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29"/>
  </p:notesMasterIdLst>
  <p:handoutMasterIdLst>
    <p:handoutMasterId r:id="rId30"/>
  </p:handoutMasterIdLst>
  <p:sldIdLst>
    <p:sldId id="256" r:id="rId3"/>
    <p:sldId id="257" r:id="rId4"/>
    <p:sldId id="260" r:id="rId5"/>
    <p:sldId id="269" r:id="rId6"/>
    <p:sldId id="279" r:id="rId7"/>
    <p:sldId id="282" r:id="rId8"/>
    <p:sldId id="272" r:id="rId9"/>
    <p:sldId id="274" r:id="rId10"/>
    <p:sldId id="289" r:id="rId11"/>
    <p:sldId id="275" r:id="rId12"/>
    <p:sldId id="276" r:id="rId13"/>
    <p:sldId id="286" r:id="rId14"/>
    <p:sldId id="277" r:id="rId15"/>
    <p:sldId id="278" r:id="rId16"/>
    <p:sldId id="290" r:id="rId17"/>
    <p:sldId id="283" r:id="rId18"/>
    <p:sldId id="267" r:id="rId19"/>
    <p:sldId id="268" r:id="rId20"/>
    <p:sldId id="271" r:id="rId21"/>
    <p:sldId id="291" r:id="rId22"/>
    <p:sldId id="273" r:id="rId23"/>
    <p:sldId id="281" r:id="rId24"/>
    <p:sldId id="284" r:id="rId25"/>
    <p:sldId id="285" r:id="rId26"/>
    <p:sldId id="287" r:id="rId27"/>
    <p:sldId id="288" r:id="rId28"/>
  </p:sldIdLst>
  <p:sldSz cx="9144000" cy="5143500" type="screen16x9"/>
  <p:notesSz cx="6858000" cy="9144000"/>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003E6C"/>
    <a:srgbClr val="4601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p:scale>
          <a:sx n="75" d="100"/>
          <a:sy n="75" d="100"/>
        </p:scale>
        <p:origin x="-2664" y="-1662"/>
      </p:cViewPr>
      <p:guideLst>
        <p:guide orient="horz" pos="1620"/>
        <p:guide pos="2880"/>
      </p:guideLst>
    </p:cSldViewPr>
  </p:slideViewPr>
  <p:notesTextViewPr>
    <p:cViewPr>
      <p:scale>
        <a:sx n="1" d="1"/>
        <a:sy n="1" d="1"/>
      </p:scale>
      <p:origin x="0" y="0"/>
    </p:cViewPr>
  </p:notesTextViewPr>
  <p:sorterViewPr>
    <p:cViewPr>
      <p:scale>
        <a:sx n="186" d="100"/>
        <a:sy n="18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1" Type="http://schemas.openxmlformats.org/officeDocument/2006/relationships/oleObject" Target="file:///F:\&#22823;&#35745;&#21010;&#27169;&#26495;\PPT&#22270;&#34920;&#20043;&#36947;\PPT&#22270;&#34920;&#20043;&#36947;.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22823;&#35745;&#21010;&#27169;&#26495;\PPT&#22270;&#34920;&#20043;&#36947;\PPT&#22270;&#34920;&#20043;&#36947;.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22823;&#35745;&#21010;&#27169;&#26495;\PPT&#22270;&#34920;&#20043;&#36947;\PPT&#22270;&#34920;&#20043;&#36947;.xlsx" TargetMode="Externa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Sheet1!$W$69</c:f>
              <c:strCache>
                <c:ptCount val="1"/>
                <c:pt idx="0">
                  <c:v>SALE</c:v>
                </c:pt>
              </c:strCache>
            </c:strRef>
          </c:tx>
          <c:spPr>
            <a:solidFill>
              <a:schemeClr val="accent2"/>
            </a:solidFill>
            <a:ln>
              <a:noFill/>
            </a:ln>
          </c:spPr>
          <c:dPt>
            <c:idx val="0"/>
            <c:bubble3D val="0"/>
            <c:spPr>
              <a:solidFill>
                <a:schemeClr val="accent1"/>
              </a:solidFill>
              <a:ln w="19050">
                <a:noFill/>
              </a:ln>
              <a:effectLst/>
            </c:spPr>
            <c:extLst>
              <c:ext xmlns:c16="http://schemas.microsoft.com/office/drawing/2014/chart" uri="{C3380CC4-5D6E-409C-BE32-E72D297353CC}">
                <c16:uniqueId val="{00000001-92AF-484D-B93D-6F9BB52B2AFB}"/>
              </c:ext>
            </c:extLst>
          </c:dPt>
          <c:dPt>
            <c:idx val="1"/>
            <c:bubble3D val="0"/>
            <c:spPr>
              <a:solidFill>
                <a:schemeClr val="accent2"/>
              </a:solidFill>
              <a:ln w="19050">
                <a:noFill/>
              </a:ln>
              <a:effectLst/>
            </c:spPr>
            <c:extLst>
              <c:ext xmlns:c16="http://schemas.microsoft.com/office/drawing/2014/chart" uri="{C3380CC4-5D6E-409C-BE32-E72D297353CC}">
                <c16:uniqueId val="{00000003-92AF-484D-B93D-6F9BB52B2AFB}"/>
              </c:ext>
            </c:extLst>
          </c:dPt>
          <c:dPt>
            <c:idx val="2"/>
            <c:bubble3D val="0"/>
            <c:spPr>
              <a:solidFill>
                <a:schemeClr val="bg1">
                  <a:lumMod val="75000"/>
                </a:schemeClr>
              </a:solidFill>
              <a:ln w="19050">
                <a:noFill/>
              </a:ln>
              <a:effectLst/>
            </c:spPr>
            <c:extLst>
              <c:ext xmlns:c16="http://schemas.microsoft.com/office/drawing/2014/chart" uri="{C3380CC4-5D6E-409C-BE32-E72D297353CC}">
                <c16:uniqueId val="{00000005-92AF-484D-B93D-6F9BB52B2AFB}"/>
              </c:ext>
            </c:extLst>
          </c:dPt>
          <c:cat>
            <c:strRef>
              <c:f>Sheet1!$V$70:$V$72</c:f>
              <c:strCache>
                <c:ptCount val="3"/>
                <c:pt idx="0">
                  <c:v>A</c:v>
                </c:pt>
                <c:pt idx="2">
                  <c:v>B</c:v>
                </c:pt>
              </c:strCache>
            </c:strRef>
          </c:cat>
          <c:val>
            <c:numRef>
              <c:f>Sheet1!$W$70:$W$72</c:f>
              <c:numCache>
                <c:formatCode>General</c:formatCode>
                <c:ptCount val="3"/>
                <c:pt idx="0">
                  <c:v>9</c:v>
                </c:pt>
                <c:pt idx="2">
                  <c:v>1</c:v>
                </c:pt>
              </c:numCache>
            </c:numRef>
          </c:val>
          <c:extLst>
            <c:ext xmlns:c16="http://schemas.microsoft.com/office/drawing/2014/chart" uri="{C3380CC4-5D6E-409C-BE32-E72D297353CC}">
              <c16:uniqueId val="{00000006-92AF-484D-B93D-6F9BB52B2AFB}"/>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w="9525" cap="flat" cmpd="sng" algn="ctr">
      <a:noFill/>
      <a:round/>
    </a:ln>
    <a:effectLst/>
  </c:spPr>
  <c:txPr>
    <a:bodyPr/>
    <a:lstStyle/>
    <a:p>
      <a:pPr>
        <a:defRPr lang="zh-CN"/>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Sheet1!$N$69</c:f>
              <c:strCache>
                <c:ptCount val="1"/>
                <c:pt idx="0">
                  <c:v>SALE</c:v>
                </c:pt>
              </c:strCache>
            </c:strRef>
          </c:tx>
          <c:spPr>
            <a:solidFill>
              <a:schemeClr val="accent2"/>
            </a:solidFill>
            <a:ln>
              <a:noFill/>
            </a:ln>
          </c:spPr>
          <c:dPt>
            <c:idx val="0"/>
            <c:bubble3D val="0"/>
            <c:spPr>
              <a:solidFill>
                <a:schemeClr val="accent1"/>
              </a:solidFill>
              <a:ln w="19050">
                <a:noFill/>
              </a:ln>
              <a:effectLst/>
            </c:spPr>
            <c:extLst>
              <c:ext xmlns:c16="http://schemas.microsoft.com/office/drawing/2014/chart" uri="{C3380CC4-5D6E-409C-BE32-E72D297353CC}">
                <c16:uniqueId val="{00000001-05C8-4053-A9FC-3F83955BB5C8}"/>
              </c:ext>
            </c:extLst>
          </c:dPt>
          <c:dPt>
            <c:idx val="1"/>
            <c:bubble3D val="0"/>
            <c:spPr>
              <a:solidFill>
                <a:schemeClr val="accent2"/>
              </a:solidFill>
              <a:ln w="19050">
                <a:noFill/>
              </a:ln>
              <a:effectLst/>
            </c:spPr>
            <c:extLst>
              <c:ext xmlns:c16="http://schemas.microsoft.com/office/drawing/2014/chart" uri="{C3380CC4-5D6E-409C-BE32-E72D297353CC}">
                <c16:uniqueId val="{00000003-05C8-4053-A9FC-3F83955BB5C8}"/>
              </c:ext>
            </c:extLst>
          </c:dPt>
          <c:dPt>
            <c:idx val="2"/>
            <c:bubble3D val="0"/>
            <c:spPr>
              <a:solidFill>
                <a:schemeClr val="bg1">
                  <a:lumMod val="75000"/>
                </a:schemeClr>
              </a:solidFill>
              <a:ln w="19050">
                <a:noFill/>
              </a:ln>
              <a:effectLst/>
            </c:spPr>
            <c:extLst>
              <c:ext xmlns:c16="http://schemas.microsoft.com/office/drawing/2014/chart" uri="{C3380CC4-5D6E-409C-BE32-E72D297353CC}">
                <c16:uniqueId val="{00000005-05C8-4053-A9FC-3F83955BB5C8}"/>
              </c:ext>
            </c:extLst>
          </c:dPt>
          <c:cat>
            <c:strRef>
              <c:f>Sheet1!$M$70:$M$72</c:f>
              <c:strCache>
                <c:ptCount val="3"/>
                <c:pt idx="0">
                  <c:v>A</c:v>
                </c:pt>
                <c:pt idx="2">
                  <c:v>B</c:v>
                </c:pt>
              </c:strCache>
            </c:strRef>
          </c:cat>
          <c:val>
            <c:numRef>
              <c:f>Sheet1!$N$70:$N$72</c:f>
              <c:numCache>
                <c:formatCode>General</c:formatCode>
                <c:ptCount val="3"/>
                <c:pt idx="0">
                  <c:v>5</c:v>
                </c:pt>
                <c:pt idx="2">
                  <c:v>5</c:v>
                </c:pt>
              </c:numCache>
            </c:numRef>
          </c:val>
          <c:extLst>
            <c:ext xmlns:c16="http://schemas.microsoft.com/office/drawing/2014/chart" uri="{C3380CC4-5D6E-409C-BE32-E72D297353CC}">
              <c16:uniqueId val="{00000006-05C8-4053-A9FC-3F83955BB5C8}"/>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w="9525" cap="flat" cmpd="sng" algn="ctr">
      <a:noFill/>
      <a:round/>
    </a:ln>
    <a:effectLst/>
  </c:spPr>
  <c:txPr>
    <a:bodyPr/>
    <a:lstStyle/>
    <a:p>
      <a:pPr>
        <a:defRPr lang="zh-CN"/>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Sheet1!$AG$69</c:f>
              <c:strCache>
                <c:ptCount val="1"/>
                <c:pt idx="0">
                  <c:v>SALE</c:v>
                </c:pt>
              </c:strCache>
            </c:strRef>
          </c:tx>
          <c:spPr>
            <a:solidFill>
              <a:schemeClr val="accent1"/>
            </a:solidFill>
            <a:ln>
              <a:noFill/>
            </a:ln>
          </c:spPr>
          <c:dPt>
            <c:idx val="0"/>
            <c:bubble3D val="0"/>
            <c:spPr>
              <a:solidFill>
                <a:schemeClr val="bg1">
                  <a:lumMod val="75000"/>
                </a:schemeClr>
              </a:solidFill>
              <a:ln w="19050">
                <a:noFill/>
              </a:ln>
              <a:effectLst/>
            </c:spPr>
            <c:extLst>
              <c:ext xmlns:c16="http://schemas.microsoft.com/office/drawing/2014/chart" uri="{C3380CC4-5D6E-409C-BE32-E72D297353CC}">
                <c16:uniqueId val="{00000001-A65A-41A4-B04C-9CB6480DA54C}"/>
              </c:ext>
            </c:extLst>
          </c:dPt>
          <c:dPt>
            <c:idx val="1"/>
            <c:bubble3D val="0"/>
            <c:spPr>
              <a:solidFill>
                <a:schemeClr val="accent1"/>
              </a:solidFill>
              <a:ln w="19050">
                <a:noFill/>
              </a:ln>
              <a:effectLst/>
            </c:spPr>
            <c:extLst>
              <c:ext xmlns:c16="http://schemas.microsoft.com/office/drawing/2014/chart" uri="{C3380CC4-5D6E-409C-BE32-E72D297353CC}">
                <c16:uniqueId val="{00000003-A65A-41A4-B04C-9CB6480DA54C}"/>
              </c:ext>
            </c:extLst>
          </c:dPt>
          <c:dPt>
            <c:idx val="2"/>
            <c:bubble3D val="0"/>
            <c:spPr>
              <a:solidFill>
                <a:schemeClr val="accent1"/>
              </a:solidFill>
              <a:ln w="19050">
                <a:noFill/>
              </a:ln>
              <a:effectLst/>
            </c:spPr>
            <c:extLst>
              <c:ext xmlns:c16="http://schemas.microsoft.com/office/drawing/2014/chart" uri="{C3380CC4-5D6E-409C-BE32-E72D297353CC}">
                <c16:uniqueId val="{00000005-A65A-41A4-B04C-9CB6480DA54C}"/>
              </c:ext>
            </c:extLst>
          </c:dPt>
          <c:cat>
            <c:strRef>
              <c:f>Sheet1!$AF$70:$AF$72</c:f>
              <c:strCache>
                <c:ptCount val="3"/>
                <c:pt idx="0">
                  <c:v>A</c:v>
                </c:pt>
                <c:pt idx="2">
                  <c:v>B</c:v>
                </c:pt>
              </c:strCache>
            </c:strRef>
          </c:cat>
          <c:val>
            <c:numRef>
              <c:f>Sheet1!$AG$70:$AG$72</c:f>
              <c:numCache>
                <c:formatCode>General</c:formatCode>
                <c:ptCount val="3"/>
                <c:pt idx="0">
                  <c:v>23</c:v>
                </c:pt>
                <c:pt idx="2">
                  <c:v>77</c:v>
                </c:pt>
              </c:numCache>
            </c:numRef>
          </c:val>
          <c:extLst>
            <c:ext xmlns:c16="http://schemas.microsoft.com/office/drawing/2014/chart" uri="{C3380CC4-5D6E-409C-BE32-E72D297353CC}">
              <c16:uniqueId val="{00000006-A65A-41A4-B04C-9CB6480DA54C}"/>
            </c:ext>
          </c:extLst>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w="9525" cap="flat" cmpd="sng" algn="ctr">
      <a:noFill/>
      <a:round/>
    </a:ln>
    <a:effectLst/>
  </c:spPr>
  <c:txPr>
    <a:bodyPr/>
    <a:lstStyle/>
    <a:p>
      <a:pPr>
        <a:defRPr lang="zh-CN"/>
      </a:pPr>
      <a:endParaRPr lang="zh-CN"/>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Rendering Engine</c:v>
                </c:pt>
              </c:strCache>
            </c:strRef>
          </c:tx>
          <c:spPr>
            <a:solidFill>
              <a:schemeClr val="accent1"/>
            </a:solidFill>
          </c:spPr>
          <c:invertIfNegative val="0"/>
          <c:dPt>
            <c:idx val="0"/>
            <c:invertIfNegative val="0"/>
            <c:bubble3D val="0"/>
            <c:extLst>
              <c:ext xmlns:c16="http://schemas.microsoft.com/office/drawing/2014/chart" uri="{C3380CC4-5D6E-409C-BE32-E72D297353CC}">
                <c16:uniqueId val="{00000000-F404-4483-9073-6318724F5F70}"/>
              </c:ext>
            </c:extLst>
          </c:dPt>
          <c:dPt>
            <c:idx val="1"/>
            <c:invertIfNegative val="0"/>
            <c:bubble3D val="0"/>
            <c:spPr>
              <a:solidFill>
                <a:schemeClr val="accent2"/>
              </a:solidFill>
            </c:spPr>
            <c:extLst>
              <c:ext xmlns:c16="http://schemas.microsoft.com/office/drawing/2014/chart" uri="{C3380CC4-5D6E-409C-BE32-E72D297353CC}">
                <c16:uniqueId val="{00000002-F404-4483-9073-6318724F5F70}"/>
              </c:ext>
            </c:extLst>
          </c:dPt>
          <c:dPt>
            <c:idx val="2"/>
            <c:invertIfNegative val="0"/>
            <c:bubble3D val="0"/>
            <c:extLst>
              <c:ext xmlns:c16="http://schemas.microsoft.com/office/drawing/2014/chart" uri="{C3380CC4-5D6E-409C-BE32-E72D297353CC}">
                <c16:uniqueId val="{00000003-F404-4483-9073-6318724F5F70}"/>
              </c:ext>
            </c:extLst>
          </c:dPt>
          <c:dPt>
            <c:idx val="3"/>
            <c:invertIfNegative val="0"/>
            <c:bubble3D val="0"/>
            <c:extLst>
              <c:ext xmlns:c16="http://schemas.microsoft.com/office/drawing/2014/chart" uri="{C3380CC4-5D6E-409C-BE32-E72D297353CC}">
                <c16:uniqueId val="{00000004-F404-4483-9073-6318724F5F70}"/>
              </c:ext>
            </c:extLst>
          </c:dPt>
          <c:dLbls>
            <c:spPr>
              <a:noFill/>
              <a:ln>
                <a:noFill/>
              </a:ln>
              <a:effectLst/>
            </c:spPr>
            <c:txPr>
              <a:bodyPr rot="0" spcFirstLastPara="0" vertOverflow="ellipsis" vert="horz" wrap="square" lIns="38100" tIns="19050" rIns="38100" bIns="19050" anchor="ctr" anchorCtr="1"/>
              <a:lstStyle/>
              <a:p>
                <a:pPr>
                  <a:defRPr lang="zh-CN" sz="1600" b="1" i="0" u="none" strike="noStrike" kern="1200" baseline="0">
                    <a:solidFill>
                      <a:schemeClr val="accent1"/>
                    </a:solidFill>
                    <a:latin typeface="微软雅黑" panose="020B0503020204020204" pitchFamily="34" charset="-122"/>
                    <a:ea typeface="微软雅黑" panose="020B0503020204020204" pitchFamily="34" charset="-122"/>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IE5</c:v>
                </c:pt>
                <c:pt idx="1">
                  <c:v>IE7</c:v>
                </c:pt>
                <c:pt idx="2">
                  <c:v>IE8</c:v>
                </c:pt>
                <c:pt idx="3">
                  <c:v>IE9</c:v>
                </c:pt>
              </c:strCache>
            </c:strRef>
          </c:cat>
          <c:val>
            <c:numRef>
              <c:f>Sheet1!$B$2:$B$5</c:f>
              <c:numCache>
                <c:formatCode>0%</c:formatCode>
                <c:ptCount val="4"/>
                <c:pt idx="0">
                  <c:v>0.2</c:v>
                </c:pt>
                <c:pt idx="1">
                  <c:v>0.5</c:v>
                </c:pt>
                <c:pt idx="2">
                  <c:v>0.7</c:v>
                </c:pt>
                <c:pt idx="3">
                  <c:v>1</c:v>
                </c:pt>
              </c:numCache>
            </c:numRef>
          </c:val>
          <c:extLst>
            <c:ext xmlns:c16="http://schemas.microsoft.com/office/drawing/2014/chart" uri="{C3380CC4-5D6E-409C-BE32-E72D297353CC}">
              <c16:uniqueId val="{00000005-F404-4483-9073-6318724F5F70}"/>
            </c:ext>
          </c:extLst>
        </c:ser>
        <c:dLbls>
          <c:showLegendKey val="0"/>
          <c:showVal val="1"/>
          <c:showCatName val="0"/>
          <c:showSerName val="0"/>
          <c:showPercent val="0"/>
          <c:showBubbleSize val="0"/>
        </c:dLbls>
        <c:gapWidth val="6"/>
        <c:overlap val="-98"/>
        <c:axId val="497861760"/>
        <c:axId val="497959296"/>
      </c:barChart>
      <c:catAx>
        <c:axId val="497861760"/>
        <c:scaling>
          <c:orientation val="minMax"/>
        </c:scaling>
        <c:delete val="1"/>
        <c:axPos val="b"/>
        <c:numFmt formatCode="General" sourceLinked="0"/>
        <c:majorTickMark val="out"/>
        <c:minorTickMark val="none"/>
        <c:tickLblPos val="none"/>
        <c:crossAx val="497959296"/>
        <c:crosses val="autoZero"/>
        <c:auto val="1"/>
        <c:lblAlgn val="ctr"/>
        <c:lblOffset val="100"/>
        <c:noMultiLvlLbl val="0"/>
      </c:catAx>
      <c:valAx>
        <c:axId val="497959296"/>
        <c:scaling>
          <c:orientation val="minMax"/>
        </c:scaling>
        <c:delete val="1"/>
        <c:axPos val="l"/>
        <c:numFmt formatCode="0%" sourceLinked="1"/>
        <c:majorTickMark val="out"/>
        <c:minorTickMark val="none"/>
        <c:tickLblPos val="none"/>
        <c:crossAx val="497861760"/>
        <c:crosses val="autoZero"/>
        <c:crossBetween val="between"/>
      </c:valAx>
    </c:plotArea>
    <c:plotVisOnly val="1"/>
    <c:dispBlanksAs val="gap"/>
    <c:showDLblsOverMax val="0"/>
  </c:chart>
  <c:txPr>
    <a:bodyPr/>
    <a:lstStyle/>
    <a:p>
      <a:pPr>
        <a:defRPr lang="zh-CN" sz="1400">
          <a:solidFill>
            <a:schemeClr val="accent5"/>
          </a:solidFill>
        </a:defRPr>
      </a:pPr>
      <a:endParaRPr lang="zh-CN"/>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2023-01-11</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C27BEB-D6A0-4D9B-AF55-119A6422A509}" type="datetimeFigureOut">
              <a:rPr lang="zh-CN" altLang="en-US" smtClean="0"/>
              <a:t>2023-01-11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310940-1FDD-47F3-B6D6-3A4FB8AE5CA4}"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8A036312-6A05-4643-B813-780AEBCA544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4</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8A036312-6A05-4643-B813-780AEBCA544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14</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8A036312-6A05-4643-B813-780AEBCA544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16</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8A036312-6A05-4643-B813-780AEBCA544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17</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8A036312-6A05-4643-B813-780AEBCA544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18</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8A036312-6A05-4643-B813-780AEBCA544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19</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8A036312-6A05-4643-B813-780AEBCA544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21</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8A036312-6A05-4643-B813-780AEBCA544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22</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8A036312-6A05-4643-B813-780AEBCA544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23</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8A036312-6A05-4643-B813-780AEBCA544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24</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8A036312-6A05-4643-B813-780AEBCA544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25</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8A036312-6A05-4643-B813-780AEBCA544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5</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8A036312-6A05-4643-B813-780AEBCA544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6</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8A036312-6A05-4643-B813-780AEBCA544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7</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8A036312-6A05-4643-B813-780AEBCA544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8</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8A036312-6A05-4643-B813-780AEBCA544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10</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8A036312-6A05-4643-B813-780AEBCA544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11</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8A036312-6A05-4643-B813-780AEBCA544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12</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8A036312-6A05-4643-B813-780AEBCA544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13</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9CE5B826-6809-49B3-9B4B-177D412235B0}"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slow" advClick="0" advTm="0">
    <p:comb/>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CE5B826-6809-49B3-9B4B-177D412235B0}"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slow" advClick="0" advTm="0">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a:xfrm>
            <a:off x="628650" y="273844"/>
            <a:ext cx="5800725" cy="4358879"/>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CE5B826-6809-49B3-9B4B-177D412235B0}"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slow" advClick="0" advTm="0">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rgbClr val="F1F1F1"/>
        </a:solidFill>
        <a:effectLst/>
      </p:bgPr>
    </p:bg>
    <p:spTree>
      <p:nvGrpSpPr>
        <p:cNvPr id="1" name=""/>
        <p:cNvGrpSpPr/>
        <p:nvPr/>
      </p:nvGrpSpPr>
      <p:grpSpPr>
        <a:xfrm>
          <a:off x="0" y="0"/>
          <a:ext cx="0" cy="0"/>
          <a:chOff x="0" y="0"/>
          <a:chExt cx="0" cy="0"/>
        </a:xfrm>
      </p:grpSpPr>
      <p:sp>
        <p:nvSpPr>
          <p:cNvPr id="2" name="矩形 1"/>
          <p:cNvSpPr/>
          <p:nvPr userDrawn="1"/>
        </p:nvSpPr>
        <p:spPr>
          <a:xfrm>
            <a:off x="0" y="0"/>
            <a:ext cx="9144000" cy="5143500"/>
          </a:xfrm>
          <a:prstGeom prst="rect">
            <a:avLst/>
          </a:prstGeom>
          <a:solidFill>
            <a:srgbClr val="003E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 name="矩形 2"/>
          <p:cNvSpPr/>
          <p:nvPr userDrawn="1"/>
        </p:nvSpPr>
        <p:spPr>
          <a:xfrm>
            <a:off x="0" y="584200"/>
            <a:ext cx="9144000" cy="434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标题 4"/>
          <p:cNvSpPr>
            <a:spLocks noGrp="1"/>
          </p:cNvSpPr>
          <p:nvPr>
            <p:ph type="title"/>
          </p:nvPr>
        </p:nvSpPr>
        <p:spPr>
          <a:xfrm>
            <a:off x="177800" y="104378"/>
            <a:ext cx="8229600" cy="378222"/>
          </a:xfrm>
        </p:spPr>
        <p:txBody>
          <a:bodyPr>
            <a:noAutofit/>
          </a:bodyPr>
          <a:lstStyle>
            <a:lvl1pPr algn="l">
              <a:defRPr sz="2400">
                <a:solidFill>
                  <a:schemeClr val="bg1"/>
                </a:solidFill>
                <a:latin typeface="微软雅黑" panose="020B0503020204020204" pitchFamily="34" charset="-122"/>
                <a:ea typeface="微软雅黑" panose="020B0503020204020204" pitchFamily="34" charset="-122"/>
              </a:defRPr>
            </a:lvl1pPr>
          </a:lstStyle>
          <a:p>
            <a:r>
              <a:rPr lang="zh-CN" altLang="en-US" smtClean="0"/>
              <a:t>单击此处编辑母版标题样式</a:t>
            </a:r>
            <a:endParaRPr lang="zh-CN" altLang="en-US"/>
          </a:p>
        </p:txBody>
      </p:sp>
    </p:spTree>
  </p:cSld>
  <p:clrMapOvr>
    <a:masterClrMapping/>
  </p:clrMapOvr>
  <p:transition spd="slow" advClick="0" advTm="0">
    <p:comb/>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标题和内容">
    <p:bg>
      <p:bgPr>
        <a:solidFill>
          <a:srgbClr val="F1F1F1"/>
        </a:solidFill>
        <a:effectLst/>
      </p:bgPr>
    </p:bg>
    <p:spTree>
      <p:nvGrpSpPr>
        <p:cNvPr id="1" name=""/>
        <p:cNvGrpSpPr/>
        <p:nvPr/>
      </p:nvGrpSpPr>
      <p:grpSpPr>
        <a:xfrm>
          <a:off x="0" y="0"/>
          <a:ext cx="0" cy="0"/>
          <a:chOff x="0" y="0"/>
          <a:chExt cx="0" cy="0"/>
        </a:xfrm>
      </p:grpSpPr>
    </p:spTree>
  </p:cSld>
  <p:clrMapOvr>
    <a:masterClrMapping/>
  </p:clrMapOvr>
  <p:transition spd="slow" advClick="0" advTm="0">
    <p:comb/>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1F1F1"/>
        </a:solidFill>
        <a:effectLst/>
      </p:bgPr>
    </p:bg>
    <p:spTree>
      <p:nvGrpSpPr>
        <p:cNvPr id="1" name=""/>
        <p:cNvGrpSpPr/>
        <p:nvPr/>
      </p:nvGrpSpPr>
      <p:grpSpPr>
        <a:xfrm>
          <a:off x="0" y="0"/>
          <a:ext cx="0" cy="0"/>
          <a:chOff x="0" y="0"/>
          <a:chExt cx="0" cy="0"/>
        </a:xfrm>
      </p:grpSpPr>
      <p:cxnSp>
        <p:nvCxnSpPr>
          <p:cNvPr id="6" name="直接连接符 5"/>
          <p:cNvCxnSpPr/>
          <p:nvPr userDrawn="1"/>
        </p:nvCxnSpPr>
        <p:spPr>
          <a:xfrm>
            <a:off x="434414" y="667289"/>
            <a:ext cx="828092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0">
    <p:comb/>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30820CF-B880-4189-942D-D702A7CBA730}" type="datetimeFigureOut">
              <a:rPr kumimoji="0" lang="zh-CN" altLang="en-US" sz="1200" b="0" i="0" u="none" strike="noStrike" kern="1200" cap="none" spc="0" normalizeH="0" baseline="0" noProof="0" smtClean="0">
                <a:ln>
                  <a:noFill/>
                </a:ln>
                <a:solidFill>
                  <a:prstClr val="black">
                    <a:tint val="75000"/>
                  </a:prstClr>
                </a:solidFill>
                <a:effectLst/>
                <a:uLnTx/>
                <a:uFillTx/>
                <a:latin typeface="Calibri" panose="020F0502020204030204"/>
                <a:ea typeface="宋体" panose="02010600030101010101" pitchFamily="2" charset="-122"/>
                <a:cs typeface="+mn-cs"/>
              </a:rPr>
              <a:t>2023-01-11</a:t>
            </a:fld>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C913308-F349-4B6D-A68A-DD1791B4A57B}" type="slidenum">
              <a:rPr kumimoji="0" lang="zh-CN" altLang="en-US" sz="1200" b="0" i="0" u="none" strike="noStrike" kern="1200" cap="none" spc="0" normalizeH="0" baseline="0" noProof="0" smtClean="0">
                <a:ln>
                  <a:noFill/>
                </a:ln>
                <a:solidFill>
                  <a:prstClr val="black">
                    <a:tint val="75000"/>
                  </a:prstClr>
                </a:solidFill>
                <a:effectLst/>
                <a:uLnTx/>
                <a:uFillTx/>
                <a:latin typeface="Calibri" panose="020F0502020204030204"/>
                <a:ea typeface="宋体" panose="02010600030101010101" pitchFamily="2" charset="-122"/>
                <a:cs typeface="+mn-cs"/>
              </a:rPr>
              <a:t>‹#›</a:t>
            </a:fld>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Tree>
  </p:cSld>
  <p:clrMapOvr>
    <a:masterClrMapping/>
  </p:clrMapOvr>
  <p:transition spd="slow" advClick="0" advTm="0">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30820CF-B880-4189-942D-D702A7CBA730}" type="datetimeFigureOut">
              <a:rPr kumimoji="0" lang="zh-CN" altLang="en-US" sz="1200" b="0" i="0" u="none" strike="noStrike" kern="1200" cap="none" spc="0" normalizeH="0" baseline="0" noProof="0" smtClean="0">
                <a:ln>
                  <a:noFill/>
                </a:ln>
                <a:solidFill>
                  <a:prstClr val="black">
                    <a:tint val="75000"/>
                  </a:prstClr>
                </a:solidFill>
                <a:effectLst/>
                <a:uLnTx/>
                <a:uFillTx/>
                <a:latin typeface="Calibri" panose="020F0502020204030204"/>
                <a:ea typeface="宋体" panose="02010600030101010101" pitchFamily="2" charset="-122"/>
                <a:cs typeface="+mn-cs"/>
              </a:rPr>
              <a:t>2023-01-11</a:t>
            </a:fld>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C913308-F349-4B6D-A68A-DD1791B4A57B}" type="slidenum">
              <a:rPr kumimoji="0" lang="zh-CN" altLang="en-US" sz="1200" b="0" i="0" u="none" strike="noStrike" kern="1200" cap="none" spc="0" normalizeH="0" baseline="0" noProof="0" smtClean="0">
                <a:ln>
                  <a:noFill/>
                </a:ln>
                <a:solidFill>
                  <a:prstClr val="black">
                    <a:tint val="75000"/>
                  </a:prstClr>
                </a:solidFill>
                <a:effectLst/>
                <a:uLnTx/>
                <a:uFillTx/>
                <a:latin typeface="Calibri" panose="020F0502020204030204"/>
                <a:ea typeface="宋体" panose="02010600030101010101" pitchFamily="2" charset="-122"/>
                <a:cs typeface="+mn-cs"/>
              </a:rPr>
              <a:t>‹#›</a:t>
            </a:fld>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Tree>
  </p:cSld>
  <p:clrMapOvr>
    <a:masterClrMapping/>
  </p:clrMapOvr>
  <p:transition spd="slow" advClick="0" advTm="0">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30820CF-B880-4189-942D-D702A7CBA730}" type="datetimeFigureOut">
              <a:rPr kumimoji="0" lang="zh-CN" altLang="en-US" sz="1200" b="0" i="0" u="none" strike="noStrike" kern="1200" cap="none" spc="0" normalizeH="0" baseline="0" noProof="0" smtClean="0">
                <a:ln>
                  <a:noFill/>
                </a:ln>
                <a:solidFill>
                  <a:prstClr val="black">
                    <a:tint val="75000"/>
                  </a:prstClr>
                </a:solidFill>
                <a:effectLst/>
                <a:uLnTx/>
                <a:uFillTx/>
                <a:latin typeface="Calibri" panose="020F0502020204030204"/>
                <a:ea typeface="宋体" panose="02010600030101010101" pitchFamily="2" charset="-122"/>
                <a:cs typeface="+mn-cs"/>
              </a:rPr>
              <a:t>2023-01-11</a:t>
            </a:fld>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C913308-F349-4B6D-A68A-DD1791B4A57B}" type="slidenum">
              <a:rPr kumimoji="0" lang="zh-CN" altLang="en-US" sz="1200" b="0" i="0" u="none" strike="noStrike" kern="1200" cap="none" spc="0" normalizeH="0" baseline="0" noProof="0" smtClean="0">
                <a:ln>
                  <a:noFill/>
                </a:ln>
                <a:solidFill>
                  <a:prstClr val="black">
                    <a:tint val="75000"/>
                  </a:prstClr>
                </a:solidFill>
                <a:effectLst/>
                <a:uLnTx/>
                <a:uFillTx/>
                <a:latin typeface="Calibri" panose="020F0502020204030204"/>
                <a:ea typeface="宋体" panose="02010600030101010101" pitchFamily="2" charset="-122"/>
                <a:cs typeface="+mn-cs"/>
              </a:rPr>
              <a:t>‹#›</a:t>
            </a:fld>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Tree>
  </p:cSld>
  <p:clrMapOvr>
    <a:masterClrMapping/>
  </p:clrMapOvr>
  <p:transition spd="slow" advClick="0" advTm="0">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30820CF-B880-4189-942D-D702A7CBA730}" type="datetimeFigureOut">
              <a:rPr kumimoji="0" lang="zh-CN" altLang="en-US" sz="1200" b="0" i="0" u="none" strike="noStrike" kern="1200" cap="none" spc="0" normalizeH="0" baseline="0" noProof="0" smtClean="0">
                <a:ln>
                  <a:noFill/>
                </a:ln>
                <a:solidFill>
                  <a:prstClr val="black">
                    <a:tint val="75000"/>
                  </a:prstClr>
                </a:solidFill>
                <a:effectLst/>
                <a:uLnTx/>
                <a:uFillTx/>
                <a:latin typeface="Calibri" panose="020F0502020204030204"/>
                <a:ea typeface="宋体" panose="02010600030101010101" pitchFamily="2" charset="-122"/>
                <a:cs typeface="+mn-cs"/>
              </a:rPr>
              <a:t>2023-01-11</a:t>
            </a:fld>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0C913308-F349-4B6D-A68A-DD1791B4A57B}" type="slidenum">
              <a:rPr kumimoji="0" lang="zh-CN" altLang="en-US" sz="1200" b="0" i="0" u="none" strike="noStrike" kern="1200" cap="none" spc="0" normalizeH="0" baseline="0" noProof="0" smtClean="0">
                <a:ln>
                  <a:noFill/>
                </a:ln>
                <a:solidFill>
                  <a:prstClr val="black">
                    <a:tint val="75000"/>
                  </a:prstClr>
                </a:solidFill>
                <a:effectLst/>
                <a:uLnTx/>
                <a:uFillTx/>
                <a:latin typeface="Calibri" panose="020F0502020204030204"/>
                <a:ea typeface="宋体" panose="02010600030101010101" pitchFamily="2" charset="-122"/>
                <a:cs typeface="+mn-cs"/>
              </a:rPr>
              <a:t>‹#›</a:t>
            </a:fld>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Tree>
  </p:cSld>
  <p:clrMapOvr>
    <a:masterClrMapping/>
  </p:clrMapOvr>
  <p:transition spd="slow" advClick="0" advTm="0">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9CE5B826-6809-49B3-9B4B-177D412235B0}"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slow" advClick="0" advTm="0">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9CE5B826-6809-49B3-9B4B-177D412235B0}"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slow" advClick="0" advTm="0">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编辑母版文本样式</a:t>
            </a:r>
          </a:p>
        </p:txBody>
      </p:sp>
      <p:sp>
        <p:nvSpPr>
          <p:cNvPr id="4" name="日期占位符 3"/>
          <p:cNvSpPr>
            <a:spLocks noGrp="1"/>
          </p:cNvSpPr>
          <p:nvPr>
            <p:ph type="dt" sz="half" idx="10"/>
          </p:nvPr>
        </p:nvSpPr>
        <p:spPr/>
        <p:txBody>
          <a:bodyPr/>
          <a:lstStyle/>
          <a:p>
            <a:fld id="{9CE5B826-6809-49B3-9B4B-177D412235B0}" type="datetimeFigureOut">
              <a:rPr lang="zh-CN" altLang="en-US" smtClean="0"/>
              <a:t>2023-01-11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slow" advClick="0" advTm="0">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hasCustomPrompt="1"/>
          </p:nvPr>
        </p:nvSpPr>
        <p:spPr>
          <a:xfrm>
            <a:off x="628650" y="1369219"/>
            <a:ext cx="3886200" cy="3263504"/>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hasCustomPrompt="1"/>
          </p:nvPr>
        </p:nvSpPr>
        <p:spPr>
          <a:xfrm>
            <a:off x="4629150" y="1369219"/>
            <a:ext cx="3886200" cy="3263504"/>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9CE5B826-6809-49B3-9B4B-177D412235B0}" type="datetimeFigureOut">
              <a:rPr lang="zh-CN" altLang="en-US" smtClean="0"/>
              <a:t>2023-01-11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slow" advClick="0" advTm="0">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编辑母版文本样式</a:t>
            </a:r>
          </a:p>
        </p:txBody>
      </p:sp>
      <p:sp>
        <p:nvSpPr>
          <p:cNvPr id="4" name="内容占位符 3"/>
          <p:cNvSpPr>
            <a:spLocks noGrp="1"/>
          </p:cNvSpPr>
          <p:nvPr>
            <p:ph sz="half" idx="2" hasCustomPrompt="1"/>
          </p:nvPr>
        </p:nvSpPr>
        <p:spPr>
          <a:xfrm>
            <a:off x="629842" y="1878806"/>
            <a:ext cx="3868340" cy="2763441"/>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hasCustomPrompt="1"/>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编辑母版文本样式</a:t>
            </a:r>
          </a:p>
        </p:txBody>
      </p:sp>
      <p:sp>
        <p:nvSpPr>
          <p:cNvPr id="6" name="内容占位符 5"/>
          <p:cNvSpPr>
            <a:spLocks noGrp="1"/>
          </p:cNvSpPr>
          <p:nvPr>
            <p:ph sz="quarter" idx="4" hasCustomPrompt="1"/>
          </p:nvPr>
        </p:nvSpPr>
        <p:spPr>
          <a:xfrm>
            <a:off x="4629150" y="1878806"/>
            <a:ext cx="3887391" cy="2763441"/>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9CE5B826-6809-49B3-9B4B-177D412235B0}" type="datetimeFigureOut">
              <a:rPr lang="zh-CN" altLang="en-US" smtClean="0"/>
              <a:t>2023-01-11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slow" advClick="0" advTm="0">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9CE5B826-6809-49B3-9B4B-177D412235B0}" type="datetimeFigureOut">
              <a:rPr lang="zh-CN" altLang="en-US" smtClean="0"/>
              <a:t>2023-01-11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slow" advClick="0" advTm="0">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CE5B826-6809-49B3-9B4B-177D412235B0}" type="datetimeFigureOut">
              <a:rPr lang="zh-CN" altLang="en-US" smtClean="0"/>
              <a:t>2023-01-11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slow" advClick="0" advTm="0">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hasCustomPrompt="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9CE5B826-6809-49B3-9B4B-177D412235B0}" type="datetimeFigureOut">
              <a:rPr lang="zh-CN" altLang="en-US" smtClean="0"/>
              <a:t>2023-01-11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slow" advClick="0" advTm="0">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9CE5B826-6809-49B3-9B4B-177D412235B0}" type="datetimeFigureOut">
              <a:rPr lang="zh-CN" altLang="en-US" smtClean="0"/>
              <a:t>2023-01-11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1AD0B5-09AD-499F-88BC-01FCE55CDA76}" type="slidenum">
              <a:rPr lang="zh-CN" altLang="en-US" smtClean="0"/>
              <a:t>‹#›</a:t>
            </a:fld>
            <a:endParaRPr lang="zh-CN" altLang="en-US"/>
          </a:p>
        </p:txBody>
      </p:sp>
    </p:spTree>
  </p:cSld>
  <p:clrMapOvr>
    <a:masterClrMapping/>
  </p:clrMapOvr>
  <p:transition spd="slow" advClick="0" advTm="0">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9CE5B826-6809-49B3-9B4B-177D412235B0}" type="datetimeFigureOut">
              <a:rPr lang="zh-CN" altLang="en-US" smtClean="0"/>
              <a:t>2023-01-11</a:t>
            </a:fld>
            <a:endParaRPr lang="zh-CN" altLang="en-US"/>
          </a:p>
        </p:txBody>
      </p:sp>
      <p:sp>
        <p:nvSpPr>
          <p:cNvPr id="5" name="页脚占位符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601AD0B5-09AD-499F-88BC-01FCE55CDA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Click="0" advTm="0">
    <p:comb/>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530820CF-B880-4189-942D-D702A7CBA730}" type="datetimeFigureOut">
              <a:rPr kumimoji="0" lang="zh-CN" altLang="en-US" sz="1200" b="0" i="0" u="none" strike="noStrike" kern="1200" cap="none" spc="0" normalizeH="0" baseline="0" noProof="0" smtClean="0">
                <a:ln>
                  <a:noFill/>
                </a:ln>
                <a:solidFill>
                  <a:prstClr val="black">
                    <a:tint val="75000"/>
                  </a:prstClr>
                </a:solidFill>
                <a:effectLst/>
                <a:uLnTx/>
                <a:uFillTx/>
                <a:latin typeface="Calibri" panose="020F0502020204030204"/>
                <a:ea typeface="宋体" panose="02010600030101010101" pitchFamily="2" charset="-122"/>
                <a:cs typeface="+mn-cs"/>
              </a:rPr>
              <a:t>2023-01-11</a:t>
            </a:fld>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0C913308-F349-4B6D-A68A-DD1791B4A57B}" type="slidenum">
              <a:rPr kumimoji="0" lang="zh-CN" altLang="en-US" sz="1200" b="0" i="0" u="none" strike="noStrike" kern="1200" cap="none" spc="0" normalizeH="0" baseline="0" noProof="0" smtClean="0">
                <a:ln>
                  <a:noFill/>
                </a:ln>
                <a:solidFill>
                  <a:prstClr val="black">
                    <a:tint val="75000"/>
                  </a:prstClr>
                </a:solidFill>
                <a:effectLst/>
                <a:uLnTx/>
                <a:uFillTx/>
                <a:latin typeface="Calibri" panose="020F0502020204030204"/>
                <a:ea typeface="宋体" panose="02010600030101010101" pitchFamily="2" charset="-122"/>
                <a:cs typeface="+mn-cs"/>
              </a:rPr>
              <a:t>‹#›</a:t>
            </a:fld>
            <a:endParaRPr kumimoji="0" lang="zh-CN" altLang="en-US" sz="1200" b="0" i="0" u="none" strike="noStrike" kern="1200" cap="none" spc="0" normalizeH="0" baseline="0" noProof="0">
              <a:ln>
                <a:noFill/>
              </a:ln>
              <a:solidFill>
                <a:prstClr val="black">
                  <a:tint val="75000"/>
                </a:prstClr>
              </a:solidFill>
              <a:effectLst/>
              <a:uLnTx/>
              <a:uFillTx/>
              <a:latin typeface="Calibri" panose="020F0502020204030204"/>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ransition spd="slow" advClick="0" advTm="0">
    <p:comb/>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12.xml"/><Relationship Id="rId5" Type="http://schemas.openxmlformats.org/officeDocument/2006/relationships/image" Target="../media/image11.png"/><Relationship Id="rId4" Type="http://schemas.openxmlformats.org/officeDocument/2006/relationships/image" Target="../media/image10.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12.xml"/><Relationship Id="rId5" Type="http://schemas.openxmlformats.org/officeDocument/2006/relationships/chart" Target="../charts/chart3.xml"/><Relationship Id="rId4" Type="http://schemas.openxmlformats.org/officeDocument/2006/relationships/chart" Target="../charts/chart2.xml"/></Relationships>
</file>

<file path=ppt/slides/_rels/slide1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25.xml"/><Relationship Id="rId7" Type="http://schemas.openxmlformats.org/officeDocument/2006/relationships/image" Target="../media/image3.png"/><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slideLayout" Target="../slideLayouts/slideLayout1.xml"/><Relationship Id="rId5" Type="http://schemas.openxmlformats.org/officeDocument/2006/relationships/tags" Target="../tags/tag27.xml"/><Relationship Id="rId4" Type="http://schemas.openxmlformats.org/officeDocument/2006/relationships/tags" Target="../tags/tag26.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slideLayout" Target="../slideLayouts/slideLayout1.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image" Target="../media/image8.png"/><Relationship Id="rId2" Type="http://schemas.openxmlformats.org/officeDocument/2006/relationships/tags" Target="../tags/tag2.xml"/><Relationship Id="rId16" Type="http://schemas.openxmlformats.org/officeDocument/2006/relationships/image" Target="../media/image7.png"/><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image" Target="../media/image4.png"/><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image" Target="../media/image3.png"/></Relationships>
</file>

<file path=ppt/slides/_rels/slide20.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30.xml"/><Relationship Id="rId7" Type="http://schemas.openxmlformats.org/officeDocument/2006/relationships/image" Target="../media/image3.png"/><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slideLayout" Target="../slideLayouts/slideLayout1.xml"/><Relationship Id="rId5" Type="http://schemas.openxmlformats.org/officeDocument/2006/relationships/tags" Target="../tags/tag32.xml"/><Relationship Id="rId4" Type="http://schemas.openxmlformats.org/officeDocument/2006/relationships/tags" Target="../tags/tag3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9.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15.xml"/><Relationship Id="rId7" Type="http://schemas.openxmlformats.org/officeDocument/2006/relationships/image" Target="../media/image3.png"/><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Layout" Target="../slideLayouts/slideLayout1.xml"/><Relationship Id="rId5" Type="http://schemas.openxmlformats.org/officeDocument/2006/relationships/tags" Target="../tags/tag17.xml"/><Relationship Id="rId4" Type="http://schemas.openxmlformats.org/officeDocument/2006/relationships/tags" Target="../tags/tag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20.xml"/><Relationship Id="rId7" Type="http://schemas.openxmlformats.org/officeDocument/2006/relationships/image" Target="../media/image3.png"/><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slideLayout" Target="../slideLayouts/slideLayout1.xml"/><Relationship Id="rId5" Type="http://schemas.openxmlformats.org/officeDocument/2006/relationships/tags" Target="../tags/tag22.xml"/><Relationship Id="rId4" Type="http://schemas.openxmlformats.org/officeDocument/2006/relationships/tags" Target="../tags/tag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0" y="0"/>
            <a:ext cx="9144000" cy="5143500"/>
          </a:xfrm>
          <a:prstGeom prst="rect">
            <a:avLst/>
          </a:prstGeom>
          <a:solidFill>
            <a:srgbClr val="003E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 name="图片 4"/>
          <p:cNvPicPr>
            <a:picLocks noChangeAspect="1"/>
          </p:cNvPicPr>
          <p:nvPr/>
        </p:nvPicPr>
        <p:blipFill>
          <a:blip r:embed="rId2" cstate="screen"/>
          <a:stretch>
            <a:fillRect/>
          </a:stretch>
        </p:blipFill>
        <p:spPr>
          <a:xfrm>
            <a:off x="3424336" y="962025"/>
            <a:ext cx="2219128" cy="2035270"/>
          </a:xfrm>
          <a:prstGeom prst="rect">
            <a:avLst/>
          </a:prstGeom>
        </p:spPr>
      </p:pic>
      <p:pic>
        <p:nvPicPr>
          <p:cNvPr id="6" name="图片 5"/>
          <p:cNvPicPr>
            <a:picLocks noChangeAspect="1"/>
          </p:cNvPicPr>
          <p:nvPr/>
        </p:nvPicPr>
        <p:blipFill>
          <a:blip r:embed="rId3" cstate="screen"/>
          <a:stretch>
            <a:fillRect/>
          </a:stretch>
        </p:blipFill>
        <p:spPr>
          <a:xfrm>
            <a:off x="286994" y="1587154"/>
            <a:ext cx="992268" cy="1403696"/>
          </a:xfrm>
          <a:prstGeom prst="rect">
            <a:avLst/>
          </a:prstGeom>
        </p:spPr>
      </p:pic>
      <p:pic>
        <p:nvPicPr>
          <p:cNvPr id="7" name="图片 6"/>
          <p:cNvPicPr>
            <a:picLocks noChangeAspect="1"/>
          </p:cNvPicPr>
          <p:nvPr/>
        </p:nvPicPr>
        <p:blipFill>
          <a:blip r:embed="rId4" cstate="screen"/>
          <a:stretch>
            <a:fillRect/>
          </a:stretch>
        </p:blipFill>
        <p:spPr>
          <a:xfrm>
            <a:off x="1426017" y="1077893"/>
            <a:ext cx="1488633" cy="1898928"/>
          </a:xfrm>
          <a:prstGeom prst="rect">
            <a:avLst/>
          </a:prstGeom>
        </p:spPr>
      </p:pic>
      <p:sp>
        <p:nvSpPr>
          <p:cNvPr id="15" name="矩形 14"/>
          <p:cNvSpPr/>
          <p:nvPr/>
        </p:nvSpPr>
        <p:spPr>
          <a:xfrm>
            <a:off x="0" y="2990850"/>
            <a:ext cx="9144000" cy="4953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p:cNvPicPr>
            <a:picLocks noChangeAspect="1"/>
          </p:cNvPicPr>
          <p:nvPr/>
        </p:nvPicPr>
        <p:blipFill>
          <a:blip r:embed="rId5"/>
          <a:stretch>
            <a:fillRect/>
          </a:stretch>
        </p:blipFill>
        <p:spPr>
          <a:xfrm>
            <a:off x="3994713" y="251184"/>
            <a:ext cx="4912970" cy="4279038"/>
          </a:xfrm>
          <a:prstGeom prst="rect">
            <a:avLst/>
          </a:prstGeom>
        </p:spPr>
      </p:pic>
      <p:sp>
        <p:nvSpPr>
          <p:cNvPr id="16" name="文本框 15"/>
          <p:cNvSpPr txBox="1"/>
          <p:nvPr/>
        </p:nvSpPr>
        <p:spPr>
          <a:xfrm>
            <a:off x="1817470" y="3609832"/>
            <a:ext cx="5234125" cy="646331"/>
          </a:xfrm>
          <a:prstGeom prst="rect">
            <a:avLst/>
          </a:prstGeom>
          <a:noFill/>
        </p:spPr>
        <p:txBody>
          <a:bodyPr wrap="none" rtlCol="0">
            <a:spAutoFit/>
          </a:bodyPr>
          <a:lstStyle/>
          <a:p>
            <a:r>
              <a:rPr lang="zh-CN" altLang="en-US" sz="3600" b="1" dirty="0" smtClean="0">
                <a:solidFill>
                  <a:schemeClr val="bg1"/>
                </a:solidFill>
                <a:latin typeface="+mj-ea"/>
                <a:ea typeface="+mj-ea"/>
              </a:rPr>
              <a:t>化学实验公开课</a:t>
            </a:r>
            <a:r>
              <a:rPr lang="en-US" altLang="zh-CN" sz="3600" b="1" dirty="0" smtClean="0">
                <a:solidFill>
                  <a:schemeClr val="bg1"/>
                </a:solidFill>
                <a:latin typeface="+mj-ea"/>
                <a:ea typeface="+mj-ea"/>
              </a:rPr>
              <a:t>PPT</a:t>
            </a:r>
            <a:r>
              <a:rPr lang="zh-CN" altLang="en-US" sz="3600" b="1" dirty="0" smtClean="0">
                <a:solidFill>
                  <a:schemeClr val="bg1"/>
                </a:solidFill>
                <a:latin typeface="+mj-ea"/>
                <a:ea typeface="+mj-ea"/>
              </a:rPr>
              <a:t>模板</a:t>
            </a:r>
            <a:endParaRPr lang="zh-CN" altLang="en-US" sz="3600" b="1" dirty="0">
              <a:solidFill>
                <a:schemeClr val="bg1"/>
              </a:solidFill>
              <a:latin typeface="+mj-ea"/>
              <a:ea typeface="+mj-ea"/>
            </a:endParaRPr>
          </a:p>
        </p:txBody>
      </p:sp>
      <p:sp>
        <p:nvSpPr>
          <p:cNvPr id="17" name="文本框 16"/>
          <p:cNvSpPr txBox="1"/>
          <p:nvPr/>
        </p:nvSpPr>
        <p:spPr>
          <a:xfrm>
            <a:off x="2815034" y="4277765"/>
            <a:ext cx="2749471" cy="300082"/>
          </a:xfrm>
          <a:prstGeom prst="rect">
            <a:avLst/>
          </a:prstGeom>
          <a:noFill/>
        </p:spPr>
        <p:txBody>
          <a:bodyPr wrap="none" rtlCol="0">
            <a:spAutoFit/>
          </a:bodyPr>
          <a:lstStyle/>
          <a:p>
            <a:r>
              <a:rPr lang="zh-CN" altLang="en-US" smtClean="0">
                <a:solidFill>
                  <a:schemeClr val="bg1"/>
                </a:solidFill>
              </a:rPr>
              <a:t>汇报人：</a:t>
            </a:r>
            <a:r>
              <a:rPr lang="en-US" altLang="zh-CN" smtClean="0">
                <a:solidFill>
                  <a:schemeClr val="bg1"/>
                </a:solidFill>
              </a:rPr>
              <a:t>PPT818     </a:t>
            </a:r>
            <a:r>
              <a:rPr lang="zh-CN" altLang="en-US" smtClean="0">
                <a:solidFill>
                  <a:schemeClr val="bg1"/>
                </a:solidFill>
              </a:rPr>
              <a:t>导师：</a:t>
            </a:r>
            <a:r>
              <a:rPr lang="en-US" altLang="zh-CN" smtClean="0">
                <a:solidFill>
                  <a:schemeClr val="bg1"/>
                </a:solidFill>
              </a:rPr>
              <a:t>PPT818</a:t>
            </a:r>
            <a:endParaRPr lang="zh-CN" altLang="en-US" dirty="0">
              <a:solidFill>
                <a:schemeClr val="bg1"/>
              </a:solidFill>
            </a:endParaRPr>
          </a:p>
        </p:txBody>
      </p:sp>
      <p:pic>
        <p:nvPicPr>
          <p:cNvPr id="4" name="图片 3"/>
          <p:cNvPicPr>
            <a:picLocks noChangeAspect="1"/>
          </p:cNvPicPr>
          <p:nvPr/>
        </p:nvPicPr>
        <p:blipFill>
          <a:blip r:embed="rId6"/>
          <a:stretch>
            <a:fillRect/>
          </a:stretch>
        </p:blipFill>
        <p:spPr>
          <a:xfrm>
            <a:off x="5890816" y="2476242"/>
            <a:ext cx="798510" cy="518117"/>
          </a:xfrm>
          <a:prstGeom prst="rect">
            <a:avLst/>
          </a:prstGeom>
        </p:spPr>
      </p:pic>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750"/>
                                        <p:tgtEl>
                                          <p:spTgt spid="15"/>
                                        </p:tgtEl>
                                      </p:cBhvr>
                                    </p:animEffect>
                                  </p:childTnLst>
                                </p:cTn>
                              </p:par>
                            </p:childTnLst>
                          </p:cTn>
                        </p:par>
                        <p:par>
                          <p:cTn id="8" fill="hold">
                            <p:stCondLst>
                              <p:cond delay="1000"/>
                            </p:stCondLst>
                            <p:childTnLst>
                              <p:par>
                                <p:cTn id="9" presetID="2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750"/>
                                        <p:tgtEl>
                                          <p:spTgt spid="7"/>
                                        </p:tgtEl>
                                      </p:cBhvr>
                                    </p:animEffect>
                                  </p:childTnLst>
                                </p:cTn>
                              </p:par>
                            </p:childTnLst>
                          </p:cTn>
                        </p:par>
                        <p:par>
                          <p:cTn id="12" fill="hold">
                            <p:stCondLst>
                              <p:cond delay="2000"/>
                            </p:stCondLst>
                            <p:childTnLst>
                              <p:par>
                                <p:cTn id="13" presetID="2" presetClass="entr" presetSubtype="8"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1000" fill="hold"/>
                                        <p:tgtEl>
                                          <p:spTgt spid="6"/>
                                        </p:tgtEl>
                                        <p:attrNameLst>
                                          <p:attrName>ppt_x</p:attrName>
                                        </p:attrNameLst>
                                      </p:cBhvr>
                                      <p:tavLst>
                                        <p:tav tm="0">
                                          <p:val>
                                            <p:strVal val="0-#ppt_w/2"/>
                                          </p:val>
                                        </p:tav>
                                        <p:tav tm="100000">
                                          <p:val>
                                            <p:strVal val="#ppt_x"/>
                                          </p:val>
                                        </p:tav>
                                      </p:tavLst>
                                    </p:anim>
                                    <p:anim calcmode="lin" valueType="num">
                                      <p:cBhvr additive="base">
                                        <p:cTn id="16" dur="1000" fill="hold"/>
                                        <p:tgtEl>
                                          <p:spTgt spid="6"/>
                                        </p:tgtEl>
                                        <p:attrNameLst>
                                          <p:attrName>ppt_y</p:attrName>
                                        </p:attrNameLst>
                                      </p:cBhvr>
                                      <p:tavLst>
                                        <p:tav tm="0">
                                          <p:val>
                                            <p:strVal val="#ppt_y"/>
                                          </p:val>
                                        </p:tav>
                                        <p:tav tm="100000">
                                          <p:val>
                                            <p:strVal val="#ppt_y"/>
                                          </p:val>
                                        </p:tav>
                                      </p:tavLst>
                                    </p:anim>
                                  </p:childTnLst>
                                </p:cTn>
                              </p:par>
                            </p:childTnLst>
                          </p:cTn>
                        </p:par>
                        <p:par>
                          <p:cTn id="17" fill="hold">
                            <p:stCondLst>
                              <p:cond delay="3000"/>
                            </p:stCondLst>
                            <p:childTnLst>
                              <p:par>
                                <p:cTn id="18" presetID="55" presetClass="entr" presetSubtype="0"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1000" fill="hold"/>
                                        <p:tgtEl>
                                          <p:spTgt spid="5"/>
                                        </p:tgtEl>
                                        <p:attrNameLst>
                                          <p:attrName>ppt_w</p:attrName>
                                        </p:attrNameLst>
                                      </p:cBhvr>
                                      <p:tavLst>
                                        <p:tav tm="0">
                                          <p:val>
                                            <p:strVal val="#ppt_w*0.70"/>
                                          </p:val>
                                        </p:tav>
                                        <p:tav tm="100000">
                                          <p:val>
                                            <p:strVal val="#ppt_w"/>
                                          </p:val>
                                        </p:tav>
                                      </p:tavLst>
                                    </p:anim>
                                    <p:anim calcmode="lin" valueType="num">
                                      <p:cBhvr>
                                        <p:cTn id="21" dur="1000" fill="hold"/>
                                        <p:tgtEl>
                                          <p:spTgt spid="5"/>
                                        </p:tgtEl>
                                        <p:attrNameLst>
                                          <p:attrName>ppt_h</p:attrName>
                                        </p:attrNameLst>
                                      </p:cBhvr>
                                      <p:tavLst>
                                        <p:tav tm="0">
                                          <p:val>
                                            <p:strVal val="#ppt_h"/>
                                          </p:val>
                                        </p:tav>
                                        <p:tav tm="100000">
                                          <p:val>
                                            <p:strVal val="#ppt_h"/>
                                          </p:val>
                                        </p:tav>
                                      </p:tavLst>
                                    </p:anim>
                                    <p:animEffect transition="in" filter="fade">
                                      <p:cBhvr>
                                        <p:cTn id="22" dur="1000"/>
                                        <p:tgtEl>
                                          <p:spTgt spid="5"/>
                                        </p:tgtEl>
                                      </p:cBhvr>
                                    </p:animEffect>
                                  </p:childTnLst>
                                </p:cTn>
                              </p:par>
                            </p:childTnLst>
                          </p:cTn>
                        </p:par>
                        <p:par>
                          <p:cTn id="23" fill="hold">
                            <p:stCondLst>
                              <p:cond delay="4000"/>
                            </p:stCondLst>
                            <p:childTnLst>
                              <p:par>
                                <p:cTn id="24" presetID="2" presetClass="entr" presetSubtype="2" fill="hold" nodeType="after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1000" fill="hold"/>
                                        <p:tgtEl>
                                          <p:spTgt spid="8"/>
                                        </p:tgtEl>
                                        <p:attrNameLst>
                                          <p:attrName>ppt_x</p:attrName>
                                        </p:attrNameLst>
                                      </p:cBhvr>
                                      <p:tavLst>
                                        <p:tav tm="0">
                                          <p:val>
                                            <p:strVal val="1+#ppt_w/2"/>
                                          </p:val>
                                        </p:tav>
                                        <p:tav tm="100000">
                                          <p:val>
                                            <p:strVal val="#ppt_x"/>
                                          </p:val>
                                        </p:tav>
                                      </p:tavLst>
                                    </p:anim>
                                    <p:anim calcmode="lin" valueType="num">
                                      <p:cBhvr additive="base">
                                        <p:cTn id="27" dur="1000" fill="hold"/>
                                        <p:tgtEl>
                                          <p:spTgt spid="8"/>
                                        </p:tgtEl>
                                        <p:attrNameLst>
                                          <p:attrName>ppt_y</p:attrName>
                                        </p:attrNameLst>
                                      </p:cBhvr>
                                      <p:tavLst>
                                        <p:tav tm="0">
                                          <p:val>
                                            <p:strVal val="#ppt_y"/>
                                          </p:val>
                                        </p:tav>
                                        <p:tav tm="100000">
                                          <p:val>
                                            <p:strVal val="#ppt_y"/>
                                          </p:val>
                                        </p:tav>
                                      </p:tavLst>
                                    </p:anim>
                                  </p:childTnLst>
                                </p:cTn>
                              </p:par>
                            </p:childTnLst>
                          </p:cTn>
                        </p:par>
                        <p:par>
                          <p:cTn id="28" fill="hold">
                            <p:stCondLst>
                              <p:cond delay="5000"/>
                            </p:stCondLst>
                            <p:childTnLst>
                              <p:par>
                                <p:cTn id="29" presetID="42" presetClass="entr" presetSubtype="0"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1000"/>
                                        <p:tgtEl>
                                          <p:spTgt spid="4"/>
                                        </p:tgtEl>
                                      </p:cBhvr>
                                    </p:animEffect>
                                    <p:anim calcmode="lin" valueType="num">
                                      <p:cBhvr>
                                        <p:cTn id="32" dur="1000" fill="hold"/>
                                        <p:tgtEl>
                                          <p:spTgt spid="4"/>
                                        </p:tgtEl>
                                        <p:attrNameLst>
                                          <p:attrName>ppt_x</p:attrName>
                                        </p:attrNameLst>
                                      </p:cBhvr>
                                      <p:tavLst>
                                        <p:tav tm="0">
                                          <p:val>
                                            <p:strVal val="#ppt_x"/>
                                          </p:val>
                                        </p:tav>
                                        <p:tav tm="100000">
                                          <p:val>
                                            <p:strVal val="#ppt_x"/>
                                          </p:val>
                                        </p:tav>
                                      </p:tavLst>
                                    </p:anim>
                                    <p:anim calcmode="lin" valueType="num">
                                      <p:cBhvr>
                                        <p:cTn id="33" dur="1000" fill="hold"/>
                                        <p:tgtEl>
                                          <p:spTgt spid="4"/>
                                        </p:tgtEl>
                                        <p:attrNameLst>
                                          <p:attrName>ppt_y</p:attrName>
                                        </p:attrNameLst>
                                      </p:cBhvr>
                                      <p:tavLst>
                                        <p:tav tm="0">
                                          <p:val>
                                            <p:strVal val="#ppt_y+.1"/>
                                          </p:val>
                                        </p:tav>
                                        <p:tav tm="100000">
                                          <p:val>
                                            <p:strVal val="#ppt_y"/>
                                          </p:val>
                                        </p:tav>
                                      </p:tavLst>
                                    </p:anim>
                                  </p:childTnLst>
                                </p:cTn>
                              </p:par>
                            </p:childTnLst>
                          </p:cTn>
                        </p:par>
                        <p:par>
                          <p:cTn id="34" fill="hold">
                            <p:stCondLst>
                              <p:cond delay="6000"/>
                            </p:stCondLst>
                            <p:childTnLst>
                              <p:par>
                                <p:cTn id="35" presetID="56" presetClass="entr" presetSubtype="0" fill="hold" grpId="0" nodeType="afterEffect">
                                  <p:stCondLst>
                                    <p:cond delay="0"/>
                                  </p:stCondLst>
                                  <p:iterate type="lt">
                                    <p:tmPct val="10000"/>
                                  </p:iterate>
                                  <p:childTnLst>
                                    <p:set>
                                      <p:cBhvr>
                                        <p:cTn id="36" dur="1" fill="hold">
                                          <p:stCondLst>
                                            <p:cond delay="0"/>
                                          </p:stCondLst>
                                        </p:cTn>
                                        <p:tgtEl>
                                          <p:spTgt spid="16"/>
                                        </p:tgtEl>
                                        <p:attrNameLst>
                                          <p:attrName>style.visibility</p:attrName>
                                        </p:attrNameLst>
                                      </p:cBhvr>
                                      <p:to>
                                        <p:strVal val="visible"/>
                                      </p:to>
                                    </p:set>
                                    <p:anim by="(-#ppt_w*2)" calcmode="lin" valueType="num">
                                      <p:cBhvr rctx="PPT">
                                        <p:cTn id="37" dur="500" autoRev="1" fill="hold">
                                          <p:stCondLst>
                                            <p:cond delay="0"/>
                                          </p:stCondLst>
                                        </p:cTn>
                                        <p:tgtEl>
                                          <p:spTgt spid="16"/>
                                        </p:tgtEl>
                                        <p:attrNameLst>
                                          <p:attrName>ppt_w</p:attrName>
                                        </p:attrNameLst>
                                      </p:cBhvr>
                                    </p:anim>
                                    <p:anim by="(#ppt_w*0.50)" calcmode="lin" valueType="num">
                                      <p:cBhvr>
                                        <p:cTn id="38" dur="500" decel="50000" autoRev="1" fill="hold">
                                          <p:stCondLst>
                                            <p:cond delay="0"/>
                                          </p:stCondLst>
                                        </p:cTn>
                                        <p:tgtEl>
                                          <p:spTgt spid="16"/>
                                        </p:tgtEl>
                                        <p:attrNameLst>
                                          <p:attrName>ppt_x</p:attrName>
                                        </p:attrNameLst>
                                      </p:cBhvr>
                                    </p:anim>
                                    <p:anim from="(-#ppt_h/2)" to="(#ppt_y)" calcmode="lin" valueType="num">
                                      <p:cBhvr>
                                        <p:cTn id="39" dur="1000" fill="hold">
                                          <p:stCondLst>
                                            <p:cond delay="0"/>
                                          </p:stCondLst>
                                        </p:cTn>
                                        <p:tgtEl>
                                          <p:spTgt spid="16"/>
                                        </p:tgtEl>
                                        <p:attrNameLst>
                                          <p:attrName>ppt_y</p:attrName>
                                        </p:attrNameLst>
                                      </p:cBhvr>
                                    </p:anim>
                                    <p:animRot by="21600000">
                                      <p:cBhvr>
                                        <p:cTn id="40" dur="1000" fill="hold">
                                          <p:stCondLst>
                                            <p:cond delay="0"/>
                                          </p:stCondLst>
                                        </p:cTn>
                                        <p:tgtEl>
                                          <p:spTgt spid="16"/>
                                        </p:tgtEl>
                                        <p:attrNameLst>
                                          <p:attrName>r</p:attrName>
                                        </p:attrNameLst>
                                      </p:cBhvr>
                                    </p:animRot>
                                  </p:childTnLst>
                                </p:cTn>
                              </p:par>
                            </p:childTnLst>
                          </p:cTn>
                        </p:par>
                        <p:par>
                          <p:cTn id="41" fill="hold">
                            <p:stCondLst>
                              <p:cond delay="7599"/>
                            </p:stCondLst>
                            <p:childTnLst>
                              <p:par>
                                <p:cTn id="42" presetID="42" presetClass="entr" presetSubtype="0" fill="hold" grpId="0" nodeType="after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500"/>
                                        <p:tgtEl>
                                          <p:spTgt spid="17"/>
                                        </p:tgtEl>
                                      </p:cBhvr>
                                    </p:animEffect>
                                    <p:anim calcmode="lin" valueType="num">
                                      <p:cBhvr>
                                        <p:cTn id="45" dur="500" fill="hold"/>
                                        <p:tgtEl>
                                          <p:spTgt spid="17"/>
                                        </p:tgtEl>
                                        <p:attrNameLst>
                                          <p:attrName>ppt_x</p:attrName>
                                        </p:attrNameLst>
                                      </p:cBhvr>
                                      <p:tavLst>
                                        <p:tav tm="0">
                                          <p:val>
                                            <p:strVal val="#ppt_x"/>
                                          </p:val>
                                        </p:tav>
                                        <p:tav tm="100000">
                                          <p:val>
                                            <p:strVal val="#ppt_x"/>
                                          </p:val>
                                        </p:tav>
                                      </p:tavLst>
                                    </p:anim>
                                    <p:anim calcmode="lin" valueType="num">
                                      <p:cBhvr>
                                        <p:cTn id="46" dur="5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p:bldP spid="1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AutoShape 10"/>
          <p:cNvSpPr>
            <a:spLocks noChangeArrowheads="1"/>
          </p:cNvSpPr>
          <p:nvPr/>
        </p:nvSpPr>
        <p:spPr bwMode="auto">
          <a:xfrm rot="16200000">
            <a:off x="4045857" y="-1392948"/>
            <a:ext cx="1268310" cy="8424936"/>
          </a:xfrm>
          <a:prstGeom prst="downArrow">
            <a:avLst>
              <a:gd name="adj1" fmla="val 49065"/>
              <a:gd name="adj2" fmla="val 44827"/>
            </a:avLst>
          </a:prstGeom>
          <a:solidFill>
            <a:schemeClr val="bg1">
              <a:lumMod val="75000"/>
            </a:schemeClr>
          </a:solidFill>
          <a:ln>
            <a:noFill/>
          </a:ln>
        </p:spPr>
        <p:txBody>
          <a:bodyPr vert="eaVert" lIns="82810" tIns="41405" rIns="82810" bIns="41405"/>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9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nvGrpSpPr>
          <p:cNvPr id="32" name="组合 31"/>
          <p:cNvGrpSpPr/>
          <p:nvPr/>
        </p:nvGrpSpPr>
        <p:grpSpPr bwMode="auto">
          <a:xfrm>
            <a:off x="2843808" y="2153786"/>
            <a:ext cx="1540705" cy="1396021"/>
            <a:chOff x="1214414" y="2786058"/>
            <a:chExt cx="1935848" cy="1751017"/>
          </a:xfrm>
        </p:grpSpPr>
        <p:grpSp>
          <p:nvGrpSpPr>
            <p:cNvPr id="33" name="Group 6"/>
            <p:cNvGrpSpPr/>
            <p:nvPr/>
          </p:nvGrpSpPr>
          <p:grpSpPr bwMode="auto">
            <a:xfrm>
              <a:off x="1295400" y="2786058"/>
              <a:ext cx="1753450" cy="1751017"/>
              <a:chOff x="1823" y="2371"/>
              <a:chExt cx="1801" cy="1801"/>
            </a:xfrm>
          </p:grpSpPr>
          <p:sp>
            <p:nvSpPr>
              <p:cNvPr id="35" name="Oval 7"/>
              <p:cNvSpPr>
                <a:spLocks noChangeArrowheads="1"/>
              </p:cNvSpPr>
              <p:nvPr/>
            </p:nvSpPr>
            <p:spPr bwMode="auto">
              <a:xfrm>
                <a:off x="1823" y="2371"/>
                <a:ext cx="1801" cy="1801"/>
              </a:xfrm>
              <a:prstGeom prst="ellipse">
                <a:avLst/>
              </a:prstGeom>
              <a:solidFill>
                <a:srgbClr val="D8D8D8">
                  <a:alpha val="48000"/>
                </a:srgbClr>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6" name="Oval 8"/>
              <p:cNvSpPr>
                <a:spLocks noChangeArrowheads="1"/>
              </p:cNvSpPr>
              <p:nvPr/>
            </p:nvSpPr>
            <p:spPr bwMode="auto">
              <a:xfrm>
                <a:off x="1945" y="2493"/>
                <a:ext cx="1556" cy="1556"/>
              </a:xfrm>
              <a:prstGeom prst="ellipse">
                <a:avLst/>
              </a:prstGeom>
              <a:solidFill>
                <a:schemeClr val="accent2"/>
              </a:solidFill>
              <a:ln w="38100">
                <a:solidFill>
                  <a:srgbClr val="FFFFFF"/>
                </a:solidFill>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34" name="Text Box 9"/>
            <p:cNvSpPr txBox="1">
              <a:spLocks noChangeArrowheads="1"/>
            </p:cNvSpPr>
            <p:nvPr/>
          </p:nvSpPr>
          <p:spPr bwMode="auto">
            <a:xfrm>
              <a:off x="1214414" y="3533074"/>
              <a:ext cx="1935848" cy="620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写入文本</a:t>
              </a:r>
            </a:p>
          </p:txBody>
        </p:sp>
      </p:grpSp>
      <p:grpSp>
        <p:nvGrpSpPr>
          <p:cNvPr id="37" name="组合 36"/>
          <p:cNvGrpSpPr/>
          <p:nvPr/>
        </p:nvGrpSpPr>
        <p:grpSpPr bwMode="auto">
          <a:xfrm>
            <a:off x="4637716" y="2153786"/>
            <a:ext cx="1540704" cy="1396021"/>
            <a:chOff x="1214414" y="2786058"/>
            <a:chExt cx="1935848" cy="1751017"/>
          </a:xfrm>
        </p:grpSpPr>
        <p:grpSp>
          <p:nvGrpSpPr>
            <p:cNvPr id="38" name="Group 6"/>
            <p:cNvGrpSpPr/>
            <p:nvPr/>
          </p:nvGrpSpPr>
          <p:grpSpPr bwMode="auto">
            <a:xfrm>
              <a:off x="1295400" y="2786058"/>
              <a:ext cx="1753450" cy="1751017"/>
              <a:chOff x="1823" y="2371"/>
              <a:chExt cx="1801" cy="1801"/>
            </a:xfrm>
          </p:grpSpPr>
          <p:sp>
            <p:nvSpPr>
              <p:cNvPr id="40" name="Oval 7"/>
              <p:cNvSpPr>
                <a:spLocks noChangeArrowheads="1"/>
              </p:cNvSpPr>
              <p:nvPr/>
            </p:nvSpPr>
            <p:spPr bwMode="auto">
              <a:xfrm>
                <a:off x="1823" y="2371"/>
                <a:ext cx="1801" cy="1801"/>
              </a:xfrm>
              <a:prstGeom prst="ellipse">
                <a:avLst/>
              </a:prstGeom>
              <a:solidFill>
                <a:srgbClr val="D8D8D8">
                  <a:alpha val="48000"/>
                </a:srgbClr>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41" name="Oval 8"/>
              <p:cNvSpPr>
                <a:spLocks noChangeArrowheads="1"/>
              </p:cNvSpPr>
              <p:nvPr/>
            </p:nvSpPr>
            <p:spPr bwMode="auto">
              <a:xfrm>
                <a:off x="1945" y="2493"/>
                <a:ext cx="1556" cy="1556"/>
              </a:xfrm>
              <a:prstGeom prst="ellipse">
                <a:avLst/>
              </a:prstGeom>
              <a:solidFill>
                <a:schemeClr val="accent1"/>
              </a:solidFill>
              <a:ln w="38100">
                <a:solidFill>
                  <a:srgbClr val="FFFFFF"/>
                </a:solidFill>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39" name="Text Box 9"/>
            <p:cNvSpPr txBox="1">
              <a:spLocks noChangeArrowheads="1"/>
            </p:cNvSpPr>
            <p:nvPr/>
          </p:nvSpPr>
          <p:spPr bwMode="auto">
            <a:xfrm>
              <a:off x="1214414" y="3514026"/>
              <a:ext cx="1935848" cy="620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写入文本</a:t>
              </a:r>
            </a:p>
          </p:txBody>
        </p:sp>
      </p:grpSp>
      <p:grpSp>
        <p:nvGrpSpPr>
          <p:cNvPr id="42" name="组合 41"/>
          <p:cNvGrpSpPr/>
          <p:nvPr/>
        </p:nvGrpSpPr>
        <p:grpSpPr bwMode="auto">
          <a:xfrm>
            <a:off x="6429017" y="2153786"/>
            <a:ext cx="1540705" cy="1396021"/>
            <a:chOff x="1214414" y="2786058"/>
            <a:chExt cx="1935848" cy="1751017"/>
          </a:xfrm>
        </p:grpSpPr>
        <p:grpSp>
          <p:nvGrpSpPr>
            <p:cNvPr id="43" name="Group 6"/>
            <p:cNvGrpSpPr/>
            <p:nvPr/>
          </p:nvGrpSpPr>
          <p:grpSpPr bwMode="auto">
            <a:xfrm>
              <a:off x="1295400" y="2786058"/>
              <a:ext cx="1753450" cy="1751017"/>
              <a:chOff x="1823" y="2371"/>
              <a:chExt cx="1801" cy="1801"/>
            </a:xfrm>
          </p:grpSpPr>
          <p:sp>
            <p:nvSpPr>
              <p:cNvPr id="45" name="Oval 7"/>
              <p:cNvSpPr>
                <a:spLocks noChangeArrowheads="1"/>
              </p:cNvSpPr>
              <p:nvPr/>
            </p:nvSpPr>
            <p:spPr bwMode="auto">
              <a:xfrm>
                <a:off x="1823" y="2371"/>
                <a:ext cx="1801" cy="1801"/>
              </a:xfrm>
              <a:prstGeom prst="ellipse">
                <a:avLst/>
              </a:prstGeom>
              <a:solidFill>
                <a:srgbClr val="D8D8D8">
                  <a:alpha val="48000"/>
                </a:srgbClr>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46" name="Oval 8"/>
              <p:cNvSpPr>
                <a:spLocks noChangeArrowheads="1"/>
              </p:cNvSpPr>
              <p:nvPr/>
            </p:nvSpPr>
            <p:spPr bwMode="auto">
              <a:xfrm>
                <a:off x="1945" y="2493"/>
                <a:ext cx="1556" cy="1556"/>
              </a:xfrm>
              <a:prstGeom prst="ellipse">
                <a:avLst/>
              </a:prstGeom>
              <a:solidFill>
                <a:schemeClr val="accent2"/>
              </a:solidFill>
              <a:ln w="38100">
                <a:solidFill>
                  <a:srgbClr val="FFFFFF"/>
                </a:solidFill>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44" name="Text Box 9"/>
            <p:cNvSpPr txBox="1">
              <a:spLocks noChangeArrowheads="1"/>
            </p:cNvSpPr>
            <p:nvPr/>
          </p:nvSpPr>
          <p:spPr bwMode="auto">
            <a:xfrm>
              <a:off x="1214414" y="3496890"/>
              <a:ext cx="1935848" cy="620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写入文本</a:t>
              </a:r>
            </a:p>
          </p:txBody>
        </p:sp>
      </p:grpSp>
      <p:grpSp>
        <p:nvGrpSpPr>
          <p:cNvPr id="47" name="组合 40"/>
          <p:cNvGrpSpPr/>
          <p:nvPr/>
        </p:nvGrpSpPr>
        <p:grpSpPr bwMode="auto">
          <a:xfrm>
            <a:off x="1043608" y="2153786"/>
            <a:ext cx="1540705" cy="1396021"/>
            <a:chOff x="1214414" y="2786058"/>
            <a:chExt cx="1935848" cy="1751017"/>
          </a:xfrm>
        </p:grpSpPr>
        <p:grpSp>
          <p:nvGrpSpPr>
            <p:cNvPr id="48" name="Group 6"/>
            <p:cNvGrpSpPr/>
            <p:nvPr/>
          </p:nvGrpSpPr>
          <p:grpSpPr bwMode="auto">
            <a:xfrm>
              <a:off x="1295400" y="2786058"/>
              <a:ext cx="1753450" cy="1751017"/>
              <a:chOff x="1823" y="2371"/>
              <a:chExt cx="1801" cy="1801"/>
            </a:xfrm>
          </p:grpSpPr>
          <p:sp>
            <p:nvSpPr>
              <p:cNvPr id="50" name="Oval 7"/>
              <p:cNvSpPr>
                <a:spLocks noChangeArrowheads="1"/>
              </p:cNvSpPr>
              <p:nvPr/>
            </p:nvSpPr>
            <p:spPr bwMode="auto">
              <a:xfrm>
                <a:off x="1823" y="2371"/>
                <a:ext cx="1801" cy="1801"/>
              </a:xfrm>
              <a:prstGeom prst="ellipse">
                <a:avLst/>
              </a:prstGeom>
              <a:solidFill>
                <a:srgbClr val="D8D8D8">
                  <a:alpha val="48000"/>
                </a:srgbClr>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51" name="Oval 8"/>
              <p:cNvSpPr>
                <a:spLocks noChangeArrowheads="1"/>
              </p:cNvSpPr>
              <p:nvPr/>
            </p:nvSpPr>
            <p:spPr bwMode="auto">
              <a:xfrm>
                <a:off x="1946" y="2493"/>
                <a:ext cx="1556" cy="1556"/>
              </a:xfrm>
              <a:prstGeom prst="ellipse">
                <a:avLst/>
              </a:prstGeom>
              <a:solidFill>
                <a:schemeClr val="accent1"/>
              </a:solidFill>
              <a:ln w="38100">
                <a:solidFill>
                  <a:srgbClr val="FFFFFF"/>
                </a:solidFill>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sp>
          <p:nvSpPr>
            <p:cNvPr id="49" name="Text Box 9"/>
            <p:cNvSpPr txBox="1">
              <a:spLocks noChangeArrowheads="1"/>
            </p:cNvSpPr>
            <p:nvPr/>
          </p:nvSpPr>
          <p:spPr bwMode="auto">
            <a:xfrm>
              <a:off x="1214414" y="3496890"/>
              <a:ext cx="1935848" cy="620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写入文本</a:t>
              </a:r>
            </a:p>
          </p:txBody>
        </p:sp>
      </p:grpSp>
      <p:sp>
        <p:nvSpPr>
          <p:cNvPr id="52" name="矩形标注 51"/>
          <p:cNvSpPr/>
          <p:nvPr/>
        </p:nvSpPr>
        <p:spPr>
          <a:xfrm>
            <a:off x="3144112" y="3801954"/>
            <a:ext cx="1338108" cy="41453"/>
          </a:xfrm>
          <a:prstGeom prst="wedgeRectCallout">
            <a:avLst>
              <a:gd name="adj1" fmla="val -17526"/>
              <a:gd name="adj2" fmla="val -50946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82810" tIns="41405" rIns="82810" bIns="41405"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lumMod val="85000"/>
                  <a:lumOff val="15000"/>
                </a:prstClr>
              </a:solidFill>
              <a:effectLst/>
              <a:uLnTx/>
              <a:uFillTx/>
              <a:latin typeface="Calibri" panose="020F0502020204030204"/>
              <a:ea typeface="宋体" panose="02010600030101010101" pitchFamily="2" charset="-122"/>
              <a:cs typeface="+mn-cs"/>
            </a:endParaRPr>
          </a:p>
        </p:txBody>
      </p:sp>
      <p:sp>
        <p:nvSpPr>
          <p:cNvPr id="53" name="矩形标注 52"/>
          <p:cNvSpPr/>
          <p:nvPr/>
        </p:nvSpPr>
        <p:spPr>
          <a:xfrm>
            <a:off x="1319172" y="1839508"/>
            <a:ext cx="1434974" cy="58155"/>
          </a:xfrm>
          <a:prstGeom prst="wedgeRectCallout">
            <a:avLst>
              <a:gd name="adj1" fmla="val -23398"/>
              <a:gd name="adj2" fmla="val 403291"/>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2810" tIns="41405" rIns="82810" bIns="41405"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lumMod val="85000"/>
                  <a:lumOff val="15000"/>
                </a:prstClr>
              </a:solidFill>
              <a:effectLst/>
              <a:uLnTx/>
              <a:uFillTx/>
              <a:latin typeface="Calibri" panose="020F0502020204030204"/>
              <a:ea typeface="宋体" panose="02010600030101010101" pitchFamily="2" charset="-122"/>
              <a:cs typeface="+mn-cs"/>
            </a:endParaRPr>
          </a:p>
        </p:txBody>
      </p:sp>
      <p:sp>
        <p:nvSpPr>
          <p:cNvPr id="54" name="Rectangle 28"/>
          <p:cNvSpPr>
            <a:spLocks noChangeArrowheads="1"/>
          </p:cNvSpPr>
          <p:nvPr/>
        </p:nvSpPr>
        <p:spPr bwMode="auto">
          <a:xfrm>
            <a:off x="3125689" y="3836502"/>
            <a:ext cx="1335665" cy="498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0" tIns="41405" rIns="82810" bIns="41405">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单击此处添加文字</a:t>
            </a:r>
          </a:p>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单击此处添加文字</a:t>
            </a:r>
          </a:p>
        </p:txBody>
      </p:sp>
      <p:sp>
        <p:nvSpPr>
          <p:cNvPr id="55" name="Rectangle 28"/>
          <p:cNvSpPr>
            <a:spLocks noChangeArrowheads="1"/>
          </p:cNvSpPr>
          <p:nvPr/>
        </p:nvSpPr>
        <p:spPr bwMode="auto">
          <a:xfrm>
            <a:off x="1379903" y="1347614"/>
            <a:ext cx="1335665" cy="498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0" tIns="41405" rIns="82810" bIns="41405">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单击此处添加文字</a:t>
            </a:r>
          </a:p>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单击此处添加文字</a:t>
            </a:r>
          </a:p>
        </p:txBody>
      </p:sp>
      <p:sp>
        <p:nvSpPr>
          <p:cNvPr id="56" name="矩形标注 55"/>
          <p:cNvSpPr/>
          <p:nvPr/>
        </p:nvSpPr>
        <p:spPr>
          <a:xfrm>
            <a:off x="4865218" y="1839508"/>
            <a:ext cx="1434974" cy="58155"/>
          </a:xfrm>
          <a:prstGeom prst="wedgeRectCallout">
            <a:avLst>
              <a:gd name="adj1" fmla="val -23398"/>
              <a:gd name="adj2" fmla="val 40329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82810" tIns="41405" rIns="82810" bIns="41405"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lumMod val="85000"/>
                  <a:lumOff val="15000"/>
                </a:prstClr>
              </a:solidFill>
              <a:effectLst/>
              <a:uLnTx/>
              <a:uFillTx/>
              <a:latin typeface="Calibri" panose="020F0502020204030204"/>
              <a:ea typeface="宋体" panose="02010600030101010101" pitchFamily="2" charset="-122"/>
              <a:cs typeface="+mn-cs"/>
            </a:endParaRPr>
          </a:p>
        </p:txBody>
      </p:sp>
      <p:sp>
        <p:nvSpPr>
          <p:cNvPr id="57" name="Rectangle 28"/>
          <p:cNvSpPr>
            <a:spLocks noChangeArrowheads="1"/>
          </p:cNvSpPr>
          <p:nvPr/>
        </p:nvSpPr>
        <p:spPr bwMode="auto">
          <a:xfrm>
            <a:off x="4925950" y="1347614"/>
            <a:ext cx="1335665" cy="498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0" tIns="41405" rIns="82810" bIns="41405">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单击此处添加文字</a:t>
            </a:r>
          </a:p>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单击此处添加文字</a:t>
            </a:r>
          </a:p>
        </p:txBody>
      </p:sp>
      <p:sp>
        <p:nvSpPr>
          <p:cNvPr id="58" name="矩形标注 57"/>
          <p:cNvSpPr/>
          <p:nvPr/>
        </p:nvSpPr>
        <p:spPr>
          <a:xfrm>
            <a:off x="6762284" y="3801954"/>
            <a:ext cx="1338108" cy="41453"/>
          </a:xfrm>
          <a:prstGeom prst="wedgeRectCallout">
            <a:avLst>
              <a:gd name="adj1" fmla="val -17526"/>
              <a:gd name="adj2" fmla="val -509465"/>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82810" tIns="41405" rIns="82810" bIns="41405"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lumMod val="85000"/>
                  <a:lumOff val="15000"/>
                </a:prstClr>
              </a:solidFill>
              <a:effectLst/>
              <a:uLnTx/>
              <a:uFillTx/>
              <a:latin typeface="Calibri" panose="020F0502020204030204"/>
              <a:ea typeface="宋体" panose="02010600030101010101" pitchFamily="2" charset="-122"/>
              <a:cs typeface="+mn-cs"/>
            </a:endParaRPr>
          </a:p>
        </p:txBody>
      </p:sp>
      <p:sp>
        <p:nvSpPr>
          <p:cNvPr id="59" name="Rectangle 28"/>
          <p:cNvSpPr>
            <a:spLocks noChangeArrowheads="1"/>
          </p:cNvSpPr>
          <p:nvPr/>
        </p:nvSpPr>
        <p:spPr bwMode="auto">
          <a:xfrm>
            <a:off x="6743863" y="3836502"/>
            <a:ext cx="1335665" cy="498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810" tIns="41405" rIns="82810" bIns="41405">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单击此处添加文字</a:t>
            </a:r>
          </a:p>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单击此处添加文字</a:t>
            </a: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500"/>
                                        <p:tgtEl>
                                          <p:spTgt spid="31"/>
                                        </p:tgtEl>
                                      </p:cBhvr>
                                    </p:animEffect>
                                  </p:childTnLst>
                                </p:cTn>
                              </p:par>
                            </p:childTnLst>
                          </p:cTn>
                        </p:par>
                        <p:par>
                          <p:cTn id="8" fill="hold">
                            <p:stCondLst>
                              <p:cond delay="500"/>
                            </p:stCondLst>
                            <p:childTnLst>
                              <p:par>
                                <p:cTn id="9" presetID="15" presetClass="entr" presetSubtype="0" fill="hold"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p:cTn id="11" dur="1000" fill="hold"/>
                                        <p:tgtEl>
                                          <p:spTgt spid="47"/>
                                        </p:tgtEl>
                                        <p:attrNameLst>
                                          <p:attrName>ppt_w</p:attrName>
                                        </p:attrNameLst>
                                      </p:cBhvr>
                                      <p:tavLst>
                                        <p:tav tm="0">
                                          <p:val>
                                            <p:fltVal val="0"/>
                                          </p:val>
                                        </p:tav>
                                        <p:tav tm="100000">
                                          <p:val>
                                            <p:strVal val="#ppt_w"/>
                                          </p:val>
                                        </p:tav>
                                      </p:tavLst>
                                    </p:anim>
                                    <p:anim calcmode="lin" valueType="num">
                                      <p:cBhvr>
                                        <p:cTn id="12" dur="1000" fill="hold"/>
                                        <p:tgtEl>
                                          <p:spTgt spid="47"/>
                                        </p:tgtEl>
                                        <p:attrNameLst>
                                          <p:attrName>ppt_h</p:attrName>
                                        </p:attrNameLst>
                                      </p:cBhvr>
                                      <p:tavLst>
                                        <p:tav tm="0">
                                          <p:val>
                                            <p:fltVal val="0"/>
                                          </p:val>
                                        </p:tav>
                                        <p:tav tm="100000">
                                          <p:val>
                                            <p:strVal val="#ppt_h"/>
                                          </p:val>
                                        </p:tav>
                                      </p:tavLst>
                                    </p:anim>
                                    <p:anim calcmode="lin" valueType="num">
                                      <p:cBhvr>
                                        <p:cTn id="13" dur="1000" fill="hold"/>
                                        <p:tgtEl>
                                          <p:spTgt spid="47"/>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47"/>
                                        </p:tgtEl>
                                        <p:attrNameLst>
                                          <p:attrName>ppt_y</p:attrName>
                                        </p:attrNameLst>
                                      </p:cBhvr>
                                      <p:tavLst>
                                        <p:tav tm="0" fmla="#ppt_y+(sin(-2*pi*(1-$))*-#ppt_x+cos(-2*pi*(1-$))*(1-#ppt_y))*(1-$)">
                                          <p:val>
                                            <p:fltVal val="0"/>
                                          </p:val>
                                        </p:tav>
                                        <p:tav tm="100000">
                                          <p:val>
                                            <p:fltVal val="1"/>
                                          </p:val>
                                        </p:tav>
                                      </p:tavLst>
                                    </p:anim>
                                  </p:childTnLst>
                                </p:cTn>
                              </p:par>
                              <p:par>
                                <p:cTn id="15" presetID="15" presetClass="entr" presetSubtype="0" fill="hold" nodeType="withEffect">
                                  <p:stCondLst>
                                    <p:cond delay="250"/>
                                  </p:stCondLst>
                                  <p:childTnLst>
                                    <p:set>
                                      <p:cBhvr>
                                        <p:cTn id="16" dur="1" fill="hold">
                                          <p:stCondLst>
                                            <p:cond delay="0"/>
                                          </p:stCondLst>
                                        </p:cTn>
                                        <p:tgtEl>
                                          <p:spTgt spid="32"/>
                                        </p:tgtEl>
                                        <p:attrNameLst>
                                          <p:attrName>style.visibility</p:attrName>
                                        </p:attrNameLst>
                                      </p:cBhvr>
                                      <p:to>
                                        <p:strVal val="visible"/>
                                      </p:to>
                                    </p:set>
                                    <p:anim calcmode="lin" valueType="num">
                                      <p:cBhvr>
                                        <p:cTn id="17" dur="1000" fill="hold"/>
                                        <p:tgtEl>
                                          <p:spTgt spid="32"/>
                                        </p:tgtEl>
                                        <p:attrNameLst>
                                          <p:attrName>ppt_w</p:attrName>
                                        </p:attrNameLst>
                                      </p:cBhvr>
                                      <p:tavLst>
                                        <p:tav tm="0">
                                          <p:val>
                                            <p:fltVal val="0"/>
                                          </p:val>
                                        </p:tav>
                                        <p:tav tm="100000">
                                          <p:val>
                                            <p:strVal val="#ppt_w"/>
                                          </p:val>
                                        </p:tav>
                                      </p:tavLst>
                                    </p:anim>
                                    <p:anim calcmode="lin" valueType="num">
                                      <p:cBhvr>
                                        <p:cTn id="18" dur="1000" fill="hold"/>
                                        <p:tgtEl>
                                          <p:spTgt spid="32"/>
                                        </p:tgtEl>
                                        <p:attrNameLst>
                                          <p:attrName>ppt_h</p:attrName>
                                        </p:attrNameLst>
                                      </p:cBhvr>
                                      <p:tavLst>
                                        <p:tav tm="0">
                                          <p:val>
                                            <p:fltVal val="0"/>
                                          </p:val>
                                        </p:tav>
                                        <p:tav tm="100000">
                                          <p:val>
                                            <p:strVal val="#ppt_h"/>
                                          </p:val>
                                        </p:tav>
                                      </p:tavLst>
                                    </p:anim>
                                    <p:anim calcmode="lin" valueType="num">
                                      <p:cBhvr>
                                        <p:cTn id="19" dur="1000" fill="hold"/>
                                        <p:tgtEl>
                                          <p:spTgt spid="32"/>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32"/>
                                        </p:tgtEl>
                                        <p:attrNameLst>
                                          <p:attrName>ppt_y</p:attrName>
                                        </p:attrNameLst>
                                      </p:cBhvr>
                                      <p:tavLst>
                                        <p:tav tm="0" fmla="#ppt_y+(sin(-2*pi*(1-$))*-#ppt_x+cos(-2*pi*(1-$))*(1-#ppt_y))*(1-$)">
                                          <p:val>
                                            <p:fltVal val="0"/>
                                          </p:val>
                                        </p:tav>
                                        <p:tav tm="100000">
                                          <p:val>
                                            <p:fltVal val="1"/>
                                          </p:val>
                                        </p:tav>
                                      </p:tavLst>
                                    </p:anim>
                                  </p:childTnLst>
                                </p:cTn>
                              </p:par>
                              <p:par>
                                <p:cTn id="21" presetID="15" presetClass="entr" presetSubtype="0" fill="hold" nodeType="withEffect">
                                  <p:stCondLst>
                                    <p:cond delay="500"/>
                                  </p:stCondLst>
                                  <p:childTnLst>
                                    <p:set>
                                      <p:cBhvr>
                                        <p:cTn id="22" dur="1" fill="hold">
                                          <p:stCondLst>
                                            <p:cond delay="0"/>
                                          </p:stCondLst>
                                        </p:cTn>
                                        <p:tgtEl>
                                          <p:spTgt spid="37"/>
                                        </p:tgtEl>
                                        <p:attrNameLst>
                                          <p:attrName>style.visibility</p:attrName>
                                        </p:attrNameLst>
                                      </p:cBhvr>
                                      <p:to>
                                        <p:strVal val="visible"/>
                                      </p:to>
                                    </p:set>
                                    <p:anim calcmode="lin" valueType="num">
                                      <p:cBhvr>
                                        <p:cTn id="23" dur="1000" fill="hold"/>
                                        <p:tgtEl>
                                          <p:spTgt spid="37"/>
                                        </p:tgtEl>
                                        <p:attrNameLst>
                                          <p:attrName>ppt_w</p:attrName>
                                        </p:attrNameLst>
                                      </p:cBhvr>
                                      <p:tavLst>
                                        <p:tav tm="0">
                                          <p:val>
                                            <p:fltVal val="0"/>
                                          </p:val>
                                        </p:tav>
                                        <p:tav tm="100000">
                                          <p:val>
                                            <p:strVal val="#ppt_w"/>
                                          </p:val>
                                        </p:tav>
                                      </p:tavLst>
                                    </p:anim>
                                    <p:anim calcmode="lin" valueType="num">
                                      <p:cBhvr>
                                        <p:cTn id="24" dur="1000" fill="hold"/>
                                        <p:tgtEl>
                                          <p:spTgt spid="37"/>
                                        </p:tgtEl>
                                        <p:attrNameLst>
                                          <p:attrName>ppt_h</p:attrName>
                                        </p:attrNameLst>
                                      </p:cBhvr>
                                      <p:tavLst>
                                        <p:tav tm="0">
                                          <p:val>
                                            <p:fltVal val="0"/>
                                          </p:val>
                                        </p:tav>
                                        <p:tav tm="100000">
                                          <p:val>
                                            <p:strVal val="#ppt_h"/>
                                          </p:val>
                                        </p:tav>
                                      </p:tavLst>
                                    </p:anim>
                                    <p:anim calcmode="lin" valueType="num">
                                      <p:cBhvr>
                                        <p:cTn id="25" dur="1000" fill="hold"/>
                                        <p:tgtEl>
                                          <p:spTgt spid="37"/>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7"/>
                                        </p:tgtEl>
                                        <p:attrNameLst>
                                          <p:attrName>ppt_y</p:attrName>
                                        </p:attrNameLst>
                                      </p:cBhvr>
                                      <p:tavLst>
                                        <p:tav tm="0" fmla="#ppt_y+(sin(-2*pi*(1-$))*-#ppt_x+cos(-2*pi*(1-$))*(1-#ppt_y))*(1-$)">
                                          <p:val>
                                            <p:fltVal val="0"/>
                                          </p:val>
                                        </p:tav>
                                        <p:tav tm="100000">
                                          <p:val>
                                            <p:fltVal val="1"/>
                                          </p:val>
                                        </p:tav>
                                      </p:tavLst>
                                    </p:anim>
                                  </p:childTnLst>
                                </p:cTn>
                              </p:par>
                              <p:par>
                                <p:cTn id="27" presetID="15" presetClass="entr" presetSubtype="0" fill="hold" nodeType="withEffect">
                                  <p:stCondLst>
                                    <p:cond delay="750"/>
                                  </p:stCondLst>
                                  <p:childTnLst>
                                    <p:set>
                                      <p:cBhvr>
                                        <p:cTn id="28" dur="1" fill="hold">
                                          <p:stCondLst>
                                            <p:cond delay="0"/>
                                          </p:stCondLst>
                                        </p:cTn>
                                        <p:tgtEl>
                                          <p:spTgt spid="42"/>
                                        </p:tgtEl>
                                        <p:attrNameLst>
                                          <p:attrName>style.visibility</p:attrName>
                                        </p:attrNameLst>
                                      </p:cBhvr>
                                      <p:to>
                                        <p:strVal val="visible"/>
                                      </p:to>
                                    </p:set>
                                    <p:anim calcmode="lin" valueType="num">
                                      <p:cBhvr>
                                        <p:cTn id="29" dur="1000" fill="hold"/>
                                        <p:tgtEl>
                                          <p:spTgt spid="42"/>
                                        </p:tgtEl>
                                        <p:attrNameLst>
                                          <p:attrName>ppt_w</p:attrName>
                                        </p:attrNameLst>
                                      </p:cBhvr>
                                      <p:tavLst>
                                        <p:tav tm="0">
                                          <p:val>
                                            <p:fltVal val="0"/>
                                          </p:val>
                                        </p:tav>
                                        <p:tav tm="100000">
                                          <p:val>
                                            <p:strVal val="#ppt_w"/>
                                          </p:val>
                                        </p:tav>
                                      </p:tavLst>
                                    </p:anim>
                                    <p:anim calcmode="lin" valueType="num">
                                      <p:cBhvr>
                                        <p:cTn id="30" dur="1000" fill="hold"/>
                                        <p:tgtEl>
                                          <p:spTgt spid="42"/>
                                        </p:tgtEl>
                                        <p:attrNameLst>
                                          <p:attrName>ppt_h</p:attrName>
                                        </p:attrNameLst>
                                      </p:cBhvr>
                                      <p:tavLst>
                                        <p:tav tm="0">
                                          <p:val>
                                            <p:fltVal val="0"/>
                                          </p:val>
                                        </p:tav>
                                        <p:tav tm="100000">
                                          <p:val>
                                            <p:strVal val="#ppt_h"/>
                                          </p:val>
                                        </p:tav>
                                      </p:tavLst>
                                    </p:anim>
                                    <p:anim calcmode="lin" valueType="num">
                                      <p:cBhvr>
                                        <p:cTn id="31" dur="1000" fill="hold"/>
                                        <p:tgtEl>
                                          <p:spTgt spid="42"/>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42"/>
                                        </p:tgtEl>
                                        <p:attrNameLst>
                                          <p:attrName>ppt_y</p:attrName>
                                        </p:attrNameLst>
                                      </p:cBhvr>
                                      <p:tavLst>
                                        <p:tav tm="0" fmla="#ppt_y+(sin(-2*pi*(1-$))*-#ppt_x+cos(-2*pi*(1-$))*(1-#ppt_y))*(1-$)">
                                          <p:val>
                                            <p:fltVal val="0"/>
                                          </p:val>
                                        </p:tav>
                                        <p:tav tm="100000">
                                          <p:val>
                                            <p:fltVal val="1"/>
                                          </p:val>
                                        </p:tav>
                                      </p:tavLst>
                                    </p:anim>
                                  </p:childTnLst>
                                </p:cTn>
                              </p:par>
                            </p:childTnLst>
                          </p:cTn>
                        </p:par>
                        <p:par>
                          <p:cTn id="33" fill="hold">
                            <p:stCondLst>
                              <p:cond delay="1500"/>
                            </p:stCondLst>
                            <p:childTnLst>
                              <p:par>
                                <p:cTn id="34" presetID="2" presetClass="entr" presetSubtype="1" fill="hold" grpId="0" nodeType="afterEffect">
                                  <p:stCondLst>
                                    <p:cond delay="0"/>
                                  </p:stCondLst>
                                  <p:childTnLst>
                                    <p:set>
                                      <p:cBhvr>
                                        <p:cTn id="35" dur="1" fill="hold">
                                          <p:stCondLst>
                                            <p:cond delay="0"/>
                                          </p:stCondLst>
                                        </p:cTn>
                                        <p:tgtEl>
                                          <p:spTgt spid="53"/>
                                        </p:tgtEl>
                                        <p:attrNameLst>
                                          <p:attrName>style.visibility</p:attrName>
                                        </p:attrNameLst>
                                      </p:cBhvr>
                                      <p:to>
                                        <p:strVal val="visible"/>
                                      </p:to>
                                    </p:set>
                                    <p:anim calcmode="lin" valueType="num">
                                      <p:cBhvr additive="base">
                                        <p:cTn id="36" dur="500" fill="hold"/>
                                        <p:tgtEl>
                                          <p:spTgt spid="53"/>
                                        </p:tgtEl>
                                        <p:attrNameLst>
                                          <p:attrName>ppt_x</p:attrName>
                                        </p:attrNameLst>
                                      </p:cBhvr>
                                      <p:tavLst>
                                        <p:tav tm="0">
                                          <p:val>
                                            <p:strVal val="#ppt_x"/>
                                          </p:val>
                                        </p:tav>
                                        <p:tav tm="100000">
                                          <p:val>
                                            <p:strVal val="#ppt_x"/>
                                          </p:val>
                                        </p:tav>
                                      </p:tavLst>
                                    </p:anim>
                                    <p:anim calcmode="lin" valueType="num">
                                      <p:cBhvr additive="base">
                                        <p:cTn id="37" dur="500" fill="hold"/>
                                        <p:tgtEl>
                                          <p:spTgt spid="53"/>
                                        </p:tgtEl>
                                        <p:attrNameLst>
                                          <p:attrName>ppt_y</p:attrName>
                                        </p:attrNameLst>
                                      </p:cBhvr>
                                      <p:tavLst>
                                        <p:tav tm="0">
                                          <p:val>
                                            <p:strVal val="0-#ppt_h/2"/>
                                          </p:val>
                                        </p:tav>
                                        <p:tav tm="100000">
                                          <p:val>
                                            <p:strVal val="#ppt_y"/>
                                          </p:val>
                                        </p:tav>
                                      </p:tavLst>
                                    </p:anim>
                                  </p:childTnLst>
                                </p:cTn>
                              </p:par>
                            </p:childTnLst>
                          </p:cTn>
                        </p:par>
                        <p:par>
                          <p:cTn id="38" fill="hold">
                            <p:stCondLst>
                              <p:cond delay="2000"/>
                            </p:stCondLst>
                            <p:childTnLst>
                              <p:par>
                                <p:cTn id="39" presetID="32" presetClass="emph" presetSubtype="0" fill="hold" grpId="1" nodeType="afterEffect">
                                  <p:stCondLst>
                                    <p:cond delay="0"/>
                                  </p:stCondLst>
                                  <p:childTnLst>
                                    <p:animRot by="120000">
                                      <p:cBhvr>
                                        <p:cTn id="40" dur="50" fill="hold">
                                          <p:stCondLst>
                                            <p:cond delay="0"/>
                                          </p:stCondLst>
                                        </p:cTn>
                                        <p:tgtEl>
                                          <p:spTgt spid="53"/>
                                        </p:tgtEl>
                                        <p:attrNameLst>
                                          <p:attrName>r</p:attrName>
                                        </p:attrNameLst>
                                      </p:cBhvr>
                                    </p:animRot>
                                    <p:animRot by="-240000">
                                      <p:cBhvr>
                                        <p:cTn id="41" dur="100" fill="hold">
                                          <p:stCondLst>
                                            <p:cond delay="100"/>
                                          </p:stCondLst>
                                        </p:cTn>
                                        <p:tgtEl>
                                          <p:spTgt spid="53"/>
                                        </p:tgtEl>
                                        <p:attrNameLst>
                                          <p:attrName>r</p:attrName>
                                        </p:attrNameLst>
                                      </p:cBhvr>
                                    </p:animRot>
                                    <p:animRot by="240000">
                                      <p:cBhvr>
                                        <p:cTn id="42" dur="100" fill="hold">
                                          <p:stCondLst>
                                            <p:cond delay="200"/>
                                          </p:stCondLst>
                                        </p:cTn>
                                        <p:tgtEl>
                                          <p:spTgt spid="53"/>
                                        </p:tgtEl>
                                        <p:attrNameLst>
                                          <p:attrName>r</p:attrName>
                                        </p:attrNameLst>
                                      </p:cBhvr>
                                    </p:animRot>
                                    <p:animRot by="-240000">
                                      <p:cBhvr>
                                        <p:cTn id="43" dur="100" fill="hold">
                                          <p:stCondLst>
                                            <p:cond delay="300"/>
                                          </p:stCondLst>
                                        </p:cTn>
                                        <p:tgtEl>
                                          <p:spTgt spid="53"/>
                                        </p:tgtEl>
                                        <p:attrNameLst>
                                          <p:attrName>r</p:attrName>
                                        </p:attrNameLst>
                                      </p:cBhvr>
                                    </p:animRot>
                                    <p:animRot by="120000">
                                      <p:cBhvr>
                                        <p:cTn id="44" dur="100" fill="hold">
                                          <p:stCondLst>
                                            <p:cond delay="400"/>
                                          </p:stCondLst>
                                        </p:cTn>
                                        <p:tgtEl>
                                          <p:spTgt spid="53"/>
                                        </p:tgtEl>
                                        <p:attrNameLst>
                                          <p:attrName>r</p:attrName>
                                        </p:attrNameLst>
                                      </p:cBhvr>
                                    </p:animRot>
                                  </p:childTnLst>
                                </p:cTn>
                              </p:par>
                            </p:childTnLst>
                          </p:cTn>
                        </p:par>
                        <p:par>
                          <p:cTn id="45" fill="hold">
                            <p:stCondLst>
                              <p:cond delay="2500"/>
                            </p:stCondLst>
                            <p:childTnLst>
                              <p:par>
                                <p:cTn id="46" presetID="18" presetClass="entr" presetSubtype="9" fill="hold" grpId="0" nodeType="afterEffect">
                                  <p:stCondLst>
                                    <p:cond delay="0"/>
                                  </p:stCondLst>
                                  <p:childTnLst>
                                    <p:set>
                                      <p:cBhvr>
                                        <p:cTn id="47" dur="1" fill="hold">
                                          <p:stCondLst>
                                            <p:cond delay="0"/>
                                          </p:stCondLst>
                                        </p:cTn>
                                        <p:tgtEl>
                                          <p:spTgt spid="55"/>
                                        </p:tgtEl>
                                        <p:attrNameLst>
                                          <p:attrName>style.visibility</p:attrName>
                                        </p:attrNameLst>
                                      </p:cBhvr>
                                      <p:to>
                                        <p:strVal val="visible"/>
                                      </p:to>
                                    </p:set>
                                    <p:animEffect transition="in" filter="strips(upLeft)">
                                      <p:cBhvr>
                                        <p:cTn id="48" dur="500"/>
                                        <p:tgtEl>
                                          <p:spTgt spid="55"/>
                                        </p:tgtEl>
                                      </p:cBhvr>
                                    </p:animEffect>
                                  </p:childTnLst>
                                </p:cTn>
                              </p:par>
                            </p:childTnLst>
                          </p:cTn>
                        </p:par>
                        <p:par>
                          <p:cTn id="49" fill="hold">
                            <p:stCondLst>
                              <p:cond delay="3000"/>
                            </p:stCondLst>
                            <p:childTnLst>
                              <p:par>
                                <p:cTn id="50" presetID="2" presetClass="entr" presetSubtype="4" fill="hold" grpId="0" nodeType="afterEffect">
                                  <p:stCondLst>
                                    <p:cond delay="0"/>
                                  </p:stCondLst>
                                  <p:childTnLst>
                                    <p:set>
                                      <p:cBhvr>
                                        <p:cTn id="51" dur="1" fill="hold">
                                          <p:stCondLst>
                                            <p:cond delay="0"/>
                                          </p:stCondLst>
                                        </p:cTn>
                                        <p:tgtEl>
                                          <p:spTgt spid="52"/>
                                        </p:tgtEl>
                                        <p:attrNameLst>
                                          <p:attrName>style.visibility</p:attrName>
                                        </p:attrNameLst>
                                      </p:cBhvr>
                                      <p:to>
                                        <p:strVal val="visible"/>
                                      </p:to>
                                    </p:set>
                                    <p:anim calcmode="lin" valueType="num">
                                      <p:cBhvr additive="base">
                                        <p:cTn id="52" dur="500" fill="hold"/>
                                        <p:tgtEl>
                                          <p:spTgt spid="52"/>
                                        </p:tgtEl>
                                        <p:attrNameLst>
                                          <p:attrName>ppt_x</p:attrName>
                                        </p:attrNameLst>
                                      </p:cBhvr>
                                      <p:tavLst>
                                        <p:tav tm="0">
                                          <p:val>
                                            <p:strVal val="#ppt_x"/>
                                          </p:val>
                                        </p:tav>
                                        <p:tav tm="100000">
                                          <p:val>
                                            <p:strVal val="#ppt_x"/>
                                          </p:val>
                                        </p:tav>
                                      </p:tavLst>
                                    </p:anim>
                                    <p:anim calcmode="lin" valueType="num">
                                      <p:cBhvr additive="base">
                                        <p:cTn id="53" dur="500" fill="hold"/>
                                        <p:tgtEl>
                                          <p:spTgt spid="52"/>
                                        </p:tgtEl>
                                        <p:attrNameLst>
                                          <p:attrName>ppt_y</p:attrName>
                                        </p:attrNameLst>
                                      </p:cBhvr>
                                      <p:tavLst>
                                        <p:tav tm="0">
                                          <p:val>
                                            <p:strVal val="1+#ppt_h/2"/>
                                          </p:val>
                                        </p:tav>
                                        <p:tav tm="100000">
                                          <p:val>
                                            <p:strVal val="#ppt_y"/>
                                          </p:val>
                                        </p:tav>
                                      </p:tavLst>
                                    </p:anim>
                                  </p:childTnLst>
                                </p:cTn>
                              </p:par>
                            </p:childTnLst>
                          </p:cTn>
                        </p:par>
                        <p:par>
                          <p:cTn id="54" fill="hold">
                            <p:stCondLst>
                              <p:cond delay="3500"/>
                            </p:stCondLst>
                            <p:childTnLst>
                              <p:par>
                                <p:cTn id="55" presetID="32" presetClass="emph" presetSubtype="0" fill="hold" grpId="1" nodeType="afterEffect">
                                  <p:stCondLst>
                                    <p:cond delay="0"/>
                                  </p:stCondLst>
                                  <p:childTnLst>
                                    <p:animRot by="120000">
                                      <p:cBhvr>
                                        <p:cTn id="56" dur="50" fill="hold">
                                          <p:stCondLst>
                                            <p:cond delay="0"/>
                                          </p:stCondLst>
                                        </p:cTn>
                                        <p:tgtEl>
                                          <p:spTgt spid="52"/>
                                        </p:tgtEl>
                                        <p:attrNameLst>
                                          <p:attrName>r</p:attrName>
                                        </p:attrNameLst>
                                      </p:cBhvr>
                                    </p:animRot>
                                    <p:animRot by="-240000">
                                      <p:cBhvr>
                                        <p:cTn id="57" dur="100" fill="hold">
                                          <p:stCondLst>
                                            <p:cond delay="100"/>
                                          </p:stCondLst>
                                        </p:cTn>
                                        <p:tgtEl>
                                          <p:spTgt spid="52"/>
                                        </p:tgtEl>
                                        <p:attrNameLst>
                                          <p:attrName>r</p:attrName>
                                        </p:attrNameLst>
                                      </p:cBhvr>
                                    </p:animRot>
                                    <p:animRot by="240000">
                                      <p:cBhvr>
                                        <p:cTn id="58" dur="100" fill="hold">
                                          <p:stCondLst>
                                            <p:cond delay="200"/>
                                          </p:stCondLst>
                                        </p:cTn>
                                        <p:tgtEl>
                                          <p:spTgt spid="52"/>
                                        </p:tgtEl>
                                        <p:attrNameLst>
                                          <p:attrName>r</p:attrName>
                                        </p:attrNameLst>
                                      </p:cBhvr>
                                    </p:animRot>
                                    <p:animRot by="-240000">
                                      <p:cBhvr>
                                        <p:cTn id="59" dur="100" fill="hold">
                                          <p:stCondLst>
                                            <p:cond delay="300"/>
                                          </p:stCondLst>
                                        </p:cTn>
                                        <p:tgtEl>
                                          <p:spTgt spid="52"/>
                                        </p:tgtEl>
                                        <p:attrNameLst>
                                          <p:attrName>r</p:attrName>
                                        </p:attrNameLst>
                                      </p:cBhvr>
                                    </p:animRot>
                                    <p:animRot by="120000">
                                      <p:cBhvr>
                                        <p:cTn id="60" dur="100" fill="hold">
                                          <p:stCondLst>
                                            <p:cond delay="400"/>
                                          </p:stCondLst>
                                        </p:cTn>
                                        <p:tgtEl>
                                          <p:spTgt spid="52"/>
                                        </p:tgtEl>
                                        <p:attrNameLst>
                                          <p:attrName>r</p:attrName>
                                        </p:attrNameLst>
                                      </p:cBhvr>
                                    </p:animRot>
                                  </p:childTnLst>
                                </p:cTn>
                              </p:par>
                            </p:childTnLst>
                          </p:cTn>
                        </p:par>
                        <p:par>
                          <p:cTn id="61" fill="hold">
                            <p:stCondLst>
                              <p:cond delay="4000"/>
                            </p:stCondLst>
                            <p:childTnLst>
                              <p:par>
                                <p:cTn id="62" presetID="18" presetClass="entr" presetSubtype="9" fill="hold" grpId="0" nodeType="afterEffect">
                                  <p:stCondLst>
                                    <p:cond delay="0"/>
                                  </p:stCondLst>
                                  <p:childTnLst>
                                    <p:set>
                                      <p:cBhvr>
                                        <p:cTn id="63" dur="1" fill="hold">
                                          <p:stCondLst>
                                            <p:cond delay="0"/>
                                          </p:stCondLst>
                                        </p:cTn>
                                        <p:tgtEl>
                                          <p:spTgt spid="54"/>
                                        </p:tgtEl>
                                        <p:attrNameLst>
                                          <p:attrName>style.visibility</p:attrName>
                                        </p:attrNameLst>
                                      </p:cBhvr>
                                      <p:to>
                                        <p:strVal val="visible"/>
                                      </p:to>
                                    </p:set>
                                    <p:animEffect transition="in" filter="strips(upLeft)">
                                      <p:cBhvr>
                                        <p:cTn id="64" dur="500"/>
                                        <p:tgtEl>
                                          <p:spTgt spid="54"/>
                                        </p:tgtEl>
                                      </p:cBhvr>
                                    </p:animEffect>
                                  </p:childTnLst>
                                </p:cTn>
                              </p:par>
                            </p:childTnLst>
                          </p:cTn>
                        </p:par>
                        <p:par>
                          <p:cTn id="65" fill="hold">
                            <p:stCondLst>
                              <p:cond delay="4500"/>
                            </p:stCondLst>
                            <p:childTnLst>
                              <p:par>
                                <p:cTn id="66" presetID="2" presetClass="entr" presetSubtype="1" fill="hold" grpId="0" nodeType="afterEffect">
                                  <p:stCondLst>
                                    <p:cond delay="0"/>
                                  </p:stCondLst>
                                  <p:childTnLst>
                                    <p:set>
                                      <p:cBhvr>
                                        <p:cTn id="67" dur="1" fill="hold">
                                          <p:stCondLst>
                                            <p:cond delay="0"/>
                                          </p:stCondLst>
                                        </p:cTn>
                                        <p:tgtEl>
                                          <p:spTgt spid="56"/>
                                        </p:tgtEl>
                                        <p:attrNameLst>
                                          <p:attrName>style.visibility</p:attrName>
                                        </p:attrNameLst>
                                      </p:cBhvr>
                                      <p:to>
                                        <p:strVal val="visible"/>
                                      </p:to>
                                    </p:set>
                                    <p:anim calcmode="lin" valueType="num">
                                      <p:cBhvr additive="base">
                                        <p:cTn id="68" dur="500" fill="hold"/>
                                        <p:tgtEl>
                                          <p:spTgt spid="56"/>
                                        </p:tgtEl>
                                        <p:attrNameLst>
                                          <p:attrName>ppt_x</p:attrName>
                                        </p:attrNameLst>
                                      </p:cBhvr>
                                      <p:tavLst>
                                        <p:tav tm="0">
                                          <p:val>
                                            <p:strVal val="#ppt_x"/>
                                          </p:val>
                                        </p:tav>
                                        <p:tav tm="100000">
                                          <p:val>
                                            <p:strVal val="#ppt_x"/>
                                          </p:val>
                                        </p:tav>
                                      </p:tavLst>
                                    </p:anim>
                                    <p:anim calcmode="lin" valueType="num">
                                      <p:cBhvr additive="base">
                                        <p:cTn id="69" dur="500" fill="hold"/>
                                        <p:tgtEl>
                                          <p:spTgt spid="56"/>
                                        </p:tgtEl>
                                        <p:attrNameLst>
                                          <p:attrName>ppt_y</p:attrName>
                                        </p:attrNameLst>
                                      </p:cBhvr>
                                      <p:tavLst>
                                        <p:tav tm="0">
                                          <p:val>
                                            <p:strVal val="0-#ppt_h/2"/>
                                          </p:val>
                                        </p:tav>
                                        <p:tav tm="100000">
                                          <p:val>
                                            <p:strVal val="#ppt_y"/>
                                          </p:val>
                                        </p:tav>
                                      </p:tavLst>
                                    </p:anim>
                                  </p:childTnLst>
                                </p:cTn>
                              </p:par>
                            </p:childTnLst>
                          </p:cTn>
                        </p:par>
                        <p:par>
                          <p:cTn id="70" fill="hold">
                            <p:stCondLst>
                              <p:cond delay="5000"/>
                            </p:stCondLst>
                            <p:childTnLst>
                              <p:par>
                                <p:cTn id="71" presetID="32" presetClass="emph" presetSubtype="0" fill="hold" grpId="1" nodeType="afterEffect">
                                  <p:stCondLst>
                                    <p:cond delay="0"/>
                                  </p:stCondLst>
                                  <p:childTnLst>
                                    <p:animRot by="120000">
                                      <p:cBhvr>
                                        <p:cTn id="72" dur="50" fill="hold">
                                          <p:stCondLst>
                                            <p:cond delay="0"/>
                                          </p:stCondLst>
                                        </p:cTn>
                                        <p:tgtEl>
                                          <p:spTgt spid="56"/>
                                        </p:tgtEl>
                                        <p:attrNameLst>
                                          <p:attrName>r</p:attrName>
                                        </p:attrNameLst>
                                      </p:cBhvr>
                                    </p:animRot>
                                    <p:animRot by="-240000">
                                      <p:cBhvr>
                                        <p:cTn id="73" dur="100" fill="hold">
                                          <p:stCondLst>
                                            <p:cond delay="100"/>
                                          </p:stCondLst>
                                        </p:cTn>
                                        <p:tgtEl>
                                          <p:spTgt spid="56"/>
                                        </p:tgtEl>
                                        <p:attrNameLst>
                                          <p:attrName>r</p:attrName>
                                        </p:attrNameLst>
                                      </p:cBhvr>
                                    </p:animRot>
                                    <p:animRot by="240000">
                                      <p:cBhvr>
                                        <p:cTn id="74" dur="100" fill="hold">
                                          <p:stCondLst>
                                            <p:cond delay="200"/>
                                          </p:stCondLst>
                                        </p:cTn>
                                        <p:tgtEl>
                                          <p:spTgt spid="56"/>
                                        </p:tgtEl>
                                        <p:attrNameLst>
                                          <p:attrName>r</p:attrName>
                                        </p:attrNameLst>
                                      </p:cBhvr>
                                    </p:animRot>
                                    <p:animRot by="-240000">
                                      <p:cBhvr>
                                        <p:cTn id="75" dur="100" fill="hold">
                                          <p:stCondLst>
                                            <p:cond delay="300"/>
                                          </p:stCondLst>
                                        </p:cTn>
                                        <p:tgtEl>
                                          <p:spTgt spid="56"/>
                                        </p:tgtEl>
                                        <p:attrNameLst>
                                          <p:attrName>r</p:attrName>
                                        </p:attrNameLst>
                                      </p:cBhvr>
                                    </p:animRot>
                                    <p:animRot by="120000">
                                      <p:cBhvr>
                                        <p:cTn id="76" dur="100" fill="hold">
                                          <p:stCondLst>
                                            <p:cond delay="400"/>
                                          </p:stCondLst>
                                        </p:cTn>
                                        <p:tgtEl>
                                          <p:spTgt spid="56"/>
                                        </p:tgtEl>
                                        <p:attrNameLst>
                                          <p:attrName>r</p:attrName>
                                        </p:attrNameLst>
                                      </p:cBhvr>
                                    </p:animRot>
                                  </p:childTnLst>
                                </p:cTn>
                              </p:par>
                            </p:childTnLst>
                          </p:cTn>
                        </p:par>
                        <p:par>
                          <p:cTn id="77" fill="hold">
                            <p:stCondLst>
                              <p:cond delay="5500"/>
                            </p:stCondLst>
                            <p:childTnLst>
                              <p:par>
                                <p:cTn id="78" presetID="18" presetClass="entr" presetSubtype="9" fill="hold" grpId="0" nodeType="afterEffect">
                                  <p:stCondLst>
                                    <p:cond delay="0"/>
                                  </p:stCondLst>
                                  <p:childTnLst>
                                    <p:set>
                                      <p:cBhvr>
                                        <p:cTn id="79" dur="1" fill="hold">
                                          <p:stCondLst>
                                            <p:cond delay="0"/>
                                          </p:stCondLst>
                                        </p:cTn>
                                        <p:tgtEl>
                                          <p:spTgt spid="57"/>
                                        </p:tgtEl>
                                        <p:attrNameLst>
                                          <p:attrName>style.visibility</p:attrName>
                                        </p:attrNameLst>
                                      </p:cBhvr>
                                      <p:to>
                                        <p:strVal val="visible"/>
                                      </p:to>
                                    </p:set>
                                    <p:animEffect transition="in" filter="strips(upLeft)">
                                      <p:cBhvr>
                                        <p:cTn id="80" dur="500"/>
                                        <p:tgtEl>
                                          <p:spTgt spid="57"/>
                                        </p:tgtEl>
                                      </p:cBhvr>
                                    </p:animEffect>
                                  </p:childTnLst>
                                </p:cTn>
                              </p:par>
                            </p:childTnLst>
                          </p:cTn>
                        </p:par>
                        <p:par>
                          <p:cTn id="81" fill="hold">
                            <p:stCondLst>
                              <p:cond delay="6000"/>
                            </p:stCondLst>
                            <p:childTnLst>
                              <p:par>
                                <p:cTn id="82" presetID="2" presetClass="entr" presetSubtype="4" fill="hold" grpId="0" nodeType="afterEffect">
                                  <p:stCondLst>
                                    <p:cond delay="0"/>
                                  </p:stCondLst>
                                  <p:childTnLst>
                                    <p:set>
                                      <p:cBhvr>
                                        <p:cTn id="83" dur="1" fill="hold">
                                          <p:stCondLst>
                                            <p:cond delay="0"/>
                                          </p:stCondLst>
                                        </p:cTn>
                                        <p:tgtEl>
                                          <p:spTgt spid="58"/>
                                        </p:tgtEl>
                                        <p:attrNameLst>
                                          <p:attrName>style.visibility</p:attrName>
                                        </p:attrNameLst>
                                      </p:cBhvr>
                                      <p:to>
                                        <p:strVal val="visible"/>
                                      </p:to>
                                    </p:set>
                                    <p:anim calcmode="lin" valueType="num">
                                      <p:cBhvr additive="base">
                                        <p:cTn id="84" dur="500" fill="hold"/>
                                        <p:tgtEl>
                                          <p:spTgt spid="58"/>
                                        </p:tgtEl>
                                        <p:attrNameLst>
                                          <p:attrName>ppt_x</p:attrName>
                                        </p:attrNameLst>
                                      </p:cBhvr>
                                      <p:tavLst>
                                        <p:tav tm="0">
                                          <p:val>
                                            <p:strVal val="#ppt_x"/>
                                          </p:val>
                                        </p:tav>
                                        <p:tav tm="100000">
                                          <p:val>
                                            <p:strVal val="#ppt_x"/>
                                          </p:val>
                                        </p:tav>
                                      </p:tavLst>
                                    </p:anim>
                                    <p:anim calcmode="lin" valueType="num">
                                      <p:cBhvr additive="base">
                                        <p:cTn id="85" dur="500" fill="hold"/>
                                        <p:tgtEl>
                                          <p:spTgt spid="58"/>
                                        </p:tgtEl>
                                        <p:attrNameLst>
                                          <p:attrName>ppt_y</p:attrName>
                                        </p:attrNameLst>
                                      </p:cBhvr>
                                      <p:tavLst>
                                        <p:tav tm="0">
                                          <p:val>
                                            <p:strVal val="1+#ppt_h/2"/>
                                          </p:val>
                                        </p:tav>
                                        <p:tav tm="100000">
                                          <p:val>
                                            <p:strVal val="#ppt_y"/>
                                          </p:val>
                                        </p:tav>
                                      </p:tavLst>
                                    </p:anim>
                                  </p:childTnLst>
                                </p:cTn>
                              </p:par>
                            </p:childTnLst>
                          </p:cTn>
                        </p:par>
                        <p:par>
                          <p:cTn id="86" fill="hold">
                            <p:stCondLst>
                              <p:cond delay="6500"/>
                            </p:stCondLst>
                            <p:childTnLst>
                              <p:par>
                                <p:cTn id="87" presetID="32" presetClass="emph" presetSubtype="0" fill="hold" grpId="1" nodeType="afterEffect">
                                  <p:stCondLst>
                                    <p:cond delay="0"/>
                                  </p:stCondLst>
                                  <p:childTnLst>
                                    <p:animRot by="120000">
                                      <p:cBhvr>
                                        <p:cTn id="88" dur="50" fill="hold">
                                          <p:stCondLst>
                                            <p:cond delay="0"/>
                                          </p:stCondLst>
                                        </p:cTn>
                                        <p:tgtEl>
                                          <p:spTgt spid="58"/>
                                        </p:tgtEl>
                                        <p:attrNameLst>
                                          <p:attrName>r</p:attrName>
                                        </p:attrNameLst>
                                      </p:cBhvr>
                                    </p:animRot>
                                    <p:animRot by="-240000">
                                      <p:cBhvr>
                                        <p:cTn id="89" dur="100" fill="hold">
                                          <p:stCondLst>
                                            <p:cond delay="100"/>
                                          </p:stCondLst>
                                        </p:cTn>
                                        <p:tgtEl>
                                          <p:spTgt spid="58"/>
                                        </p:tgtEl>
                                        <p:attrNameLst>
                                          <p:attrName>r</p:attrName>
                                        </p:attrNameLst>
                                      </p:cBhvr>
                                    </p:animRot>
                                    <p:animRot by="240000">
                                      <p:cBhvr>
                                        <p:cTn id="90" dur="100" fill="hold">
                                          <p:stCondLst>
                                            <p:cond delay="200"/>
                                          </p:stCondLst>
                                        </p:cTn>
                                        <p:tgtEl>
                                          <p:spTgt spid="58"/>
                                        </p:tgtEl>
                                        <p:attrNameLst>
                                          <p:attrName>r</p:attrName>
                                        </p:attrNameLst>
                                      </p:cBhvr>
                                    </p:animRot>
                                    <p:animRot by="-240000">
                                      <p:cBhvr>
                                        <p:cTn id="91" dur="100" fill="hold">
                                          <p:stCondLst>
                                            <p:cond delay="300"/>
                                          </p:stCondLst>
                                        </p:cTn>
                                        <p:tgtEl>
                                          <p:spTgt spid="58"/>
                                        </p:tgtEl>
                                        <p:attrNameLst>
                                          <p:attrName>r</p:attrName>
                                        </p:attrNameLst>
                                      </p:cBhvr>
                                    </p:animRot>
                                    <p:animRot by="120000">
                                      <p:cBhvr>
                                        <p:cTn id="92" dur="100" fill="hold">
                                          <p:stCondLst>
                                            <p:cond delay="400"/>
                                          </p:stCondLst>
                                        </p:cTn>
                                        <p:tgtEl>
                                          <p:spTgt spid="58"/>
                                        </p:tgtEl>
                                        <p:attrNameLst>
                                          <p:attrName>r</p:attrName>
                                        </p:attrNameLst>
                                      </p:cBhvr>
                                    </p:animRot>
                                  </p:childTnLst>
                                </p:cTn>
                              </p:par>
                            </p:childTnLst>
                          </p:cTn>
                        </p:par>
                        <p:par>
                          <p:cTn id="93" fill="hold">
                            <p:stCondLst>
                              <p:cond delay="7000"/>
                            </p:stCondLst>
                            <p:childTnLst>
                              <p:par>
                                <p:cTn id="94" presetID="18" presetClass="entr" presetSubtype="9" fill="hold" grpId="0" nodeType="afterEffect">
                                  <p:stCondLst>
                                    <p:cond delay="0"/>
                                  </p:stCondLst>
                                  <p:childTnLst>
                                    <p:set>
                                      <p:cBhvr>
                                        <p:cTn id="95" dur="1" fill="hold">
                                          <p:stCondLst>
                                            <p:cond delay="0"/>
                                          </p:stCondLst>
                                        </p:cTn>
                                        <p:tgtEl>
                                          <p:spTgt spid="59"/>
                                        </p:tgtEl>
                                        <p:attrNameLst>
                                          <p:attrName>style.visibility</p:attrName>
                                        </p:attrNameLst>
                                      </p:cBhvr>
                                      <p:to>
                                        <p:strVal val="visible"/>
                                      </p:to>
                                    </p:set>
                                    <p:animEffect transition="in" filter="strips(upLeft)">
                                      <p:cBhvr>
                                        <p:cTn id="96"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52" grpId="0" animBg="1"/>
      <p:bldP spid="52" grpId="1" animBg="1"/>
      <p:bldP spid="53" grpId="0" animBg="1"/>
      <p:bldP spid="53" grpId="1" animBg="1"/>
      <p:bldP spid="54" grpId="0"/>
      <p:bldP spid="55" grpId="0"/>
      <p:bldP spid="56" grpId="0" animBg="1"/>
      <p:bldP spid="56" grpId="1" animBg="1"/>
      <p:bldP spid="57" grpId="0"/>
      <p:bldP spid="58" grpId="0" animBg="1"/>
      <p:bldP spid="58" grpId="1" animBg="1"/>
      <p:bldP spid="5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6"/>
          <p:cNvSpPr/>
          <p:nvPr/>
        </p:nvSpPr>
        <p:spPr bwMode="auto">
          <a:xfrm>
            <a:off x="755576" y="1424023"/>
            <a:ext cx="2349218" cy="2803911"/>
          </a:xfrm>
          <a:custGeom>
            <a:avLst/>
            <a:gdLst>
              <a:gd name="T0" fmla="*/ 2932 w 5863"/>
              <a:gd name="T1" fmla="*/ 0 h 6999"/>
              <a:gd name="T2" fmla="*/ 5863 w 5863"/>
              <a:gd name="T3" fmla="*/ 2932 h 6999"/>
              <a:gd name="T4" fmla="*/ 5450 w 5863"/>
              <a:gd name="T5" fmla="*/ 4434 h 6999"/>
              <a:gd name="T6" fmla="*/ 2932 w 5863"/>
              <a:gd name="T7" fmla="*/ 6999 h 6999"/>
              <a:gd name="T8" fmla="*/ 414 w 5863"/>
              <a:gd name="T9" fmla="*/ 4434 h 6999"/>
              <a:gd name="T10" fmla="*/ 0 w 5863"/>
              <a:gd name="T11" fmla="*/ 2932 h 6999"/>
              <a:gd name="T12" fmla="*/ 2932 w 5863"/>
              <a:gd name="T13" fmla="*/ 0 h 6999"/>
            </a:gdLst>
            <a:ahLst/>
            <a:cxnLst>
              <a:cxn ang="0">
                <a:pos x="T0" y="T1"/>
              </a:cxn>
              <a:cxn ang="0">
                <a:pos x="T2" y="T3"/>
              </a:cxn>
              <a:cxn ang="0">
                <a:pos x="T4" y="T5"/>
              </a:cxn>
              <a:cxn ang="0">
                <a:pos x="T6" y="T7"/>
              </a:cxn>
              <a:cxn ang="0">
                <a:pos x="T8" y="T9"/>
              </a:cxn>
              <a:cxn ang="0">
                <a:pos x="T10" y="T11"/>
              </a:cxn>
              <a:cxn ang="0">
                <a:pos x="T12" y="T13"/>
              </a:cxn>
            </a:cxnLst>
            <a:rect l="0" t="0" r="r" b="b"/>
            <a:pathLst>
              <a:path w="5863" h="6999">
                <a:moveTo>
                  <a:pt x="2932" y="0"/>
                </a:moveTo>
                <a:cubicBezTo>
                  <a:pt x="4550" y="0"/>
                  <a:pt x="5863" y="1313"/>
                  <a:pt x="5863" y="2932"/>
                </a:cubicBezTo>
                <a:cubicBezTo>
                  <a:pt x="5863" y="3480"/>
                  <a:pt x="5712" y="3994"/>
                  <a:pt x="5450" y="4434"/>
                </a:cubicBezTo>
                <a:cubicBezTo>
                  <a:pt x="5201" y="4840"/>
                  <a:pt x="3807" y="6359"/>
                  <a:pt x="2932" y="6999"/>
                </a:cubicBezTo>
                <a:cubicBezTo>
                  <a:pt x="2056" y="6359"/>
                  <a:pt x="663" y="4840"/>
                  <a:pt x="414" y="4434"/>
                </a:cubicBezTo>
                <a:cubicBezTo>
                  <a:pt x="151" y="3994"/>
                  <a:pt x="0" y="3480"/>
                  <a:pt x="0" y="2932"/>
                </a:cubicBezTo>
                <a:cubicBezTo>
                  <a:pt x="0" y="1313"/>
                  <a:pt x="1313" y="0"/>
                  <a:pt x="2932" y="0"/>
                </a:cubicBezTo>
                <a:close/>
              </a:path>
            </a:pathLst>
          </a:custGeom>
          <a:solidFill>
            <a:schemeClr val="accent1"/>
          </a:solidFill>
          <a:ln>
            <a:noFill/>
          </a:ln>
        </p:spPr>
        <p:txBody>
          <a:bodyPr vert="horz" wrap="square" lIns="68562" tIns="34281" rIns="68562" bIns="34281"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4" name="Freeform 6"/>
          <p:cNvSpPr/>
          <p:nvPr/>
        </p:nvSpPr>
        <p:spPr bwMode="auto">
          <a:xfrm>
            <a:off x="2831223" y="2474869"/>
            <a:ext cx="1494106" cy="1783291"/>
          </a:xfrm>
          <a:custGeom>
            <a:avLst/>
            <a:gdLst>
              <a:gd name="T0" fmla="*/ 2932 w 5863"/>
              <a:gd name="T1" fmla="*/ 0 h 6999"/>
              <a:gd name="T2" fmla="*/ 5863 w 5863"/>
              <a:gd name="T3" fmla="*/ 2932 h 6999"/>
              <a:gd name="T4" fmla="*/ 5450 w 5863"/>
              <a:gd name="T5" fmla="*/ 4434 h 6999"/>
              <a:gd name="T6" fmla="*/ 2932 w 5863"/>
              <a:gd name="T7" fmla="*/ 6999 h 6999"/>
              <a:gd name="T8" fmla="*/ 414 w 5863"/>
              <a:gd name="T9" fmla="*/ 4434 h 6999"/>
              <a:gd name="T10" fmla="*/ 0 w 5863"/>
              <a:gd name="T11" fmla="*/ 2932 h 6999"/>
              <a:gd name="T12" fmla="*/ 2932 w 5863"/>
              <a:gd name="T13" fmla="*/ 0 h 6999"/>
            </a:gdLst>
            <a:ahLst/>
            <a:cxnLst>
              <a:cxn ang="0">
                <a:pos x="T0" y="T1"/>
              </a:cxn>
              <a:cxn ang="0">
                <a:pos x="T2" y="T3"/>
              </a:cxn>
              <a:cxn ang="0">
                <a:pos x="T4" y="T5"/>
              </a:cxn>
              <a:cxn ang="0">
                <a:pos x="T6" y="T7"/>
              </a:cxn>
              <a:cxn ang="0">
                <a:pos x="T8" y="T9"/>
              </a:cxn>
              <a:cxn ang="0">
                <a:pos x="T10" y="T11"/>
              </a:cxn>
              <a:cxn ang="0">
                <a:pos x="T12" y="T13"/>
              </a:cxn>
            </a:cxnLst>
            <a:rect l="0" t="0" r="r" b="b"/>
            <a:pathLst>
              <a:path w="5863" h="6999">
                <a:moveTo>
                  <a:pt x="2932" y="0"/>
                </a:moveTo>
                <a:cubicBezTo>
                  <a:pt x="4550" y="0"/>
                  <a:pt x="5863" y="1313"/>
                  <a:pt x="5863" y="2932"/>
                </a:cubicBezTo>
                <a:cubicBezTo>
                  <a:pt x="5863" y="3480"/>
                  <a:pt x="5712" y="3994"/>
                  <a:pt x="5450" y="4434"/>
                </a:cubicBezTo>
                <a:cubicBezTo>
                  <a:pt x="5201" y="4840"/>
                  <a:pt x="3807" y="6359"/>
                  <a:pt x="2932" y="6999"/>
                </a:cubicBezTo>
                <a:cubicBezTo>
                  <a:pt x="2056" y="6359"/>
                  <a:pt x="663" y="4840"/>
                  <a:pt x="414" y="4434"/>
                </a:cubicBezTo>
                <a:cubicBezTo>
                  <a:pt x="151" y="3994"/>
                  <a:pt x="0" y="3480"/>
                  <a:pt x="0" y="2932"/>
                </a:cubicBezTo>
                <a:cubicBezTo>
                  <a:pt x="0" y="1313"/>
                  <a:pt x="1313" y="0"/>
                  <a:pt x="2932" y="0"/>
                </a:cubicBezTo>
                <a:close/>
              </a:path>
            </a:pathLst>
          </a:custGeom>
          <a:solidFill>
            <a:schemeClr val="accent2"/>
          </a:solidFill>
          <a:ln>
            <a:noFill/>
          </a:ln>
        </p:spPr>
        <p:txBody>
          <a:bodyPr vert="horz" wrap="square" lIns="68562" tIns="34281" rIns="68562" bIns="34281"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5" name="椭圆 4"/>
          <p:cNvSpPr/>
          <p:nvPr/>
        </p:nvSpPr>
        <p:spPr bwMode="auto">
          <a:xfrm>
            <a:off x="2435171" y="1419622"/>
            <a:ext cx="701804" cy="702078"/>
          </a:xfrm>
          <a:prstGeom prst="ellipse">
            <a:avLst/>
          </a:prstGeom>
          <a:solidFill>
            <a:schemeClr val="bg1">
              <a:lumMod val="50000"/>
            </a:schemeClr>
          </a:solidFill>
          <a:ln w="9525" cap="flat" cmpd="sng" algn="ctr">
            <a:solidFill>
              <a:srgbClr val="F8F8F8"/>
            </a:solidFill>
            <a:prstDash val="solid"/>
            <a:round/>
            <a:headEnd type="none" w="med" len="med"/>
            <a:tailEnd type="none" w="med" len="med"/>
          </a:ln>
          <a:effectLst/>
        </p:spPr>
        <p:txBody>
          <a:bodyPr vert="horz" wrap="square" lIns="68562" tIns="34281" rIns="68562" bIns="34281" numCol="1" rtlCol="0"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6" name="椭圆 5"/>
          <p:cNvSpPr/>
          <p:nvPr/>
        </p:nvSpPr>
        <p:spPr bwMode="auto">
          <a:xfrm>
            <a:off x="4031927" y="2637864"/>
            <a:ext cx="586805" cy="587034"/>
          </a:xfrm>
          <a:prstGeom prst="ellipse">
            <a:avLst/>
          </a:prstGeom>
          <a:solidFill>
            <a:schemeClr val="bg1">
              <a:lumMod val="50000"/>
            </a:schemeClr>
          </a:solidFill>
          <a:ln w="9525" cap="flat" cmpd="sng" algn="ctr">
            <a:solidFill>
              <a:srgbClr val="F8F8F8"/>
            </a:solidFill>
            <a:prstDash val="solid"/>
            <a:round/>
            <a:headEnd type="none" w="med" len="med"/>
            <a:tailEnd type="none" w="med" len="med"/>
          </a:ln>
          <a:effectLst/>
        </p:spPr>
        <p:txBody>
          <a:bodyPr vert="horz" wrap="square" lIns="68562" tIns="34281" rIns="68562" bIns="34281" numCol="1" rtlCol="0" anchor="t" anchorCtr="0" compatLnSpc="1"/>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3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7" name="TextBox 6"/>
          <p:cNvSpPr txBox="1"/>
          <p:nvPr/>
        </p:nvSpPr>
        <p:spPr>
          <a:xfrm>
            <a:off x="2483768" y="1562912"/>
            <a:ext cx="667454" cy="377008"/>
          </a:xfrm>
          <a:prstGeom prst="rect">
            <a:avLst/>
          </a:prstGeom>
          <a:noFill/>
        </p:spPr>
        <p:txBody>
          <a:bodyPr wrap="none" lIns="68562" tIns="34281" rIns="68562" bIns="34281"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srgbClr val="F8F8F8"/>
                </a:solidFill>
                <a:effectLst/>
                <a:uLnTx/>
                <a:uFillTx/>
                <a:latin typeface="微软雅黑" panose="020B0503020204020204" pitchFamily="34" charset="-122"/>
                <a:ea typeface="微软雅黑" panose="020B0503020204020204" pitchFamily="34" charset="-122"/>
                <a:cs typeface="+mn-cs"/>
              </a:rPr>
              <a:t>75%</a:t>
            </a:r>
            <a:endParaRPr kumimoji="0" lang="zh-CN" altLang="en-US" sz="2000" b="0" i="0" u="none" strike="noStrike" kern="1200" cap="none" spc="0" normalizeH="0" baseline="0" noProof="0" dirty="0">
              <a:ln>
                <a:noFill/>
              </a:ln>
              <a:solidFill>
                <a:srgbClr val="F8F8F8"/>
              </a:solidFill>
              <a:effectLst/>
              <a:uLnTx/>
              <a:uFillTx/>
              <a:latin typeface="微软雅黑" panose="020B0503020204020204" pitchFamily="34" charset="-122"/>
              <a:ea typeface="微软雅黑" panose="020B0503020204020204" pitchFamily="34" charset="-122"/>
              <a:cs typeface="+mn-cs"/>
            </a:endParaRPr>
          </a:p>
        </p:txBody>
      </p:sp>
      <p:sp>
        <p:nvSpPr>
          <p:cNvPr id="9" name="TextBox 8"/>
          <p:cNvSpPr txBox="1"/>
          <p:nvPr/>
        </p:nvSpPr>
        <p:spPr>
          <a:xfrm>
            <a:off x="4031056" y="2758266"/>
            <a:ext cx="612952" cy="346230"/>
          </a:xfrm>
          <a:prstGeom prst="rect">
            <a:avLst/>
          </a:prstGeom>
          <a:noFill/>
        </p:spPr>
        <p:txBody>
          <a:bodyPr wrap="none" lIns="68562" tIns="34281" rIns="68562" bIns="34281"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srgbClr val="F8F8F8"/>
                </a:solidFill>
                <a:effectLst/>
                <a:uLnTx/>
                <a:uFillTx/>
                <a:latin typeface="微软雅黑" panose="020B0503020204020204" pitchFamily="34" charset="-122"/>
                <a:ea typeface="微软雅黑" panose="020B0503020204020204" pitchFamily="34" charset="-122"/>
                <a:cs typeface="+mn-cs"/>
              </a:rPr>
              <a:t>34%</a:t>
            </a:r>
            <a:endParaRPr kumimoji="0" lang="zh-CN" altLang="en-US" sz="1800" b="0" i="0" u="none" strike="noStrike" kern="1200" cap="none" spc="0" normalizeH="0" baseline="0" noProof="0" dirty="0">
              <a:ln>
                <a:noFill/>
              </a:ln>
              <a:solidFill>
                <a:srgbClr val="F8F8F8"/>
              </a:solidFill>
              <a:effectLst/>
              <a:uLnTx/>
              <a:uFillTx/>
              <a:latin typeface="微软雅黑" panose="020B0503020204020204" pitchFamily="34" charset="-122"/>
              <a:ea typeface="微软雅黑" panose="020B0503020204020204" pitchFamily="34" charset="-122"/>
              <a:cs typeface="+mn-cs"/>
            </a:endParaRPr>
          </a:p>
        </p:txBody>
      </p:sp>
      <p:sp>
        <p:nvSpPr>
          <p:cNvPr id="10" name="TextBox 9"/>
          <p:cNvSpPr txBox="1"/>
          <p:nvPr/>
        </p:nvSpPr>
        <p:spPr>
          <a:xfrm>
            <a:off x="1619786" y="1851670"/>
            <a:ext cx="753758" cy="438581"/>
          </a:xfrm>
          <a:prstGeom prst="rect">
            <a:avLst/>
          </a:prstGeom>
          <a:noFill/>
        </p:spPr>
        <p:txBody>
          <a:bodyPr wrap="none" lIns="68562" tIns="34281" rIns="68562" bIns="34281"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rgbClr val="F8F8F8"/>
                </a:solidFill>
                <a:effectLst/>
                <a:uLnTx/>
                <a:uFillTx/>
                <a:latin typeface="微软雅黑" panose="020B0503020204020204" pitchFamily="34" charset="-122"/>
                <a:ea typeface="微软雅黑" panose="020B0503020204020204" pitchFamily="34" charset="-122"/>
                <a:cs typeface="+mn-cs"/>
              </a:rPr>
              <a:t>目标</a:t>
            </a:r>
          </a:p>
        </p:txBody>
      </p:sp>
      <p:sp>
        <p:nvSpPr>
          <p:cNvPr id="11" name="TextBox 10"/>
          <p:cNvSpPr txBox="1"/>
          <p:nvPr/>
        </p:nvSpPr>
        <p:spPr>
          <a:xfrm>
            <a:off x="940954" y="2419983"/>
            <a:ext cx="1957943" cy="992561"/>
          </a:xfrm>
          <a:prstGeom prst="rect">
            <a:avLst/>
          </a:prstGeom>
          <a:noFill/>
        </p:spPr>
        <p:txBody>
          <a:bodyPr wrap="square" lIns="68562" tIns="34281" rIns="68562" bIns="34281"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smtClean="0">
                <a:ln>
                  <a:noFill/>
                </a:ln>
                <a:solidFill>
                  <a:srgbClr val="F8F8F8"/>
                </a:solidFill>
                <a:effectLst/>
                <a:uLnTx/>
                <a:uFillTx/>
                <a:latin typeface="微软雅黑" panose="020B0503020204020204" pitchFamily="34" charset="-122"/>
                <a:ea typeface="微软雅黑" panose="020B0503020204020204" pitchFamily="34" charset="-122"/>
                <a:cs typeface="+mn-cs"/>
              </a:rPr>
              <a:t>请输入您的文字对目标进行说明</a:t>
            </a:r>
            <a:r>
              <a:rPr kumimoji="0" lang="zh-CN" altLang="en-US" sz="1200" b="0" i="0" u="none" strike="noStrike" kern="1200" cap="none" spc="0" normalizeH="0" baseline="0" noProof="0" dirty="0">
                <a:ln>
                  <a:noFill/>
                </a:ln>
                <a:solidFill>
                  <a:srgbClr val="F8F8F8"/>
                </a:solidFill>
                <a:effectLst/>
                <a:uLnTx/>
                <a:uFillTx/>
                <a:latin typeface="微软雅黑" panose="020B0503020204020204" pitchFamily="34" charset="-122"/>
                <a:ea typeface="微软雅黑" panose="020B0503020204020204" pitchFamily="34" charset="-122"/>
                <a:cs typeface="+mn-cs"/>
              </a:rPr>
              <a:t>请输入您的文字对目标进行</a:t>
            </a:r>
            <a:r>
              <a:rPr kumimoji="0" lang="zh-CN" altLang="en-US" sz="1200" b="0" i="0" u="none" strike="noStrike" kern="1200" cap="none" spc="0" normalizeH="0" baseline="0" noProof="0" dirty="0" smtClean="0">
                <a:ln>
                  <a:noFill/>
                </a:ln>
                <a:solidFill>
                  <a:srgbClr val="F8F8F8"/>
                </a:solidFill>
                <a:effectLst/>
                <a:uLnTx/>
                <a:uFillTx/>
                <a:latin typeface="微软雅黑" panose="020B0503020204020204" pitchFamily="34" charset="-122"/>
                <a:ea typeface="微软雅黑" panose="020B0503020204020204" pitchFamily="34" charset="-122"/>
                <a:cs typeface="+mn-cs"/>
              </a:rPr>
              <a:t>说明请</a:t>
            </a:r>
            <a:r>
              <a:rPr kumimoji="0" lang="zh-CN" altLang="en-US" sz="1200" b="0" i="0" u="none" strike="noStrike" kern="1200" cap="none" spc="0" normalizeH="0" baseline="0" noProof="0" dirty="0">
                <a:ln>
                  <a:noFill/>
                </a:ln>
                <a:solidFill>
                  <a:srgbClr val="F8F8F8"/>
                </a:solidFill>
                <a:effectLst/>
                <a:uLnTx/>
                <a:uFillTx/>
                <a:latin typeface="微软雅黑" panose="020B0503020204020204" pitchFamily="34" charset="-122"/>
                <a:ea typeface="微软雅黑" panose="020B0503020204020204" pitchFamily="34" charset="-122"/>
                <a:cs typeface="+mn-cs"/>
              </a:rPr>
              <a:t>输入您的文字对目标进行说明</a:t>
            </a:r>
          </a:p>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dirty="0">
              <a:ln>
                <a:noFill/>
              </a:ln>
              <a:solidFill>
                <a:srgbClr val="F8F8F8"/>
              </a:solidFill>
              <a:effectLst/>
              <a:uLnTx/>
              <a:uFillTx/>
              <a:latin typeface="微软雅黑" panose="020B0503020204020204" pitchFamily="34" charset="-122"/>
              <a:ea typeface="微软雅黑" panose="020B0503020204020204" pitchFamily="34" charset="-122"/>
              <a:cs typeface="+mn-cs"/>
            </a:endParaRPr>
          </a:p>
        </p:txBody>
      </p:sp>
      <p:sp>
        <p:nvSpPr>
          <p:cNvPr id="12" name="TextBox 11"/>
          <p:cNvSpPr txBox="1"/>
          <p:nvPr/>
        </p:nvSpPr>
        <p:spPr>
          <a:xfrm>
            <a:off x="3272504" y="2789983"/>
            <a:ext cx="651424" cy="377008"/>
          </a:xfrm>
          <a:prstGeom prst="rect">
            <a:avLst/>
          </a:prstGeom>
          <a:noFill/>
        </p:spPr>
        <p:txBody>
          <a:bodyPr wrap="none" lIns="68562" tIns="34281" rIns="68562" bIns="34281"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F8F8F8"/>
                </a:solidFill>
                <a:effectLst/>
                <a:uLnTx/>
                <a:uFillTx/>
                <a:latin typeface="微软雅黑" panose="020B0503020204020204" pitchFamily="34" charset="-122"/>
                <a:ea typeface="微软雅黑" panose="020B0503020204020204" pitchFamily="34" charset="-122"/>
                <a:cs typeface="+mn-cs"/>
              </a:rPr>
              <a:t>实际</a:t>
            </a:r>
          </a:p>
        </p:txBody>
      </p:sp>
      <p:sp>
        <p:nvSpPr>
          <p:cNvPr id="13" name="TextBox 12"/>
          <p:cNvSpPr txBox="1"/>
          <p:nvPr/>
        </p:nvSpPr>
        <p:spPr>
          <a:xfrm>
            <a:off x="2925994" y="3219822"/>
            <a:ext cx="1399336" cy="438563"/>
          </a:xfrm>
          <a:prstGeom prst="rect">
            <a:avLst/>
          </a:prstGeom>
          <a:noFill/>
        </p:spPr>
        <p:txBody>
          <a:bodyPr wrap="square" lIns="68562" tIns="34281" rIns="68562" bIns="34281"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smtClean="0">
                <a:ln>
                  <a:noFill/>
                </a:ln>
                <a:solidFill>
                  <a:srgbClr val="F8F8F8"/>
                </a:solidFill>
                <a:effectLst/>
                <a:uLnTx/>
                <a:uFillTx/>
                <a:latin typeface="微软雅黑" panose="020B0503020204020204" pitchFamily="34" charset="-122"/>
                <a:ea typeface="微软雅黑" panose="020B0503020204020204" pitchFamily="34" charset="-122"/>
                <a:cs typeface="+mn-cs"/>
              </a:rPr>
              <a:t>请输入您的文字对实际情况进行说明</a:t>
            </a:r>
            <a:endParaRPr kumimoji="0" lang="zh-CN" altLang="en-US" sz="1200" b="0" i="0" u="none" strike="noStrike" kern="1200" cap="none" spc="0" normalizeH="0" baseline="0" noProof="0" dirty="0">
              <a:ln>
                <a:noFill/>
              </a:ln>
              <a:solidFill>
                <a:srgbClr val="F8F8F8"/>
              </a:solidFill>
              <a:effectLst/>
              <a:uLnTx/>
              <a:uFillTx/>
              <a:latin typeface="微软雅黑" panose="020B0503020204020204" pitchFamily="34" charset="-122"/>
              <a:ea typeface="微软雅黑" panose="020B0503020204020204" pitchFamily="34" charset="-122"/>
              <a:cs typeface="+mn-cs"/>
            </a:endParaRPr>
          </a:p>
        </p:txBody>
      </p:sp>
      <p:sp>
        <p:nvSpPr>
          <p:cNvPr id="14" name="TextBox 13"/>
          <p:cNvSpPr txBox="1"/>
          <p:nvPr/>
        </p:nvSpPr>
        <p:spPr>
          <a:xfrm>
            <a:off x="3461571" y="1475823"/>
            <a:ext cx="4298963" cy="807895"/>
          </a:xfrm>
          <a:prstGeom prst="rect">
            <a:avLst/>
          </a:prstGeom>
          <a:noFill/>
        </p:spPr>
        <p:txBody>
          <a:bodyPr wrap="square" lIns="68562" tIns="34281" rIns="68562" bIns="34281"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在此处添加详细描述文本，尽量与标题文本语言风格相符合，语言描述尽量简洁生动，尽可能概括出段落内容</a:t>
            </a:r>
            <a:r>
              <a:rPr kumimoji="0" lang="zh-CN" altLang="en-US" sz="1200" b="0" i="0" u="none" strike="noStrike" kern="1200" cap="none" spc="0" normalizeH="0" baseline="0" noProof="0" dirty="0" smtClean="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a:t>
            </a:r>
            <a:r>
              <a:rPr kumimoji="0" lang="zh-CN" altLang="en-US" sz="12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在此处添加详细描述文本，尽量与标题文本语言风格相符合，语言描述尽量简洁生动，尽可能概括出段落内容</a:t>
            </a:r>
            <a:r>
              <a:rPr kumimoji="0" lang="zh-CN" altLang="en-US" sz="1200" b="0" i="0" u="none" strike="noStrike" kern="1200" cap="none" spc="0" normalizeH="0" baseline="0" noProof="0" dirty="0" smtClean="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a:t>
            </a:r>
            <a:endParaRPr kumimoji="0" lang="en-US" altLang="zh-CN" sz="12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sp>
        <p:nvSpPr>
          <p:cNvPr id="15" name="TextBox 14"/>
          <p:cNvSpPr txBox="1"/>
          <p:nvPr/>
        </p:nvSpPr>
        <p:spPr>
          <a:xfrm>
            <a:off x="4788024" y="2947341"/>
            <a:ext cx="3600399" cy="992561"/>
          </a:xfrm>
          <a:prstGeom prst="rect">
            <a:avLst/>
          </a:prstGeom>
          <a:noFill/>
        </p:spPr>
        <p:txBody>
          <a:bodyPr wrap="square" lIns="68562" tIns="34281" rIns="68562" bIns="34281"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在此处添加详细描述文本，尽量与标题文本语言风格相符合，语言描述尽量简洁生动，尽可能概括出段落内容</a:t>
            </a:r>
            <a:r>
              <a:rPr kumimoji="0" lang="zh-CN" altLang="en-US" sz="1200" b="0" i="0" u="none" strike="noStrike" kern="1200" cap="none" spc="0" normalizeH="0" baseline="0" noProof="0" dirty="0" smtClean="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a:t>
            </a:r>
            <a:r>
              <a:rPr kumimoji="0" lang="zh-CN" altLang="en-US" sz="12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在此处添加详细描述文本，尽量与标题文本语言风格相符合，语言描述尽量简洁生动，尽可能概括出段落内容</a:t>
            </a:r>
            <a:r>
              <a:rPr kumimoji="0" lang="zh-CN" altLang="en-US" sz="1200" b="0" i="0" u="none" strike="noStrike" kern="1200" cap="none" spc="0" normalizeH="0" baseline="0" noProof="0" dirty="0" smtClean="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a:t>
            </a:r>
            <a:endParaRPr kumimoji="0" lang="en-US" altLang="zh-CN" sz="12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435">
                                          <p:stCondLst>
                                            <p:cond delay="0"/>
                                          </p:stCondLst>
                                        </p:cTn>
                                        <p:tgtEl>
                                          <p:spTgt spid="3"/>
                                        </p:tgtEl>
                                      </p:cBhvr>
                                    </p:animEffect>
                                    <p:anim calcmode="lin" valueType="num">
                                      <p:cBhvr>
                                        <p:cTn id="8" dur="1367"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498"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498" tmFilter="0, 0; 0.125,0.2665; 0.25,0.4; 0.375,0.465; 0.5,0.5;  0.625,0.535; 0.75,0.6; 0.875,0.7335; 1,1">
                                          <p:stCondLst>
                                            <p:cond delay="498"/>
                                          </p:stCondLst>
                                        </p:cTn>
                                        <p:tgtEl>
                                          <p:spTgt spid="3"/>
                                        </p:tgtEl>
                                        <p:attrNameLst>
                                          <p:attrName>ppt_y</p:attrName>
                                        </p:attrNameLst>
                                      </p:cBhvr>
                                      <p:tavLst>
                                        <p:tav tm="0" fmla="#ppt_y-sin(pi*$)/9">
                                          <p:val>
                                            <p:fltVal val="0"/>
                                          </p:val>
                                        </p:tav>
                                        <p:tav tm="100000">
                                          <p:val>
                                            <p:fltVal val="1"/>
                                          </p:val>
                                        </p:tav>
                                      </p:tavLst>
                                    </p:anim>
                                    <p:anim calcmode="lin" valueType="num">
                                      <p:cBhvr>
                                        <p:cTn id="11" dur="249" tmFilter="0, 0; 0.125,0.2665; 0.25,0.4; 0.375,0.465; 0.5,0.5;  0.625,0.535; 0.75,0.6; 0.875,0.7335; 1,1">
                                          <p:stCondLst>
                                            <p:cond delay="993"/>
                                          </p:stCondLst>
                                        </p:cTn>
                                        <p:tgtEl>
                                          <p:spTgt spid="3"/>
                                        </p:tgtEl>
                                        <p:attrNameLst>
                                          <p:attrName>ppt_y</p:attrName>
                                        </p:attrNameLst>
                                      </p:cBhvr>
                                      <p:tavLst>
                                        <p:tav tm="0" fmla="#ppt_y-sin(pi*$)/27">
                                          <p:val>
                                            <p:fltVal val="0"/>
                                          </p:val>
                                        </p:tav>
                                        <p:tav tm="100000">
                                          <p:val>
                                            <p:fltVal val="1"/>
                                          </p:val>
                                        </p:tav>
                                      </p:tavLst>
                                    </p:anim>
                                    <p:anim calcmode="lin" valueType="num">
                                      <p:cBhvr>
                                        <p:cTn id="12" dur="123" tmFilter="0, 0; 0.125,0.2665; 0.25,0.4; 0.375,0.465; 0.5,0.5;  0.625,0.535; 0.75,0.6; 0.875,0.7335; 1,1">
                                          <p:stCondLst>
                                            <p:cond delay="1242"/>
                                          </p:stCondLst>
                                        </p:cTn>
                                        <p:tgtEl>
                                          <p:spTgt spid="3"/>
                                        </p:tgtEl>
                                        <p:attrNameLst>
                                          <p:attrName>ppt_y</p:attrName>
                                        </p:attrNameLst>
                                      </p:cBhvr>
                                      <p:tavLst>
                                        <p:tav tm="0" fmla="#ppt_y-sin(pi*$)/81">
                                          <p:val>
                                            <p:fltVal val="0"/>
                                          </p:val>
                                        </p:tav>
                                        <p:tav tm="100000">
                                          <p:val>
                                            <p:fltVal val="1"/>
                                          </p:val>
                                        </p:tav>
                                      </p:tavLst>
                                    </p:anim>
                                    <p:animScale>
                                      <p:cBhvr>
                                        <p:cTn id="13" dur="20">
                                          <p:stCondLst>
                                            <p:cond delay="487"/>
                                          </p:stCondLst>
                                        </p:cTn>
                                        <p:tgtEl>
                                          <p:spTgt spid="3"/>
                                        </p:tgtEl>
                                      </p:cBhvr>
                                      <p:to x="100000" y="60000"/>
                                    </p:animScale>
                                    <p:animScale>
                                      <p:cBhvr>
                                        <p:cTn id="14" dur="124" decel="50000">
                                          <p:stCondLst>
                                            <p:cond delay="507"/>
                                          </p:stCondLst>
                                        </p:cTn>
                                        <p:tgtEl>
                                          <p:spTgt spid="3"/>
                                        </p:tgtEl>
                                      </p:cBhvr>
                                      <p:to x="100000" y="100000"/>
                                    </p:animScale>
                                    <p:animScale>
                                      <p:cBhvr>
                                        <p:cTn id="15" dur="20">
                                          <p:stCondLst>
                                            <p:cond delay="984"/>
                                          </p:stCondLst>
                                        </p:cTn>
                                        <p:tgtEl>
                                          <p:spTgt spid="3"/>
                                        </p:tgtEl>
                                      </p:cBhvr>
                                      <p:to x="100000" y="80000"/>
                                    </p:animScale>
                                    <p:animScale>
                                      <p:cBhvr>
                                        <p:cTn id="16" dur="124" decel="50000">
                                          <p:stCondLst>
                                            <p:cond delay="1004"/>
                                          </p:stCondLst>
                                        </p:cTn>
                                        <p:tgtEl>
                                          <p:spTgt spid="3"/>
                                        </p:tgtEl>
                                      </p:cBhvr>
                                      <p:to x="100000" y="100000"/>
                                    </p:animScale>
                                    <p:animScale>
                                      <p:cBhvr>
                                        <p:cTn id="17" dur="20">
                                          <p:stCondLst>
                                            <p:cond delay="1231"/>
                                          </p:stCondLst>
                                        </p:cTn>
                                        <p:tgtEl>
                                          <p:spTgt spid="3"/>
                                        </p:tgtEl>
                                      </p:cBhvr>
                                      <p:to x="100000" y="90000"/>
                                    </p:animScale>
                                    <p:animScale>
                                      <p:cBhvr>
                                        <p:cTn id="18" dur="124" decel="50000">
                                          <p:stCondLst>
                                            <p:cond delay="1251"/>
                                          </p:stCondLst>
                                        </p:cTn>
                                        <p:tgtEl>
                                          <p:spTgt spid="3"/>
                                        </p:tgtEl>
                                      </p:cBhvr>
                                      <p:to x="100000" y="100000"/>
                                    </p:animScale>
                                    <p:animScale>
                                      <p:cBhvr>
                                        <p:cTn id="19" dur="20">
                                          <p:stCondLst>
                                            <p:cond delay="1356"/>
                                          </p:stCondLst>
                                        </p:cTn>
                                        <p:tgtEl>
                                          <p:spTgt spid="3"/>
                                        </p:tgtEl>
                                      </p:cBhvr>
                                      <p:to x="100000" y="95000"/>
                                    </p:animScale>
                                    <p:animScale>
                                      <p:cBhvr>
                                        <p:cTn id="20" dur="124" decel="50000">
                                          <p:stCondLst>
                                            <p:cond delay="1376"/>
                                          </p:stCondLst>
                                        </p:cTn>
                                        <p:tgtEl>
                                          <p:spTgt spid="3"/>
                                        </p:tgtEl>
                                      </p:cBhvr>
                                      <p:to x="100000" y="100000"/>
                                    </p:animScale>
                                  </p:childTnLst>
                                </p:cTn>
                              </p:par>
                              <p:par>
                                <p:cTn id="21" presetID="26" presetClass="entr" presetSubtype="0" fill="hold" grpId="0" nodeType="withEffect">
                                  <p:stCondLst>
                                    <p:cond delay="500"/>
                                  </p:stCondLst>
                                  <p:childTnLst>
                                    <p:set>
                                      <p:cBhvr>
                                        <p:cTn id="22" dur="1" fill="hold">
                                          <p:stCondLst>
                                            <p:cond delay="0"/>
                                          </p:stCondLst>
                                        </p:cTn>
                                        <p:tgtEl>
                                          <p:spTgt spid="4"/>
                                        </p:tgtEl>
                                        <p:attrNameLst>
                                          <p:attrName>style.visibility</p:attrName>
                                        </p:attrNameLst>
                                      </p:cBhvr>
                                      <p:to>
                                        <p:strVal val="visible"/>
                                      </p:to>
                                    </p:set>
                                    <p:animEffect transition="in" filter="wipe(down)">
                                      <p:cBhvr>
                                        <p:cTn id="23" dur="435">
                                          <p:stCondLst>
                                            <p:cond delay="0"/>
                                          </p:stCondLst>
                                        </p:cTn>
                                        <p:tgtEl>
                                          <p:spTgt spid="4"/>
                                        </p:tgtEl>
                                      </p:cBhvr>
                                    </p:animEffect>
                                    <p:anim calcmode="lin" valueType="num">
                                      <p:cBhvr>
                                        <p:cTn id="24" dur="1367"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5" dur="498"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6" dur="498" tmFilter="0, 0; 0.125,0.2665; 0.25,0.4; 0.375,0.465; 0.5,0.5;  0.625,0.535; 0.75,0.6; 0.875,0.7335; 1,1">
                                          <p:stCondLst>
                                            <p:cond delay="498"/>
                                          </p:stCondLst>
                                        </p:cTn>
                                        <p:tgtEl>
                                          <p:spTgt spid="4"/>
                                        </p:tgtEl>
                                        <p:attrNameLst>
                                          <p:attrName>ppt_y</p:attrName>
                                        </p:attrNameLst>
                                      </p:cBhvr>
                                      <p:tavLst>
                                        <p:tav tm="0" fmla="#ppt_y-sin(pi*$)/9">
                                          <p:val>
                                            <p:fltVal val="0"/>
                                          </p:val>
                                        </p:tav>
                                        <p:tav tm="100000">
                                          <p:val>
                                            <p:fltVal val="1"/>
                                          </p:val>
                                        </p:tav>
                                      </p:tavLst>
                                    </p:anim>
                                    <p:anim calcmode="lin" valueType="num">
                                      <p:cBhvr>
                                        <p:cTn id="27" dur="249" tmFilter="0, 0; 0.125,0.2665; 0.25,0.4; 0.375,0.465; 0.5,0.5;  0.625,0.535; 0.75,0.6; 0.875,0.7335; 1,1">
                                          <p:stCondLst>
                                            <p:cond delay="993"/>
                                          </p:stCondLst>
                                        </p:cTn>
                                        <p:tgtEl>
                                          <p:spTgt spid="4"/>
                                        </p:tgtEl>
                                        <p:attrNameLst>
                                          <p:attrName>ppt_y</p:attrName>
                                        </p:attrNameLst>
                                      </p:cBhvr>
                                      <p:tavLst>
                                        <p:tav tm="0" fmla="#ppt_y-sin(pi*$)/27">
                                          <p:val>
                                            <p:fltVal val="0"/>
                                          </p:val>
                                        </p:tav>
                                        <p:tav tm="100000">
                                          <p:val>
                                            <p:fltVal val="1"/>
                                          </p:val>
                                        </p:tav>
                                      </p:tavLst>
                                    </p:anim>
                                    <p:anim calcmode="lin" valueType="num">
                                      <p:cBhvr>
                                        <p:cTn id="28" dur="123" tmFilter="0, 0; 0.125,0.2665; 0.25,0.4; 0.375,0.465; 0.5,0.5;  0.625,0.535; 0.75,0.6; 0.875,0.7335; 1,1">
                                          <p:stCondLst>
                                            <p:cond delay="1242"/>
                                          </p:stCondLst>
                                        </p:cTn>
                                        <p:tgtEl>
                                          <p:spTgt spid="4"/>
                                        </p:tgtEl>
                                        <p:attrNameLst>
                                          <p:attrName>ppt_y</p:attrName>
                                        </p:attrNameLst>
                                      </p:cBhvr>
                                      <p:tavLst>
                                        <p:tav tm="0" fmla="#ppt_y-sin(pi*$)/81">
                                          <p:val>
                                            <p:fltVal val="0"/>
                                          </p:val>
                                        </p:tav>
                                        <p:tav tm="100000">
                                          <p:val>
                                            <p:fltVal val="1"/>
                                          </p:val>
                                        </p:tav>
                                      </p:tavLst>
                                    </p:anim>
                                    <p:animScale>
                                      <p:cBhvr>
                                        <p:cTn id="29" dur="20">
                                          <p:stCondLst>
                                            <p:cond delay="487"/>
                                          </p:stCondLst>
                                        </p:cTn>
                                        <p:tgtEl>
                                          <p:spTgt spid="4"/>
                                        </p:tgtEl>
                                      </p:cBhvr>
                                      <p:to x="100000" y="60000"/>
                                    </p:animScale>
                                    <p:animScale>
                                      <p:cBhvr>
                                        <p:cTn id="30" dur="124" decel="50000">
                                          <p:stCondLst>
                                            <p:cond delay="507"/>
                                          </p:stCondLst>
                                        </p:cTn>
                                        <p:tgtEl>
                                          <p:spTgt spid="4"/>
                                        </p:tgtEl>
                                      </p:cBhvr>
                                      <p:to x="100000" y="100000"/>
                                    </p:animScale>
                                    <p:animScale>
                                      <p:cBhvr>
                                        <p:cTn id="31" dur="20">
                                          <p:stCondLst>
                                            <p:cond delay="984"/>
                                          </p:stCondLst>
                                        </p:cTn>
                                        <p:tgtEl>
                                          <p:spTgt spid="4"/>
                                        </p:tgtEl>
                                      </p:cBhvr>
                                      <p:to x="100000" y="80000"/>
                                    </p:animScale>
                                    <p:animScale>
                                      <p:cBhvr>
                                        <p:cTn id="32" dur="124" decel="50000">
                                          <p:stCondLst>
                                            <p:cond delay="1004"/>
                                          </p:stCondLst>
                                        </p:cTn>
                                        <p:tgtEl>
                                          <p:spTgt spid="4"/>
                                        </p:tgtEl>
                                      </p:cBhvr>
                                      <p:to x="100000" y="100000"/>
                                    </p:animScale>
                                    <p:animScale>
                                      <p:cBhvr>
                                        <p:cTn id="33" dur="20">
                                          <p:stCondLst>
                                            <p:cond delay="1231"/>
                                          </p:stCondLst>
                                        </p:cTn>
                                        <p:tgtEl>
                                          <p:spTgt spid="4"/>
                                        </p:tgtEl>
                                      </p:cBhvr>
                                      <p:to x="100000" y="90000"/>
                                    </p:animScale>
                                    <p:animScale>
                                      <p:cBhvr>
                                        <p:cTn id="34" dur="124" decel="50000">
                                          <p:stCondLst>
                                            <p:cond delay="1251"/>
                                          </p:stCondLst>
                                        </p:cTn>
                                        <p:tgtEl>
                                          <p:spTgt spid="4"/>
                                        </p:tgtEl>
                                      </p:cBhvr>
                                      <p:to x="100000" y="100000"/>
                                    </p:animScale>
                                    <p:animScale>
                                      <p:cBhvr>
                                        <p:cTn id="35" dur="20">
                                          <p:stCondLst>
                                            <p:cond delay="1356"/>
                                          </p:stCondLst>
                                        </p:cTn>
                                        <p:tgtEl>
                                          <p:spTgt spid="4"/>
                                        </p:tgtEl>
                                      </p:cBhvr>
                                      <p:to x="100000" y="95000"/>
                                    </p:animScale>
                                    <p:animScale>
                                      <p:cBhvr>
                                        <p:cTn id="36" dur="124" decel="50000">
                                          <p:stCondLst>
                                            <p:cond delay="1376"/>
                                          </p:stCondLst>
                                        </p:cTn>
                                        <p:tgtEl>
                                          <p:spTgt spid="4"/>
                                        </p:tgtEl>
                                      </p:cBhvr>
                                      <p:to x="100000" y="100000"/>
                                    </p:animScale>
                                  </p:childTnLst>
                                </p:cTn>
                              </p:par>
                            </p:childTnLst>
                          </p:cTn>
                        </p:par>
                        <p:par>
                          <p:cTn id="37" fill="hold">
                            <p:stCondLst>
                              <p:cond delay="1500"/>
                            </p:stCondLst>
                            <p:childTnLst>
                              <p:par>
                                <p:cTn id="38" presetID="31" presetClass="entr" presetSubtype="0" fill="hold" grpId="0" nodeType="afterEffect">
                                  <p:stCondLst>
                                    <p:cond delay="0"/>
                                  </p:stCondLst>
                                  <p:childTnLst>
                                    <p:set>
                                      <p:cBhvr>
                                        <p:cTn id="39" dur="1" fill="hold">
                                          <p:stCondLst>
                                            <p:cond delay="0"/>
                                          </p:stCondLst>
                                        </p:cTn>
                                        <p:tgtEl>
                                          <p:spTgt spid="10"/>
                                        </p:tgtEl>
                                        <p:attrNameLst>
                                          <p:attrName>style.visibility</p:attrName>
                                        </p:attrNameLst>
                                      </p:cBhvr>
                                      <p:to>
                                        <p:strVal val="visible"/>
                                      </p:to>
                                    </p:set>
                                    <p:anim calcmode="lin" valueType="num">
                                      <p:cBhvr>
                                        <p:cTn id="40" dur="500" fill="hold"/>
                                        <p:tgtEl>
                                          <p:spTgt spid="10"/>
                                        </p:tgtEl>
                                        <p:attrNameLst>
                                          <p:attrName>ppt_w</p:attrName>
                                        </p:attrNameLst>
                                      </p:cBhvr>
                                      <p:tavLst>
                                        <p:tav tm="0">
                                          <p:val>
                                            <p:fltVal val="0"/>
                                          </p:val>
                                        </p:tav>
                                        <p:tav tm="100000">
                                          <p:val>
                                            <p:strVal val="#ppt_w"/>
                                          </p:val>
                                        </p:tav>
                                      </p:tavLst>
                                    </p:anim>
                                    <p:anim calcmode="lin" valueType="num">
                                      <p:cBhvr>
                                        <p:cTn id="41" dur="500" fill="hold"/>
                                        <p:tgtEl>
                                          <p:spTgt spid="10"/>
                                        </p:tgtEl>
                                        <p:attrNameLst>
                                          <p:attrName>ppt_h</p:attrName>
                                        </p:attrNameLst>
                                      </p:cBhvr>
                                      <p:tavLst>
                                        <p:tav tm="0">
                                          <p:val>
                                            <p:fltVal val="0"/>
                                          </p:val>
                                        </p:tav>
                                        <p:tav tm="100000">
                                          <p:val>
                                            <p:strVal val="#ppt_h"/>
                                          </p:val>
                                        </p:tav>
                                      </p:tavLst>
                                    </p:anim>
                                    <p:anim calcmode="lin" valueType="num">
                                      <p:cBhvr>
                                        <p:cTn id="42" dur="500" fill="hold"/>
                                        <p:tgtEl>
                                          <p:spTgt spid="10"/>
                                        </p:tgtEl>
                                        <p:attrNameLst>
                                          <p:attrName>style.rotation</p:attrName>
                                        </p:attrNameLst>
                                      </p:cBhvr>
                                      <p:tavLst>
                                        <p:tav tm="0">
                                          <p:val>
                                            <p:fltVal val="90"/>
                                          </p:val>
                                        </p:tav>
                                        <p:tav tm="100000">
                                          <p:val>
                                            <p:fltVal val="0"/>
                                          </p:val>
                                        </p:tav>
                                      </p:tavLst>
                                    </p:anim>
                                    <p:animEffect transition="in" filter="fade">
                                      <p:cBhvr>
                                        <p:cTn id="43" dur="500"/>
                                        <p:tgtEl>
                                          <p:spTgt spid="10"/>
                                        </p:tgtEl>
                                      </p:cBhvr>
                                    </p:animEffect>
                                  </p:childTnLst>
                                </p:cTn>
                              </p:par>
                              <p:par>
                                <p:cTn id="44" presetID="31" presetClass="entr" presetSubtype="0" fill="hold" grpId="0" nodeType="withEffect">
                                  <p:stCondLst>
                                    <p:cond delay="0"/>
                                  </p:stCondLst>
                                  <p:childTnLst>
                                    <p:set>
                                      <p:cBhvr>
                                        <p:cTn id="45" dur="1" fill="hold">
                                          <p:stCondLst>
                                            <p:cond delay="0"/>
                                          </p:stCondLst>
                                        </p:cTn>
                                        <p:tgtEl>
                                          <p:spTgt spid="11"/>
                                        </p:tgtEl>
                                        <p:attrNameLst>
                                          <p:attrName>style.visibility</p:attrName>
                                        </p:attrNameLst>
                                      </p:cBhvr>
                                      <p:to>
                                        <p:strVal val="visible"/>
                                      </p:to>
                                    </p:set>
                                    <p:anim calcmode="lin" valueType="num">
                                      <p:cBhvr>
                                        <p:cTn id="46" dur="500" fill="hold"/>
                                        <p:tgtEl>
                                          <p:spTgt spid="11"/>
                                        </p:tgtEl>
                                        <p:attrNameLst>
                                          <p:attrName>ppt_w</p:attrName>
                                        </p:attrNameLst>
                                      </p:cBhvr>
                                      <p:tavLst>
                                        <p:tav tm="0">
                                          <p:val>
                                            <p:fltVal val="0"/>
                                          </p:val>
                                        </p:tav>
                                        <p:tav tm="100000">
                                          <p:val>
                                            <p:strVal val="#ppt_w"/>
                                          </p:val>
                                        </p:tav>
                                      </p:tavLst>
                                    </p:anim>
                                    <p:anim calcmode="lin" valueType="num">
                                      <p:cBhvr>
                                        <p:cTn id="47" dur="500" fill="hold"/>
                                        <p:tgtEl>
                                          <p:spTgt spid="11"/>
                                        </p:tgtEl>
                                        <p:attrNameLst>
                                          <p:attrName>ppt_h</p:attrName>
                                        </p:attrNameLst>
                                      </p:cBhvr>
                                      <p:tavLst>
                                        <p:tav tm="0">
                                          <p:val>
                                            <p:fltVal val="0"/>
                                          </p:val>
                                        </p:tav>
                                        <p:tav tm="100000">
                                          <p:val>
                                            <p:strVal val="#ppt_h"/>
                                          </p:val>
                                        </p:tav>
                                      </p:tavLst>
                                    </p:anim>
                                    <p:anim calcmode="lin" valueType="num">
                                      <p:cBhvr>
                                        <p:cTn id="48" dur="500" fill="hold"/>
                                        <p:tgtEl>
                                          <p:spTgt spid="11"/>
                                        </p:tgtEl>
                                        <p:attrNameLst>
                                          <p:attrName>style.rotation</p:attrName>
                                        </p:attrNameLst>
                                      </p:cBhvr>
                                      <p:tavLst>
                                        <p:tav tm="0">
                                          <p:val>
                                            <p:fltVal val="90"/>
                                          </p:val>
                                        </p:tav>
                                        <p:tav tm="100000">
                                          <p:val>
                                            <p:fltVal val="0"/>
                                          </p:val>
                                        </p:tav>
                                      </p:tavLst>
                                    </p:anim>
                                    <p:animEffect transition="in" filter="fade">
                                      <p:cBhvr>
                                        <p:cTn id="49" dur="500"/>
                                        <p:tgtEl>
                                          <p:spTgt spid="11"/>
                                        </p:tgtEl>
                                      </p:cBhvr>
                                    </p:animEffect>
                                  </p:childTnLst>
                                </p:cTn>
                              </p:par>
                            </p:childTnLst>
                          </p:cTn>
                        </p:par>
                        <p:par>
                          <p:cTn id="50" fill="hold">
                            <p:stCondLst>
                              <p:cond delay="2000"/>
                            </p:stCondLst>
                            <p:childTnLst>
                              <p:par>
                                <p:cTn id="51" presetID="52" presetClass="entr" presetSubtype="0" fill="hold" grpId="0" nodeType="afterEffect">
                                  <p:stCondLst>
                                    <p:cond delay="0"/>
                                  </p:stCondLst>
                                  <p:childTnLst>
                                    <p:set>
                                      <p:cBhvr>
                                        <p:cTn id="52" dur="1" fill="hold">
                                          <p:stCondLst>
                                            <p:cond delay="0"/>
                                          </p:stCondLst>
                                        </p:cTn>
                                        <p:tgtEl>
                                          <p:spTgt spid="5"/>
                                        </p:tgtEl>
                                        <p:attrNameLst>
                                          <p:attrName>style.visibility</p:attrName>
                                        </p:attrNameLst>
                                      </p:cBhvr>
                                      <p:to>
                                        <p:strVal val="visible"/>
                                      </p:to>
                                    </p:set>
                                    <p:animScale>
                                      <p:cBhvr>
                                        <p:cTn id="53"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4" dur="1000" decel="50000" fill="hold">
                                          <p:stCondLst>
                                            <p:cond delay="0"/>
                                          </p:stCondLst>
                                        </p:cTn>
                                        <p:tgtEl>
                                          <p:spTgt spid="5"/>
                                        </p:tgtEl>
                                        <p:attrNameLst>
                                          <p:attrName>ppt_x</p:attrName>
                                          <p:attrName>ppt_y</p:attrName>
                                        </p:attrNameLst>
                                      </p:cBhvr>
                                    </p:animMotion>
                                    <p:animEffect transition="in" filter="fade">
                                      <p:cBhvr>
                                        <p:cTn id="55" dur="1000"/>
                                        <p:tgtEl>
                                          <p:spTgt spid="5"/>
                                        </p:tgtEl>
                                      </p:cBhvr>
                                    </p:animEffect>
                                  </p:childTnLst>
                                </p:cTn>
                              </p:par>
                              <p:par>
                                <p:cTn id="56" presetID="52" presetClass="entr" presetSubtype="0" fill="hold" grpId="0" nodeType="withEffect">
                                  <p:stCondLst>
                                    <p:cond delay="0"/>
                                  </p:stCondLst>
                                  <p:childTnLst>
                                    <p:set>
                                      <p:cBhvr>
                                        <p:cTn id="57" dur="1" fill="hold">
                                          <p:stCondLst>
                                            <p:cond delay="0"/>
                                          </p:stCondLst>
                                        </p:cTn>
                                        <p:tgtEl>
                                          <p:spTgt spid="7"/>
                                        </p:tgtEl>
                                        <p:attrNameLst>
                                          <p:attrName>style.visibility</p:attrName>
                                        </p:attrNameLst>
                                      </p:cBhvr>
                                      <p:to>
                                        <p:strVal val="visible"/>
                                      </p:to>
                                    </p:set>
                                    <p:animScale>
                                      <p:cBhvr>
                                        <p:cTn id="58"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9" dur="1000" decel="50000" fill="hold">
                                          <p:stCondLst>
                                            <p:cond delay="0"/>
                                          </p:stCondLst>
                                        </p:cTn>
                                        <p:tgtEl>
                                          <p:spTgt spid="7"/>
                                        </p:tgtEl>
                                        <p:attrNameLst>
                                          <p:attrName>ppt_x</p:attrName>
                                          <p:attrName>ppt_y</p:attrName>
                                        </p:attrNameLst>
                                      </p:cBhvr>
                                    </p:animMotion>
                                    <p:animEffect transition="in" filter="fade">
                                      <p:cBhvr>
                                        <p:cTn id="60" dur="1000"/>
                                        <p:tgtEl>
                                          <p:spTgt spid="7"/>
                                        </p:tgtEl>
                                      </p:cBhvr>
                                    </p:animEffect>
                                  </p:childTnLst>
                                </p:cTn>
                              </p:par>
                            </p:childTnLst>
                          </p:cTn>
                        </p:par>
                        <p:par>
                          <p:cTn id="61" fill="hold">
                            <p:stCondLst>
                              <p:cond delay="3000"/>
                            </p:stCondLst>
                            <p:childTnLst>
                              <p:par>
                                <p:cTn id="62" presetID="22" presetClass="entr" presetSubtype="2" fill="hold" grpId="0" nodeType="after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wipe(right)">
                                      <p:cBhvr>
                                        <p:cTn id="64" dur="500"/>
                                        <p:tgtEl>
                                          <p:spTgt spid="14"/>
                                        </p:tgtEl>
                                      </p:cBhvr>
                                    </p:animEffect>
                                  </p:childTnLst>
                                </p:cTn>
                              </p:par>
                            </p:childTnLst>
                          </p:cTn>
                        </p:par>
                        <p:par>
                          <p:cTn id="65" fill="hold">
                            <p:stCondLst>
                              <p:cond delay="3500"/>
                            </p:stCondLst>
                            <p:childTnLst>
                              <p:par>
                                <p:cTn id="66" presetID="31" presetClass="entr" presetSubtype="0" fill="hold" grpId="0" nodeType="afterEffect">
                                  <p:stCondLst>
                                    <p:cond delay="0"/>
                                  </p:stCondLst>
                                  <p:childTnLst>
                                    <p:set>
                                      <p:cBhvr>
                                        <p:cTn id="67" dur="1" fill="hold">
                                          <p:stCondLst>
                                            <p:cond delay="0"/>
                                          </p:stCondLst>
                                        </p:cTn>
                                        <p:tgtEl>
                                          <p:spTgt spid="12"/>
                                        </p:tgtEl>
                                        <p:attrNameLst>
                                          <p:attrName>style.visibility</p:attrName>
                                        </p:attrNameLst>
                                      </p:cBhvr>
                                      <p:to>
                                        <p:strVal val="visible"/>
                                      </p:to>
                                    </p:set>
                                    <p:anim calcmode="lin" valueType="num">
                                      <p:cBhvr>
                                        <p:cTn id="68" dur="500" fill="hold"/>
                                        <p:tgtEl>
                                          <p:spTgt spid="12"/>
                                        </p:tgtEl>
                                        <p:attrNameLst>
                                          <p:attrName>ppt_w</p:attrName>
                                        </p:attrNameLst>
                                      </p:cBhvr>
                                      <p:tavLst>
                                        <p:tav tm="0">
                                          <p:val>
                                            <p:fltVal val="0"/>
                                          </p:val>
                                        </p:tav>
                                        <p:tav tm="100000">
                                          <p:val>
                                            <p:strVal val="#ppt_w"/>
                                          </p:val>
                                        </p:tav>
                                      </p:tavLst>
                                    </p:anim>
                                    <p:anim calcmode="lin" valueType="num">
                                      <p:cBhvr>
                                        <p:cTn id="69" dur="500" fill="hold"/>
                                        <p:tgtEl>
                                          <p:spTgt spid="12"/>
                                        </p:tgtEl>
                                        <p:attrNameLst>
                                          <p:attrName>ppt_h</p:attrName>
                                        </p:attrNameLst>
                                      </p:cBhvr>
                                      <p:tavLst>
                                        <p:tav tm="0">
                                          <p:val>
                                            <p:fltVal val="0"/>
                                          </p:val>
                                        </p:tav>
                                        <p:tav tm="100000">
                                          <p:val>
                                            <p:strVal val="#ppt_h"/>
                                          </p:val>
                                        </p:tav>
                                      </p:tavLst>
                                    </p:anim>
                                    <p:anim calcmode="lin" valueType="num">
                                      <p:cBhvr>
                                        <p:cTn id="70" dur="500" fill="hold"/>
                                        <p:tgtEl>
                                          <p:spTgt spid="12"/>
                                        </p:tgtEl>
                                        <p:attrNameLst>
                                          <p:attrName>style.rotation</p:attrName>
                                        </p:attrNameLst>
                                      </p:cBhvr>
                                      <p:tavLst>
                                        <p:tav tm="0">
                                          <p:val>
                                            <p:fltVal val="90"/>
                                          </p:val>
                                        </p:tav>
                                        <p:tav tm="100000">
                                          <p:val>
                                            <p:fltVal val="0"/>
                                          </p:val>
                                        </p:tav>
                                      </p:tavLst>
                                    </p:anim>
                                    <p:animEffect transition="in" filter="fade">
                                      <p:cBhvr>
                                        <p:cTn id="71" dur="500"/>
                                        <p:tgtEl>
                                          <p:spTgt spid="12"/>
                                        </p:tgtEl>
                                      </p:cBhvr>
                                    </p:animEffect>
                                  </p:childTnLst>
                                </p:cTn>
                              </p:par>
                              <p:par>
                                <p:cTn id="72" presetID="31" presetClass="entr" presetSubtype="0" fill="hold" grpId="0" nodeType="withEffect">
                                  <p:stCondLst>
                                    <p:cond delay="0"/>
                                  </p:stCondLst>
                                  <p:childTnLst>
                                    <p:set>
                                      <p:cBhvr>
                                        <p:cTn id="73" dur="1" fill="hold">
                                          <p:stCondLst>
                                            <p:cond delay="0"/>
                                          </p:stCondLst>
                                        </p:cTn>
                                        <p:tgtEl>
                                          <p:spTgt spid="13"/>
                                        </p:tgtEl>
                                        <p:attrNameLst>
                                          <p:attrName>style.visibility</p:attrName>
                                        </p:attrNameLst>
                                      </p:cBhvr>
                                      <p:to>
                                        <p:strVal val="visible"/>
                                      </p:to>
                                    </p:set>
                                    <p:anim calcmode="lin" valueType="num">
                                      <p:cBhvr>
                                        <p:cTn id="74" dur="500" fill="hold"/>
                                        <p:tgtEl>
                                          <p:spTgt spid="13"/>
                                        </p:tgtEl>
                                        <p:attrNameLst>
                                          <p:attrName>ppt_w</p:attrName>
                                        </p:attrNameLst>
                                      </p:cBhvr>
                                      <p:tavLst>
                                        <p:tav tm="0">
                                          <p:val>
                                            <p:fltVal val="0"/>
                                          </p:val>
                                        </p:tav>
                                        <p:tav tm="100000">
                                          <p:val>
                                            <p:strVal val="#ppt_w"/>
                                          </p:val>
                                        </p:tav>
                                      </p:tavLst>
                                    </p:anim>
                                    <p:anim calcmode="lin" valueType="num">
                                      <p:cBhvr>
                                        <p:cTn id="75" dur="500" fill="hold"/>
                                        <p:tgtEl>
                                          <p:spTgt spid="13"/>
                                        </p:tgtEl>
                                        <p:attrNameLst>
                                          <p:attrName>ppt_h</p:attrName>
                                        </p:attrNameLst>
                                      </p:cBhvr>
                                      <p:tavLst>
                                        <p:tav tm="0">
                                          <p:val>
                                            <p:fltVal val="0"/>
                                          </p:val>
                                        </p:tav>
                                        <p:tav tm="100000">
                                          <p:val>
                                            <p:strVal val="#ppt_h"/>
                                          </p:val>
                                        </p:tav>
                                      </p:tavLst>
                                    </p:anim>
                                    <p:anim calcmode="lin" valueType="num">
                                      <p:cBhvr>
                                        <p:cTn id="76" dur="500" fill="hold"/>
                                        <p:tgtEl>
                                          <p:spTgt spid="13"/>
                                        </p:tgtEl>
                                        <p:attrNameLst>
                                          <p:attrName>style.rotation</p:attrName>
                                        </p:attrNameLst>
                                      </p:cBhvr>
                                      <p:tavLst>
                                        <p:tav tm="0">
                                          <p:val>
                                            <p:fltVal val="90"/>
                                          </p:val>
                                        </p:tav>
                                        <p:tav tm="100000">
                                          <p:val>
                                            <p:fltVal val="0"/>
                                          </p:val>
                                        </p:tav>
                                      </p:tavLst>
                                    </p:anim>
                                    <p:animEffect transition="in" filter="fade">
                                      <p:cBhvr>
                                        <p:cTn id="77" dur="500"/>
                                        <p:tgtEl>
                                          <p:spTgt spid="13"/>
                                        </p:tgtEl>
                                      </p:cBhvr>
                                    </p:animEffect>
                                  </p:childTnLst>
                                </p:cTn>
                              </p:par>
                            </p:childTnLst>
                          </p:cTn>
                        </p:par>
                        <p:par>
                          <p:cTn id="78" fill="hold">
                            <p:stCondLst>
                              <p:cond delay="4000"/>
                            </p:stCondLst>
                            <p:childTnLst>
                              <p:par>
                                <p:cTn id="79" presetID="52" presetClass="entr" presetSubtype="0" fill="hold" grpId="0" nodeType="afterEffect">
                                  <p:stCondLst>
                                    <p:cond delay="0"/>
                                  </p:stCondLst>
                                  <p:childTnLst>
                                    <p:set>
                                      <p:cBhvr>
                                        <p:cTn id="80" dur="1" fill="hold">
                                          <p:stCondLst>
                                            <p:cond delay="0"/>
                                          </p:stCondLst>
                                        </p:cTn>
                                        <p:tgtEl>
                                          <p:spTgt spid="6"/>
                                        </p:tgtEl>
                                        <p:attrNameLst>
                                          <p:attrName>style.visibility</p:attrName>
                                        </p:attrNameLst>
                                      </p:cBhvr>
                                      <p:to>
                                        <p:strVal val="visible"/>
                                      </p:to>
                                    </p:set>
                                    <p:animScale>
                                      <p:cBhvr>
                                        <p:cTn id="81"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2" dur="1000" decel="50000" fill="hold">
                                          <p:stCondLst>
                                            <p:cond delay="0"/>
                                          </p:stCondLst>
                                        </p:cTn>
                                        <p:tgtEl>
                                          <p:spTgt spid="6"/>
                                        </p:tgtEl>
                                        <p:attrNameLst>
                                          <p:attrName>ppt_x</p:attrName>
                                          <p:attrName>ppt_y</p:attrName>
                                        </p:attrNameLst>
                                      </p:cBhvr>
                                    </p:animMotion>
                                    <p:animEffect transition="in" filter="fade">
                                      <p:cBhvr>
                                        <p:cTn id="83" dur="1000"/>
                                        <p:tgtEl>
                                          <p:spTgt spid="6"/>
                                        </p:tgtEl>
                                      </p:cBhvr>
                                    </p:animEffect>
                                  </p:childTnLst>
                                </p:cTn>
                              </p:par>
                              <p:par>
                                <p:cTn id="84" presetID="52" presetClass="entr" presetSubtype="0" fill="hold" grpId="0" nodeType="withEffect">
                                  <p:stCondLst>
                                    <p:cond delay="0"/>
                                  </p:stCondLst>
                                  <p:childTnLst>
                                    <p:set>
                                      <p:cBhvr>
                                        <p:cTn id="85" dur="1" fill="hold">
                                          <p:stCondLst>
                                            <p:cond delay="0"/>
                                          </p:stCondLst>
                                        </p:cTn>
                                        <p:tgtEl>
                                          <p:spTgt spid="9"/>
                                        </p:tgtEl>
                                        <p:attrNameLst>
                                          <p:attrName>style.visibility</p:attrName>
                                        </p:attrNameLst>
                                      </p:cBhvr>
                                      <p:to>
                                        <p:strVal val="visible"/>
                                      </p:to>
                                    </p:set>
                                    <p:animScale>
                                      <p:cBhvr>
                                        <p:cTn id="86" dur="1000" decel="50000" fill="hold">
                                          <p:stCondLst>
                                            <p:cond delay="0"/>
                                          </p:stCondLst>
                                        </p:cTn>
                                        <p:tgtEl>
                                          <p:spTgt spid="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7" dur="1000" decel="50000" fill="hold">
                                          <p:stCondLst>
                                            <p:cond delay="0"/>
                                          </p:stCondLst>
                                        </p:cTn>
                                        <p:tgtEl>
                                          <p:spTgt spid="9"/>
                                        </p:tgtEl>
                                        <p:attrNameLst>
                                          <p:attrName>ppt_x</p:attrName>
                                          <p:attrName>ppt_y</p:attrName>
                                        </p:attrNameLst>
                                      </p:cBhvr>
                                    </p:animMotion>
                                    <p:animEffect transition="in" filter="fade">
                                      <p:cBhvr>
                                        <p:cTn id="88" dur="1000"/>
                                        <p:tgtEl>
                                          <p:spTgt spid="9"/>
                                        </p:tgtEl>
                                      </p:cBhvr>
                                    </p:animEffect>
                                  </p:childTnLst>
                                </p:cTn>
                              </p:par>
                            </p:childTnLst>
                          </p:cTn>
                        </p:par>
                        <p:par>
                          <p:cTn id="89" fill="hold">
                            <p:stCondLst>
                              <p:cond delay="5000"/>
                            </p:stCondLst>
                            <p:childTnLst>
                              <p:par>
                                <p:cTn id="90" presetID="22" presetClass="entr" presetSubtype="2" fill="hold" grpId="0" nodeType="afterEffect">
                                  <p:stCondLst>
                                    <p:cond delay="0"/>
                                  </p:stCondLst>
                                  <p:childTnLst>
                                    <p:set>
                                      <p:cBhvr>
                                        <p:cTn id="91" dur="1" fill="hold">
                                          <p:stCondLst>
                                            <p:cond delay="0"/>
                                          </p:stCondLst>
                                        </p:cTn>
                                        <p:tgtEl>
                                          <p:spTgt spid="15"/>
                                        </p:tgtEl>
                                        <p:attrNameLst>
                                          <p:attrName>style.visibility</p:attrName>
                                        </p:attrNameLst>
                                      </p:cBhvr>
                                      <p:to>
                                        <p:strVal val="visible"/>
                                      </p:to>
                                    </p:set>
                                    <p:animEffect transition="in" filter="wipe(right)">
                                      <p:cBhvr>
                                        <p:cTn id="9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p:bldP spid="9" grpId="0"/>
      <p:bldP spid="10" grpId="0"/>
      <p:bldP spid="11" grpId="0"/>
      <p:bldP spid="12" grpId="0"/>
      <p:bldP spid="13" grpId="0"/>
      <p:bldP spid="14"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
          <p:cNvPicPr>
            <a:picLocks noChangeAspect="1" noChangeArrowheads="1"/>
          </p:cNvPicPr>
          <p:nvPr/>
        </p:nvPicPr>
        <p:blipFill>
          <a:blip r:embed="rId3" cstate="screen"/>
          <a:stretch>
            <a:fillRect/>
          </a:stretch>
        </p:blipFill>
        <p:spPr bwMode="auto">
          <a:xfrm>
            <a:off x="1322708" y="3147276"/>
            <a:ext cx="1942333" cy="12966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 name="Picture 2"/>
          <p:cNvPicPr>
            <a:picLocks noChangeAspect="1" noChangeArrowheads="1"/>
          </p:cNvPicPr>
          <p:nvPr/>
        </p:nvPicPr>
        <p:blipFill>
          <a:blip r:embed="rId4" cstate="screen"/>
          <a:stretch>
            <a:fillRect/>
          </a:stretch>
        </p:blipFill>
        <p:spPr bwMode="auto">
          <a:xfrm>
            <a:off x="3342609" y="3147276"/>
            <a:ext cx="2040247" cy="12966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 name="Picture 2"/>
          <p:cNvPicPr>
            <a:picLocks noChangeAspect="1" noChangeArrowheads="1"/>
          </p:cNvPicPr>
          <p:nvPr/>
        </p:nvPicPr>
        <p:blipFill>
          <a:blip r:embed="rId5"/>
          <a:srcRect/>
          <a:stretch>
            <a:fillRect/>
          </a:stretch>
        </p:blipFill>
        <p:spPr bwMode="auto">
          <a:xfrm>
            <a:off x="5450225" y="3147276"/>
            <a:ext cx="2069521" cy="12966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7" name="直接连接符 26"/>
          <p:cNvCxnSpPr>
            <a:stCxn id="29" idx="6"/>
            <a:endCxn id="28" idx="2"/>
          </p:cNvCxnSpPr>
          <p:nvPr/>
        </p:nvCxnSpPr>
        <p:spPr>
          <a:xfrm>
            <a:off x="2021149" y="2042740"/>
            <a:ext cx="682658"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8" name="Oval 14"/>
          <p:cNvSpPr>
            <a:spLocks noChangeArrowheads="1"/>
          </p:cNvSpPr>
          <p:nvPr/>
        </p:nvSpPr>
        <p:spPr bwMode="auto">
          <a:xfrm>
            <a:off x="2703808" y="1579389"/>
            <a:ext cx="925541" cy="926702"/>
          </a:xfrm>
          <a:prstGeom prst="ellipse">
            <a:avLst/>
          </a:prstGeom>
          <a:noFill/>
          <a:ln w="127000">
            <a:solidFill>
              <a:schemeClr val="accent2"/>
            </a:solidFill>
            <a:round/>
          </a:ln>
        </p:spPr>
        <p:txBody>
          <a:bodyPr vert="horz" wrap="square" lIns="24455" tIns="31057" rIns="24455" bIns="31057" numCol="1" anchor="ctr" anchorCtr="0" compatLnSpc="1"/>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95000"/>
                    <a:lumOff val="5000"/>
                  </a:prstClr>
                </a:solidFill>
                <a:effectLst/>
                <a:uLnTx/>
                <a:uFillTx/>
                <a:latin typeface="微软雅黑" panose="020B0503020204020204" pitchFamily="34" charset="-122"/>
                <a:ea typeface="微软雅黑" panose="020B0503020204020204" pitchFamily="34" charset="-122"/>
                <a:cs typeface="+mn-cs"/>
              </a:rPr>
              <a:t>点击添加说明文字</a:t>
            </a:r>
          </a:p>
        </p:txBody>
      </p:sp>
      <p:sp>
        <p:nvSpPr>
          <p:cNvPr id="29" name="Oval 15"/>
          <p:cNvSpPr>
            <a:spLocks noChangeArrowheads="1"/>
          </p:cNvSpPr>
          <p:nvPr/>
        </p:nvSpPr>
        <p:spPr bwMode="auto">
          <a:xfrm>
            <a:off x="1275433" y="1668447"/>
            <a:ext cx="745717" cy="748589"/>
          </a:xfrm>
          <a:prstGeom prst="ellipse">
            <a:avLst/>
          </a:prstGeom>
          <a:noFill/>
          <a:ln w="127000">
            <a:solidFill>
              <a:schemeClr val="accent5"/>
            </a:solidFill>
            <a:round/>
          </a:ln>
          <a:effectLst/>
        </p:spPr>
        <p:txBody>
          <a:bodyPr vert="horz" wrap="square" lIns="62117" tIns="31057" rIns="62117" bIns="31057" numCol="1" anchor="ctr" anchorCtr="0" compatLnSpc="1"/>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a:ln>
                  <a:noFill/>
                </a:ln>
                <a:solidFill>
                  <a:prstClr val="black">
                    <a:lumMod val="95000"/>
                    <a:lumOff val="5000"/>
                  </a:prstClr>
                </a:solidFill>
                <a:effectLst/>
                <a:uLnTx/>
                <a:uFillTx/>
                <a:latin typeface="微软雅黑" panose="020B0503020204020204" pitchFamily="34" charset="-122"/>
                <a:ea typeface="微软雅黑" panose="020B0503020204020204" pitchFamily="34" charset="-122"/>
                <a:cs typeface="+mn-cs"/>
              </a:rPr>
              <a:t>添加标题</a:t>
            </a:r>
          </a:p>
        </p:txBody>
      </p:sp>
      <p:grpSp>
        <p:nvGrpSpPr>
          <p:cNvPr id="30" name="Group 22"/>
          <p:cNvGrpSpPr/>
          <p:nvPr/>
        </p:nvGrpSpPr>
        <p:grpSpPr bwMode="auto">
          <a:xfrm>
            <a:off x="4648347" y="1265078"/>
            <a:ext cx="769718" cy="342211"/>
            <a:chOff x="0" y="0"/>
            <a:chExt cx="1131895" cy="504056"/>
          </a:xfrm>
        </p:grpSpPr>
        <p:sp>
          <p:nvSpPr>
            <p:cNvPr id="31" name="矩形 46"/>
            <p:cNvSpPr>
              <a:spLocks noChangeArrowheads="1"/>
            </p:cNvSpPr>
            <p:nvPr/>
          </p:nvSpPr>
          <p:spPr bwMode="auto">
            <a:xfrm>
              <a:off x="0" y="0"/>
              <a:ext cx="1080120" cy="504056"/>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zh-CN"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32" name="文本框 47"/>
            <p:cNvSpPr>
              <a:spLocks noChangeArrowheads="1"/>
            </p:cNvSpPr>
            <p:nvPr/>
          </p:nvSpPr>
          <p:spPr bwMode="auto">
            <a:xfrm>
              <a:off x="51776" y="41771"/>
              <a:ext cx="1080119" cy="45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sym typeface="方正兰亭细黑_GBK" charset="-122"/>
                </a:rPr>
                <a:t>关键字</a:t>
              </a:r>
            </a:p>
          </p:txBody>
        </p:sp>
      </p:grpSp>
      <p:sp>
        <p:nvSpPr>
          <p:cNvPr id="33" name="矩形 60"/>
          <p:cNvSpPr>
            <a:spLocks noChangeArrowheads="1"/>
          </p:cNvSpPr>
          <p:nvPr/>
        </p:nvSpPr>
        <p:spPr bwMode="auto">
          <a:xfrm>
            <a:off x="5546664" y="1193002"/>
            <a:ext cx="2265696" cy="461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2117" tIns="31057" rIns="62117" bIns="31057">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000" b="0" i="0" u="none" strike="noStrike" kern="1200" cap="none" spc="0" normalizeH="0" baseline="0" noProof="0" dirty="0">
                <a:ln>
                  <a:noFill/>
                </a:ln>
                <a:solidFill>
                  <a:prstClr val="black">
                    <a:lumMod val="95000"/>
                    <a:lumOff val="5000"/>
                  </a:prstClr>
                </a:solidFill>
                <a:effectLst/>
                <a:uLnTx/>
                <a:uFillTx/>
                <a:latin typeface="微软雅黑" panose="020B0503020204020204" pitchFamily="34" charset="-122"/>
                <a:ea typeface="微软雅黑" panose="020B0503020204020204" pitchFamily="34" charset="-122"/>
                <a:cs typeface="+mn-cs"/>
              </a:rPr>
              <a:t>单击此处添加文本单击此处添加文本</a:t>
            </a:r>
            <a:endParaRPr kumimoji="0" lang="en-US" altLang="zh-CN" sz="1000" b="0" i="0" u="none" strike="noStrike" kern="1200" cap="none" spc="0" normalizeH="0" baseline="0" noProof="0" dirty="0">
              <a:ln>
                <a:noFill/>
              </a:ln>
              <a:solidFill>
                <a:prstClr val="black">
                  <a:lumMod val="95000"/>
                  <a:lumOff val="5000"/>
                </a:prstClr>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000" b="0" i="0" u="none" strike="noStrike" kern="1200" cap="none" spc="0" normalizeH="0" baseline="0" noProof="0" dirty="0">
                <a:ln>
                  <a:noFill/>
                </a:ln>
                <a:solidFill>
                  <a:prstClr val="black">
                    <a:lumMod val="95000"/>
                    <a:lumOff val="5000"/>
                  </a:prstClr>
                </a:solidFill>
                <a:effectLst/>
                <a:uLnTx/>
                <a:uFillTx/>
                <a:latin typeface="微软雅黑" panose="020B0503020204020204" pitchFamily="34" charset="-122"/>
                <a:ea typeface="微软雅黑" panose="020B0503020204020204" pitchFamily="34" charset="-122"/>
                <a:cs typeface="+mn-cs"/>
              </a:rPr>
              <a:t>单击此处添加文本单击此处添加文本</a:t>
            </a:r>
            <a:endParaRPr kumimoji="0" lang="en-US" altLang="zh-CN" sz="1000" b="0" i="0" u="none" strike="noStrike" kern="1200" cap="none" spc="0" normalizeH="0" baseline="0" noProof="0" dirty="0">
              <a:ln>
                <a:noFill/>
              </a:ln>
              <a:solidFill>
                <a:prstClr val="black">
                  <a:lumMod val="95000"/>
                  <a:lumOff val="5000"/>
                </a:prstClr>
              </a:solidFill>
              <a:effectLst/>
              <a:uLnTx/>
              <a:uFillTx/>
              <a:latin typeface="微软雅黑" panose="020B0503020204020204" pitchFamily="34" charset="-122"/>
              <a:ea typeface="微软雅黑" panose="020B0503020204020204" pitchFamily="34" charset="-122"/>
              <a:cs typeface="+mn-cs"/>
            </a:endParaRPr>
          </a:p>
        </p:txBody>
      </p:sp>
      <p:grpSp>
        <p:nvGrpSpPr>
          <p:cNvPr id="34" name="Group 22"/>
          <p:cNvGrpSpPr/>
          <p:nvPr/>
        </p:nvGrpSpPr>
        <p:grpSpPr bwMode="auto">
          <a:xfrm>
            <a:off x="4648347" y="1865240"/>
            <a:ext cx="769718" cy="342211"/>
            <a:chOff x="0" y="0"/>
            <a:chExt cx="1131895" cy="504056"/>
          </a:xfrm>
        </p:grpSpPr>
        <p:sp>
          <p:nvSpPr>
            <p:cNvPr id="35" name="矩形 46"/>
            <p:cNvSpPr>
              <a:spLocks noChangeArrowheads="1"/>
            </p:cNvSpPr>
            <p:nvPr/>
          </p:nvSpPr>
          <p:spPr bwMode="auto">
            <a:xfrm>
              <a:off x="0" y="0"/>
              <a:ext cx="1080120" cy="504056"/>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zh-CN"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36" name="文本框 47"/>
            <p:cNvSpPr>
              <a:spLocks noChangeArrowheads="1"/>
            </p:cNvSpPr>
            <p:nvPr/>
          </p:nvSpPr>
          <p:spPr bwMode="auto">
            <a:xfrm>
              <a:off x="51776" y="41771"/>
              <a:ext cx="1080119" cy="45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sym typeface="方正兰亭细黑_GBK" charset="-122"/>
                </a:rPr>
                <a:t>关键字</a:t>
              </a:r>
            </a:p>
          </p:txBody>
        </p:sp>
      </p:grpSp>
      <p:sp>
        <p:nvSpPr>
          <p:cNvPr id="37" name="矩形 60"/>
          <p:cNvSpPr>
            <a:spLocks noChangeArrowheads="1"/>
          </p:cNvSpPr>
          <p:nvPr/>
        </p:nvSpPr>
        <p:spPr bwMode="auto">
          <a:xfrm>
            <a:off x="5546664" y="1793165"/>
            <a:ext cx="2265696" cy="461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2117" tIns="31057" rIns="62117" bIns="31057">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000" b="0" i="0" u="none" strike="noStrike" kern="1200" cap="none" spc="0" normalizeH="0" baseline="0" noProof="0" dirty="0">
                <a:ln>
                  <a:noFill/>
                </a:ln>
                <a:solidFill>
                  <a:prstClr val="black">
                    <a:lumMod val="95000"/>
                    <a:lumOff val="5000"/>
                  </a:prstClr>
                </a:solidFill>
                <a:effectLst/>
                <a:uLnTx/>
                <a:uFillTx/>
                <a:latin typeface="微软雅黑" panose="020B0503020204020204" pitchFamily="34" charset="-122"/>
                <a:ea typeface="微软雅黑" panose="020B0503020204020204" pitchFamily="34" charset="-122"/>
                <a:cs typeface="+mn-cs"/>
              </a:rPr>
              <a:t>单击此处添加文本单击此处添加文本</a:t>
            </a:r>
            <a:endParaRPr kumimoji="0" lang="en-US" altLang="zh-CN" sz="1000" b="0" i="0" u="none" strike="noStrike" kern="1200" cap="none" spc="0" normalizeH="0" baseline="0" noProof="0" dirty="0">
              <a:ln>
                <a:noFill/>
              </a:ln>
              <a:solidFill>
                <a:prstClr val="black">
                  <a:lumMod val="95000"/>
                  <a:lumOff val="5000"/>
                </a:prstClr>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000" b="0" i="0" u="none" strike="noStrike" kern="1200" cap="none" spc="0" normalizeH="0" baseline="0" noProof="0" dirty="0">
                <a:ln>
                  <a:noFill/>
                </a:ln>
                <a:solidFill>
                  <a:prstClr val="black">
                    <a:lumMod val="95000"/>
                    <a:lumOff val="5000"/>
                  </a:prstClr>
                </a:solidFill>
                <a:effectLst/>
                <a:uLnTx/>
                <a:uFillTx/>
                <a:latin typeface="微软雅黑" panose="020B0503020204020204" pitchFamily="34" charset="-122"/>
                <a:ea typeface="微软雅黑" panose="020B0503020204020204" pitchFamily="34" charset="-122"/>
                <a:cs typeface="+mn-cs"/>
              </a:rPr>
              <a:t>单击此处添加文本单击此处添加文本</a:t>
            </a:r>
            <a:endParaRPr kumimoji="0" lang="en-US" altLang="zh-CN" sz="1000" b="0" i="0" u="none" strike="noStrike" kern="1200" cap="none" spc="0" normalizeH="0" baseline="0" noProof="0" dirty="0">
              <a:ln>
                <a:noFill/>
              </a:ln>
              <a:solidFill>
                <a:prstClr val="black">
                  <a:lumMod val="95000"/>
                  <a:lumOff val="5000"/>
                </a:prstClr>
              </a:solidFill>
              <a:effectLst/>
              <a:uLnTx/>
              <a:uFillTx/>
              <a:latin typeface="微软雅黑" panose="020B0503020204020204" pitchFamily="34" charset="-122"/>
              <a:ea typeface="微软雅黑" panose="020B0503020204020204" pitchFamily="34" charset="-122"/>
              <a:cs typeface="+mn-cs"/>
            </a:endParaRPr>
          </a:p>
        </p:txBody>
      </p:sp>
      <p:grpSp>
        <p:nvGrpSpPr>
          <p:cNvPr id="38" name="Group 22"/>
          <p:cNvGrpSpPr/>
          <p:nvPr/>
        </p:nvGrpSpPr>
        <p:grpSpPr bwMode="auto">
          <a:xfrm>
            <a:off x="4648347" y="2474110"/>
            <a:ext cx="769718" cy="342211"/>
            <a:chOff x="0" y="0"/>
            <a:chExt cx="1131894" cy="504056"/>
          </a:xfrm>
        </p:grpSpPr>
        <p:sp>
          <p:nvSpPr>
            <p:cNvPr id="39" name="矩形 46"/>
            <p:cNvSpPr>
              <a:spLocks noChangeArrowheads="1"/>
            </p:cNvSpPr>
            <p:nvPr/>
          </p:nvSpPr>
          <p:spPr bwMode="auto">
            <a:xfrm>
              <a:off x="0" y="0"/>
              <a:ext cx="1080120" cy="504056"/>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zh-CN" sz="1800" b="0" i="0" u="none" strike="noStrike" kern="120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sym typeface="宋体" panose="02010600030101010101" pitchFamily="2" charset="-122"/>
              </a:endParaRPr>
            </a:p>
          </p:txBody>
        </p:sp>
        <p:sp>
          <p:nvSpPr>
            <p:cNvPr id="40" name="文本框 47"/>
            <p:cNvSpPr>
              <a:spLocks noChangeArrowheads="1"/>
            </p:cNvSpPr>
            <p:nvPr/>
          </p:nvSpPr>
          <p:spPr bwMode="auto">
            <a:xfrm>
              <a:off x="51774" y="41771"/>
              <a:ext cx="1080120" cy="45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sym typeface="方正兰亭细黑_GBK" charset="-122"/>
                </a:rPr>
                <a:t>关键字</a:t>
              </a:r>
            </a:p>
          </p:txBody>
        </p:sp>
      </p:grpSp>
      <p:sp>
        <p:nvSpPr>
          <p:cNvPr id="41" name="矩形 60"/>
          <p:cNvSpPr>
            <a:spLocks noChangeArrowheads="1"/>
          </p:cNvSpPr>
          <p:nvPr/>
        </p:nvSpPr>
        <p:spPr bwMode="auto">
          <a:xfrm>
            <a:off x="5546664" y="2402034"/>
            <a:ext cx="2265696" cy="461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2117" tIns="31057" rIns="62117" bIns="31057">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000" b="0" i="0" u="none" strike="noStrike" kern="1200" cap="none" spc="0" normalizeH="0" baseline="0" noProof="0" dirty="0">
                <a:ln>
                  <a:noFill/>
                </a:ln>
                <a:solidFill>
                  <a:prstClr val="black">
                    <a:lumMod val="95000"/>
                    <a:lumOff val="5000"/>
                  </a:prstClr>
                </a:solidFill>
                <a:effectLst/>
                <a:uLnTx/>
                <a:uFillTx/>
                <a:latin typeface="微软雅黑" panose="020B0503020204020204" pitchFamily="34" charset="-122"/>
                <a:ea typeface="微软雅黑" panose="020B0503020204020204" pitchFamily="34" charset="-122"/>
                <a:cs typeface="+mn-cs"/>
              </a:rPr>
              <a:t>单击此处添加文本单击此处添加文本</a:t>
            </a:r>
            <a:endParaRPr kumimoji="0" lang="en-US" altLang="zh-CN" sz="1000" b="0" i="0" u="none" strike="noStrike" kern="1200" cap="none" spc="0" normalizeH="0" baseline="0" noProof="0" dirty="0">
              <a:ln>
                <a:noFill/>
              </a:ln>
              <a:solidFill>
                <a:prstClr val="black">
                  <a:lumMod val="95000"/>
                  <a:lumOff val="5000"/>
                </a:prstClr>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000" b="0" i="0" u="none" strike="noStrike" kern="1200" cap="none" spc="0" normalizeH="0" baseline="0" noProof="0" dirty="0">
                <a:ln>
                  <a:noFill/>
                </a:ln>
                <a:solidFill>
                  <a:prstClr val="black">
                    <a:lumMod val="95000"/>
                    <a:lumOff val="5000"/>
                  </a:prstClr>
                </a:solidFill>
                <a:effectLst/>
                <a:uLnTx/>
                <a:uFillTx/>
                <a:latin typeface="微软雅黑" panose="020B0503020204020204" pitchFamily="34" charset="-122"/>
                <a:ea typeface="微软雅黑" panose="020B0503020204020204" pitchFamily="34" charset="-122"/>
                <a:cs typeface="+mn-cs"/>
              </a:rPr>
              <a:t>单击此处添加文本单击此处添加文本</a:t>
            </a:r>
            <a:endParaRPr kumimoji="0" lang="en-US" altLang="zh-CN" sz="1000" b="0" i="0" u="none" strike="noStrike" kern="1200" cap="none" spc="0" normalizeH="0" baseline="0" noProof="0" dirty="0">
              <a:ln>
                <a:noFill/>
              </a:ln>
              <a:solidFill>
                <a:prstClr val="black">
                  <a:lumMod val="95000"/>
                  <a:lumOff val="5000"/>
                </a:prstClr>
              </a:solidFill>
              <a:effectLst/>
              <a:uLnTx/>
              <a:uFillTx/>
              <a:latin typeface="微软雅黑" panose="020B0503020204020204" pitchFamily="34" charset="-122"/>
              <a:ea typeface="微软雅黑" panose="020B0503020204020204" pitchFamily="34" charset="-122"/>
              <a:cs typeface="+mn-cs"/>
            </a:endParaRPr>
          </a:p>
        </p:txBody>
      </p:sp>
      <p:grpSp>
        <p:nvGrpSpPr>
          <p:cNvPr id="42" name="组合 41"/>
          <p:cNvGrpSpPr/>
          <p:nvPr/>
        </p:nvGrpSpPr>
        <p:grpSpPr>
          <a:xfrm>
            <a:off x="3673015" y="1419622"/>
            <a:ext cx="975332" cy="1209028"/>
            <a:chOff x="3851918" y="1267706"/>
            <a:chExt cx="1077194" cy="1333449"/>
          </a:xfrm>
        </p:grpSpPr>
        <p:cxnSp>
          <p:nvCxnSpPr>
            <p:cNvPr id="43" name="肘形连接符 42"/>
            <p:cNvCxnSpPr/>
            <p:nvPr/>
          </p:nvCxnSpPr>
          <p:spPr>
            <a:xfrm rot="16200000" flipH="1">
              <a:off x="4343275" y="2020110"/>
              <a:ext cx="750262" cy="411827"/>
            </a:xfrm>
            <a:prstGeom prst="bentConnector2">
              <a:avLst/>
            </a:prstGeom>
            <a:ln>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4" name="肘形连接符 43"/>
            <p:cNvCxnSpPr/>
            <p:nvPr/>
          </p:nvCxnSpPr>
          <p:spPr>
            <a:xfrm rot="5400000" flipH="1" flipV="1">
              <a:off x="4426808" y="1353388"/>
              <a:ext cx="583191" cy="411828"/>
            </a:xfrm>
            <a:prstGeom prst="bentConnector2">
              <a:avLst/>
            </a:prstGeom>
            <a:ln>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5" name="直接箭头连接符 44"/>
            <p:cNvCxnSpPr>
              <a:endCxn id="35" idx="1"/>
            </p:cNvCxnSpPr>
            <p:nvPr/>
          </p:nvCxnSpPr>
          <p:spPr>
            <a:xfrm>
              <a:off x="3851920" y="1947897"/>
              <a:ext cx="1077194" cy="0"/>
            </a:xfrm>
            <a:prstGeom prst="straightConnector1">
              <a:avLst/>
            </a:prstGeom>
            <a:ln>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200"/>
                                  </p:stCondLst>
                                  <p:childTnLst>
                                    <p:set>
                                      <p:cBhvr>
                                        <p:cTn id="6" dur="1" fill="hold">
                                          <p:stCondLst>
                                            <p:cond delay="0"/>
                                          </p:stCondLst>
                                        </p:cTn>
                                        <p:tgtEl>
                                          <p:spTgt spid="29"/>
                                        </p:tgtEl>
                                        <p:attrNameLst>
                                          <p:attrName>style.visibility</p:attrName>
                                        </p:attrNameLst>
                                      </p:cBhvr>
                                      <p:to>
                                        <p:strVal val="visible"/>
                                      </p:to>
                                    </p:set>
                                    <p:animEffect transition="in" filter="wheel(1)">
                                      <p:cBhvr>
                                        <p:cTn id="7" dur="500"/>
                                        <p:tgtEl>
                                          <p:spTgt spid="29"/>
                                        </p:tgtEl>
                                      </p:cBhvr>
                                    </p:animEffect>
                                  </p:childTnLst>
                                </p:cTn>
                              </p:par>
                            </p:childTnLst>
                          </p:cTn>
                        </p:par>
                        <p:par>
                          <p:cTn id="8" fill="hold">
                            <p:stCondLst>
                              <p:cond delay="700"/>
                            </p:stCondLst>
                            <p:childTnLst>
                              <p:par>
                                <p:cTn id="9" presetID="22" presetClass="entr" presetSubtype="8"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left)">
                                      <p:cBhvr>
                                        <p:cTn id="11" dur="500"/>
                                        <p:tgtEl>
                                          <p:spTgt spid="27"/>
                                        </p:tgtEl>
                                      </p:cBhvr>
                                    </p:animEffect>
                                  </p:childTnLst>
                                </p:cTn>
                              </p:par>
                            </p:childTnLst>
                          </p:cTn>
                        </p:par>
                        <p:par>
                          <p:cTn id="12" fill="hold">
                            <p:stCondLst>
                              <p:cond delay="1200"/>
                            </p:stCondLst>
                            <p:childTnLst>
                              <p:par>
                                <p:cTn id="13" presetID="10" presetClass="entr" presetSubtype="0" fill="hold" grpId="0" nodeType="after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500"/>
                                        <p:tgtEl>
                                          <p:spTgt spid="28"/>
                                        </p:tgtEl>
                                      </p:cBhvr>
                                    </p:animEffect>
                                  </p:childTnLst>
                                </p:cTn>
                              </p:par>
                            </p:childTnLst>
                          </p:cTn>
                        </p:par>
                        <p:par>
                          <p:cTn id="16" fill="hold">
                            <p:stCondLst>
                              <p:cond delay="1700"/>
                            </p:stCondLst>
                            <p:childTnLst>
                              <p:par>
                                <p:cTn id="17" presetID="22" presetClass="entr" presetSubtype="8" fill="hold" nodeType="after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wipe(left)">
                                      <p:cBhvr>
                                        <p:cTn id="19" dur="500"/>
                                        <p:tgtEl>
                                          <p:spTgt spid="42"/>
                                        </p:tgtEl>
                                      </p:cBhvr>
                                    </p:animEffect>
                                  </p:childTnLst>
                                </p:cTn>
                              </p:par>
                            </p:childTnLst>
                          </p:cTn>
                        </p:par>
                        <p:par>
                          <p:cTn id="20" fill="hold">
                            <p:stCondLst>
                              <p:cond delay="2200"/>
                            </p:stCondLst>
                            <p:childTnLst>
                              <p:par>
                                <p:cTn id="21" presetID="10" presetClass="entr" presetSubtype="0" fill="hold" nodeType="after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fade">
                                      <p:cBhvr>
                                        <p:cTn id="23" dur="500"/>
                                        <p:tgtEl>
                                          <p:spTgt spid="30"/>
                                        </p:tgtEl>
                                      </p:cBhvr>
                                    </p:animEffect>
                                  </p:childTnLst>
                                </p:cTn>
                              </p:par>
                            </p:childTnLst>
                          </p:cTn>
                        </p:par>
                        <p:par>
                          <p:cTn id="24" fill="hold">
                            <p:stCondLst>
                              <p:cond delay="2700"/>
                            </p:stCondLst>
                            <p:childTnLst>
                              <p:par>
                                <p:cTn id="25" presetID="2" presetClass="entr" presetSubtype="2" decel="100000" fill="hold" grpId="0" nodeType="afterEffect">
                                  <p:stCondLst>
                                    <p:cond delay="0"/>
                                  </p:stCondLst>
                                  <p:childTnLst>
                                    <p:set>
                                      <p:cBhvr>
                                        <p:cTn id="26" dur="1" fill="hold">
                                          <p:stCondLst>
                                            <p:cond delay="0"/>
                                          </p:stCondLst>
                                        </p:cTn>
                                        <p:tgtEl>
                                          <p:spTgt spid="33"/>
                                        </p:tgtEl>
                                        <p:attrNameLst>
                                          <p:attrName>style.visibility</p:attrName>
                                        </p:attrNameLst>
                                      </p:cBhvr>
                                      <p:to>
                                        <p:strVal val="visible"/>
                                      </p:to>
                                    </p:set>
                                    <p:anim calcmode="lin" valueType="num">
                                      <p:cBhvr additive="base">
                                        <p:cTn id="27" dur="500" fill="hold"/>
                                        <p:tgtEl>
                                          <p:spTgt spid="33"/>
                                        </p:tgtEl>
                                        <p:attrNameLst>
                                          <p:attrName>ppt_x</p:attrName>
                                        </p:attrNameLst>
                                      </p:cBhvr>
                                      <p:tavLst>
                                        <p:tav tm="0">
                                          <p:val>
                                            <p:strVal val="1+#ppt_w/2"/>
                                          </p:val>
                                        </p:tav>
                                        <p:tav tm="100000">
                                          <p:val>
                                            <p:strVal val="#ppt_x"/>
                                          </p:val>
                                        </p:tav>
                                      </p:tavLst>
                                    </p:anim>
                                    <p:anim calcmode="lin" valueType="num">
                                      <p:cBhvr additive="base">
                                        <p:cTn id="28" dur="500" fill="hold"/>
                                        <p:tgtEl>
                                          <p:spTgt spid="33"/>
                                        </p:tgtEl>
                                        <p:attrNameLst>
                                          <p:attrName>ppt_y</p:attrName>
                                        </p:attrNameLst>
                                      </p:cBhvr>
                                      <p:tavLst>
                                        <p:tav tm="0">
                                          <p:val>
                                            <p:strVal val="#ppt_y"/>
                                          </p:val>
                                        </p:tav>
                                        <p:tav tm="100000">
                                          <p:val>
                                            <p:strVal val="#ppt_y"/>
                                          </p:val>
                                        </p:tav>
                                      </p:tavLst>
                                    </p:anim>
                                  </p:childTnLst>
                                </p:cTn>
                              </p:par>
                            </p:childTnLst>
                          </p:cTn>
                        </p:par>
                        <p:par>
                          <p:cTn id="29" fill="hold">
                            <p:stCondLst>
                              <p:cond delay="3200"/>
                            </p:stCondLst>
                            <p:childTnLst>
                              <p:par>
                                <p:cTn id="30" presetID="10" presetClass="entr" presetSubtype="0" fill="hold" nodeType="after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fade">
                                      <p:cBhvr>
                                        <p:cTn id="32" dur="500"/>
                                        <p:tgtEl>
                                          <p:spTgt spid="34"/>
                                        </p:tgtEl>
                                      </p:cBhvr>
                                    </p:animEffect>
                                  </p:childTnLst>
                                </p:cTn>
                              </p:par>
                            </p:childTnLst>
                          </p:cTn>
                        </p:par>
                        <p:par>
                          <p:cTn id="33" fill="hold">
                            <p:stCondLst>
                              <p:cond delay="3700"/>
                            </p:stCondLst>
                            <p:childTnLst>
                              <p:par>
                                <p:cTn id="34" presetID="2" presetClass="entr" presetSubtype="2" decel="100000" fill="hold" grpId="0" nodeType="afterEffect">
                                  <p:stCondLst>
                                    <p:cond delay="0"/>
                                  </p:stCondLst>
                                  <p:childTnLst>
                                    <p:set>
                                      <p:cBhvr>
                                        <p:cTn id="35" dur="1" fill="hold">
                                          <p:stCondLst>
                                            <p:cond delay="0"/>
                                          </p:stCondLst>
                                        </p:cTn>
                                        <p:tgtEl>
                                          <p:spTgt spid="37"/>
                                        </p:tgtEl>
                                        <p:attrNameLst>
                                          <p:attrName>style.visibility</p:attrName>
                                        </p:attrNameLst>
                                      </p:cBhvr>
                                      <p:to>
                                        <p:strVal val="visible"/>
                                      </p:to>
                                    </p:set>
                                    <p:anim calcmode="lin" valueType="num">
                                      <p:cBhvr additive="base">
                                        <p:cTn id="36" dur="500" fill="hold"/>
                                        <p:tgtEl>
                                          <p:spTgt spid="37"/>
                                        </p:tgtEl>
                                        <p:attrNameLst>
                                          <p:attrName>ppt_x</p:attrName>
                                        </p:attrNameLst>
                                      </p:cBhvr>
                                      <p:tavLst>
                                        <p:tav tm="0">
                                          <p:val>
                                            <p:strVal val="1+#ppt_w/2"/>
                                          </p:val>
                                        </p:tav>
                                        <p:tav tm="100000">
                                          <p:val>
                                            <p:strVal val="#ppt_x"/>
                                          </p:val>
                                        </p:tav>
                                      </p:tavLst>
                                    </p:anim>
                                    <p:anim calcmode="lin" valueType="num">
                                      <p:cBhvr additive="base">
                                        <p:cTn id="37" dur="500" fill="hold"/>
                                        <p:tgtEl>
                                          <p:spTgt spid="37"/>
                                        </p:tgtEl>
                                        <p:attrNameLst>
                                          <p:attrName>ppt_y</p:attrName>
                                        </p:attrNameLst>
                                      </p:cBhvr>
                                      <p:tavLst>
                                        <p:tav tm="0">
                                          <p:val>
                                            <p:strVal val="#ppt_y"/>
                                          </p:val>
                                        </p:tav>
                                        <p:tav tm="100000">
                                          <p:val>
                                            <p:strVal val="#ppt_y"/>
                                          </p:val>
                                        </p:tav>
                                      </p:tavLst>
                                    </p:anim>
                                  </p:childTnLst>
                                </p:cTn>
                              </p:par>
                            </p:childTnLst>
                          </p:cTn>
                        </p:par>
                        <p:par>
                          <p:cTn id="38" fill="hold">
                            <p:stCondLst>
                              <p:cond delay="4200"/>
                            </p:stCondLst>
                            <p:childTnLst>
                              <p:par>
                                <p:cTn id="39" presetID="10" presetClass="entr" presetSubtype="0" fill="hold" nodeType="afterEffect">
                                  <p:stCondLst>
                                    <p:cond delay="0"/>
                                  </p:stCondLst>
                                  <p:childTnLst>
                                    <p:set>
                                      <p:cBhvr>
                                        <p:cTn id="40" dur="1" fill="hold">
                                          <p:stCondLst>
                                            <p:cond delay="0"/>
                                          </p:stCondLst>
                                        </p:cTn>
                                        <p:tgtEl>
                                          <p:spTgt spid="38"/>
                                        </p:tgtEl>
                                        <p:attrNameLst>
                                          <p:attrName>style.visibility</p:attrName>
                                        </p:attrNameLst>
                                      </p:cBhvr>
                                      <p:to>
                                        <p:strVal val="visible"/>
                                      </p:to>
                                    </p:set>
                                    <p:animEffect transition="in" filter="fade">
                                      <p:cBhvr>
                                        <p:cTn id="41" dur="500"/>
                                        <p:tgtEl>
                                          <p:spTgt spid="38"/>
                                        </p:tgtEl>
                                      </p:cBhvr>
                                    </p:animEffect>
                                  </p:childTnLst>
                                </p:cTn>
                              </p:par>
                            </p:childTnLst>
                          </p:cTn>
                        </p:par>
                        <p:par>
                          <p:cTn id="42" fill="hold">
                            <p:stCondLst>
                              <p:cond delay="4700"/>
                            </p:stCondLst>
                            <p:childTnLst>
                              <p:par>
                                <p:cTn id="43" presetID="2" presetClass="entr" presetSubtype="2" decel="100000" fill="hold" grpId="0" nodeType="afterEffect">
                                  <p:stCondLst>
                                    <p:cond delay="0"/>
                                  </p:stCondLst>
                                  <p:childTnLst>
                                    <p:set>
                                      <p:cBhvr>
                                        <p:cTn id="44" dur="1" fill="hold">
                                          <p:stCondLst>
                                            <p:cond delay="0"/>
                                          </p:stCondLst>
                                        </p:cTn>
                                        <p:tgtEl>
                                          <p:spTgt spid="41"/>
                                        </p:tgtEl>
                                        <p:attrNameLst>
                                          <p:attrName>style.visibility</p:attrName>
                                        </p:attrNameLst>
                                      </p:cBhvr>
                                      <p:to>
                                        <p:strVal val="visible"/>
                                      </p:to>
                                    </p:set>
                                    <p:anim calcmode="lin" valueType="num">
                                      <p:cBhvr additive="base">
                                        <p:cTn id="45" dur="500" fill="hold"/>
                                        <p:tgtEl>
                                          <p:spTgt spid="41"/>
                                        </p:tgtEl>
                                        <p:attrNameLst>
                                          <p:attrName>ppt_x</p:attrName>
                                        </p:attrNameLst>
                                      </p:cBhvr>
                                      <p:tavLst>
                                        <p:tav tm="0">
                                          <p:val>
                                            <p:strVal val="1+#ppt_w/2"/>
                                          </p:val>
                                        </p:tav>
                                        <p:tav tm="100000">
                                          <p:val>
                                            <p:strVal val="#ppt_x"/>
                                          </p:val>
                                        </p:tav>
                                      </p:tavLst>
                                    </p:anim>
                                    <p:anim calcmode="lin" valueType="num">
                                      <p:cBhvr additive="base">
                                        <p:cTn id="46" dur="500" fill="hold"/>
                                        <p:tgtEl>
                                          <p:spTgt spid="41"/>
                                        </p:tgtEl>
                                        <p:attrNameLst>
                                          <p:attrName>ppt_y</p:attrName>
                                        </p:attrNameLst>
                                      </p:cBhvr>
                                      <p:tavLst>
                                        <p:tav tm="0">
                                          <p:val>
                                            <p:strVal val="#ppt_y"/>
                                          </p:val>
                                        </p:tav>
                                        <p:tav tm="100000">
                                          <p:val>
                                            <p:strVal val="#ppt_y"/>
                                          </p:val>
                                        </p:tav>
                                      </p:tavLst>
                                    </p:anim>
                                  </p:childTnLst>
                                </p:cTn>
                              </p:par>
                            </p:childTnLst>
                          </p:cTn>
                        </p:par>
                        <p:par>
                          <p:cTn id="47" fill="hold">
                            <p:stCondLst>
                              <p:cond delay="5200"/>
                            </p:stCondLst>
                            <p:childTnLst>
                              <p:par>
                                <p:cTn id="48" presetID="2" presetClass="entr" presetSubtype="2" fill="hold" nodeType="afterEffect">
                                  <p:stCondLst>
                                    <p:cond delay="0"/>
                                  </p:stCondLst>
                                  <p:childTnLst>
                                    <p:set>
                                      <p:cBhvr>
                                        <p:cTn id="49" dur="1" fill="hold">
                                          <p:stCondLst>
                                            <p:cond delay="0"/>
                                          </p:stCondLst>
                                        </p:cTn>
                                        <p:tgtEl>
                                          <p:spTgt spid="24"/>
                                        </p:tgtEl>
                                        <p:attrNameLst>
                                          <p:attrName>style.visibility</p:attrName>
                                        </p:attrNameLst>
                                      </p:cBhvr>
                                      <p:to>
                                        <p:strVal val="visible"/>
                                      </p:to>
                                    </p:set>
                                    <p:anim calcmode="lin" valueType="num">
                                      <p:cBhvr additive="base">
                                        <p:cTn id="50" dur="500" fill="hold"/>
                                        <p:tgtEl>
                                          <p:spTgt spid="24"/>
                                        </p:tgtEl>
                                        <p:attrNameLst>
                                          <p:attrName>ppt_x</p:attrName>
                                        </p:attrNameLst>
                                      </p:cBhvr>
                                      <p:tavLst>
                                        <p:tav tm="0">
                                          <p:val>
                                            <p:strVal val="1+#ppt_w/2"/>
                                          </p:val>
                                        </p:tav>
                                        <p:tav tm="100000">
                                          <p:val>
                                            <p:strVal val="#ppt_x"/>
                                          </p:val>
                                        </p:tav>
                                      </p:tavLst>
                                    </p:anim>
                                    <p:anim calcmode="lin" valueType="num">
                                      <p:cBhvr additive="base">
                                        <p:cTn id="51" dur="500" fill="hold"/>
                                        <p:tgtEl>
                                          <p:spTgt spid="24"/>
                                        </p:tgtEl>
                                        <p:attrNameLst>
                                          <p:attrName>ppt_y</p:attrName>
                                        </p:attrNameLst>
                                      </p:cBhvr>
                                      <p:tavLst>
                                        <p:tav tm="0">
                                          <p:val>
                                            <p:strVal val="#ppt_y"/>
                                          </p:val>
                                        </p:tav>
                                        <p:tav tm="100000">
                                          <p:val>
                                            <p:strVal val="#ppt_y"/>
                                          </p:val>
                                        </p:tav>
                                      </p:tavLst>
                                    </p:anim>
                                  </p:childTnLst>
                                </p:cTn>
                              </p:par>
                              <p:par>
                                <p:cTn id="52" presetID="2" presetClass="entr" presetSubtype="2" fill="hold" nodeType="withEffect">
                                  <p:stCondLst>
                                    <p:cond delay="0"/>
                                  </p:stCondLst>
                                  <p:childTnLst>
                                    <p:set>
                                      <p:cBhvr>
                                        <p:cTn id="53" dur="1" fill="hold">
                                          <p:stCondLst>
                                            <p:cond delay="0"/>
                                          </p:stCondLst>
                                        </p:cTn>
                                        <p:tgtEl>
                                          <p:spTgt spid="25"/>
                                        </p:tgtEl>
                                        <p:attrNameLst>
                                          <p:attrName>style.visibility</p:attrName>
                                        </p:attrNameLst>
                                      </p:cBhvr>
                                      <p:to>
                                        <p:strVal val="visible"/>
                                      </p:to>
                                    </p:set>
                                    <p:anim calcmode="lin" valueType="num">
                                      <p:cBhvr additive="base">
                                        <p:cTn id="54" dur="500" fill="hold"/>
                                        <p:tgtEl>
                                          <p:spTgt spid="25"/>
                                        </p:tgtEl>
                                        <p:attrNameLst>
                                          <p:attrName>ppt_x</p:attrName>
                                        </p:attrNameLst>
                                      </p:cBhvr>
                                      <p:tavLst>
                                        <p:tav tm="0">
                                          <p:val>
                                            <p:strVal val="1+#ppt_w/2"/>
                                          </p:val>
                                        </p:tav>
                                        <p:tav tm="100000">
                                          <p:val>
                                            <p:strVal val="#ppt_x"/>
                                          </p:val>
                                        </p:tav>
                                      </p:tavLst>
                                    </p:anim>
                                    <p:anim calcmode="lin" valueType="num">
                                      <p:cBhvr additive="base">
                                        <p:cTn id="55" dur="500" fill="hold"/>
                                        <p:tgtEl>
                                          <p:spTgt spid="25"/>
                                        </p:tgtEl>
                                        <p:attrNameLst>
                                          <p:attrName>ppt_y</p:attrName>
                                        </p:attrNameLst>
                                      </p:cBhvr>
                                      <p:tavLst>
                                        <p:tav tm="0">
                                          <p:val>
                                            <p:strVal val="#ppt_y"/>
                                          </p:val>
                                        </p:tav>
                                        <p:tav tm="100000">
                                          <p:val>
                                            <p:strVal val="#ppt_y"/>
                                          </p:val>
                                        </p:tav>
                                      </p:tavLst>
                                    </p:anim>
                                  </p:childTnLst>
                                </p:cTn>
                              </p:par>
                              <p:par>
                                <p:cTn id="56" presetID="2" presetClass="entr" presetSubtype="2" fill="hold" nodeType="withEffect">
                                  <p:stCondLst>
                                    <p:cond delay="0"/>
                                  </p:stCondLst>
                                  <p:childTnLst>
                                    <p:set>
                                      <p:cBhvr>
                                        <p:cTn id="57" dur="1" fill="hold">
                                          <p:stCondLst>
                                            <p:cond delay="0"/>
                                          </p:stCondLst>
                                        </p:cTn>
                                        <p:tgtEl>
                                          <p:spTgt spid="26"/>
                                        </p:tgtEl>
                                        <p:attrNameLst>
                                          <p:attrName>style.visibility</p:attrName>
                                        </p:attrNameLst>
                                      </p:cBhvr>
                                      <p:to>
                                        <p:strVal val="visible"/>
                                      </p:to>
                                    </p:set>
                                    <p:anim calcmode="lin" valueType="num">
                                      <p:cBhvr additive="base">
                                        <p:cTn id="58" dur="500" fill="hold"/>
                                        <p:tgtEl>
                                          <p:spTgt spid="26"/>
                                        </p:tgtEl>
                                        <p:attrNameLst>
                                          <p:attrName>ppt_x</p:attrName>
                                        </p:attrNameLst>
                                      </p:cBhvr>
                                      <p:tavLst>
                                        <p:tav tm="0">
                                          <p:val>
                                            <p:strVal val="1+#ppt_w/2"/>
                                          </p:val>
                                        </p:tav>
                                        <p:tav tm="100000">
                                          <p:val>
                                            <p:strVal val="#ppt_x"/>
                                          </p:val>
                                        </p:tav>
                                      </p:tavLst>
                                    </p:anim>
                                    <p:anim calcmode="lin" valueType="num">
                                      <p:cBhvr additive="base">
                                        <p:cTn id="59" dur="50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33" grpId="0"/>
      <p:bldP spid="37" grpId="0"/>
      <p:bldP spid="4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Oval 16"/>
          <p:cNvSpPr/>
          <p:nvPr/>
        </p:nvSpPr>
        <p:spPr>
          <a:xfrm rot="16200000">
            <a:off x="3840301" y="2811506"/>
            <a:ext cx="185022" cy="192427"/>
          </a:xfrm>
          <a:prstGeom prst="ellipse">
            <a:avLst/>
          </a:prstGeom>
          <a:noFill/>
          <a:ln w="254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1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grpSp>
        <p:nvGrpSpPr>
          <p:cNvPr id="47" name="Group 1"/>
          <p:cNvGrpSpPr/>
          <p:nvPr/>
        </p:nvGrpSpPr>
        <p:grpSpPr>
          <a:xfrm rot="16200000">
            <a:off x="3186642" y="2269744"/>
            <a:ext cx="40469" cy="1278632"/>
            <a:chOff x="6077893" y="2108487"/>
            <a:chExt cx="36214" cy="1552769"/>
          </a:xfrm>
          <a:solidFill>
            <a:schemeClr val="accent2">
              <a:lumMod val="75000"/>
            </a:schemeClr>
          </a:solidFill>
        </p:grpSpPr>
        <p:cxnSp>
          <p:nvCxnSpPr>
            <p:cNvPr id="48" name="Straight Connector 14"/>
            <p:cNvCxnSpPr/>
            <p:nvPr/>
          </p:nvCxnSpPr>
          <p:spPr>
            <a:xfrm>
              <a:off x="6114107" y="2108487"/>
              <a:ext cx="0" cy="1552769"/>
            </a:xfrm>
            <a:prstGeom prst="line">
              <a:avLst/>
            </a:prstGeom>
            <a:grpFill/>
            <a:ln w="19050" cmpd="sng">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49" name="Straight Connector 24"/>
            <p:cNvCxnSpPr/>
            <p:nvPr/>
          </p:nvCxnSpPr>
          <p:spPr>
            <a:xfrm>
              <a:off x="6077893" y="2108487"/>
              <a:ext cx="0" cy="1552769"/>
            </a:xfrm>
            <a:prstGeom prst="line">
              <a:avLst/>
            </a:prstGeom>
            <a:grpFill/>
            <a:ln w="19050" cmpd="sng">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50" name="Group 2"/>
          <p:cNvGrpSpPr/>
          <p:nvPr/>
        </p:nvGrpSpPr>
        <p:grpSpPr>
          <a:xfrm rot="16200000">
            <a:off x="4573515" y="2350291"/>
            <a:ext cx="40473" cy="1129452"/>
            <a:chOff x="6077893" y="3797444"/>
            <a:chExt cx="36214" cy="1371599"/>
          </a:xfrm>
          <a:solidFill>
            <a:schemeClr val="accent2">
              <a:lumMod val="75000"/>
            </a:schemeClr>
          </a:solidFill>
        </p:grpSpPr>
        <p:cxnSp>
          <p:nvCxnSpPr>
            <p:cNvPr id="51" name="Straight Connector 19"/>
            <p:cNvCxnSpPr/>
            <p:nvPr/>
          </p:nvCxnSpPr>
          <p:spPr>
            <a:xfrm>
              <a:off x="6114107" y="3797444"/>
              <a:ext cx="0" cy="1371599"/>
            </a:xfrm>
            <a:prstGeom prst="line">
              <a:avLst/>
            </a:prstGeom>
            <a:grpFill/>
            <a:ln w="19050" cmpd="sng">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52" name="Straight Connector 25"/>
            <p:cNvCxnSpPr/>
            <p:nvPr/>
          </p:nvCxnSpPr>
          <p:spPr>
            <a:xfrm>
              <a:off x="6077893" y="3797444"/>
              <a:ext cx="0" cy="1371599"/>
            </a:xfrm>
            <a:prstGeom prst="line">
              <a:avLst/>
            </a:prstGeom>
            <a:grpFill/>
            <a:ln w="19050" cmpd="sng">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53" name="Group 3"/>
          <p:cNvGrpSpPr/>
          <p:nvPr/>
        </p:nvGrpSpPr>
        <p:grpSpPr>
          <a:xfrm rot="16200000">
            <a:off x="5987203" y="2277133"/>
            <a:ext cx="40471" cy="1278634"/>
            <a:chOff x="6077893" y="5305231"/>
            <a:chExt cx="36214" cy="1552769"/>
          </a:xfrm>
          <a:solidFill>
            <a:schemeClr val="accent2">
              <a:lumMod val="75000"/>
            </a:schemeClr>
          </a:solidFill>
        </p:grpSpPr>
        <p:cxnSp>
          <p:nvCxnSpPr>
            <p:cNvPr id="54" name="Straight Connector 21"/>
            <p:cNvCxnSpPr/>
            <p:nvPr/>
          </p:nvCxnSpPr>
          <p:spPr>
            <a:xfrm>
              <a:off x="6114107" y="5305231"/>
              <a:ext cx="0" cy="1552769"/>
            </a:xfrm>
            <a:prstGeom prst="line">
              <a:avLst/>
            </a:prstGeom>
            <a:grpFill/>
            <a:ln w="19050" cmpd="sng">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55" name="Straight Connector 26"/>
            <p:cNvCxnSpPr/>
            <p:nvPr/>
          </p:nvCxnSpPr>
          <p:spPr>
            <a:xfrm>
              <a:off x="6077893" y="5305231"/>
              <a:ext cx="0" cy="1552769"/>
            </a:xfrm>
            <a:prstGeom prst="line">
              <a:avLst/>
            </a:prstGeom>
            <a:grpFill/>
            <a:ln w="19050" cmpd="sng">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grpSp>
      <p:sp>
        <p:nvSpPr>
          <p:cNvPr id="56" name="Oval 40"/>
          <p:cNvSpPr/>
          <p:nvPr/>
        </p:nvSpPr>
        <p:spPr>
          <a:xfrm rot="16200000">
            <a:off x="2369529" y="2798567"/>
            <a:ext cx="185022" cy="192427"/>
          </a:xfrm>
          <a:prstGeom prst="ellipse">
            <a:avLst/>
          </a:prstGeom>
          <a:noFill/>
          <a:ln w="254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1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57" name="Oval 41"/>
          <p:cNvSpPr/>
          <p:nvPr/>
        </p:nvSpPr>
        <p:spPr>
          <a:xfrm rot="16200000">
            <a:off x="5162181" y="2813768"/>
            <a:ext cx="185022" cy="192427"/>
          </a:xfrm>
          <a:prstGeom prst="ellipse">
            <a:avLst/>
          </a:prstGeom>
          <a:noFill/>
          <a:ln w="254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0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8" name="Isosceles Triangle 45"/>
          <p:cNvSpPr/>
          <p:nvPr/>
        </p:nvSpPr>
        <p:spPr>
          <a:xfrm>
            <a:off x="2421598" y="2603540"/>
            <a:ext cx="94094" cy="164200"/>
          </a:xfrm>
          <a:prstGeom prs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1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59" name="Isosceles Triangle 48"/>
          <p:cNvSpPr/>
          <p:nvPr/>
        </p:nvSpPr>
        <p:spPr>
          <a:xfrm rot="10800000" flipH="1">
            <a:off x="3892235" y="3040798"/>
            <a:ext cx="94094" cy="164200"/>
          </a:xfrm>
          <a:prstGeom prs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1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60" name="Isosceles Triangle 69"/>
          <p:cNvSpPr/>
          <p:nvPr/>
        </p:nvSpPr>
        <p:spPr>
          <a:xfrm>
            <a:off x="5204973" y="2621957"/>
            <a:ext cx="94094" cy="164200"/>
          </a:xfrm>
          <a:prstGeom prs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0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1" name="Rectangle 70"/>
          <p:cNvSpPr/>
          <p:nvPr/>
        </p:nvSpPr>
        <p:spPr>
          <a:xfrm>
            <a:off x="1331640" y="1387737"/>
            <a:ext cx="2295722" cy="1063566"/>
          </a:xfrm>
          <a:prstGeom prst="rect">
            <a:avLst/>
          </a:prstGeom>
          <a:noFill/>
          <a:ln w="38100">
            <a:solidFill>
              <a:schemeClr val="accent1"/>
            </a:solidFill>
          </a:ln>
          <a:effectLst>
            <a:outerShdw blurRad="177800" dist="63500" dir="2700000" algn="t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1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62" name="TextBox 61"/>
          <p:cNvSpPr txBox="1"/>
          <p:nvPr/>
        </p:nvSpPr>
        <p:spPr>
          <a:xfrm>
            <a:off x="1331640" y="1710165"/>
            <a:ext cx="2295722" cy="577081"/>
          </a:xfrm>
          <a:prstGeom prst="rect">
            <a:avLst/>
          </a:prstGeom>
          <a:noFill/>
        </p:spPr>
        <p:txBody>
          <a:bodyPr wrap="square" lIns="68580" tIns="34290" rIns="68580" bIns="3429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您的内容打在这里，或者通过复制您的文本后，在此框中选择粘贴，并选择只保留文字。</a:t>
            </a:r>
            <a:endParaRPr kumimoji="0" lang="id-ID" sz="11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63" name="TextBox 62"/>
          <p:cNvSpPr txBox="1"/>
          <p:nvPr/>
        </p:nvSpPr>
        <p:spPr>
          <a:xfrm>
            <a:off x="1331640" y="1401233"/>
            <a:ext cx="2295722" cy="253916"/>
          </a:xfrm>
          <a:prstGeom prst="rect">
            <a:avLst/>
          </a:prstGeom>
          <a:solidFill>
            <a:schemeClr val="accent1"/>
          </a:solidFill>
          <a:ln>
            <a:noFill/>
          </a:ln>
        </p:spPr>
        <p:txBody>
          <a:bodyPr wrap="square" lIns="68580" tIns="34290" rIns="68580" bIns="3429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项目一完成情况</a:t>
            </a:r>
            <a:endParaRPr kumimoji="0" lang="id-ID" sz="12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64" name="Oval 40"/>
          <p:cNvSpPr/>
          <p:nvPr/>
        </p:nvSpPr>
        <p:spPr>
          <a:xfrm rot="16200000">
            <a:off x="6655263" y="2817019"/>
            <a:ext cx="185022" cy="192428"/>
          </a:xfrm>
          <a:prstGeom prst="ellipse">
            <a:avLst/>
          </a:prstGeom>
          <a:noFill/>
          <a:ln w="254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0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5" name="Isosceles Triangle 45"/>
          <p:cNvSpPr/>
          <p:nvPr/>
        </p:nvSpPr>
        <p:spPr>
          <a:xfrm rot="10800000">
            <a:off x="6707197" y="3056158"/>
            <a:ext cx="94094" cy="164200"/>
          </a:xfrm>
          <a:prstGeom prs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0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66" name="Group 1"/>
          <p:cNvGrpSpPr/>
          <p:nvPr/>
        </p:nvGrpSpPr>
        <p:grpSpPr>
          <a:xfrm rot="16200000">
            <a:off x="7703961" y="2034884"/>
            <a:ext cx="40515" cy="1760461"/>
            <a:chOff x="6077892" y="2108486"/>
            <a:chExt cx="36254" cy="2137898"/>
          </a:xfrm>
          <a:solidFill>
            <a:schemeClr val="accent2">
              <a:lumMod val="75000"/>
            </a:schemeClr>
          </a:solidFill>
        </p:grpSpPr>
        <p:cxnSp>
          <p:nvCxnSpPr>
            <p:cNvPr id="67" name="Straight Connector 14"/>
            <p:cNvCxnSpPr/>
            <p:nvPr/>
          </p:nvCxnSpPr>
          <p:spPr>
            <a:xfrm rot="5400000" flipV="1">
              <a:off x="5045170" y="3177408"/>
              <a:ext cx="2137897" cy="54"/>
            </a:xfrm>
            <a:prstGeom prst="line">
              <a:avLst/>
            </a:prstGeom>
            <a:grpFill/>
            <a:ln w="19050" cmpd="sng">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68" name="Straight Connector 24"/>
            <p:cNvCxnSpPr/>
            <p:nvPr/>
          </p:nvCxnSpPr>
          <p:spPr>
            <a:xfrm rot="5400000" flipV="1">
              <a:off x="5008945" y="3177435"/>
              <a:ext cx="2137896" cy="1"/>
            </a:xfrm>
            <a:prstGeom prst="line">
              <a:avLst/>
            </a:prstGeom>
            <a:grpFill/>
            <a:ln w="19050" cmpd="sng">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69" name="Group 1"/>
          <p:cNvGrpSpPr/>
          <p:nvPr/>
        </p:nvGrpSpPr>
        <p:grpSpPr>
          <a:xfrm rot="16200000">
            <a:off x="1396086" y="1946032"/>
            <a:ext cx="41039" cy="1926701"/>
            <a:chOff x="6077893" y="1321466"/>
            <a:chExt cx="36727" cy="2339790"/>
          </a:xfrm>
          <a:solidFill>
            <a:schemeClr val="accent2">
              <a:lumMod val="75000"/>
            </a:schemeClr>
          </a:solidFill>
        </p:grpSpPr>
        <p:cxnSp>
          <p:nvCxnSpPr>
            <p:cNvPr id="70" name="Straight Connector 14"/>
            <p:cNvCxnSpPr/>
            <p:nvPr/>
          </p:nvCxnSpPr>
          <p:spPr>
            <a:xfrm rot="5400000">
              <a:off x="4944469" y="2491105"/>
              <a:ext cx="2339789" cy="513"/>
            </a:xfrm>
            <a:prstGeom prst="line">
              <a:avLst/>
            </a:prstGeom>
            <a:grpFill/>
            <a:ln w="19050" cmpd="sng">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1" name="Straight Connector 24"/>
            <p:cNvCxnSpPr/>
            <p:nvPr/>
          </p:nvCxnSpPr>
          <p:spPr>
            <a:xfrm rot="5400000">
              <a:off x="4908253" y="2491106"/>
              <a:ext cx="2339789" cy="510"/>
            </a:xfrm>
            <a:prstGeom prst="line">
              <a:avLst/>
            </a:prstGeom>
            <a:grpFill/>
            <a:ln w="19050" cmpd="sng">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grpSp>
      <p:sp>
        <p:nvSpPr>
          <p:cNvPr id="72" name="Oval 71"/>
          <p:cNvSpPr/>
          <p:nvPr/>
        </p:nvSpPr>
        <p:spPr>
          <a:xfrm>
            <a:off x="3346110" y="1131921"/>
            <a:ext cx="479053" cy="479053"/>
          </a:xfrm>
          <a:prstGeom prst="ellipse">
            <a:avLst/>
          </a:prstGeom>
          <a:solidFill>
            <a:schemeClr val="bg1">
              <a:lumMod val="95000"/>
            </a:schemeClr>
          </a:solidFill>
          <a:ln w="730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2300" b="1" i="0" u="none" strike="noStrike" kern="1200" cap="none" spc="0" normalizeH="0" baseline="0" noProof="0" dirty="0">
                <a:ln>
                  <a:noFill/>
                </a:ln>
                <a:solidFill>
                  <a:srgbClr val="2272AB"/>
                </a:solidFill>
                <a:effectLst/>
                <a:uLnTx/>
                <a:uFillTx/>
                <a:latin typeface="微软雅黑" panose="020B0503020204020204" pitchFamily="34" charset="-122"/>
                <a:ea typeface="微软雅黑" panose="020B0503020204020204" pitchFamily="34" charset="-122"/>
                <a:cs typeface="+mn-cs"/>
              </a:rPr>
              <a:t>1</a:t>
            </a:r>
            <a:endParaRPr kumimoji="0" lang="id-ID" sz="2300" b="1" i="0" u="none" strike="noStrike" kern="1200" cap="none" spc="0" normalizeH="0" baseline="0" noProof="0" dirty="0">
              <a:ln>
                <a:noFill/>
              </a:ln>
              <a:solidFill>
                <a:srgbClr val="2272AB"/>
              </a:solidFill>
              <a:effectLst/>
              <a:uLnTx/>
              <a:uFillTx/>
              <a:latin typeface="微软雅黑" panose="020B0503020204020204" pitchFamily="34" charset="-122"/>
              <a:ea typeface="微软雅黑" panose="020B0503020204020204" pitchFamily="34" charset="-122"/>
              <a:cs typeface="+mn-cs"/>
            </a:endParaRPr>
          </a:p>
        </p:txBody>
      </p:sp>
      <p:sp>
        <p:nvSpPr>
          <p:cNvPr id="74" name="Rectangle 70"/>
          <p:cNvSpPr/>
          <p:nvPr/>
        </p:nvSpPr>
        <p:spPr>
          <a:xfrm>
            <a:off x="4106831" y="1387405"/>
            <a:ext cx="2295722" cy="1063566"/>
          </a:xfrm>
          <a:prstGeom prst="rect">
            <a:avLst/>
          </a:prstGeom>
          <a:noFill/>
          <a:ln w="38100">
            <a:solidFill>
              <a:schemeClr val="accent1"/>
            </a:solidFill>
          </a:ln>
          <a:effectLst>
            <a:outerShdw blurRad="177800" dist="63500" dir="2700000" algn="t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1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75" name="TextBox 74"/>
          <p:cNvSpPr txBox="1"/>
          <p:nvPr/>
        </p:nvSpPr>
        <p:spPr>
          <a:xfrm>
            <a:off x="4106831" y="1709834"/>
            <a:ext cx="2295722" cy="577081"/>
          </a:xfrm>
          <a:prstGeom prst="rect">
            <a:avLst/>
          </a:prstGeom>
          <a:noFill/>
        </p:spPr>
        <p:txBody>
          <a:bodyPr wrap="square" lIns="68580" tIns="34290" rIns="68580" bIns="3429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您的内容打在这里，或者通过复制您的文本后，在此框中选择粘贴，并选择只保留文字。</a:t>
            </a:r>
            <a:endParaRPr kumimoji="0" lang="id-ID" sz="11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76" name="TextBox 75"/>
          <p:cNvSpPr txBox="1"/>
          <p:nvPr/>
        </p:nvSpPr>
        <p:spPr>
          <a:xfrm>
            <a:off x="4106831" y="1400902"/>
            <a:ext cx="2295722" cy="253916"/>
          </a:xfrm>
          <a:prstGeom prst="rect">
            <a:avLst/>
          </a:prstGeom>
          <a:solidFill>
            <a:schemeClr val="accent1"/>
          </a:solidFill>
          <a:ln>
            <a:noFill/>
          </a:ln>
        </p:spPr>
        <p:txBody>
          <a:bodyPr wrap="square" lIns="68580" tIns="34290" rIns="68580" bIns="3429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项目三完成情况</a:t>
            </a:r>
            <a:endParaRPr kumimoji="0" lang="id-ID" sz="12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77" name="Oval 71"/>
          <p:cNvSpPr/>
          <p:nvPr/>
        </p:nvSpPr>
        <p:spPr>
          <a:xfrm>
            <a:off x="6121301" y="1131590"/>
            <a:ext cx="479053" cy="479053"/>
          </a:xfrm>
          <a:prstGeom prst="ellipse">
            <a:avLst/>
          </a:prstGeom>
          <a:solidFill>
            <a:schemeClr val="bg1">
              <a:lumMod val="95000"/>
            </a:schemeClr>
          </a:solidFill>
          <a:ln w="730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2300" b="1" i="0" u="none" strike="noStrike" kern="1200" cap="none" spc="0" normalizeH="0" baseline="0" noProof="0" dirty="0">
                <a:ln>
                  <a:noFill/>
                </a:ln>
                <a:solidFill>
                  <a:srgbClr val="2272AB"/>
                </a:solidFill>
                <a:effectLst/>
                <a:uLnTx/>
                <a:uFillTx/>
                <a:latin typeface="微软雅黑" panose="020B0503020204020204" pitchFamily="34" charset="-122"/>
                <a:ea typeface="微软雅黑" panose="020B0503020204020204" pitchFamily="34" charset="-122"/>
                <a:cs typeface="+mn-cs"/>
              </a:rPr>
              <a:t>3</a:t>
            </a:r>
            <a:endParaRPr kumimoji="0" lang="id-ID" sz="2300" b="1" i="0" u="none" strike="noStrike" kern="1200" cap="none" spc="0" normalizeH="0" baseline="0" noProof="0" dirty="0">
              <a:ln>
                <a:noFill/>
              </a:ln>
              <a:solidFill>
                <a:srgbClr val="2272AB"/>
              </a:solidFill>
              <a:effectLst/>
              <a:uLnTx/>
              <a:uFillTx/>
              <a:latin typeface="微软雅黑" panose="020B0503020204020204" pitchFamily="34" charset="-122"/>
              <a:ea typeface="微软雅黑" panose="020B0503020204020204" pitchFamily="34" charset="-122"/>
              <a:cs typeface="+mn-cs"/>
            </a:endParaRPr>
          </a:p>
        </p:txBody>
      </p:sp>
      <p:sp>
        <p:nvSpPr>
          <p:cNvPr id="78" name="Rectangle 70"/>
          <p:cNvSpPr/>
          <p:nvPr/>
        </p:nvSpPr>
        <p:spPr>
          <a:xfrm>
            <a:off x="2797167" y="3452400"/>
            <a:ext cx="2295722" cy="1063566"/>
          </a:xfrm>
          <a:prstGeom prst="rect">
            <a:avLst/>
          </a:prstGeom>
          <a:noFill/>
          <a:ln w="38100">
            <a:solidFill>
              <a:schemeClr val="accent1"/>
            </a:solidFill>
          </a:ln>
          <a:effectLst>
            <a:outerShdw blurRad="177800" dist="63500" dir="2700000" algn="t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1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79" name="TextBox 78"/>
          <p:cNvSpPr txBox="1"/>
          <p:nvPr/>
        </p:nvSpPr>
        <p:spPr>
          <a:xfrm>
            <a:off x="2797167" y="3774828"/>
            <a:ext cx="2295722" cy="577081"/>
          </a:xfrm>
          <a:prstGeom prst="rect">
            <a:avLst/>
          </a:prstGeom>
          <a:noFill/>
        </p:spPr>
        <p:txBody>
          <a:bodyPr wrap="square" lIns="68580" tIns="34290" rIns="68580" bIns="3429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您的内容打在这里，或者通过复制您的文本后，在此框中选择粘贴，并选择只保留文字。</a:t>
            </a:r>
            <a:endParaRPr kumimoji="0" lang="id-ID" sz="11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80" name="TextBox 79"/>
          <p:cNvSpPr txBox="1"/>
          <p:nvPr/>
        </p:nvSpPr>
        <p:spPr>
          <a:xfrm>
            <a:off x="2797167" y="3465896"/>
            <a:ext cx="2295722" cy="253916"/>
          </a:xfrm>
          <a:prstGeom prst="rect">
            <a:avLst/>
          </a:prstGeom>
          <a:solidFill>
            <a:schemeClr val="accent1"/>
          </a:solidFill>
          <a:ln>
            <a:noFill/>
          </a:ln>
        </p:spPr>
        <p:txBody>
          <a:bodyPr wrap="square" lIns="68580" tIns="34290" rIns="68580" bIns="3429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项目二完成情况</a:t>
            </a:r>
            <a:endParaRPr kumimoji="0" lang="id-ID" sz="12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81" name="Oval 71"/>
          <p:cNvSpPr/>
          <p:nvPr/>
        </p:nvSpPr>
        <p:spPr>
          <a:xfrm>
            <a:off x="4811638" y="3196584"/>
            <a:ext cx="479053" cy="479053"/>
          </a:xfrm>
          <a:prstGeom prst="ellipse">
            <a:avLst/>
          </a:prstGeom>
          <a:solidFill>
            <a:schemeClr val="bg1">
              <a:lumMod val="95000"/>
            </a:schemeClr>
          </a:solidFill>
          <a:ln w="730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2300" b="1" i="0" u="none" strike="noStrike" kern="1200" cap="none" spc="0" normalizeH="0" baseline="0" noProof="0" dirty="0">
                <a:ln>
                  <a:noFill/>
                </a:ln>
                <a:solidFill>
                  <a:srgbClr val="2272AB"/>
                </a:solidFill>
                <a:effectLst/>
                <a:uLnTx/>
                <a:uFillTx/>
                <a:latin typeface="微软雅黑" panose="020B0503020204020204" pitchFamily="34" charset="-122"/>
                <a:ea typeface="微软雅黑" panose="020B0503020204020204" pitchFamily="34" charset="-122"/>
                <a:cs typeface="+mn-cs"/>
              </a:rPr>
              <a:t>2</a:t>
            </a:r>
            <a:endParaRPr kumimoji="0" lang="id-ID" sz="2300" b="1" i="0" u="none" strike="noStrike" kern="1200" cap="none" spc="0" normalizeH="0" baseline="0" noProof="0" dirty="0">
              <a:ln>
                <a:noFill/>
              </a:ln>
              <a:solidFill>
                <a:srgbClr val="2272AB"/>
              </a:solidFill>
              <a:effectLst/>
              <a:uLnTx/>
              <a:uFillTx/>
              <a:latin typeface="微软雅黑" panose="020B0503020204020204" pitchFamily="34" charset="-122"/>
              <a:ea typeface="微软雅黑" panose="020B0503020204020204" pitchFamily="34" charset="-122"/>
              <a:cs typeface="+mn-cs"/>
            </a:endParaRPr>
          </a:p>
        </p:txBody>
      </p:sp>
      <p:sp>
        <p:nvSpPr>
          <p:cNvPr id="83" name="Rectangle 70"/>
          <p:cNvSpPr/>
          <p:nvPr/>
        </p:nvSpPr>
        <p:spPr>
          <a:xfrm>
            <a:off x="5613681" y="3451842"/>
            <a:ext cx="2295722" cy="1063566"/>
          </a:xfrm>
          <a:prstGeom prst="rect">
            <a:avLst/>
          </a:prstGeom>
          <a:noFill/>
          <a:ln w="38100">
            <a:solidFill>
              <a:schemeClr val="accent1"/>
            </a:solidFill>
          </a:ln>
          <a:effectLst>
            <a:outerShdw blurRad="177800" dist="63500" dir="2700000" algn="t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sz="1100" b="0" i="0" u="none" strike="noStrike" kern="1200" cap="none" spc="0" normalizeH="0" baseline="0" noProof="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84" name="TextBox 83"/>
          <p:cNvSpPr txBox="1"/>
          <p:nvPr/>
        </p:nvSpPr>
        <p:spPr>
          <a:xfrm>
            <a:off x="5613681" y="3774270"/>
            <a:ext cx="2295722" cy="577081"/>
          </a:xfrm>
          <a:prstGeom prst="rect">
            <a:avLst/>
          </a:prstGeom>
          <a:noFill/>
        </p:spPr>
        <p:txBody>
          <a:bodyPr wrap="square" lIns="68580" tIns="34290" rIns="68580" bIns="3429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您的内容打在这里，或者通过复制您的文本后，在此框中选择粘贴，并选择只保留文字。</a:t>
            </a:r>
            <a:endParaRPr kumimoji="0" lang="id-ID" sz="11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85" name="TextBox 84"/>
          <p:cNvSpPr txBox="1"/>
          <p:nvPr/>
        </p:nvSpPr>
        <p:spPr>
          <a:xfrm>
            <a:off x="5613681" y="3465338"/>
            <a:ext cx="2295722" cy="253916"/>
          </a:xfrm>
          <a:prstGeom prst="rect">
            <a:avLst/>
          </a:prstGeom>
          <a:solidFill>
            <a:schemeClr val="accent1"/>
          </a:solidFill>
          <a:ln>
            <a:noFill/>
          </a:ln>
        </p:spPr>
        <p:txBody>
          <a:bodyPr wrap="square" lIns="68580" tIns="34290" rIns="68580" bIns="3429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项目四完成情况</a:t>
            </a:r>
            <a:endParaRPr kumimoji="0" lang="id-ID" sz="12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86" name="Oval 71"/>
          <p:cNvSpPr/>
          <p:nvPr/>
        </p:nvSpPr>
        <p:spPr>
          <a:xfrm>
            <a:off x="7628152" y="3196027"/>
            <a:ext cx="479053" cy="479053"/>
          </a:xfrm>
          <a:prstGeom prst="ellipse">
            <a:avLst/>
          </a:prstGeom>
          <a:solidFill>
            <a:schemeClr val="bg1">
              <a:lumMod val="95000"/>
            </a:schemeClr>
          </a:solidFill>
          <a:ln w="730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2300" b="1" i="0" u="none" strike="noStrike" kern="1200" cap="none" spc="0" normalizeH="0" baseline="0" noProof="0" dirty="0">
                <a:ln>
                  <a:noFill/>
                </a:ln>
                <a:solidFill>
                  <a:srgbClr val="2272AB"/>
                </a:solidFill>
                <a:effectLst/>
                <a:uLnTx/>
                <a:uFillTx/>
                <a:latin typeface="微软雅黑" panose="020B0503020204020204" pitchFamily="34" charset="-122"/>
                <a:ea typeface="微软雅黑" panose="020B0503020204020204" pitchFamily="34" charset="-122"/>
                <a:cs typeface="+mn-cs"/>
              </a:rPr>
              <a:t>4</a:t>
            </a:r>
            <a:endParaRPr kumimoji="0" lang="id-ID" sz="2300" b="1" i="0" u="none" strike="noStrike" kern="1200" cap="none" spc="0" normalizeH="0" baseline="0" noProof="0" dirty="0">
              <a:ln>
                <a:noFill/>
              </a:ln>
              <a:solidFill>
                <a:srgbClr val="2272AB"/>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300"/>
                                        <p:tgtEl>
                                          <p:spTgt spid="69"/>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6"/>
                                        </p:tgtEl>
                                        <p:attrNameLst>
                                          <p:attrName>style.visibility</p:attrName>
                                        </p:attrNameLst>
                                      </p:cBhvr>
                                      <p:to>
                                        <p:strVal val="visible"/>
                                      </p:to>
                                    </p:set>
                                    <p:anim calcmode="lin" valueType="num">
                                      <p:cBhvr>
                                        <p:cTn id="11" dur="300" fill="hold"/>
                                        <p:tgtEl>
                                          <p:spTgt spid="56"/>
                                        </p:tgtEl>
                                        <p:attrNameLst>
                                          <p:attrName>ppt_w</p:attrName>
                                        </p:attrNameLst>
                                      </p:cBhvr>
                                      <p:tavLst>
                                        <p:tav tm="0">
                                          <p:val>
                                            <p:fltVal val="0"/>
                                          </p:val>
                                        </p:tav>
                                        <p:tav tm="100000">
                                          <p:val>
                                            <p:strVal val="#ppt_w"/>
                                          </p:val>
                                        </p:tav>
                                      </p:tavLst>
                                    </p:anim>
                                    <p:anim calcmode="lin" valueType="num">
                                      <p:cBhvr>
                                        <p:cTn id="12" dur="300" fill="hold"/>
                                        <p:tgtEl>
                                          <p:spTgt spid="56"/>
                                        </p:tgtEl>
                                        <p:attrNameLst>
                                          <p:attrName>ppt_h</p:attrName>
                                        </p:attrNameLst>
                                      </p:cBhvr>
                                      <p:tavLst>
                                        <p:tav tm="0">
                                          <p:val>
                                            <p:fltVal val="0"/>
                                          </p:val>
                                        </p:tav>
                                        <p:tav tm="100000">
                                          <p:val>
                                            <p:strVal val="#ppt_h"/>
                                          </p:val>
                                        </p:tav>
                                      </p:tavLst>
                                    </p:anim>
                                    <p:animEffect transition="in" filter="fade">
                                      <p:cBhvr>
                                        <p:cTn id="13" dur="300"/>
                                        <p:tgtEl>
                                          <p:spTgt spid="56"/>
                                        </p:tgtEl>
                                      </p:cBhvr>
                                    </p:animEffect>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58"/>
                                        </p:tgtEl>
                                        <p:attrNameLst>
                                          <p:attrName>style.visibility</p:attrName>
                                        </p:attrNameLst>
                                      </p:cBhvr>
                                      <p:to>
                                        <p:strVal val="visible"/>
                                      </p:to>
                                    </p:set>
                                    <p:animEffect transition="in" filter="fade">
                                      <p:cBhvr>
                                        <p:cTn id="17" dur="300"/>
                                        <p:tgtEl>
                                          <p:spTgt spid="58"/>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72"/>
                                        </p:tgtEl>
                                        <p:attrNameLst>
                                          <p:attrName>style.visibility</p:attrName>
                                        </p:attrNameLst>
                                      </p:cBhvr>
                                      <p:to>
                                        <p:strVal val="visible"/>
                                      </p:to>
                                    </p:set>
                                    <p:anim calcmode="lin" valueType="num">
                                      <p:cBhvr>
                                        <p:cTn id="21" dur="300" fill="hold"/>
                                        <p:tgtEl>
                                          <p:spTgt spid="72"/>
                                        </p:tgtEl>
                                        <p:attrNameLst>
                                          <p:attrName>ppt_w</p:attrName>
                                        </p:attrNameLst>
                                      </p:cBhvr>
                                      <p:tavLst>
                                        <p:tav tm="0">
                                          <p:val>
                                            <p:fltVal val="0"/>
                                          </p:val>
                                        </p:tav>
                                        <p:tav tm="100000">
                                          <p:val>
                                            <p:strVal val="#ppt_w"/>
                                          </p:val>
                                        </p:tav>
                                      </p:tavLst>
                                    </p:anim>
                                    <p:anim calcmode="lin" valueType="num">
                                      <p:cBhvr>
                                        <p:cTn id="22" dur="300" fill="hold"/>
                                        <p:tgtEl>
                                          <p:spTgt spid="72"/>
                                        </p:tgtEl>
                                        <p:attrNameLst>
                                          <p:attrName>ppt_h</p:attrName>
                                        </p:attrNameLst>
                                      </p:cBhvr>
                                      <p:tavLst>
                                        <p:tav tm="0">
                                          <p:val>
                                            <p:fltVal val="0"/>
                                          </p:val>
                                        </p:tav>
                                        <p:tav tm="100000">
                                          <p:val>
                                            <p:strVal val="#ppt_h"/>
                                          </p:val>
                                        </p:tav>
                                      </p:tavLst>
                                    </p:anim>
                                    <p:animEffect transition="in" filter="fade">
                                      <p:cBhvr>
                                        <p:cTn id="23" dur="300"/>
                                        <p:tgtEl>
                                          <p:spTgt spid="72"/>
                                        </p:tgtEl>
                                      </p:cBhvr>
                                    </p:animEffect>
                                  </p:childTnLst>
                                </p:cTn>
                              </p:par>
                            </p:childTnLst>
                          </p:cTn>
                        </p:par>
                        <p:par>
                          <p:cTn id="24" fill="hold">
                            <p:stCondLst>
                              <p:cond delay="2000"/>
                            </p:stCondLst>
                            <p:childTnLst>
                              <p:par>
                                <p:cTn id="25" presetID="22" presetClass="entr" presetSubtype="1" fill="hold" grpId="0" nodeType="afterEffect">
                                  <p:stCondLst>
                                    <p:cond delay="0"/>
                                  </p:stCondLst>
                                  <p:childTnLst>
                                    <p:set>
                                      <p:cBhvr>
                                        <p:cTn id="26" dur="1" fill="hold">
                                          <p:stCondLst>
                                            <p:cond delay="0"/>
                                          </p:stCondLst>
                                        </p:cTn>
                                        <p:tgtEl>
                                          <p:spTgt spid="61"/>
                                        </p:tgtEl>
                                        <p:attrNameLst>
                                          <p:attrName>style.visibility</p:attrName>
                                        </p:attrNameLst>
                                      </p:cBhvr>
                                      <p:to>
                                        <p:strVal val="visible"/>
                                      </p:to>
                                    </p:set>
                                    <p:animEffect transition="in" filter="wipe(up)">
                                      <p:cBhvr>
                                        <p:cTn id="27" dur="300"/>
                                        <p:tgtEl>
                                          <p:spTgt spid="61"/>
                                        </p:tgtEl>
                                      </p:cBhvr>
                                    </p:animEffect>
                                  </p:childTnLst>
                                </p:cTn>
                              </p:par>
                            </p:childTnLst>
                          </p:cTn>
                        </p:par>
                        <p:par>
                          <p:cTn id="28" fill="hold">
                            <p:stCondLst>
                              <p:cond delay="2500"/>
                            </p:stCondLst>
                            <p:childTnLst>
                              <p:par>
                                <p:cTn id="29" presetID="10" presetClass="entr" presetSubtype="0" fill="hold" grpId="0" nodeType="afterEffect">
                                  <p:stCondLst>
                                    <p:cond delay="0"/>
                                  </p:stCondLst>
                                  <p:childTnLst>
                                    <p:set>
                                      <p:cBhvr>
                                        <p:cTn id="30" dur="1" fill="hold">
                                          <p:stCondLst>
                                            <p:cond delay="0"/>
                                          </p:stCondLst>
                                        </p:cTn>
                                        <p:tgtEl>
                                          <p:spTgt spid="63"/>
                                        </p:tgtEl>
                                        <p:attrNameLst>
                                          <p:attrName>style.visibility</p:attrName>
                                        </p:attrNameLst>
                                      </p:cBhvr>
                                      <p:to>
                                        <p:strVal val="visible"/>
                                      </p:to>
                                    </p:set>
                                    <p:animEffect transition="in" filter="fade">
                                      <p:cBhvr>
                                        <p:cTn id="31" dur="300"/>
                                        <p:tgtEl>
                                          <p:spTgt spid="63"/>
                                        </p:tgtEl>
                                      </p:cBhvr>
                                    </p:animEffect>
                                  </p:childTnLst>
                                </p:cTn>
                              </p:par>
                            </p:childTnLst>
                          </p:cTn>
                        </p:par>
                        <p:par>
                          <p:cTn id="32" fill="hold">
                            <p:stCondLst>
                              <p:cond delay="3000"/>
                            </p:stCondLst>
                            <p:childTnLst>
                              <p:par>
                                <p:cTn id="33" presetID="42" presetClass="entr" presetSubtype="0" fill="hold" grpId="0" nodeType="afterEffect">
                                  <p:stCondLst>
                                    <p:cond delay="0"/>
                                  </p:stCondLst>
                                  <p:childTnLst>
                                    <p:set>
                                      <p:cBhvr>
                                        <p:cTn id="34" dur="1" fill="hold">
                                          <p:stCondLst>
                                            <p:cond delay="0"/>
                                          </p:stCondLst>
                                        </p:cTn>
                                        <p:tgtEl>
                                          <p:spTgt spid="62"/>
                                        </p:tgtEl>
                                        <p:attrNameLst>
                                          <p:attrName>style.visibility</p:attrName>
                                        </p:attrNameLst>
                                      </p:cBhvr>
                                      <p:to>
                                        <p:strVal val="visible"/>
                                      </p:to>
                                    </p:set>
                                    <p:animEffect transition="in" filter="fade">
                                      <p:cBhvr>
                                        <p:cTn id="35" dur="600"/>
                                        <p:tgtEl>
                                          <p:spTgt spid="62"/>
                                        </p:tgtEl>
                                      </p:cBhvr>
                                    </p:animEffect>
                                    <p:anim calcmode="lin" valueType="num">
                                      <p:cBhvr>
                                        <p:cTn id="36" dur="600" fill="hold"/>
                                        <p:tgtEl>
                                          <p:spTgt spid="62"/>
                                        </p:tgtEl>
                                        <p:attrNameLst>
                                          <p:attrName>ppt_x</p:attrName>
                                        </p:attrNameLst>
                                      </p:cBhvr>
                                      <p:tavLst>
                                        <p:tav tm="0">
                                          <p:val>
                                            <p:strVal val="#ppt_x"/>
                                          </p:val>
                                        </p:tav>
                                        <p:tav tm="100000">
                                          <p:val>
                                            <p:strVal val="#ppt_x"/>
                                          </p:val>
                                        </p:tav>
                                      </p:tavLst>
                                    </p:anim>
                                    <p:anim calcmode="lin" valueType="num">
                                      <p:cBhvr>
                                        <p:cTn id="37" dur="600" fill="hold"/>
                                        <p:tgtEl>
                                          <p:spTgt spid="62"/>
                                        </p:tgtEl>
                                        <p:attrNameLst>
                                          <p:attrName>ppt_y</p:attrName>
                                        </p:attrNameLst>
                                      </p:cBhvr>
                                      <p:tavLst>
                                        <p:tav tm="0">
                                          <p:val>
                                            <p:strVal val="#ppt_y+.1"/>
                                          </p:val>
                                        </p:tav>
                                        <p:tav tm="100000">
                                          <p:val>
                                            <p:strVal val="#ppt_y"/>
                                          </p:val>
                                        </p:tav>
                                      </p:tavLst>
                                    </p:anim>
                                  </p:childTnLst>
                                </p:cTn>
                              </p:par>
                            </p:childTnLst>
                          </p:cTn>
                        </p:par>
                        <p:par>
                          <p:cTn id="38" fill="hold">
                            <p:stCondLst>
                              <p:cond delay="4000"/>
                            </p:stCondLst>
                            <p:childTnLst>
                              <p:par>
                                <p:cTn id="39" presetID="22" presetClass="entr" presetSubtype="8" fill="hold" nodeType="afterEffect">
                                  <p:stCondLst>
                                    <p:cond delay="0"/>
                                  </p:stCondLst>
                                  <p:childTnLst>
                                    <p:set>
                                      <p:cBhvr>
                                        <p:cTn id="40" dur="1" fill="hold">
                                          <p:stCondLst>
                                            <p:cond delay="0"/>
                                          </p:stCondLst>
                                        </p:cTn>
                                        <p:tgtEl>
                                          <p:spTgt spid="47"/>
                                        </p:tgtEl>
                                        <p:attrNameLst>
                                          <p:attrName>style.visibility</p:attrName>
                                        </p:attrNameLst>
                                      </p:cBhvr>
                                      <p:to>
                                        <p:strVal val="visible"/>
                                      </p:to>
                                    </p:set>
                                    <p:animEffect transition="in" filter="wipe(left)">
                                      <p:cBhvr>
                                        <p:cTn id="41" dur="300"/>
                                        <p:tgtEl>
                                          <p:spTgt spid="47"/>
                                        </p:tgtEl>
                                      </p:cBhvr>
                                    </p:animEffect>
                                  </p:childTnLst>
                                </p:cTn>
                              </p:par>
                            </p:childTnLst>
                          </p:cTn>
                        </p:par>
                        <p:par>
                          <p:cTn id="42" fill="hold">
                            <p:stCondLst>
                              <p:cond delay="4500"/>
                            </p:stCondLst>
                            <p:childTnLst>
                              <p:par>
                                <p:cTn id="43" presetID="53" presetClass="entr" presetSubtype="16" fill="hold" grpId="0" nodeType="afterEffect">
                                  <p:stCondLst>
                                    <p:cond delay="0"/>
                                  </p:stCondLst>
                                  <p:childTnLst>
                                    <p:set>
                                      <p:cBhvr>
                                        <p:cTn id="44" dur="1" fill="hold">
                                          <p:stCondLst>
                                            <p:cond delay="0"/>
                                          </p:stCondLst>
                                        </p:cTn>
                                        <p:tgtEl>
                                          <p:spTgt spid="46"/>
                                        </p:tgtEl>
                                        <p:attrNameLst>
                                          <p:attrName>style.visibility</p:attrName>
                                        </p:attrNameLst>
                                      </p:cBhvr>
                                      <p:to>
                                        <p:strVal val="visible"/>
                                      </p:to>
                                    </p:set>
                                    <p:anim calcmode="lin" valueType="num">
                                      <p:cBhvr>
                                        <p:cTn id="45" dur="300" fill="hold"/>
                                        <p:tgtEl>
                                          <p:spTgt spid="46"/>
                                        </p:tgtEl>
                                        <p:attrNameLst>
                                          <p:attrName>ppt_w</p:attrName>
                                        </p:attrNameLst>
                                      </p:cBhvr>
                                      <p:tavLst>
                                        <p:tav tm="0">
                                          <p:val>
                                            <p:fltVal val="0"/>
                                          </p:val>
                                        </p:tav>
                                        <p:tav tm="100000">
                                          <p:val>
                                            <p:strVal val="#ppt_w"/>
                                          </p:val>
                                        </p:tav>
                                      </p:tavLst>
                                    </p:anim>
                                    <p:anim calcmode="lin" valueType="num">
                                      <p:cBhvr>
                                        <p:cTn id="46" dur="300" fill="hold"/>
                                        <p:tgtEl>
                                          <p:spTgt spid="46"/>
                                        </p:tgtEl>
                                        <p:attrNameLst>
                                          <p:attrName>ppt_h</p:attrName>
                                        </p:attrNameLst>
                                      </p:cBhvr>
                                      <p:tavLst>
                                        <p:tav tm="0">
                                          <p:val>
                                            <p:fltVal val="0"/>
                                          </p:val>
                                        </p:tav>
                                        <p:tav tm="100000">
                                          <p:val>
                                            <p:strVal val="#ppt_h"/>
                                          </p:val>
                                        </p:tav>
                                      </p:tavLst>
                                    </p:anim>
                                    <p:animEffect transition="in" filter="fade">
                                      <p:cBhvr>
                                        <p:cTn id="47" dur="300"/>
                                        <p:tgtEl>
                                          <p:spTgt spid="46"/>
                                        </p:tgtEl>
                                      </p:cBhvr>
                                    </p:animEffect>
                                  </p:childTnLst>
                                </p:cTn>
                              </p:par>
                            </p:childTnLst>
                          </p:cTn>
                        </p:par>
                        <p:par>
                          <p:cTn id="48" fill="hold">
                            <p:stCondLst>
                              <p:cond delay="5000"/>
                            </p:stCondLst>
                            <p:childTnLst>
                              <p:par>
                                <p:cTn id="49" presetID="10" presetClass="entr" presetSubtype="0" fill="hold" grpId="0" nodeType="afterEffect">
                                  <p:stCondLst>
                                    <p:cond delay="0"/>
                                  </p:stCondLst>
                                  <p:childTnLst>
                                    <p:set>
                                      <p:cBhvr>
                                        <p:cTn id="50" dur="1" fill="hold">
                                          <p:stCondLst>
                                            <p:cond delay="0"/>
                                          </p:stCondLst>
                                        </p:cTn>
                                        <p:tgtEl>
                                          <p:spTgt spid="59"/>
                                        </p:tgtEl>
                                        <p:attrNameLst>
                                          <p:attrName>style.visibility</p:attrName>
                                        </p:attrNameLst>
                                      </p:cBhvr>
                                      <p:to>
                                        <p:strVal val="visible"/>
                                      </p:to>
                                    </p:set>
                                    <p:animEffect transition="in" filter="fade">
                                      <p:cBhvr>
                                        <p:cTn id="51" dur="300"/>
                                        <p:tgtEl>
                                          <p:spTgt spid="59"/>
                                        </p:tgtEl>
                                      </p:cBhvr>
                                    </p:animEffect>
                                  </p:childTnLst>
                                </p:cTn>
                              </p:par>
                            </p:childTnLst>
                          </p:cTn>
                        </p:par>
                        <p:par>
                          <p:cTn id="52" fill="hold">
                            <p:stCondLst>
                              <p:cond delay="5500"/>
                            </p:stCondLst>
                            <p:childTnLst>
                              <p:par>
                                <p:cTn id="53" presetID="53" presetClass="entr" presetSubtype="16" fill="hold" grpId="0" nodeType="afterEffect">
                                  <p:stCondLst>
                                    <p:cond delay="0"/>
                                  </p:stCondLst>
                                  <p:childTnLst>
                                    <p:set>
                                      <p:cBhvr>
                                        <p:cTn id="54" dur="1" fill="hold">
                                          <p:stCondLst>
                                            <p:cond delay="0"/>
                                          </p:stCondLst>
                                        </p:cTn>
                                        <p:tgtEl>
                                          <p:spTgt spid="81"/>
                                        </p:tgtEl>
                                        <p:attrNameLst>
                                          <p:attrName>style.visibility</p:attrName>
                                        </p:attrNameLst>
                                      </p:cBhvr>
                                      <p:to>
                                        <p:strVal val="visible"/>
                                      </p:to>
                                    </p:set>
                                    <p:anim calcmode="lin" valueType="num">
                                      <p:cBhvr>
                                        <p:cTn id="55" dur="300" fill="hold"/>
                                        <p:tgtEl>
                                          <p:spTgt spid="81"/>
                                        </p:tgtEl>
                                        <p:attrNameLst>
                                          <p:attrName>ppt_w</p:attrName>
                                        </p:attrNameLst>
                                      </p:cBhvr>
                                      <p:tavLst>
                                        <p:tav tm="0">
                                          <p:val>
                                            <p:fltVal val="0"/>
                                          </p:val>
                                        </p:tav>
                                        <p:tav tm="100000">
                                          <p:val>
                                            <p:strVal val="#ppt_w"/>
                                          </p:val>
                                        </p:tav>
                                      </p:tavLst>
                                    </p:anim>
                                    <p:anim calcmode="lin" valueType="num">
                                      <p:cBhvr>
                                        <p:cTn id="56" dur="300" fill="hold"/>
                                        <p:tgtEl>
                                          <p:spTgt spid="81"/>
                                        </p:tgtEl>
                                        <p:attrNameLst>
                                          <p:attrName>ppt_h</p:attrName>
                                        </p:attrNameLst>
                                      </p:cBhvr>
                                      <p:tavLst>
                                        <p:tav tm="0">
                                          <p:val>
                                            <p:fltVal val="0"/>
                                          </p:val>
                                        </p:tav>
                                        <p:tav tm="100000">
                                          <p:val>
                                            <p:strVal val="#ppt_h"/>
                                          </p:val>
                                        </p:tav>
                                      </p:tavLst>
                                    </p:anim>
                                    <p:animEffect transition="in" filter="fade">
                                      <p:cBhvr>
                                        <p:cTn id="57" dur="300"/>
                                        <p:tgtEl>
                                          <p:spTgt spid="81"/>
                                        </p:tgtEl>
                                      </p:cBhvr>
                                    </p:animEffect>
                                  </p:childTnLst>
                                </p:cTn>
                              </p:par>
                            </p:childTnLst>
                          </p:cTn>
                        </p:par>
                        <p:par>
                          <p:cTn id="58" fill="hold">
                            <p:stCondLst>
                              <p:cond delay="6000"/>
                            </p:stCondLst>
                            <p:childTnLst>
                              <p:par>
                                <p:cTn id="59" presetID="22" presetClass="entr" presetSubtype="1" fill="hold" grpId="0" nodeType="afterEffect">
                                  <p:stCondLst>
                                    <p:cond delay="0"/>
                                  </p:stCondLst>
                                  <p:childTnLst>
                                    <p:set>
                                      <p:cBhvr>
                                        <p:cTn id="60" dur="1" fill="hold">
                                          <p:stCondLst>
                                            <p:cond delay="0"/>
                                          </p:stCondLst>
                                        </p:cTn>
                                        <p:tgtEl>
                                          <p:spTgt spid="78"/>
                                        </p:tgtEl>
                                        <p:attrNameLst>
                                          <p:attrName>style.visibility</p:attrName>
                                        </p:attrNameLst>
                                      </p:cBhvr>
                                      <p:to>
                                        <p:strVal val="visible"/>
                                      </p:to>
                                    </p:set>
                                    <p:animEffect transition="in" filter="wipe(up)">
                                      <p:cBhvr>
                                        <p:cTn id="61" dur="300"/>
                                        <p:tgtEl>
                                          <p:spTgt spid="78"/>
                                        </p:tgtEl>
                                      </p:cBhvr>
                                    </p:animEffect>
                                  </p:childTnLst>
                                </p:cTn>
                              </p:par>
                            </p:childTnLst>
                          </p:cTn>
                        </p:par>
                        <p:par>
                          <p:cTn id="62" fill="hold">
                            <p:stCondLst>
                              <p:cond delay="6500"/>
                            </p:stCondLst>
                            <p:childTnLst>
                              <p:par>
                                <p:cTn id="63" presetID="10" presetClass="entr" presetSubtype="0" fill="hold" grpId="0" nodeType="afterEffect">
                                  <p:stCondLst>
                                    <p:cond delay="0"/>
                                  </p:stCondLst>
                                  <p:childTnLst>
                                    <p:set>
                                      <p:cBhvr>
                                        <p:cTn id="64" dur="1" fill="hold">
                                          <p:stCondLst>
                                            <p:cond delay="0"/>
                                          </p:stCondLst>
                                        </p:cTn>
                                        <p:tgtEl>
                                          <p:spTgt spid="80"/>
                                        </p:tgtEl>
                                        <p:attrNameLst>
                                          <p:attrName>style.visibility</p:attrName>
                                        </p:attrNameLst>
                                      </p:cBhvr>
                                      <p:to>
                                        <p:strVal val="visible"/>
                                      </p:to>
                                    </p:set>
                                    <p:animEffect transition="in" filter="fade">
                                      <p:cBhvr>
                                        <p:cTn id="65" dur="300"/>
                                        <p:tgtEl>
                                          <p:spTgt spid="80"/>
                                        </p:tgtEl>
                                      </p:cBhvr>
                                    </p:animEffect>
                                  </p:childTnLst>
                                </p:cTn>
                              </p:par>
                            </p:childTnLst>
                          </p:cTn>
                        </p:par>
                        <p:par>
                          <p:cTn id="66" fill="hold">
                            <p:stCondLst>
                              <p:cond delay="7000"/>
                            </p:stCondLst>
                            <p:childTnLst>
                              <p:par>
                                <p:cTn id="67" presetID="42" presetClass="entr" presetSubtype="0" fill="hold" grpId="0" nodeType="afterEffect">
                                  <p:stCondLst>
                                    <p:cond delay="0"/>
                                  </p:stCondLst>
                                  <p:childTnLst>
                                    <p:set>
                                      <p:cBhvr>
                                        <p:cTn id="68" dur="1" fill="hold">
                                          <p:stCondLst>
                                            <p:cond delay="0"/>
                                          </p:stCondLst>
                                        </p:cTn>
                                        <p:tgtEl>
                                          <p:spTgt spid="79"/>
                                        </p:tgtEl>
                                        <p:attrNameLst>
                                          <p:attrName>style.visibility</p:attrName>
                                        </p:attrNameLst>
                                      </p:cBhvr>
                                      <p:to>
                                        <p:strVal val="visible"/>
                                      </p:to>
                                    </p:set>
                                    <p:animEffect transition="in" filter="fade">
                                      <p:cBhvr>
                                        <p:cTn id="69" dur="600"/>
                                        <p:tgtEl>
                                          <p:spTgt spid="79"/>
                                        </p:tgtEl>
                                      </p:cBhvr>
                                    </p:animEffect>
                                    <p:anim calcmode="lin" valueType="num">
                                      <p:cBhvr>
                                        <p:cTn id="70" dur="600" fill="hold"/>
                                        <p:tgtEl>
                                          <p:spTgt spid="79"/>
                                        </p:tgtEl>
                                        <p:attrNameLst>
                                          <p:attrName>ppt_x</p:attrName>
                                        </p:attrNameLst>
                                      </p:cBhvr>
                                      <p:tavLst>
                                        <p:tav tm="0">
                                          <p:val>
                                            <p:strVal val="#ppt_x"/>
                                          </p:val>
                                        </p:tav>
                                        <p:tav tm="100000">
                                          <p:val>
                                            <p:strVal val="#ppt_x"/>
                                          </p:val>
                                        </p:tav>
                                      </p:tavLst>
                                    </p:anim>
                                    <p:anim calcmode="lin" valueType="num">
                                      <p:cBhvr>
                                        <p:cTn id="71" dur="600" fill="hold"/>
                                        <p:tgtEl>
                                          <p:spTgt spid="79"/>
                                        </p:tgtEl>
                                        <p:attrNameLst>
                                          <p:attrName>ppt_y</p:attrName>
                                        </p:attrNameLst>
                                      </p:cBhvr>
                                      <p:tavLst>
                                        <p:tav tm="0">
                                          <p:val>
                                            <p:strVal val="#ppt_y+.1"/>
                                          </p:val>
                                        </p:tav>
                                        <p:tav tm="100000">
                                          <p:val>
                                            <p:strVal val="#ppt_y"/>
                                          </p:val>
                                        </p:tav>
                                      </p:tavLst>
                                    </p:anim>
                                  </p:childTnLst>
                                </p:cTn>
                              </p:par>
                            </p:childTnLst>
                          </p:cTn>
                        </p:par>
                        <p:par>
                          <p:cTn id="72" fill="hold">
                            <p:stCondLst>
                              <p:cond delay="8000"/>
                            </p:stCondLst>
                            <p:childTnLst>
                              <p:par>
                                <p:cTn id="73" presetID="22" presetClass="entr" presetSubtype="8" fill="hold" nodeType="afterEffect">
                                  <p:stCondLst>
                                    <p:cond delay="0"/>
                                  </p:stCondLst>
                                  <p:childTnLst>
                                    <p:set>
                                      <p:cBhvr>
                                        <p:cTn id="74" dur="1" fill="hold">
                                          <p:stCondLst>
                                            <p:cond delay="0"/>
                                          </p:stCondLst>
                                        </p:cTn>
                                        <p:tgtEl>
                                          <p:spTgt spid="50"/>
                                        </p:tgtEl>
                                        <p:attrNameLst>
                                          <p:attrName>style.visibility</p:attrName>
                                        </p:attrNameLst>
                                      </p:cBhvr>
                                      <p:to>
                                        <p:strVal val="visible"/>
                                      </p:to>
                                    </p:set>
                                    <p:animEffect transition="in" filter="wipe(left)">
                                      <p:cBhvr>
                                        <p:cTn id="75" dur="300"/>
                                        <p:tgtEl>
                                          <p:spTgt spid="50"/>
                                        </p:tgtEl>
                                      </p:cBhvr>
                                    </p:animEffect>
                                  </p:childTnLst>
                                </p:cTn>
                              </p:par>
                            </p:childTnLst>
                          </p:cTn>
                        </p:par>
                        <p:par>
                          <p:cTn id="76" fill="hold">
                            <p:stCondLst>
                              <p:cond delay="8500"/>
                            </p:stCondLst>
                            <p:childTnLst>
                              <p:par>
                                <p:cTn id="77" presetID="53" presetClass="entr" presetSubtype="16" fill="hold" grpId="0" nodeType="afterEffect">
                                  <p:stCondLst>
                                    <p:cond delay="0"/>
                                  </p:stCondLst>
                                  <p:childTnLst>
                                    <p:set>
                                      <p:cBhvr>
                                        <p:cTn id="78" dur="1" fill="hold">
                                          <p:stCondLst>
                                            <p:cond delay="0"/>
                                          </p:stCondLst>
                                        </p:cTn>
                                        <p:tgtEl>
                                          <p:spTgt spid="57"/>
                                        </p:tgtEl>
                                        <p:attrNameLst>
                                          <p:attrName>style.visibility</p:attrName>
                                        </p:attrNameLst>
                                      </p:cBhvr>
                                      <p:to>
                                        <p:strVal val="visible"/>
                                      </p:to>
                                    </p:set>
                                    <p:anim calcmode="lin" valueType="num">
                                      <p:cBhvr>
                                        <p:cTn id="79" dur="300" fill="hold"/>
                                        <p:tgtEl>
                                          <p:spTgt spid="57"/>
                                        </p:tgtEl>
                                        <p:attrNameLst>
                                          <p:attrName>ppt_w</p:attrName>
                                        </p:attrNameLst>
                                      </p:cBhvr>
                                      <p:tavLst>
                                        <p:tav tm="0">
                                          <p:val>
                                            <p:fltVal val="0"/>
                                          </p:val>
                                        </p:tav>
                                        <p:tav tm="100000">
                                          <p:val>
                                            <p:strVal val="#ppt_w"/>
                                          </p:val>
                                        </p:tav>
                                      </p:tavLst>
                                    </p:anim>
                                    <p:anim calcmode="lin" valueType="num">
                                      <p:cBhvr>
                                        <p:cTn id="80" dur="300" fill="hold"/>
                                        <p:tgtEl>
                                          <p:spTgt spid="57"/>
                                        </p:tgtEl>
                                        <p:attrNameLst>
                                          <p:attrName>ppt_h</p:attrName>
                                        </p:attrNameLst>
                                      </p:cBhvr>
                                      <p:tavLst>
                                        <p:tav tm="0">
                                          <p:val>
                                            <p:fltVal val="0"/>
                                          </p:val>
                                        </p:tav>
                                        <p:tav tm="100000">
                                          <p:val>
                                            <p:strVal val="#ppt_h"/>
                                          </p:val>
                                        </p:tav>
                                      </p:tavLst>
                                    </p:anim>
                                    <p:animEffect transition="in" filter="fade">
                                      <p:cBhvr>
                                        <p:cTn id="81" dur="300"/>
                                        <p:tgtEl>
                                          <p:spTgt spid="57"/>
                                        </p:tgtEl>
                                      </p:cBhvr>
                                    </p:animEffect>
                                  </p:childTnLst>
                                </p:cTn>
                              </p:par>
                            </p:childTnLst>
                          </p:cTn>
                        </p:par>
                        <p:par>
                          <p:cTn id="82" fill="hold">
                            <p:stCondLst>
                              <p:cond delay="9000"/>
                            </p:stCondLst>
                            <p:childTnLst>
                              <p:par>
                                <p:cTn id="83" presetID="10" presetClass="entr" presetSubtype="0" fill="hold" grpId="0" nodeType="afterEffect">
                                  <p:stCondLst>
                                    <p:cond delay="0"/>
                                  </p:stCondLst>
                                  <p:childTnLst>
                                    <p:set>
                                      <p:cBhvr>
                                        <p:cTn id="84" dur="1" fill="hold">
                                          <p:stCondLst>
                                            <p:cond delay="0"/>
                                          </p:stCondLst>
                                        </p:cTn>
                                        <p:tgtEl>
                                          <p:spTgt spid="60"/>
                                        </p:tgtEl>
                                        <p:attrNameLst>
                                          <p:attrName>style.visibility</p:attrName>
                                        </p:attrNameLst>
                                      </p:cBhvr>
                                      <p:to>
                                        <p:strVal val="visible"/>
                                      </p:to>
                                    </p:set>
                                    <p:animEffect transition="in" filter="fade">
                                      <p:cBhvr>
                                        <p:cTn id="85" dur="300"/>
                                        <p:tgtEl>
                                          <p:spTgt spid="60"/>
                                        </p:tgtEl>
                                      </p:cBhvr>
                                    </p:animEffect>
                                  </p:childTnLst>
                                </p:cTn>
                              </p:par>
                            </p:childTnLst>
                          </p:cTn>
                        </p:par>
                        <p:par>
                          <p:cTn id="86" fill="hold">
                            <p:stCondLst>
                              <p:cond delay="9500"/>
                            </p:stCondLst>
                            <p:childTnLst>
                              <p:par>
                                <p:cTn id="87" presetID="53" presetClass="entr" presetSubtype="16" fill="hold" grpId="0" nodeType="afterEffect">
                                  <p:stCondLst>
                                    <p:cond delay="0"/>
                                  </p:stCondLst>
                                  <p:childTnLst>
                                    <p:set>
                                      <p:cBhvr>
                                        <p:cTn id="88" dur="1" fill="hold">
                                          <p:stCondLst>
                                            <p:cond delay="0"/>
                                          </p:stCondLst>
                                        </p:cTn>
                                        <p:tgtEl>
                                          <p:spTgt spid="77"/>
                                        </p:tgtEl>
                                        <p:attrNameLst>
                                          <p:attrName>style.visibility</p:attrName>
                                        </p:attrNameLst>
                                      </p:cBhvr>
                                      <p:to>
                                        <p:strVal val="visible"/>
                                      </p:to>
                                    </p:set>
                                    <p:anim calcmode="lin" valueType="num">
                                      <p:cBhvr>
                                        <p:cTn id="89" dur="300" fill="hold"/>
                                        <p:tgtEl>
                                          <p:spTgt spid="77"/>
                                        </p:tgtEl>
                                        <p:attrNameLst>
                                          <p:attrName>ppt_w</p:attrName>
                                        </p:attrNameLst>
                                      </p:cBhvr>
                                      <p:tavLst>
                                        <p:tav tm="0">
                                          <p:val>
                                            <p:fltVal val="0"/>
                                          </p:val>
                                        </p:tav>
                                        <p:tav tm="100000">
                                          <p:val>
                                            <p:strVal val="#ppt_w"/>
                                          </p:val>
                                        </p:tav>
                                      </p:tavLst>
                                    </p:anim>
                                    <p:anim calcmode="lin" valueType="num">
                                      <p:cBhvr>
                                        <p:cTn id="90" dur="300" fill="hold"/>
                                        <p:tgtEl>
                                          <p:spTgt spid="77"/>
                                        </p:tgtEl>
                                        <p:attrNameLst>
                                          <p:attrName>ppt_h</p:attrName>
                                        </p:attrNameLst>
                                      </p:cBhvr>
                                      <p:tavLst>
                                        <p:tav tm="0">
                                          <p:val>
                                            <p:fltVal val="0"/>
                                          </p:val>
                                        </p:tav>
                                        <p:tav tm="100000">
                                          <p:val>
                                            <p:strVal val="#ppt_h"/>
                                          </p:val>
                                        </p:tav>
                                      </p:tavLst>
                                    </p:anim>
                                    <p:animEffect transition="in" filter="fade">
                                      <p:cBhvr>
                                        <p:cTn id="91" dur="300"/>
                                        <p:tgtEl>
                                          <p:spTgt spid="77"/>
                                        </p:tgtEl>
                                      </p:cBhvr>
                                    </p:animEffect>
                                  </p:childTnLst>
                                </p:cTn>
                              </p:par>
                            </p:childTnLst>
                          </p:cTn>
                        </p:par>
                        <p:par>
                          <p:cTn id="92" fill="hold">
                            <p:stCondLst>
                              <p:cond delay="10000"/>
                            </p:stCondLst>
                            <p:childTnLst>
                              <p:par>
                                <p:cTn id="93" presetID="22" presetClass="entr" presetSubtype="1" fill="hold" grpId="0" nodeType="afterEffect">
                                  <p:stCondLst>
                                    <p:cond delay="0"/>
                                  </p:stCondLst>
                                  <p:childTnLst>
                                    <p:set>
                                      <p:cBhvr>
                                        <p:cTn id="94" dur="1" fill="hold">
                                          <p:stCondLst>
                                            <p:cond delay="0"/>
                                          </p:stCondLst>
                                        </p:cTn>
                                        <p:tgtEl>
                                          <p:spTgt spid="74"/>
                                        </p:tgtEl>
                                        <p:attrNameLst>
                                          <p:attrName>style.visibility</p:attrName>
                                        </p:attrNameLst>
                                      </p:cBhvr>
                                      <p:to>
                                        <p:strVal val="visible"/>
                                      </p:to>
                                    </p:set>
                                    <p:animEffect transition="in" filter="wipe(up)">
                                      <p:cBhvr>
                                        <p:cTn id="95" dur="300"/>
                                        <p:tgtEl>
                                          <p:spTgt spid="74"/>
                                        </p:tgtEl>
                                      </p:cBhvr>
                                    </p:animEffect>
                                  </p:childTnLst>
                                </p:cTn>
                              </p:par>
                            </p:childTnLst>
                          </p:cTn>
                        </p:par>
                        <p:par>
                          <p:cTn id="96" fill="hold">
                            <p:stCondLst>
                              <p:cond delay="10500"/>
                            </p:stCondLst>
                            <p:childTnLst>
                              <p:par>
                                <p:cTn id="97" presetID="10" presetClass="entr" presetSubtype="0" fill="hold" grpId="0" nodeType="afterEffect">
                                  <p:stCondLst>
                                    <p:cond delay="0"/>
                                  </p:stCondLst>
                                  <p:childTnLst>
                                    <p:set>
                                      <p:cBhvr>
                                        <p:cTn id="98" dur="1" fill="hold">
                                          <p:stCondLst>
                                            <p:cond delay="0"/>
                                          </p:stCondLst>
                                        </p:cTn>
                                        <p:tgtEl>
                                          <p:spTgt spid="76"/>
                                        </p:tgtEl>
                                        <p:attrNameLst>
                                          <p:attrName>style.visibility</p:attrName>
                                        </p:attrNameLst>
                                      </p:cBhvr>
                                      <p:to>
                                        <p:strVal val="visible"/>
                                      </p:to>
                                    </p:set>
                                    <p:animEffect transition="in" filter="fade">
                                      <p:cBhvr>
                                        <p:cTn id="99" dur="300"/>
                                        <p:tgtEl>
                                          <p:spTgt spid="76"/>
                                        </p:tgtEl>
                                      </p:cBhvr>
                                    </p:animEffect>
                                  </p:childTnLst>
                                </p:cTn>
                              </p:par>
                            </p:childTnLst>
                          </p:cTn>
                        </p:par>
                        <p:par>
                          <p:cTn id="100" fill="hold">
                            <p:stCondLst>
                              <p:cond delay="11000"/>
                            </p:stCondLst>
                            <p:childTnLst>
                              <p:par>
                                <p:cTn id="101" presetID="42" presetClass="entr" presetSubtype="0" fill="hold" grpId="0" nodeType="afterEffect">
                                  <p:stCondLst>
                                    <p:cond delay="0"/>
                                  </p:stCondLst>
                                  <p:childTnLst>
                                    <p:set>
                                      <p:cBhvr>
                                        <p:cTn id="102" dur="1" fill="hold">
                                          <p:stCondLst>
                                            <p:cond delay="0"/>
                                          </p:stCondLst>
                                        </p:cTn>
                                        <p:tgtEl>
                                          <p:spTgt spid="75"/>
                                        </p:tgtEl>
                                        <p:attrNameLst>
                                          <p:attrName>style.visibility</p:attrName>
                                        </p:attrNameLst>
                                      </p:cBhvr>
                                      <p:to>
                                        <p:strVal val="visible"/>
                                      </p:to>
                                    </p:set>
                                    <p:animEffect transition="in" filter="fade">
                                      <p:cBhvr>
                                        <p:cTn id="103" dur="600"/>
                                        <p:tgtEl>
                                          <p:spTgt spid="75"/>
                                        </p:tgtEl>
                                      </p:cBhvr>
                                    </p:animEffect>
                                    <p:anim calcmode="lin" valueType="num">
                                      <p:cBhvr>
                                        <p:cTn id="104" dur="600" fill="hold"/>
                                        <p:tgtEl>
                                          <p:spTgt spid="75"/>
                                        </p:tgtEl>
                                        <p:attrNameLst>
                                          <p:attrName>ppt_x</p:attrName>
                                        </p:attrNameLst>
                                      </p:cBhvr>
                                      <p:tavLst>
                                        <p:tav tm="0">
                                          <p:val>
                                            <p:strVal val="#ppt_x"/>
                                          </p:val>
                                        </p:tav>
                                        <p:tav tm="100000">
                                          <p:val>
                                            <p:strVal val="#ppt_x"/>
                                          </p:val>
                                        </p:tav>
                                      </p:tavLst>
                                    </p:anim>
                                    <p:anim calcmode="lin" valueType="num">
                                      <p:cBhvr>
                                        <p:cTn id="105" dur="600" fill="hold"/>
                                        <p:tgtEl>
                                          <p:spTgt spid="75"/>
                                        </p:tgtEl>
                                        <p:attrNameLst>
                                          <p:attrName>ppt_y</p:attrName>
                                        </p:attrNameLst>
                                      </p:cBhvr>
                                      <p:tavLst>
                                        <p:tav tm="0">
                                          <p:val>
                                            <p:strVal val="#ppt_y+.1"/>
                                          </p:val>
                                        </p:tav>
                                        <p:tav tm="100000">
                                          <p:val>
                                            <p:strVal val="#ppt_y"/>
                                          </p:val>
                                        </p:tav>
                                      </p:tavLst>
                                    </p:anim>
                                  </p:childTnLst>
                                </p:cTn>
                              </p:par>
                            </p:childTnLst>
                          </p:cTn>
                        </p:par>
                        <p:par>
                          <p:cTn id="106" fill="hold">
                            <p:stCondLst>
                              <p:cond delay="12000"/>
                            </p:stCondLst>
                            <p:childTnLst>
                              <p:par>
                                <p:cTn id="107" presetID="22" presetClass="entr" presetSubtype="8" fill="hold" nodeType="afterEffect">
                                  <p:stCondLst>
                                    <p:cond delay="0"/>
                                  </p:stCondLst>
                                  <p:childTnLst>
                                    <p:set>
                                      <p:cBhvr>
                                        <p:cTn id="108" dur="1" fill="hold">
                                          <p:stCondLst>
                                            <p:cond delay="0"/>
                                          </p:stCondLst>
                                        </p:cTn>
                                        <p:tgtEl>
                                          <p:spTgt spid="53"/>
                                        </p:tgtEl>
                                        <p:attrNameLst>
                                          <p:attrName>style.visibility</p:attrName>
                                        </p:attrNameLst>
                                      </p:cBhvr>
                                      <p:to>
                                        <p:strVal val="visible"/>
                                      </p:to>
                                    </p:set>
                                    <p:animEffect transition="in" filter="wipe(left)">
                                      <p:cBhvr>
                                        <p:cTn id="109" dur="300"/>
                                        <p:tgtEl>
                                          <p:spTgt spid="53"/>
                                        </p:tgtEl>
                                      </p:cBhvr>
                                    </p:animEffect>
                                  </p:childTnLst>
                                </p:cTn>
                              </p:par>
                            </p:childTnLst>
                          </p:cTn>
                        </p:par>
                        <p:par>
                          <p:cTn id="110" fill="hold">
                            <p:stCondLst>
                              <p:cond delay="12500"/>
                            </p:stCondLst>
                            <p:childTnLst>
                              <p:par>
                                <p:cTn id="111" presetID="53" presetClass="entr" presetSubtype="16" fill="hold" grpId="0" nodeType="afterEffect">
                                  <p:stCondLst>
                                    <p:cond delay="0"/>
                                  </p:stCondLst>
                                  <p:childTnLst>
                                    <p:set>
                                      <p:cBhvr>
                                        <p:cTn id="112" dur="1" fill="hold">
                                          <p:stCondLst>
                                            <p:cond delay="0"/>
                                          </p:stCondLst>
                                        </p:cTn>
                                        <p:tgtEl>
                                          <p:spTgt spid="64"/>
                                        </p:tgtEl>
                                        <p:attrNameLst>
                                          <p:attrName>style.visibility</p:attrName>
                                        </p:attrNameLst>
                                      </p:cBhvr>
                                      <p:to>
                                        <p:strVal val="visible"/>
                                      </p:to>
                                    </p:set>
                                    <p:anim calcmode="lin" valueType="num">
                                      <p:cBhvr>
                                        <p:cTn id="113" dur="300" fill="hold"/>
                                        <p:tgtEl>
                                          <p:spTgt spid="64"/>
                                        </p:tgtEl>
                                        <p:attrNameLst>
                                          <p:attrName>ppt_w</p:attrName>
                                        </p:attrNameLst>
                                      </p:cBhvr>
                                      <p:tavLst>
                                        <p:tav tm="0">
                                          <p:val>
                                            <p:fltVal val="0"/>
                                          </p:val>
                                        </p:tav>
                                        <p:tav tm="100000">
                                          <p:val>
                                            <p:strVal val="#ppt_w"/>
                                          </p:val>
                                        </p:tav>
                                      </p:tavLst>
                                    </p:anim>
                                    <p:anim calcmode="lin" valueType="num">
                                      <p:cBhvr>
                                        <p:cTn id="114" dur="300" fill="hold"/>
                                        <p:tgtEl>
                                          <p:spTgt spid="64"/>
                                        </p:tgtEl>
                                        <p:attrNameLst>
                                          <p:attrName>ppt_h</p:attrName>
                                        </p:attrNameLst>
                                      </p:cBhvr>
                                      <p:tavLst>
                                        <p:tav tm="0">
                                          <p:val>
                                            <p:fltVal val="0"/>
                                          </p:val>
                                        </p:tav>
                                        <p:tav tm="100000">
                                          <p:val>
                                            <p:strVal val="#ppt_h"/>
                                          </p:val>
                                        </p:tav>
                                      </p:tavLst>
                                    </p:anim>
                                    <p:animEffect transition="in" filter="fade">
                                      <p:cBhvr>
                                        <p:cTn id="115" dur="300"/>
                                        <p:tgtEl>
                                          <p:spTgt spid="64"/>
                                        </p:tgtEl>
                                      </p:cBhvr>
                                    </p:animEffect>
                                  </p:childTnLst>
                                </p:cTn>
                              </p:par>
                            </p:childTnLst>
                          </p:cTn>
                        </p:par>
                        <p:par>
                          <p:cTn id="116" fill="hold">
                            <p:stCondLst>
                              <p:cond delay="13000"/>
                            </p:stCondLst>
                            <p:childTnLst>
                              <p:par>
                                <p:cTn id="117" presetID="10" presetClass="entr" presetSubtype="0" fill="hold" grpId="0" nodeType="afterEffect">
                                  <p:stCondLst>
                                    <p:cond delay="0"/>
                                  </p:stCondLst>
                                  <p:childTnLst>
                                    <p:set>
                                      <p:cBhvr>
                                        <p:cTn id="118" dur="1" fill="hold">
                                          <p:stCondLst>
                                            <p:cond delay="0"/>
                                          </p:stCondLst>
                                        </p:cTn>
                                        <p:tgtEl>
                                          <p:spTgt spid="65"/>
                                        </p:tgtEl>
                                        <p:attrNameLst>
                                          <p:attrName>style.visibility</p:attrName>
                                        </p:attrNameLst>
                                      </p:cBhvr>
                                      <p:to>
                                        <p:strVal val="visible"/>
                                      </p:to>
                                    </p:set>
                                    <p:animEffect transition="in" filter="fade">
                                      <p:cBhvr>
                                        <p:cTn id="119" dur="300"/>
                                        <p:tgtEl>
                                          <p:spTgt spid="65"/>
                                        </p:tgtEl>
                                      </p:cBhvr>
                                    </p:animEffect>
                                  </p:childTnLst>
                                </p:cTn>
                              </p:par>
                            </p:childTnLst>
                          </p:cTn>
                        </p:par>
                        <p:par>
                          <p:cTn id="120" fill="hold">
                            <p:stCondLst>
                              <p:cond delay="13500"/>
                            </p:stCondLst>
                            <p:childTnLst>
                              <p:par>
                                <p:cTn id="121" presetID="53" presetClass="entr" presetSubtype="16" fill="hold" grpId="0" nodeType="afterEffect">
                                  <p:stCondLst>
                                    <p:cond delay="0"/>
                                  </p:stCondLst>
                                  <p:childTnLst>
                                    <p:set>
                                      <p:cBhvr>
                                        <p:cTn id="122" dur="1" fill="hold">
                                          <p:stCondLst>
                                            <p:cond delay="0"/>
                                          </p:stCondLst>
                                        </p:cTn>
                                        <p:tgtEl>
                                          <p:spTgt spid="86"/>
                                        </p:tgtEl>
                                        <p:attrNameLst>
                                          <p:attrName>style.visibility</p:attrName>
                                        </p:attrNameLst>
                                      </p:cBhvr>
                                      <p:to>
                                        <p:strVal val="visible"/>
                                      </p:to>
                                    </p:set>
                                    <p:anim calcmode="lin" valueType="num">
                                      <p:cBhvr>
                                        <p:cTn id="123" dur="300" fill="hold"/>
                                        <p:tgtEl>
                                          <p:spTgt spid="86"/>
                                        </p:tgtEl>
                                        <p:attrNameLst>
                                          <p:attrName>ppt_w</p:attrName>
                                        </p:attrNameLst>
                                      </p:cBhvr>
                                      <p:tavLst>
                                        <p:tav tm="0">
                                          <p:val>
                                            <p:fltVal val="0"/>
                                          </p:val>
                                        </p:tav>
                                        <p:tav tm="100000">
                                          <p:val>
                                            <p:strVal val="#ppt_w"/>
                                          </p:val>
                                        </p:tav>
                                      </p:tavLst>
                                    </p:anim>
                                    <p:anim calcmode="lin" valueType="num">
                                      <p:cBhvr>
                                        <p:cTn id="124" dur="300" fill="hold"/>
                                        <p:tgtEl>
                                          <p:spTgt spid="86"/>
                                        </p:tgtEl>
                                        <p:attrNameLst>
                                          <p:attrName>ppt_h</p:attrName>
                                        </p:attrNameLst>
                                      </p:cBhvr>
                                      <p:tavLst>
                                        <p:tav tm="0">
                                          <p:val>
                                            <p:fltVal val="0"/>
                                          </p:val>
                                        </p:tav>
                                        <p:tav tm="100000">
                                          <p:val>
                                            <p:strVal val="#ppt_h"/>
                                          </p:val>
                                        </p:tav>
                                      </p:tavLst>
                                    </p:anim>
                                    <p:animEffect transition="in" filter="fade">
                                      <p:cBhvr>
                                        <p:cTn id="125" dur="300"/>
                                        <p:tgtEl>
                                          <p:spTgt spid="86"/>
                                        </p:tgtEl>
                                      </p:cBhvr>
                                    </p:animEffect>
                                  </p:childTnLst>
                                </p:cTn>
                              </p:par>
                            </p:childTnLst>
                          </p:cTn>
                        </p:par>
                        <p:par>
                          <p:cTn id="126" fill="hold">
                            <p:stCondLst>
                              <p:cond delay="14000"/>
                            </p:stCondLst>
                            <p:childTnLst>
                              <p:par>
                                <p:cTn id="127" presetID="22" presetClass="entr" presetSubtype="1" fill="hold" grpId="0" nodeType="afterEffect">
                                  <p:stCondLst>
                                    <p:cond delay="0"/>
                                  </p:stCondLst>
                                  <p:childTnLst>
                                    <p:set>
                                      <p:cBhvr>
                                        <p:cTn id="128" dur="1" fill="hold">
                                          <p:stCondLst>
                                            <p:cond delay="0"/>
                                          </p:stCondLst>
                                        </p:cTn>
                                        <p:tgtEl>
                                          <p:spTgt spid="83"/>
                                        </p:tgtEl>
                                        <p:attrNameLst>
                                          <p:attrName>style.visibility</p:attrName>
                                        </p:attrNameLst>
                                      </p:cBhvr>
                                      <p:to>
                                        <p:strVal val="visible"/>
                                      </p:to>
                                    </p:set>
                                    <p:animEffect transition="in" filter="wipe(up)">
                                      <p:cBhvr>
                                        <p:cTn id="129" dur="300"/>
                                        <p:tgtEl>
                                          <p:spTgt spid="83"/>
                                        </p:tgtEl>
                                      </p:cBhvr>
                                    </p:animEffect>
                                  </p:childTnLst>
                                </p:cTn>
                              </p:par>
                            </p:childTnLst>
                          </p:cTn>
                        </p:par>
                        <p:par>
                          <p:cTn id="130" fill="hold">
                            <p:stCondLst>
                              <p:cond delay="14500"/>
                            </p:stCondLst>
                            <p:childTnLst>
                              <p:par>
                                <p:cTn id="131" presetID="10" presetClass="entr" presetSubtype="0" fill="hold" grpId="0" nodeType="afterEffect">
                                  <p:stCondLst>
                                    <p:cond delay="0"/>
                                  </p:stCondLst>
                                  <p:childTnLst>
                                    <p:set>
                                      <p:cBhvr>
                                        <p:cTn id="132" dur="1" fill="hold">
                                          <p:stCondLst>
                                            <p:cond delay="0"/>
                                          </p:stCondLst>
                                        </p:cTn>
                                        <p:tgtEl>
                                          <p:spTgt spid="85"/>
                                        </p:tgtEl>
                                        <p:attrNameLst>
                                          <p:attrName>style.visibility</p:attrName>
                                        </p:attrNameLst>
                                      </p:cBhvr>
                                      <p:to>
                                        <p:strVal val="visible"/>
                                      </p:to>
                                    </p:set>
                                    <p:animEffect transition="in" filter="fade">
                                      <p:cBhvr>
                                        <p:cTn id="133" dur="300"/>
                                        <p:tgtEl>
                                          <p:spTgt spid="85"/>
                                        </p:tgtEl>
                                      </p:cBhvr>
                                    </p:animEffect>
                                  </p:childTnLst>
                                </p:cTn>
                              </p:par>
                            </p:childTnLst>
                          </p:cTn>
                        </p:par>
                        <p:par>
                          <p:cTn id="134" fill="hold">
                            <p:stCondLst>
                              <p:cond delay="15000"/>
                            </p:stCondLst>
                            <p:childTnLst>
                              <p:par>
                                <p:cTn id="135" presetID="42" presetClass="entr" presetSubtype="0" fill="hold" grpId="0" nodeType="afterEffect">
                                  <p:stCondLst>
                                    <p:cond delay="0"/>
                                  </p:stCondLst>
                                  <p:childTnLst>
                                    <p:set>
                                      <p:cBhvr>
                                        <p:cTn id="136" dur="1" fill="hold">
                                          <p:stCondLst>
                                            <p:cond delay="0"/>
                                          </p:stCondLst>
                                        </p:cTn>
                                        <p:tgtEl>
                                          <p:spTgt spid="84"/>
                                        </p:tgtEl>
                                        <p:attrNameLst>
                                          <p:attrName>style.visibility</p:attrName>
                                        </p:attrNameLst>
                                      </p:cBhvr>
                                      <p:to>
                                        <p:strVal val="visible"/>
                                      </p:to>
                                    </p:set>
                                    <p:animEffect transition="in" filter="fade">
                                      <p:cBhvr>
                                        <p:cTn id="137" dur="1000"/>
                                        <p:tgtEl>
                                          <p:spTgt spid="84"/>
                                        </p:tgtEl>
                                      </p:cBhvr>
                                    </p:animEffect>
                                    <p:anim calcmode="lin" valueType="num">
                                      <p:cBhvr>
                                        <p:cTn id="138" dur="1000" fill="hold"/>
                                        <p:tgtEl>
                                          <p:spTgt spid="84"/>
                                        </p:tgtEl>
                                        <p:attrNameLst>
                                          <p:attrName>ppt_x</p:attrName>
                                        </p:attrNameLst>
                                      </p:cBhvr>
                                      <p:tavLst>
                                        <p:tav tm="0">
                                          <p:val>
                                            <p:strVal val="#ppt_x"/>
                                          </p:val>
                                        </p:tav>
                                        <p:tav tm="100000">
                                          <p:val>
                                            <p:strVal val="#ppt_x"/>
                                          </p:val>
                                        </p:tav>
                                      </p:tavLst>
                                    </p:anim>
                                    <p:anim calcmode="lin" valueType="num">
                                      <p:cBhvr>
                                        <p:cTn id="139" dur="1000" fill="hold"/>
                                        <p:tgtEl>
                                          <p:spTgt spid="84"/>
                                        </p:tgtEl>
                                        <p:attrNameLst>
                                          <p:attrName>ppt_y</p:attrName>
                                        </p:attrNameLst>
                                      </p:cBhvr>
                                      <p:tavLst>
                                        <p:tav tm="0">
                                          <p:val>
                                            <p:strVal val="#ppt_y+.1"/>
                                          </p:val>
                                        </p:tav>
                                        <p:tav tm="100000">
                                          <p:val>
                                            <p:strVal val="#ppt_y"/>
                                          </p:val>
                                        </p:tav>
                                      </p:tavLst>
                                    </p:anim>
                                  </p:childTnLst>
                                </p:cTn>
                              </p:par>
                            </p:childTnLst>
                          </p:cTn>
                        </p:par>
                        <p:par>
                          <p:cTn id="140" fill="hold">
                            <p:stCondLst>
                              <p:cond delay="16000"/>
                            </p:stCondLst>
                            <p:childTnLst>
                              <p:par>
                                <p:cTn id="141" presetID="22" presetClass="entr" presetSubtype="8" fill="hold" nodeType="afterEffect">
                                  <p:stCondLst>
                                    <p:cond delay="0"/>
                                  </p:stCondLst>
                                  <p:childTnLst>
                                    <p:set>
                                      <p:cBhvr>
                                        <p:cTn id="142" dur="1" fill="hold">
                                          <p:stCondLst>
                                            <p:cond delay="0"/>
                                          </p:stCondLst>
                                        </p:cTn>
                                        <p:tgtEl>
                                          <p:spTgt spid="66"/>
                                        </p:tgtEl>
                                        <p:attrNameLst>
                                          <p:attrName>style.visibility</p:attrName>
                                        </p:attrNameLst>
                                      </p:cBhvr>
                                      <p:to>
                                        <p:strVal val="visible"/>
                                      </p:to>
                                    </p:set>
                                    <p:animEffect transition="in" filter="wipe(left)">
                                      <p:cBhvr>
                                        <p:cTn id="143" dur="3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56" grpId="0" animBg="1"/>
      <p:bldP spid="57" grpId="0" animBg="1"/>
      <p:bldP spid="58" grpId="0" animBg="1"/>
      <p:bldP spid="59" grpId="0" animBg="1"/>
      <p:bldP spid="60" grpId="0" animBg="1"/>
      <p:bldP spid="61" grpId="0" animBg="1"/>
      <p:bldP spid="62" grpId="0"/>
      <p:bldP spid="63" grpId="0" animBg="1"/>
      <p:bldP spid="64" grpId="0" animBg="1"/>
      <p:bldP spid="65" grpId="0" animBg="1"/>
      <p:bldP spid="72" grpId="0" animBg="1"/>
      <p:bldP spid="74" grpId="0" animBg="1"/>
      <p:bldP spid="75" grpId="0"/>
      <p:bldP spid="76" grpId="0" animBg="1"/>
      <p:bldP spid="77" grpId="0" animBg="1"/>
      <p:bldP spid="78" grpId="0" animBg="1"/>
      <p:bldP spid="79" grpId="0"/>
      <p:bldP spid="80" grpId="0" animBg="1"/>
      <p:bldP spid="81" grpId="0" animBg="1"/>
      <p:bldP spid="83" grpId="0" animBg="1"/>
      <p:bldP spid="84" grpId="0"/>
      <p:bldP spid="85" grpId="0" animBg="1"/>
      <p:bldP spid="8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39606" y="1367050"/>
            <a:ext cx="2881617" cy="1728971"/>
            <a:chOff x="3900264" y="2204864"/>
            <a:chExt cx="4572000" cy="2743200"/>
          </a:xfrm>
        </p:grpSpPr>
        <p:graphicFrame>
          <p:nvGraphicFramePr>
            <p:cNvPr id="4" name="图表 3"/>
            <p:cNvGraphicFramePr/>
            <p:nvPr/>
          </p:nvGraphicFramePr>
          <p:xfrm>
            <a:off x="3900264" y="2204864"/>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5" name="矩形 4"/>
            <p:cNvSpPr/>
            <p:nvPr/>
          </p:nvSpPr>
          <p:spPr>
            <a:xfrm>
              <a:off x="5448493" y="3100630"/>
              <a:ext cx="1702003" cy="927809"/>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90%</a:t>
              </a:r>
              <a:endParaRPr kumimoji="0" lang="zh-CN" altLang="en-US" sz="32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grpSp>
      <p:grpSp>
        <p:nvGrpSpPr>
          <p:cNvPr id="6" name="组合 5"/>
          <p:cNvGrpSpPr/>
          <p:nvPr/>
        </p:nvGrpSpPr>
        <p:grpSpPr>
          <a:xfrm>
            <a:off x="1323900" y="1383742"/>
            <a:ext cx="2155756" cy="1728970"/>
            <a:chOff x="695400" y="2132856"/>
            <a:chExt cx="3420342" cy="2743200"/>
          </a:xfrm>
        </p:grpSpPr>
        <p:graphicFrame>
          <p:nvGraphicFramePr>
            <p:cNvPr id="7" name="图表 6"/>
            <p:cNvGraphicFramePr/>
            <p:nvPr/>
          </p:nvGraphicFramePr>
          <p:xfrm>
            <a:off x="695400" y="2132856"/>
            <a:ext cx="3420342"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9" name="矩形 8"/>
            <p:cNvSpPr/>
            <p:nvPr/>
          </p:nvSpPr>
          <p:spPr>
            <a:xfrm>
              <a:off x="1633394" y="3031443"/>
              <a:ext cx="1702003" cy="927809"/>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50%</a:t>
              </a:r>
              <a:endParaRPr kumimoji="0" lang="zh-CN" altLang="en-US" sz="32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grpSp>
      <p:grpSp>
        <p:nvGrpSpPr>
          <p:cNvPr id="10" name="组合 9"/>
          <p:cNvGrpSpPr/>
          <p:nvPr/>
        </p:nvGrpSpPr>
        <p:grpSpPr>
          <a:xfrm>
            <a:off x="5018456" y="1365243"/>
            <a:ext cx="2881617" cy="1728971"/>
            <a:chOff x="7392144" y="2190750"/>
            <a:chExt cx="4572000" cy="2743200"/>
          </a:xfrm>
        </p:grpSpPr>
        <p:graphicFrame>
          <p:nvGraphicFramePr>
            <p:cNvPr id="11" name="图表 10"/>
            <p:cNvGraphicFramePr/>
            <p:nvPr/>
          </p:nvGraphicFramePr>
          <p:xfrm>
            <a:off x="7392144" y="2190750"/>
            <a:ext cx="4572000" cy="2743200"/>
          </p:xfrm>
          <a:graphic>
            <a:graphicData uri="http://schemas.openxmlformats.org/drawingml/2006/chart">
              <c:chart xmlns:c="http://schemas.openxmlformats.org/drawingml/2006/chart" xmlns:r="http://schemas.openxmlformats.org/officeDocument/2006/relationships" r:id="rId5"/>
            </a:graphicData>
          </a:graphic>
        </p:graphicFrame>
        <p:sp>
          <p:nvSpPr>
            <p:cNvPr id="12" name="矩形 11"/>
            <p:cNvSpPr/>
            <p:nvPr/>
          </p:nvSpPr>
          <p:spPr>
            <a:xfrm>
              <a:off x="8902590" y="3068606"/>
              <a:ext cx="1702003" cy="927809"/>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23%</a:t>
              </a:r>
              <a:endParaRPr kumimoji="0" lang="zh-CN" altLang="en-US" sz="32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grpSp>
      <p:grpSp>
        <p:nvGrpSpPr>
          <p:cNvPr id="13" name="组合 12"/>
          <p:cNvGrpSpPr/>
          <p:nvPr/>
        </p:nvGrpSpPr>
        <p:grpSpPr>
          <a:xfrm>
            <a:off x="1494651" y="3169104"/>
            <a:ext cx="1936711" cy="914814"/>
            <a:chOff x="1494651" y="3223483"/>
            <a:chExt cx="1936711" cy="914814"/>
          </a:xfrm>
        </p:grpSpPr>
        <p:sp>
          <p:nvSpPr>
            <p:cNvPr id="14" name="Rectangle 42"/>
            <p:cNvSpPr/>
            <p:nvPr/>
          </p:nvSpPr>
          <p:spPr>
            <a:xfrm>
              <a:off x="1494652" y="3672556"/>
              <a:ext cx="1779491" cy="465741"/>
            </a:xfrm>
            <a:prstGeom prst="rect">
              <a:avLst/>
            </a:prstGeom>
            <a:noFill/>
            <a:ln w="12700" cap="flat" cmpd="sng" algn="ctr">
              <a:noFill/>
              <a:prstDash val="solid"/>
            </a:ln>
            <a:effectLst/>
          </p:spPr>
          <p:txBody>
            <a:bodyPr lIns="68580" tIns="0" rIns="68580" bIns="0" rtlCol="0" anchor="t"/>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smtClean="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编辑数据比例点击数据，右键，编辑数据，输入数据即可</a:t>
              </a:r>
              <a:endParaRPr kumimoji="0" lang="en-US" altLang="zh-CN" sz="12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15" name="文本框 15"/>
            <p:cNvSpPr txBox="1"/>
            <p:nvPr/>
          </p:nvSpPr>
          <p:spPr>
            <a:xfrm>
              <a:off x="1494651" y="3223483"/>
              <a:ext cx="1936711" cy="284693"/>
            </a:xfrm>
            <a:prstGeom prst="rect">
              <a:avLst/>
            </a:prstGeom>
            <a:noFill/>
          </p:spPr>
          <p:txBody>
            <a:bodyPr wrap="square" lIns="68580" tIns="34290" rIns="68580" bIns="34290"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smtClean="0">
                  <a:ln>
                    <a:noFill/>
                  </a:ln>
                  <a:solidFill>
                    <a:srgbClr val="2272AB"/>
                  </a:solidFill>
                  <a:effectLst/>
                  <a:uLnTx/>
                  <a:uFillTx/>
                  <a:latin typeface="微软雅黑" panose="020B0503020204020204" pitchFamily="34" charset="-122"/>
                  <a:ea typeface="微软雅黑" panose="020B0503020204020204" pitchFamily="34" charset="-122"/>
                  <a:cs typeface="+mn-cs"/>
                </a:rPr>
                <a:t>销售量全年提高</a:t>
              </a:r>
              <a:r>
                <a:rPr kumimoji="0" lang="en-US" altLang="zh-CN" sz="1400" b="1" i="0" u="none" strike="noStrike" kern="1200" cap="none" spc="0" normalizeH="0" baseline="0" noProof="0" dirty="0" smtClean="0">
                  <a:ln>
                    <a:noFill/>
                  </a:ln>
                  <a:solidFill>
                    <a:srgbClr val="2272AB"/>
                  </a:solidFill>
                  <a:effectLst/>
                  <a:uLnTx/>
                  <a:uFillTx/>
                  <a:latin typeface="微软雅黑" panose="020B0503020204020204" pitchFamily="34" charset="-122"/>
                  <a:ea typeface="微软雅黑" panose="020B0503020204020204" pitchFamily="34" charset="-122"/>
                  <a:cs typeface="+mn-cs"/>
                </a:rPr>
                <a:t>50%</a:t>
              </a:r>
              <a:endParaRPr kumimoji="0" lang="zh-CN" altLang="en-US" sz="1400" b="1" i="0" u="none" strike="noStrike" kern="1200" cap="none" spc="0" normalizeH="0" baseline="0" noProof="0" dirty="0">
                <a:ln>
                  <a:noFill/>
                </a:ln>
                <a:solidFill>
                  <a:srgbClr val="2272AB"/>
                </a:solidFill>
                <a:effectLst/>
                <a:uLnTx/>
                <a:uFillTx/>
                <a:latin typeface="微软雅黑" panose="020B0503020204020204" pitchFamily="34" charset="-122"/>
                <a:ea typeface="微软雅黑" panose="020B0503020204020204" pitchFamily="34" charset="-122"/>
                <a:cs typeface="+mn-cs"/>
              </a:endParaRPr>
            </a:p>
          </p:txBody>
        </p:sp>
      </p:grpSp>
      <p:grpSp>
        <p:nvGrpSpPr>
          <p:cNvPr id="16" name="组合 15"/>
          <p:cNvGrpSpPr/>
          <p:nvPr/>
        </p:nvGrpSpPr>
        <p:grpSpPr>
          <a:xfrm>
            <a:off x="3688474" y="3169104"/>
            <a:ext cx="1936711" cy="914814"/>
            <a:chOff x="3688474" y="3223483"/>
            <a:chExt cx="1936711" cy="914814"/>
          </a:xfrm>
        </p:grpSpPr>
        <p:sp>
          <p:nvSpPr>
            <p:cNvPr id="17" name="Rectangle 42"/>
            <p:cNvSpPr/>
            <p:nvPr/>
          </p:nvSpPr>
          <p:spPr>
            <a:xfrm>
              <a:off x="3688474" y="3672556"/>
              <a:ext cx="1779491" cy="465741"/>
            </a:xfrm>
            <a:prstGeom prst="rect">
              <a:avLst/>
            </a:prstGeom>
            <a:noFill/>
            <a:ln w="12700" cap="flat" cmpd="sng" algn="ctr">
              <a:noFill/>
              <a:prstDash val="solid"/>
            </a:ln>
            <a:effectLst/>
          </p:spPr>
          <p:txBody>
            <a:bodyPr lIns="68580" tIns="0" rIns="68580" bIns="0" rtlCol="0" anchor="t"/>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smtClean="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编辑数据比例点击数据，右键，编辑数据，输入数据即可</a:t>
              </a:r>
              <a:endParaRPr kumimoji="0" lang="en-US" altLang="zh-CN" sz="12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18" name="文本框 17"/>
            <p:cNvSpPr txBox="1"/>
            <p:nvPr/>
          </p:nvSpPr>
          <p:spPr>
            <a:xfrm>
              <a:off x="3688474" y="3223483"/>
              <a:ext cx="1936711" cy="284693"/>
            </a:xfrm>
            <a:prstGeom prst="rect">
              <a:avLst/>
            </a:prstGeom>
            <a:noFill/>
          </p:spPr>
          <p:txBody>
            <a:bodyPr wrap="square" lIns="68580" tIns="34290" rIns="68580" bIns="34290"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smtClean="0">
                  <a:ln>
                    <a:noFill/>
                  </a:ln>
                  <a:solidFill>
                    <a:srgbClr val="2272AB"/>
                  </a:solidFill>
                  <a:effectLst/>
                  <a:uLnTx/>
                  <a:uFillTx/>
                  <a:latin typeface="微软雅黑" panose="020B0503020204020204" pitchFamily="34" charset="-122"/>
                  <a:ea typeface="微软雅黑" panose="020B0503020204020204" pitchFamily="34" charset="-122"/>
                  <a:cs typeface="+mn-cs"/>
                </a:rPr>
                <a:t>签约成功率达</a:t>
              </a:r>
              <a:r>
                <a:rPr kumimoji="0" lang="en-US" altLang="zh-CN" sz="1400" b="1" i="0" u="none" strike="noStrike" kern="1200" cap="none" spc="0" normalizeH="0" baseline="0" noProof="0" dirty="0" smtClean="0">
                  <a:ln>
                    <a:noFill/>
                  </a:ln>
                  <a:solidFill>
                    <a:srgbClr val="2272AB"/>
                  </a:solidFill>
                  <a:effectLst/>
                  <a:uLnTx/>
                  <a:uFillTx/>
                  <a:latin typeface="微软雅黑" panose="020B0503020204020204" pitchFamily="34" charset="-122"/>
                  <a:ea typeface="微软雅黑" panose="020B0503020204020204" pitchFamily="34" charset="-122"/>
                  <a:cs typeface="+mn-cs"/>
                </a:rPr>
                <a:t>90%</a:t>
              </a:r>
              <a:endParaRPr kumimoji="0" lang="zh-CN" altLang="en-US" sz="1400" b="1" i="0" u="none" strike="noStrike" kern="1200" cap="none" spc="0" normalizeH="0" baseline="0" noProof="0" dirty="0">
                <a:ln>
                  <a:noFill/>
                </a:ln>
                <a:solidFill>
                  <a:srgbClr val="2272AB"/>
                </a:solidFill>
                <a:effectLst/>
                <a:uLnTx/>
                <a:uFillTx/>
                <a:latin typeface="微软雅黑" panose="020B0503020204020204" pitchFamily="34" charset="-122"/>
                <a:ea typeface="微软雅黑" panose="020B0503020204020204" pitchFamily="34" charset="-122"/>
                <a:cs typeface="+mn-cs"/>
              </a:endParaRPr>
            </a:p>
          </p:txBody>
        </p:sp>
      </p:grpSp>
      <p:grpSp>
        <p:nvGrpSpPr>
          <p:cNvPr id="19" name="组合 18"/>
          <p:cNvGrpSpPr/>
          <p:nvPr/>
        </p:nvGrpSpPr>
        <p:grpSpPr>
          <a:xfrm>
            <a:off x="5882297" y="3169104"/>
            <a:ext cx="2002071" cy="914814"/>
            <a:chOff x="5882297" y="3223483"/>
            <a:chExt cx="2002071" cy="914814"/>
          </a:xfrm>
        </p:grpSpPr>
        <p:sp>
          <p:nvSpPr>
            <p:cNvPr id="20" name="Rectangle 42"/>
            <p:cNvSpPr/>
            <p:nvPr/>
          </p:nvSpPr>
          <p:spPr>
            <a:xfrm>
              <a:off x="5882297" y="3672556"/>
              <a:ext cx="1779491" cy="465741"/>
            </a:xfrm>
            <a:prstGeom prst="rect">
              <a:avLst/>
            </a:prstGeom>
            <a:noFill/>
            <a:ln w="12700" cap="flat" cmpd="sng" algn="ctr">
              <a:noFill/>
              <a:prstDash val="solid"/>
            </a:ln>
            <a:effectLst/>
          </p:spPr>
          <p:txBody>
            <a:bodyPr lIns="68580" tIns="0" rIns="68580" bIns="0" rtlCol="0" anchor="t"/>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smtClean="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编辑数据比例点击数据，右键，编辑数据，输入数据即可</a:t>
              </a:r>
              <a:endParaRPr kumimoji="0" lang="en-US" altLang="zh-CN" sz="12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21" name="文本框 19"/>
            <p:cNvSpPr txBox="1"/>
            <p:nvPr/>
          </p:nvSpPr>
          <p:spPr>
            <a:xfrm>
              <a:off x="5882297" y="3223483"/>
              <a:ext cx="2002071" cy="284693"/>
            </a:xfrm>
            <a:prstGeom prst="rect">
              <a:avLst/>
            </a:prstGeom>
            <a:noFill/>
          </p:spPr>
          <p:txBody>
            <a:bodyPr wrap="square" lIns="68580" tIns="34290" rIns="68580" bIns="34290"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smtClean="0">
                  <a:ln>
                    <a:noFill/>
                  </a:ln>
                  <a:solidFill>
                    <a:srgbClr val="2272AB"/>
                  </a:solidFill>
                  <a:effectLst/>
                  <a:uLnTx/>
                  <a:uFillTx/>
                  <a:latin typeface="微软雅黑" panose="020B0503020204020204" pitchFamily="34" charset="-122"/>
                  <a:ea typeface="微软雅黑" panose="020B0503020204020204" pitchFamily="34" charset="-122"/>
                  <a:cs typeface="+mn-cs"/>
                </a:rPr>
                <a:t>公司利润提高</a:t>
              </a:r>
              <a:r>
                <a:rPr kumimoji="0" lang="en-US" altLang="zh-CN" sz="1400" b="1" i="0" u="none" strike="noStrike" kern="1200" cap="none" spc="0" normalizeH="0" baseline="0" noProof="0" dirty="0" smtClean="0">
                  <a:ln>
                    <a:noFill/>
                  </a:ln>
                  <a:solidFill>
                    <a:srgbClr val="2272AB"/>
                  </a:solidFill>
                  <a:effectLst/>
                  <a:uLnTx/>
                  <a:uFillTx/>
                  <a:latin typeface="微软雅黑" panose="020B0503020204020204" pitchFamily="34" charset="-122"/>
                  <a:ea typeface="微软雅黑" panose="020B0503020204020204" pitchFamily="34" charset="-122"/>
                  <a:cs typeface="+mn-cs"/>
                </a:rPr>
                <a:t>23%</a:t>
              </a:r>
              <a:endParaRPr kumimoji="0" lang="zh-CN" altLang="en-US" sz="1400" b="1" i="0" u="none" strike="noStrike" kern="1200" cap="none" spc="0" normalizeH="0" baseline="0" noProof="0" dirty="0">
                <a:ln>
                  <a:noFill/>
                </a:ln>
                <a:solidFill>
                  <a:srgbClr val="2272AB"/>
                </a:solidFill>
                <a:effectLst/>
                <a:uLnTx/>
                <a:uFillTx/>
                <a:latin typeface="微软雅黑" panose="020B0503020204020204" pitchFamily="34" charset="-122"/>
                <a:ea typeface="微软雅黑" panose="020B0503020204020204" pitchFamily="34" charset="-122"/>
                <a:cs typeface="+mn-cs"/>
              </a:endParaRPr>
            </a:p>
          </p:txBody>
        </p:sp>
      </p:gr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1000" fill="hold"/>
                                        <p:tgtEl>
                                          <p:spTgt spid="10"/>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2" presetClass="entr" presetSubtype="4" fill="hold" nodeType="after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childTnLst>
                          </p:cTn>
                        </p:par>
                        <p:par>
                          <p:cTn id="25" fill="hold">
                            <p:stCondLst>
                              <p:cond delay="1500"/>
                            </p:stCondLst>
                            <p:childTnLst>
                              <p:par>
                                <p:cTn id="26" presetID="2" presetClass="entr" presetSubtype="4"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additive="base">
                                        <p:cTn id="28" dur="500" fill="hold"/>
                                        <p:tgtEl>
                                          <p:spTgt spid="16"/>
                                        </p:tgtEl>
                                        <p:attrNameLst>
                                          <p:attrName>ppt_x</p:attrName>
                                        </p:attrNameLst>
                                      </p:cBhvr>
                                      <p:tavLst>
                                        <p:tav tm="0">
                                          <p:val>
                                            <p:strVal val="#ppt_x"/>
                                          </p:val>
                                        </p:tav>
                                        <p:tav tm="100000">
                                          <p:val>
                                            <p:strVal val="#ppt_x"/>
                                          </p:val>
                                        </p:tav>
                                      </p:tavLst>
                                    </p:anim>
                                    <p:anim calcmode="lin" valueType="num">
                                      <p:cBhvr additive="base">
                                        <p:cTn id="29" dur="500" fill="hold"/>
                                        <p:tgtEl>
                                          <p:spTgt spid="16"/>
                                        </p:tgtEl>
                                        <p:attrNameLst>
                                          <p:attrName>ppt_y</p:attrName>
                                        </p:attrNameLst>
                                      </p:cBhvr>
                                      <p:tavLst>
                                        <p:tav tm="0">
                                          <p:val>
                                            <p:strVal val="1+#ppt_h/2"/>
                                          </p:val>
                                        </p:tav>
                                        <p:tav tm="100000">
                                          <p:val>
                                            <p:strVal val="#ppt_y"/>
                                          </p:val>
                                        </p:tav>
                                      </p:tavLst>
                                    </p:anim>
                                  </p:childTnLst>
                                </p:cTn>
                              </p:par>
                            </p:childTnLst>
                          </p:cTn>
                        </p:par>
                        <p:par>
                          <p:cTn id="30" fill="hold">
                            <p:stCondLst>
                              <p:cond delay="2000"/>
                            </p:stCondLst>
                            <p:childTnLst>
                              <p:par>
                                <p:cTn id="31" presetID="2" presetClass="entr" presetSubtype="4" fill="hold" nodeType="after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additive="base">
                                        <p:cTn id="33" dur="500" fill="hold"/>
                                        <p:tgtEl>
                                          <p:spTgt spid="19"/>
                                        </p:tgtEl>
                                        <p:attrNameLst>
                                          <p:attrName>ppt_x</p:attrName>
                                        </p:attrNameLst>
                                      </p:cBhvr>
                                      <p:tavLst>
                                        <p:tav tm="0">
                                          <p:val>
                                            <p:strVal val="#ppt_x"/>
                                          </p:val>
                                        </p:tav>
                                        <p:tav tm="100000">
                                          <p:val>
                                            <p:strVal val="#ppt_x"/>
                                          </p:val>
                                        </p:tav>
                                      </p:tavLst>
                                    </p:anim>
                                    <p:anim calcmode="lin" valueType="num">
                                      <p:cBhvr additive="base">
                                        <p:cTn id="3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9144000" cy="5143500"/>
          </a:xfrm>
          <a:prstGeom prst="rect">
            <a:avLst/>
          </a:prstGeom>
          <a:solidFill>
            <a:srgbClr val="003E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0" y="840701"/>
            <a:ext cx="9144000" cy="345552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2" name="图片 31"/>
          <p:cNvPicPr>
            <a:picLocks noChangeAspect="1"/>
          </p:cNvPicPr>
          <p:nvPr/>
        </p:nvPicPr>
        <p:blipFill>
          <a:blip r:embed="rId7" cstate="screen"/>
          <a:stretch>
            <a:fillRect/>
          </a:stretch>
        </p:blipFill>
        <p:spPr>
          <a:xfrm>
            <a:off x="286994" y="3244504"/>
            <a:ext cx="992268" cy="1403696"/>
          </a:xfrm>
          <a:prstGeom prst="rect">
            <a:avLst/>
          </a:prstGeom>
        </p:spPr>
      </p:pic>
      <p:pic>
        <p:nvPicPr>
          <p:cNvPr id="33" name="图片 32"/>
          <p:cNvPicPr>
            <a:picLocks noChangeAspect="1"/>
          </p:cNvPicPr>
          <p:nvPr/>
        </p:nvPicPr>
        <p:blipFill>
          <a:blip r:embed="rId8" cstate="screen"/>
          <a:stretch>
            <a:fillRect/>
          </a:stretch>
        </p:blipFill>
        <p:spPr>
          <a:xfrm>
            <a:off x="1426017" y="2735243"/>
            <a:ext cx="1488633" cy="1898928"/>
          </a:xfrm>
          <a:prstGeom prst="rect">
            <a:avLst/>
          </a:prstGeom>
        </p:spPr>
      </p:pic>
      <p:sp>
        <p:nvSpPr>
          <p:cNvPr id="17" name="文本框 2"/>
          <p:cNvSpPr txBox="1">
            <a:spLocks noChangeArrowheads="1"/>
          </p:cNvSpPr>
          <p:nvPr>
            <p:custDataLst>
              <p:tags r:id="rId1"/>
            </p:custDataLst>
          </p:nvPr>
        </p:nvSpPr>
        <p:spPr bwMode="auto">
          <a:xfrm>
            <a:off x="4209823" y="654592"/>
            <a:ext cx="3153966" cy="2389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14925" b="1" dirty="0" smtClean="0">
                <a:solidFill>
                  <a:srgbClr val="0070C0"/>
                </a:solidFill>
                <a:latin typeface="Arial Black" panose="020B0A04020102020204" pitchFamily="34" charset="0"/>
                <a:ea typeface="微软雅黑" panose="020B0503020204020204" pitchFamily="34" charset="-122"/>
                <a:cs typeface="Times New Roman" panose="02020603050405020304" pitchFamily="18" charset="0"/>
              </a:rPr>
              <a:t>03</a:t>
            </a:r>
            <a:endParaRPr lang="zh-CN" altLang="en-US" sz="14925" b="1" dirty="0">
              <a:solidFill>
                <a:srgbClr val="0070C0"/>
              </a:solidFill>
              <a:latin typeface="Arial Black" panose="020B0A04020102020204" pitchFamily="34" charset="0"/>
              <a:ea typeface="微软雅黑" panose="020B0503020204020204" pitchFamily="34" charset="-122"/>
              <a:cs typeface="Times New Roman" panose="02020603050405020304" pitchFamily="18" charset="0"/>
            </a:endParaRPr>
          </a:p>
        </p:txBody>
      </p:sp>
      <p:cxnSp>
        <p:nvCxnSpPr>
          <p:cNvPr id="26" name="直接连接符 25"/>
          <p:cNvCxnSpPr/>
          <p:nvPr>
            <p:custDataLst>
              <p:tags r:id="rId2"/>
            </p:custDataLst>
          </p:nvPr>
        </p:nvCxnSpPr>
        <p:spPr>
          <a:xfrm>
            <a:off x="3907405" y="3297011"/>
            <a:ext cx="3456384" cy="0"/>
          </a:xfrm>
          <a:prstGeom prst="line">
            <a:avLst/>
          </a:prstGeom>
          <a:ln w="12700">
            <a:solidFill>
              <a:schemeClr val="tx1">
                <a:lumMod val="20000"/>
                <a:lumOff val="8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7" name="文本框 11"/>
          <p:cNvSpPr txBox="1">
            <a:spLocks noChangeArrowheads="1"/>
          </p:cNvSpPr>
          <p:nvPr>
            <p:custDataLst>
              <p:tags r:id="rId3"/>
            </p:custDataLst>
          </p:nvPr>
        </p:nvSpPr>
        <p:spPr bwMode="auto">
          <a:xfrm>
            <a:off x="4176485" y="1595186"/>
            <a:ext cx="2915841" cy="507831"/>
          </a:xfrm>
          <a:prstGeom prst="rect">
            <a:avLst/>
          </a:prstGeom>
          <a:solidFill>
            <a:srgbClr val="D9D9D9"/>
          </a:solidFill>
          <a:ln>
            <a:noFill/>
          </a:ln>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700" b="1" dirty="0">
                <a:solidFill>
                  <a:srgbClr val="0070C0"/>
                </a:solidFill>
                <a:latin typeface="Times New Roman" panose="02020603050405020304" pitchFamily="18" charset="0"/>
                <a:cs typeface="Times New Roman" panose="02020603050405020304" pitchFamily="18" charset="0"/>
              </a:rPr>
              <a:t>      PART </a:t>
            </a:r>
            <a:r>
              <a:rPr lang="en-US" altLang="zh-CN" sz="2700" b="1" dirty="0" smtClean="0">
                <a:solidFill>
                  <a:srgbClr val="0070C0"/>
                </a:solidFill>
                <a:latin typeface="Times New Roman" panose="02020603050405020304" pitchFamily="18" charset="0"/>
                <a:cs typeface="Times New Roman" panose="02020603050405020304" pitchFamily="18" charset="0"/>
              </a:rPr>
              <a:t>THREE</a:t>
            </a:r>
            <a:endParaRPr lang="zh-CN" altLang="en-US" sz="2700" b="1" dirty="0">
              <a:solidFill>
                <a:srgbClr val="0070C0"/>
              </a:solidFill>
              <a:latin typeface="Times New Roman" panose="02020603050405020304" pitchFamily="18" charset="0"/>
              <a:cs typeface="Times New Roman" panose="02020603050405020304" pitchFamily="18" charset="0"/>
            </a:endParaRPr>
          </a:p>
        </p:txBody>
      </p:sp>
      <p:sp>
        <p:nvSpPr>
          <p:cNvPr id="28" name="文本框 27"/>
          <p:cNvSpPr txBox="1">
            <a:spLocks noChangeArrowheads="1"/>
          </p:cNvSpPr>
          <p:nvPr>
            <p:custDataLst>
              <p:tags r:id="rId4"/>
            </p:custDataLst>
          </p:nvPr>
        </p:nvSpPr>
        <p:spPr bwMode="auto">
          <a:xfrm>
            <a:off x="3866924" y="2668759"/>
            <a:ext cx="3496865" cy="539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o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defRPr/>
            </a:pPr>
            <a:r>
              <a:rPr lang="zh-CN" altLang="en-US" sz="3200" b="1" dirty="0" smtClean="0">
                <a:solidFill>
                  <a:srgbClr val="0070C0"/>
                </a:solidFill>
                <a:latin typeface="微软雅黑" panose="020B0503020204020204" pitchFamily="34" charset="-122"/>
                <a:ea typeface="微软雅黑" panose="020B0503020204020204" pitchFamily="34" charset="-122"/>
              </a:rPr>
              <a:t>单击添加文字标题</a:t>
            </a:r>
            <a:endParaRPr lang="en-US" altLang="zh-CN" sz="3200" b="1" dirty="0">
              <a:solidFill>
                <a:srgbClr val="0070C0"/>
              </a:solidFill>
              <a:latin typeface="微软雅黑" panose="020B0503020204020204" pitchFamily="34" charset="-122"/>
              <a:ea typeface="微软雅黑" panose="020B0503020204020204" pitchFamily="34" charset="-122"/>
            </a:endParaRPr>
          </a:p>
        </p:txBody>
      </p:sp>
      <p:sp>
        <p:nvSpPr>
          <p:cNvPr id="29" name="文本框 28"/>
          <p:cNvSpPr txBox="1">
            <a:spLocks noChangeArrowheads="1"/>
          </p:cNvSpPr>
          <p:nvPr>
            <p:custDataLst>
              <p:tags r:id="rId5"/>
            </p:custDataLst>
          </p:nvPr>
        </p:nvSpPr>
        <p:spPr bwMode="auto">
          <a:xfrm>
            <a:off x="4455885" y="3361672"/>
            <a:ext cx="2149476" cy="85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171450" indent="-171450" algn="ctr" eaLnBrk="1" hangingPunct="1">
              <a:lnSpc>
                <a:spcPct val="150000"/>
              </a:lnSpc>
              <a:buFont typeface="Wingdings" panose="05000000000000000000" pitchFamily="2" charset="2"/>
              <a:buChar char="Ø"/>
              <a:defRPr/>
            </a:pPr>
            <a:r>
              <a:rPr lang="zh-CN" altLang="en-US" sz="1600" dirty="0" smtClean="0">
                <a:solidFill>
                  <a:schemeClr val="tx1">
                    <a:lumMod val="50000"/>
                    <a:lumOff val="50000"/>
                  </a:schemeClr>
                </a:solidFill>
                <a:latin typeface="幼圆" panose="02010509060101010101" pitchFamily="49" charset="-122"/>
                <a:ea typeface="幼圆" panose="02010509060101010101" pitchFamily="49" charset="-122"/>
                <a:cs typeface="Times New Roman" panose="02020603050405020304" pitchFamily="18" charset="0"/>
              </a:rPr>
              <a:t>单击添加文字内容</a:t>
            </a:r>
            <a:endParaRPr lang="en-US" altLang="zh-CN" sz="1600" dirty="0" smtClean="0">
              <a:solidFill>
                <a:schemeClr val="tx1">
                  <a:lumMod val="50000"/>
                  <a:lumOff val="50000"/>
                </a:schemeClr>
              </a:solidFill>
              <a:latin typeface="幼圆" panose="02010509060101010101" pitchFamily="49" charset="-122"/>
              <a:ea typeface="幼圆" panose="02010509060101010101" pitchFamily="49" charset="-122"/>
              <a:cs typeface="Times New Roman" panose="02020603050405020304" pitchFamily="18" charset="0"/>
            </a:endParaRPr>
          </a:p>
          <a:p>
            <a:pPr marL="171450" indent="-171450" algn="ctr" eaLnBrk="1" hangingPunct="1">
              <a:lnSpc>
                <a:spcPct val="150000"/>
              </a:lnSpc>
              <a:buFont typeface="Wingdings" panose="05000000000000000000" pitchFamily="2" charset="2"/>
              <a:buChar char="Ø"/>
              <a:defRPr/>
            </a:pPr>
            <a:r>
              <a:rPr lang="zh-CN" altLang="en-US" sz="1600" dirty="0" smtClean="0">
                <a:solidFill>
                  <a:schemeClr val="tx1">
                    <a:lumMod val="50000"/>
                    <a:lumOff val="50000"/>
                  </a:schemeClr>
                </a:solidFill>
                <a:latin typeface="幼圆" panose="02010509060101010101" pitchFamily="49" charset="-122"/>
                <a:ea typeface="幼圆" panose="02010509060101010101" pitchFamily="49" charset="-122"/>
                <a:cs typeface="Times New Roman" panose="02020603050405020304" pitchFamily="18" charset="0"/>
              </a:rPr>
              <a:t>单击添加文字内容</a:t>
            </a:r>
            <a:endParaRPr lang="da-DK" altLang="zh-CN" sz="1600" dirty="0">
              <a:solidFill>
                <a:schemeClr val="tx1">
                  <a:lumMod val="50000"/>
                  <a:lumOff val="50000"/>
                </a:schemeClr>
              </a:solidFill>
              <a:latin typeface="幼圆" panose="02010509060101010101" pitchFamily="49" charset="-122"/>
              <a:ea typeface="幼圆" panose="02010509060101010101" pitchFamily="49" charset="-122"/>
              <a:cs typeface="Times New Roman" panose="02020603050405020304" pitchFamily="18" charset="0"/>
            </a:endParaRP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barn(inVertical)">
                                      <p:cBhvr>
                                        <p:cTn id="13" dur="750"/>
                                        <p:tgtEl>
                                          <p:spTgt spid="27"/>
                                        </p:tgtEl>
                                      </p:cBhvr>
                                    </p:animEffect>
                                  </p:childTnLst>
                                </p:cTn>
                              </p:par>
                            </p:childTnLst>
                          </p:cTn>
                        </p:par>
                        <p:par>
                          <p:cTn id="14" fill="hold">
                            <p:stCondLst>
                              <p:cond delay="2000"/>
                            </p:stCondLst>
                            <p:childTnLst>
                              <p:par>
                                <p:cTn id="15" presetID="16" presetClass="entr" presetSubtype="21" fill="hold" grpId="0" nodeType="after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barn(inVertical)">
                                      <p:cBhvr>
                                        <p:cTn id="17" dur="1000"/>
                                        <p:tgtEl>
                                          <p:spTgt spid="28"/>
                                        </p:tgtEl>
                                      </p:cBhvr>
                                    </p:animEffect>
                                  </p:childTnLst>
                                </p:cTn>
                              </p:par>
                            </p:childTnLst>
                          </p:cTn>
                        </p:par>
                        <p:par>
                          <p:cTn id="18" fill="hold">
                            <p:stCondLst>
                              <p:cond delay="3000"/>
                            </p:stCondLst>
                            <p:childTnLst>
                              <p:par>
                                <p:cTn id="19" presetID="16" presetClass="entr" presetSubtype="21" fill="hold"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barn(inVertical)">
                                      <p:cBhvr>
                                        <p:cTn id="21" dur="500"/>
                                        <p:tgtEl>
                                          <p:spTgt spid="26"/>
                                        </p:tgtEl>
                                      </p:cBhvr>
                                    </p:animEffect>
                                  </p:childTnLst>
                                </p:cTn>
                              </p:par>
                            </p:childTnLst>
                          </p:cTn>
                        </p:par>
                        <p:par>
                          <p:cTn id="22" fill="hold">
                            <p:stCondLst>
                              <p:cond delay="3500"/>
                            </p:stCondLst>
                            <p:childTnLst>
                              <p:par>
                                <p:cTn id="23" presetID="22" presetClass="entr" presetSubtype="4" fill="hold" grpId="0" nodeType="after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wipe(down)">
                                      <p:cBhvr>
                                        <p:cTn id="25"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7" grpId="0" animBg="1"/>
      <p:bldP spid="28" grpId="0"/>
      <p:bldP spid="2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9"/>
          <p:cNvSpPr/>
          <p:nvPr/>
        </p:nvSpPr>
        <p:spPr bwMode="auto">
          <a:xfrm>
            <a:off x="6406538" y="2059480"/>
            <a:ext cx="1165115" cy="2278838"/>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7866" tIns="27866" rIns="27866" bIns="27866" numCol="1" spcCol="0" rtlCol="0" fromWordArt="0" anchor="t" anchorCtr="0" forceAA="0" compatLnSpc="1">
            <a:noAutofit/>
          </a:bodyPr>
          <a:lstStyle/>
          <a:p>
            <a:pPr marL="0" marR="0" lvl="0" indent="0" algn="l" defTabSz="556895" rtl="0" eaLnBrk="1" fontAlgn="base" latinLnBrk="0" hangingPunct="1">
              <a:lnSpc>
                <a:spcPct val="80000"/>
              </a:lnSpc>
              <a:spcBef>
                <a:spcPct val="0"/>
              </a:spcBef>
              <a:spcAft>
                <a:spcPct val="0"/>
              </a:spcAft>
              <a:buClrTx/>
              <a:buSzTx/>
              <a:buFontTx/>
              <a:buNone/>
              <a:defRPr/>
            </a:pPr>
            <a:endParaRPr kumimoji="0" lang="en-US" altLang="zh-CN" sz="1200" b="0" i="0" u="none" strike="noStrike" kern="1200" cap="none" spc="-31" normalizeH="0" baseline="0" noProof="0" dirty="0">
              <a:ln>
                <a:noFill/>
              </a:ln>
              <a:gradFill>
                <a:gsLst>
                  <a:gs pos="0">
                    <a:srgbClr val="FFFFFF"/>
                  </a:gs>
                  <a:gs pos="100000">
                    <a:srgbClr val="FFFFFF"/>
                  </a:gs>
                </a:gsLst>
                <a:lin ang="5400000" scaled="0"/>
              </a:gradFill>
              <a:effectLst/>
              <a:uLnTx/>
              <a:uFillTx/>
              <a:latin typeface="微软雅黑" panose="020B0503020204020204" pitchFamily="34" charset="-122"/>
              <a:ea typeface="微软雅黑" panose="020B0503020204020204" pitchFamily="34" charset="-122"/>
              <a:cs typeface="Segoe UI" panose="020B0502040204020203" pitchFamily="34" charset="0"/>
            </a:endParaRPr>
          </a:p>
          <a:p>
            <a:pPr marL="0" marR="0" lvl="0" indent="0" algn="l" defTabSz="556895" rtl="0" eaLnBrk="1" fontAlgn="base" latinLnBrk="0" hangingPunct="1">
              <a:lnSpc>
                <a:spcPct val="80000"/>
              </a:lnSpc>
              <a:spcBef>
                <a:spcPct val="0"/>
              </a:spcBef>
              <a:spcAft>
                <a:spcPct val="0"/>
              </a:spcAft>
              <a:buClrTx/>
              <a:buSzTx/>
              <a:buFontTx/>
              <a:buNone/>
              <a:defRPr/>
            </a:pPr>
            <a:r>
              <a:rPr kumimoji="0" lang="zh-CN" altLang="en-US" sz="1200" b="0" i="0" u="none" strike="noStrike" kern="1200" cap="none" spc="-31" normalizeH="0" baseline="0" noProof="0" dirty="0">
                <a:ln>
                  <a:noFill/>
                </a:ln>
                <a:gradFill>
                  <a:gsLst>
                    <a:gs pos="0">
                      <a:srgbClr val="FFFFFF"/>
                    </a:gs>
                    <a:gs pos="100000">
                      <a:srgbClr val="FFFFFF"/>
                    </a:gs>
                  </a:gsLst>
                  <a:lin ang="5400000" scaled="0"/>
                </a:gradFill>
                <a:effectLst/>
                <a:uLnTx/>
                <a:uFillTx/>
                <a:latin typeface="微软雅黑" panose="020B0503020204020204" pitchFamily="34" charset="-122"/>
                <a:ea typeface="微软雅黑" panose="020B0503020204020204" pitchFamily="34" charset="-122"/>
                <a:cs typeface="Segoe UI" panose="020B0502040204020203" pitchFamily="34" charset="0"/>
              </a:rPr>
              <a:t>单击添加标题</a:t>
            </a:r>
          </a:p>
        </p:txBody>
      </p:sp>
      <p:sp>
        <p:nvSpPr>
          <p:cNvPr id="4" name="Rectangle 68"/>
          <p:cNvSpPr/>
          <p:nvPr/>
        </p:nvSpPr>
        <p:spPr bwMode="auto">
          <a:xfrm>
            <a:off x="5174382" y="2059481"/>
            <a:ext cx="1165115" cy="1109415"/>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7866" tIns="27866" rIns="27866" bIns="27866" numCol="1" spcCol="0" rtlCol="0" fromWordArt="0" anchor="t" anchorCtr="0" forceAA="0" compatLnSpc="1">
            <a:noAutofit/>
          </a:bodyPr>
          <a:lstStyle/>
          <a:p>
            <a:pPr marL="0" marR="0" lvl="0" indent="0" algn="l" defTabSz="556895" rtl="0" eaLnBrk="1" fontAlgn="base" latinLnBrk="0" hangingPunct="1">
              <a:lnSpc>
                <a:spcPct val="80000"/>
              </a:lnSpc>
              <a:spcBef>
                <a:spcPct val="0"/>
              </a:spcBef>
              <a:spcAft>
                <a:spcPct val="0"/>
              </a:spcAft>
              <a:buClrTx/>
              <a:buSzTx/>
              <a:buFontTx/>
              <a:buNone/>
              <a:defRPr/>
            </a:pPr>
            <a:endParaRPr kumimoji="0" lang="en-US" altLang="zh-CN" sz="1200" b="0" i="0" u="none" strike="noStrike" kern="1200" cap="none" spc="-31" normalizeH="0" baseline="0" noProof="0" dirty="0">
              <a:ln>
                <a:noFill/>
              </a:ln>
              <a:gradFill>
                <a:gsLst>
                  <a:gs pos="0">
                    <a:srgbClr val="FFFFFF"/>
                  </a:gs>
                  <a:gs pos="100000">
                    <a:srgbClr val="FFFFFF"/>
                  </a:gs>
                </a:gsLst>
                <a:lin ang="5400000" scaled="0"/>
              </a:gradFill>
              <a:effectLst/>
              <a:uLnTx/>
              <a:uFillTx/>
              <a:latin typeface="微软雅黑" panose="020B0503020204020204" pitchFamily="34" charset="-122"/>
              <a:ea typeface="微软雅黑" panose="020B0503020204020204" pitchFamily="34" charset="-122"/>
              <a:cs typeface="Segoe UI" panose="020B0502040204020203" pitchFamily="34" charset="0"/>
            </a:endParaRPr>
          </a:p>
          <a:p>
            <a:pPr marL="0" marR="0" lvl="0" indent="0" algn="l" defTabSz="556895" rtl="0" eaLnBrk="1" fontAlgn="base" latinLnBrk="0" hangingPunct="1">
              <a:lnSpc>
                <a:spcPct val="80000"/>
              </a:lnSpc>
              <a:spcBef>
                <a:spcPct val="0"/>
              </a:spcBef>
              <a:spcAft>
                <a:spcPct val="0"/>
              </a:spcAft>
              <a:buClrTx/>
              <a:buSzTx/>
              <a:buFontTx/>
              <a:buNone/>
              <a:defRPr/>
            </a:pPr>
            <a:endParaRPr kumimoji="0" lang="en-US" altLang="zh-CN" sz="1200" b="0" i="0" u="none" strike="noStrike" kern="1200" cap="none" spc="-31" normalizeH="0" baseline="0" noProof="0" dirty="0">
              <a:ln>
                <a:noFill/>
              </a:ln>
              <a:gradFill>
                <a:gsLst>
                  <a:gs pos="0">
                    <a:srgbClr val="FFFFFF"/>
                  </a:gs>
                  <a:gs pos="100000">
                    <a:srgbClr val="FFFFFF"/>
                  </a:gs>
                </a:gsLst>
                <a:lin ang="5400000" scaled="0"/>
              </a:gradFill>
              <a:effectLst/>
              <a:uLnTx/>
              <a:uFillTx/>
              <a:latin typeface="微软雅黑" panose="020B0503020204020204" pitchFamily="34" charset="-122"/>
              <a:ea typeface="微软雅黑" panose="020B0503020204020204" pitchFamily="34" charset="-122"/>
              <a:cs typeface="Segoe UI" panose="020B0502040204020203" pitchFamily="34" charset="0"/>
            </a:endParaRPr>
          </a:p>
          <a:p>
            <a:pPr marL="0" marR="0" lvl="0" indent="0" algn="l" defTabSz="556895" rtl="0" eaLnBrk="1" fontAlgn="base" latinLnBrk="0" hangingPunct="1">
              <a:lnSpc>
                <a:spcPct val="80000"/>
              </a:lnSpc>
              <a:spcBef>
                <a:spcPct val="0"/>
              </a:spcBef>
              <a:spcAft>
                <a:spcPct val="0"/>
              </a:spcAft>
              <a:buClrTx/>
              <a:buSzTx/>
              <a:buFontTx/>
              <a:buNone/>
              <a:defRPr/>
            </a:pPr>
            <a:endParaRPr kumimoji="0" lang="en-US" altLang="zh-CN" sz="1200" b="0" i="0" u="none" strike="noStrike" kern="1200" cap="none" spc="-31" normalizeH="0" baseline="0" noProof="0" dirty="0">
              <a:ln>
                <a:noFill/>
              </a:ln>
              <a:gradFill>
                <a:gsLst>
                  <a:gs pos="0">
                    <a:srgbClr val="FFFFFF"/>
                  </a:gs>
                  <a:gs pos="100000">
                    <a:srgbClr val="FFFFFF"/>
                  </a:gs>
                </a:gsLst>
                <a:lin ang="5400000" scaled="0"/>
              </a:gradFill>
              <a:effectLst/>
              <a:uLnTx/>
              <a:uFillTx/>
              <a:latin typeface="微软雅黑" panose="020B0503020204020204" pitchFamily="34" charset="-122"/>
              <a:ea typeface="微软雅黑" panose="020B0503020204020204" pitchFamily="34" charset="-122"/>
              <a:cs typeface="Segoe UI" panose="020B0502040204020203" pitchFamily="34" charset="0"/>
            </a:endParaRPr>
          </a:p>
          <a:p>
            <a:pPr marL="0" marR="0" lvl="0" indent="0" algn="l" defTabSz="556895" rtl="0" eaLnBrk="1" fontAlgn="base" latinLnBrk="0" hangingPunct="1">
              <a:lnSpc>
                <a:spcPct val="80000"/>
              </a:lnSpc>
              <a:spcBef>
                <a:spcPct val="0"/>
              </a:spcBef>
              <a:spcAft>
                <a:spcPct val="0"/>
              </a:spcAft>
              <a:buClrTx/>
              <a:buSzTx/>
              <a:buFontTx/>
              <a:buNone/>
              <a:defRPr/>
            </a:pPr>
            <a:endParaRPr kumimoji="0" lang="en-US" altLang="zh-CN" sz="1200" b="0" i="0" u="none" strike="noStrike" kern="1200" cap="none" spc="-31" normalizeH="0" baseline="0" noProof="0" dirty="0">
              <a:ln>
                <a:noFill/>
              </a:ln>
              <a:gradFill>
                <a:gsLst>
                  <a:gs pos="0">
                    <a:srgbClr val="FFFFFF"/>
                  </a:gs>
                  <a:gs pos="100000">
                    <a:srgbClr val="FFFFFF"/>
                  </a:gs>
                </a:gsLst>
                <a:lin ang="5400000" scaled="0"/>
              </a:gradFill>
              <a:effectLst/>
              <a:uLnTx/>
              <a:uFillTx/>
              <a:latin typeface="微软雅黑" panose="020B0503020204020204" pitchFamily="34" charset="-122"/>
              <a:ea typeface="微软雅黑" panose="020B0503020204020204" pitchFamily="34" charset="-122"/>
              <a:cs typeface="Segoe UI" panose="020B0502040204020203" pitchFamily="34" charset="0"/>
            </a:endParaRPr>
          </a:p>
          <a:p>
            <a:pPr marL="0" marR="0" lvl="0" indent="0" algn="l" defTabSz="556895" rtl="0" eaLnBrk="1" fontAlgn="base" latinLnBrk="0" hangingPunct="1">
              <a:lnSpc>
                <a:spcPct val="80000"/>
              </a:lnSpc>
              <a:spcBef>
                <a:spcPct val="0"/>
              </a:spcBef>
              <a:spcAft>
                <a:spcPct val="0"/>
              </a:spcAft>
              <a:buClrTx/>
              <a:buSzTx/>
              <a:buFontTx/>
              <a:buNone/>
              <a:defRPr/>
            </a:pPr>
            <a:endParaRPr kumimoji="0" lang="en-US" altLang="zh-CN" sz="1200" b="0" i="0" u="none" strike="noStrike" kern="1200" cap="none" spc="-31" normalizeH="0" baseline="0" noProof="0" dirty="0">
              <a:ln>
                <a:noFill/>
              </a:ln>
              <a:gradFill>
                <a:gsLst>
                  <a:gs pos="0">
                    <a:srgbClr val="FFFFFF"/>
                  </a:gs>
                  <a:gs pos="100000">
                    <a:srgbClr val="FFFFFF"/>
                  </a:gs>
                </a:gsLst>
                <a:lin ang="5400000" scaled="0"/>
              </a:gradFill>
              <a:effectLst/>
              <a:uLnTx/>
              <a:uFillTx/>
              <a:latin typeface="微软雅黑" panose="020B0503020204020204" pitchFamily="34" charset="-122"/>
              <a:ea typeface="微软雅黑" panose="020B0503020204020204" pitchFamily="34" charset="-122"/>
              <a:cs typeface="Segoe UI" panose="020B0502040204020203" pitchFamily="34" charset="0"/>
            </a:endParaRPr>
          </a:p>
          <a:p>
            <a:pPr marL="0" marR="0" lvl="0" indent="0" algn="l" defTabSz="556895" rtl="0" eaLnBrk="1" fontAlgn="base" latinLnBrk="0" hangingPunct="1">
              <a:lnSpc>
                <a:spcPct val="80000"/>
              </a:lnSpc>
              <a:spcBef>
                <a:spcPct val="0"/>
              </a:spcBef>
              <a:spcAft>
                <a:spcPct val="0"/>
              </a:spcAft>
              <a:buClrTx/>
              <a:buSzTx/>
              <a:buFontTx/>
              <a:buNone/>
              <a:defRPr/>
            </a:pPr>
            <a:r>
              <a:rPr kumimoji="0" lang="zh-CN" altLang="en-US" sz="1200" b="0" i="0" u="none" strike="noStrike" kern="1200" cap="none" spc="-31" normalizeH="0" baseline="0" noProof="0" dirty="0">
                <a:ln>
                  <a:noFill/>
                </a:ln>
                <a:gradFill>
                  <a:gsLst>
                    <a:gs pos="0">
                      <a:srgbClr val="FFFFFF"/>
                    </a:gs>
                    <a:gs pos="100000">
                      <a:srgbClr val="FFFFFF"/>
                    </a:gs>
                  </a:gsLst>
                  <a:lin ang="5400000" scaled="0"/>
                </a:gradFill>
                <a:effectLst/>
                <a:uLnTx/>
                <a:uFillTx/>
                <a:latin typeface="微软雅黑" panose="020B0503020204020204" pitchFamily="34" charset="-122"/>
                <a:ea typeface="微软雅黑" panose="020B0503020204020204" pitchFamily="34" charset="-122"/>
                <a:cs typeface="Segoe UI" panose="020B0502040204020203" pitchFamily="34" charset="0"/>
              </a:rPr>
              <a:t>单击添加标题</a:t>
            </a:r>
          </a:p>
        </p:txBody>
      </p:sp>
      <p:sp>
        <p:nvSpPr>
          <p:cNvPr id="5" name="Rectangle 69"/>
          <p:cNvSpPr/>
          <p:nvPr/>
        </p:nvSpPr>
        <p:spPr bwMode="auto">
          <a:xfrm>
            <a:off x="5174382" y="3228904"/>
            <a:ext cx="1165115" cy="1109415"/>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7866" tIns="27866" rIns="27866" bIns="27866" numCol="1" spcCol="0" rtlCol="0" fromWordArt="0" anchor="t" anchorCtr="0" forceAA="0" compatLnSpc="1">
            <a:noAutofit/>
          </a:bodyPr>
          <a:lstStyle/>
          <a:p>
            <a:pPr marL="0" marR="0" lvl="0" indent="0" algn="l" defTabSz="556895" rtl="0" eaLnBrk="1" fontAlgn="base" latinLnBrk="0" hangingPunct="1">
              <a:lnSpc>
                <a:spcPct val="80000"/>
              </a:lnSpc>
              <a:spcBef>
                <a:spcPct val="0"/>
              </a:spcBef>
              <a:spcAft>
                <a:spcPct val="0"/>
              </a:spcAft>
              <a:buClrTx/>
              <a:buSzTx/>
              <a:buFontTx/>
              <a:buNone/>
              <a:defRPr/>
            </a:pPr>
            <a:endParaRPr kumimoji="0" lang="en-US" altLang="zh-CN" sz="1200" b="0" i="0" u="none" strike="noStrike" kern="1200" cap="none" spc="-31" normalizeH="0" baseline="0" noProof="0" dirty="0">
              <a:ln>
                <a:noFill/>
              </a:ln>
              <a:gradFill>
                <a:gsLst>
                  <a:gs pos="0">
                    <a:srgbClr val="FFFFFF"/>
                  </a:gs>
                  <a:gs pos="100000">
                    <a:srgbClr val="FFFFFF"/>
                  </a:gs>
                </a:gsLst>
                <a:lin ang="5400000" scaled="0"/>
              </a:gradFill>
              <a:effectLst/>
              <a:uLnTx/>
              <a:uFillTx/>
              <a:latin typeface="微软雅黑" panose="020B0503020204020204" pitchFamily="34" charset="-122"/>
              <a:ea typeface="微软雅黑" panose="020B0503020204020204" pitchFamily="34" charset="-122"/>
              <a:cs typeface="Segoe UI" panose="020B0502040204020203" pitchFamily="34" charset="0"/>
            </a:endParaRPr>
          </a:p>
          <a:p>
            <a:pPr marL="0" marR="0" lvl="0" indent="0" algn="l" defTabSz="556895" rtl="0" eaLnBrk="1" fontAlgn="base" latinLnBrk="0" hangingPunct="1">
              <a:lnSpc>
                <a:spcPct val="80000"/>
              </a:lnSpc>
              <a:spcBef>
                <a:spcPct val="0"/>
              </a:spcBef>
              <a:spcAft>
                <a:spcPct val="0"/>
              </a:spcAft>
              <a:buClrTx/>
              <a:buSzTx/>
              <a:buFontTx/>
              <a:buNone/>
              <a:defRPr/>
            </a:pPr>
            <a:r>
              <a:rPr kumimoji="0" lang="zh-CN" altLang="en-US" sz="1200" b="0" i="0" u="none" strike="noStrike" kern="1200" cap="none" spc="-31" normalizeH="0" baseline="0" noProof="0" dirty="0">
                <a:ln>
                  <a:noFill/>
                </a:ln>
                <a:gradFill>
                  <a:gsLst>
                    <a:gs pos="0">
                      <a:srgbClr val="FFFFFF"/>
                    </a:gs>
                    <a:gs pos="100000">
                      <a:srgbClr val="FFFFFF"/>
                    </a:gs>
                  </a:gsLst>
                  <a:lin ang="5400000" scaled="0"/>
                </a:gradFill>
                <a:effectLst/>
                <a:uLnTx/>
                <a:uFillTx/>
                <a:latin typeface="微软雅黑" panose="020B0503020204020204" pitchFamily="34" charset="-122"/>
                <a:ea typeface="微软雅黑" panose="020B0503020204020204" pitchFamily="34" charset="-122"/>
                <a:cs typeface="Segoe UI" panose="020B0502040204020203" pitchFamily="34" charset="0"/>
              </a:rPr>
              <a:t>单击添加标题</a:t>
            </a:r>
          </a:p>
        </p:txBody>
      </p:sp>
      <p:sp>
        <p:nvSpPr>
          <p:cNvPr id="6" name="Right Arrow 74"/>
          <p:cNvSpPr/>
          <p:nvPr/>
        </p:nvSpPr>
        <p:spPr bwMode="auto">
          <a:xfrm rot="16200000" flipV="1">
            <a:off x="6291250" y="3050715"/>
            <a:ext cx="2068558" cy="504697"/>
          </a:xfrm>
          <a:prstGeom prst="rightArrow">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55729" tIns="27866" rIns="55729" bIns="27866" numCol="1" rtlCol="0" anchor="ctr" anchorCtr="0" compatLnSpc="1"/>
          <a:lstStyle/>
          <a:p>
            <a:pPr marL="0" marR="0" lvl="0" indent="0" algn="ctr" defTabSz="556895"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dirty="0">
              <a:ln>
                <a:noFill/>
              </a:ln>
              <a:gradFill>
                <a:gsLst>
                  <a:gs pos="0">
                    <a:srgbClr val="FFFFFF"/>
                  </a:gs>
                  <a:gs pos="100000">
                    <a:srgbClr val="FFFFFF"/>
                  </a:gs>
                </a:gsLst>
                <a:lin ang="5400000" scaled="0"/>
              </a:gradFill>
              <a:effectLst/>
              <a:uLnTx/>
              <a:uFillTx/>
              <a:latin typeface="微软雅黑" panose="020B0503020204020204" pitchFamily="34" charset="-122"/>
              <a:ea typeface="微软雅黑" panose="020B0503020204020204" pitchFamily="34" charset="-122"/>
              <a:cs typeface="+mn-cs"/>
            </a:endParaRPr>
          </a:p>
        </p:txBody>
      </p:sp>
      <p:sp>
        <p:nvSpPr>
          <p:cNvPr id="7" name="TextBox 6"/>
          <p:cNvSpPr txBox="1"/>
          <p:nvPr/>
        </p:nvSpPr>
        <p:spPr>
          <a:xfrm>
            <a:off x="6536952" y="3206631"/>
            <a:ext cx="860972" cy="230833"/>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sz="1500" b="1" i="0" u="none" strike="noStrike" kern="1200" cap="none" spc="0" normalizeH="0" baseline="0" noProof="0" dirty="0">
                <a:ln>
                  <a:noFill/>
                </a:ln>
                <a:gradFill>
                  <a:gsLst>
                    <a:gs pos="0">
                      <a:srgbClr val="FFFFFF"/>
                    </a:gs>
                    <a:gs pos="86000">
                      <a:srgbClr val="FFFFFF"/>
                    </a:gs>
                  </a:gsLst>
                  <a:lin ang="5400000" scaled="0"/>
                </a:gradFill>
                <a:effectLst/>
                <a:uLnTx/>
                <a:uFillTx/>
                <a:latin typeface="微软雅黑" panose="020B0503020204020204" pitchFamily="34" charset="-122"/>
                <a:ea typeface="微软雅黑" panose="020B0503020204020204" pitchFamily="34" charset="-122"/>
                <a:cs typeface="+mn-cs"/>
              </a:rPr>
              <a:t>+80%</a:t>
            </a:r>
          </a:p>
        </p:txBody>
      </p:sp>
      <p:sp>
        <p:nvSpPr>
          <p:cNvPr id="9" name="Right Arrow 76"/>
          <p:cNvSpPr/>
          <p:nvPr/>
        </p:nvSpPr>
        <p:spPr bwMode="auto">
          <a:xfrm rot="5400000" flipV="1">
            <a:off x="5747639" y="2139607"/>
            <a:ext cx="670465" cy="504697"/>
          </a:xfrm>
          <a:prstGeom prst="rightArrow">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55729" tIns="27866" rIns="55729" bIns="27866" numCol="1" rtlCol="0" anchor="ctr" anchorCtr="0" compatLnSpc="1"/>
          <a:lstStyle/>
          <a:p>
            <a:pPr marL="0" marR="0" lvl="0" indent="0" algn="ctr" defTabSz="556895"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dirty="0">
              <a:ln>
                <a:noFill/>
              </a:ln>
              <a:gradFill>
                <a:gsLst>
                  <a:gs pos="0">
                    <a:srgbClr val="FFFFFF"/>
                  </a:gs>
                  <a:gs pos="100000">
                    <a:srgbClr val="FFFFFF"/>
                  </a:gs>
                </a:gsLst>
                <a:lin ang="5400000" scaled="0"/>
              </a:gradFill>
              <a:effectLst/>
              <a:uLnTx/>
              <a:uFillTx/>
              <a:latin typeface="微软雅黑" panose="020B0503020204020204" pitchFamily="34" charset="-122"/>
              <a:ea typeface="微软雅黑" panose="020B0503020204020204" pitchFamily="34" charset="-122"/>
              <a:cs typeface="+mn-cs"/>
            </a:endParaRPr>
          </a:p>
        </p:txBody>
      </p:sp>
      <p:sp>
        <p:nvSpPr>
          <p:cNvPr id="10" name="TextBox 9"/>
          <p:cNvSpPr txBox="1"/>
          <p:nvPr/>
        </p:nvSpPr>
        <p:spPr>
          <a:xfrm>
            <a:off x="5301045" y="3917279"/>
            <a:ext cx="998412" cy="230833"/>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sz="1500" b="1" i="0" u="none" strike="noStrike" kern="1200" cap="none" spc="0" normalizeH="0" baseline="0" noProof="0" dirty="0">
                <a:ln>
                  <a:noFill/>
                </a:ln>
                <a:gradFill>
                  <a:gsLst>
                    <a:gs pos="0">
                      <a:srgbClr val="FFFFFF"/>
                    </a:gs>
                    <a:gs pos="86000">
                      <a:srgbClr val="FFFFFF"/>
                    </a:gs>
                  </a:gsLst>
                  <a:lin ang="5400000" scaled="0"/>
                </a:gradFill>
                <a:effectLst/>
                <a:uLnTx/>
                <a:uFillTx/>
                <a:latin typeface="微软雅黑" panose="020B0503020204020204" pitchFamily="34" charset="-122"/>
                <a:ea typeface="微软雅黑" panose="020B0503020204020204" pitchFamily="34" charset="-122"/>
                <a:cs typeface="+mn-cs"/>
              </a:rPr>
              <a:t>+50%</a:t>
            </a:r>
          </a:p>
        </p:txBody>
      </p:sp>
      <p:sp>
        <p:nvSpPr>
          <p:cNvPr id="11" name="Right Arrow 78"/>
          <p:cNvSpPr/>
          <p:nvPr/>
        </p:nvSpPr>
        <p:spPr bwMode="auto">
          <a:xfrm rot="16200000">
            <a:off x="5678989" y="3680479"/>
            <a:ext cx="807770" cy="504697"/>
          </a:xfrm>
          <a:prstGeom prst="rightArrow">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55729" tIns="27866" rIns="55729" bIns="27866" numCol="1" rtlCol="0" anchor="ctr" anchorCtr="0" compatLnSpc="1"/>
          <a:lstStyle/>
          <a:p>
            <a:pPr marL="0" marR="0" lvl="0" indent="0" algn="ctr" defTabSz="556895"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dirty="0">
              <a:ln>
                <a:noFill/>
              </a:ln>
              <a:gradFill>
                <a:gsLst>
                  <a:gs pos="0">
                    <a:srgbClr val="FFFFFF"/>
                  </a:gs>
                  <a:gs pos="100000">
                    <a:srgbClr val="FFFFFF"/>
                  </a:gs>
                </a:gsLst>
                <a:lin ang="5400000" scaled="0"/>
              </a:gradFill>
              <a:effectLst/>
              <a:uLnTx/>
              <a:uFillTx/>
              <a:latin typeface="微软雅黑" panose="020B0503020204020204" pitchFamily="34" charset="-122"/>
              <a:ea typeface="微软雅黑" panose="020B0503020204020204" pitchFamily="34" charset="-122"/>
              <a:cs typeface="+mn-cs"/>
            </a:endParaRPr>
          </a:p>
        </p:txBody>
      </p:sp>
      <p:sp>
        <p:nvSpPr>
          <p:cNvPr id="12" name="TextBox 11"/>
          <p:cNvSpPr txBox="1"/>
          <p:nvPr/>
        </p:nvSpPr>
        <p:spPr>
          <a:xfrm>
            <a:off x="5276510" y="2226030"/>
            <a:ext cx="998411" cy="230833"/>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sz="1500" b="1" i="0" u="none" strike="noStrike" kern="1200" cap="none" spc="0" normalizeH="0" baseline="0" noProof="0" dirty="0">
                <a:ln>
                  <a:noFill/>
                </a:ln>
                <a:gradFill>
                  <a:gsLst>
                    <a:gs pos="0">
                      <a:srgbClr val="FFFFFF"/>
                    </a:gs>
                    <a:gs pos="86000">
                      <a:srgbClr val="FFFFFF"/>
                    </a:gs>
                  </a:gsLst>
                  <a:lin ang="5400000" scaled="0"/>
                </a:gradFill>
                <a:effectLst/>
                <a:uLnTx/>
                <a:uFillTx/>
                <a:latin typeface="微软雅黑" panose="020B0503020204020204" pitchFamily="34" charset="-122"/>
                <a:ea typeface="微软雅黑" panose="020B0503020204020204" pitchFamily="34" charset="-122"/>
                <a:cs typeface="+mn-cs"/>
              </a:rPr>
              <a:t>-30%   </a:t>
            </a:r>
          </a:p>
        </p:txBody>
      </p:sp>
      <p:graphicFrame>
        <p:nvGraphicFramePr>
          <p:cNvPr id="13" name="Chart 2"/>
          <p:cNvGraphicFramePr/>
          <p:nvPr/>
        </p:nvGraphicFramePr>
        <p:xfrm>
          <a:off x="1413895" y="1707654"/>
          <a:ext cx="3653916" cy="2733178"/>
        </p:xfrm>
        <a:graphic>
          <a:graphicData uri="http://schemas.openxmlformats.org/drawingml/2006/chart">
            <c:chart xmlns:c="http://schemas.openxmlformats.org/drawingml/2006/chart" xmlns:r="http://schemas.openxmlformats.org/officeDocument/2006/relationships" r:id="rId3"/>
          </a:graphicData>
        </a:graphic>
      </p:graphicFrame>
      <p:sp>
        <p:nvSpPr>
          <p:cNvPr id="14" name="Content Placeholder 2"/>
          <p:cNvSpPr txBox="1"/>
          <p:nvPr/>
        </p:nvSpPr>
        <p:spPr>
          <a:xfrm>
            <a:off x="1122464" y="1438945"/>
            <a:ext cx="2729456" cy="888635"/>
          </a:xfrm>
          <a:prstGeom prst="rect">
            <a:avLst/>
          </a:prstGeom>
        </p:spPr>
        <p:txBody>
          <a:bodyPr lIns="68580" tIns="34290" rIns="68580" bIns="3429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30000"/>
              </a:lnSpc>
              <a:spcBef>
                <a:spcPts val="1000"/>
              </a:spcBef>
              <a:spcAft>
                <a:spcPts val="0"/>
              </a:spcAft>
              <a:buClrTx/>
              <a:buSzTx/>
              <a:buFont typeface="Arial" panose="020B0604020202020204" pitchFamily="34" charset="0"/>
              <a:buNone/>
              <a:defRPr/>
            </a:pPr>
            <a:r>
              <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您的内容打在这里，或者通过复制您的文本后，在此框中选择粘贴，并选择只保留文字</a:t>
            </a:r>
            <a:r>
              <a:rPr kumimoji="0" lang="zh-CN" altLang="en-US" sz="12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a:t>
            </a:r>
            <a:endParaRPr kumimoji="0" 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5" name="Title 13"/>
          <p:cNvSpPr txBox="1"/>
          <p:nvPr/>
        </p:nvSpPr>
        <p:spPr>
          <a:xfrm>
            <a:off x="1108862" y="1052494"/>
            <a:ext cx="2163319" cy="439136"/>
          </a:xfrm>
          <a:prstGeom prst="rect">
            <a:avLst/>
          </a:prstGeom>
        </p:spPr>
        <p:txBody>
          <a:bodyPr vert="horz" lIns="68580" tIns="34290" rIns="68580" bIns="3429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1400" b="1" i="0" u="none" strike="noStrike" kern="1200" cap="none" spc="0" normalizeH="0" baseline="0" noProof="0" dirty="0">
                <a:ln>
                  <a:noFill/>
                </a:ln>
                <a:solidFill>
                  <a:srgbClr val="2272AB"/>
                </a:solidFill>
                <a:effectLst/>
                <a:uLnTx/>
                <a:uFillTx/>
                <a:latin typeface="微软雅黑" panose="020B0503020204020204" pitchFamily="34" charset="-122"/>
                <a:ea typeface="微软雅黑" panose="020B0503020204020204" pitchFamily="34" charset="-122"/>
                <a:cs typeface="+mj-cs"/>
              </a:rPr>
              <a:t>单击此处添加标题</a:t>
            </a:r>
          </a:p>
        </p:txBody>
      </p:sp>
      <p:sp>
        <p:nvSpPr>
          <p:cNvPr id="16" name="矩形 15"/>
          <p:cNvSpPr/>
          <p:nvPr/>
        </p:nvSpPr>
        <p:spPr>
          <a:xfrm>
            <a:off x="1533618" y="4439540"/>
            <a:ext cx="840743" cy="241605"/>
          </a:xfrm>
          <a:prstGeom prst="rect">
            <a:avLst/>
          </a:prstGeom>
        </p:spPr>
        <p:txBody>
          <a:bodyPr wrap="none" lIns="68580" tIns="34290" rIns="68580" bIns="34290">
            <a:spAutoFit/>
          </a:bodyPr>
          <a:lstStyle/>
          <a:p>
            <a:pPr marL="0" marR="0" lvl="0" indent="0" algn="l" defTabSz="556895" rtl="0" eaLnBrk="1" fontAlgn="base" latinLnBrk="0" hangingPunct="1">
              <a:lnSpc>
                <a:spcPct val="80000"/>
              </a:lnSpc>
              <a:spcBef>
                <a:spcPct val="0"/>
              </a:spcBef>
              <a:spcAft>
                <a:spcPct val="0"/>
              </a:spcAft>
              <a:buClrTx/>
              <a:buSzTx/>
              <a:buFontTx/>
              <a:buNone/>
              <a:defRPr/>
            </a:pPr>
            <a:r>
              <a:rPr kumimoji="0" lang="zh-CN" altLang="en-US" sz="1400" b="0" i="0" u="none" strike="noStrike" kern="1200" cap="none" spc="-31"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Segoe UI" panose="020B0502040204020203" pitchFamily="34" charset="0"/>
              </a:rPr>
              <a:t>添加标题</a:t>
            </a:r>
          </a:p>
        </p:txBody>
      </p:sp>
      <p:sp>
        <p:nvSpPr>
          <p:cNvPr id="17" name="矩形 16"/>
          <p:cNvSpPr/>
          <p:nvPr/>
        </p:nvSpPr>
        <p:spPr>
          <a:xfrm>
            <a:off x="2391703" y="4439540"/>
            <a:ext cx="840743" cy="241605"/>
          </a:xfrm>
          <a:prstGeom prst="rect">
            <a:avLst/>
          </a:prstGeom>
        </p:spPr>
        <p:txBody>
          <a:bodyPr wrap="none" lIns="68580" tIns="34290" rIns="68580" bIns="34290">
            <a:spAutoFit/>
          </a:bodyPr>
          <a:lstStyle/>
          <a:p>
            <a:pPr marL="0" marR="0" lvl="0" indent="0" algn="l" defTabSz="556895" rtl="0" eaLnBrk="1" fontAlgn="base" latinLnBrk="0" hangingPunct="1">
              <a:lnSpc>
                <a:spcPct val="80000"/>
              </a:lnSpc>
              <a:spcBef>
                <a:spcPct val="0"/>
              </a:spcBef>
              <a:spcAft>
                <a:spcPct val="0"/>
              </a:spcAft>
              <a:buClrTx/>
              <a:buSzTx/>
              <a:buFontTx/>
              <a:buNone/>
              <a:defRPr/>
            </a:pPr>
            <a:r>
              <a:rPr kumimoji="0" lang="zh-CN" altLang="en-US" sz="1400" b="0" i="0" u="none" strike="noStrike" kern="1200" cap="none" spc="-31"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Segoe UI" panose="020B0502040204020203" pitchFamily="34" charset="0"/>
              </a:rPr>
              <a:t>添加标题</a:t>
            </a:r>
          </a:p>
        </p:txBody>
      </p:sp>
      <p:sp>
        <p:nvSpPr>
          <p:cNvPr id="18" name="矩形 17"/>
          <p:cNvSpPr/>
          <p:nvPr/>
        </p:nvSpPr>
        <p:spPr>
          <a:xfrm>
            <a:off x="3272181" y="4439540"/>
            <a:ext cx="840743" cy="241605"/>
          </a:xfrm>
          <a:prstGeom prst="rect">
            <a:avLst/>
          </a:prstGeom>
        </p:spPr>
        <p:txBody>
          <a:bodyPr wrap="none" lIns="68580" tIns="34290" rIns="68580" bIns="34290">
            <a:spAutoFit/>
          </a:bodyPr>
          <a:lstStyle/>
          <a:p>
            <a:pPr marL="0" marR="0" lvl="0" indent="0" algn="l" defTabSz="556895" rtl="0" eaLnBrk="1" fontAlgn="base" latinLnBrk="0" hangingPunct="1">
              <a:lnSpc>
                <a:spcPct val="80000"/>
              </a:lnSpc>
              <a:spcBef>
                <a:spcPct val="0"/>
              </a:spcBef>
              <a:spcAft>
                <a:spcPct val="0"/>
              </a:spcAft>
              <a:buClrTx/>
              <a:buSzTx/>
              <a:buFontTx/>
              <a:buNone/>
              <a:defRPr/>
            </a:pPr>
            <a:r>
              <a:rPr kumimoji="0" lang="zh-CN" altLang="en-US" sz="1400" b="0" i="0" u="none" strike="noStrike" kern="1200" cap="none" spc="-31"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Segoe UI" panose="020B0502040204020203" pitchFamily="34" charset="0"/>
              </a:rPr>
              <a:t>添加标题</a:t>
            </a:r>
          </a:p>
        </p:txBody>
      </p:sp>
      <p:sp>
        <p:nvSpPr>
          <p:cNvPr id="19" name="矩形 18"/>
          <p:cNvSpPr/>
          <p:nvPr/>
        </p:nvSpPr>
        <p:spPr>
          <a:xfrm>
            <a:off x="4160111" y="4439540"/>
            <a:ext cx="840743" cy="241605"/>
          </a:xfrm>
          <a:prstGeom prst="rect">
            <a:avLst/>
          </a:prstGeom>
        </p:spPr>
        <p:txBody>
          <a:bodyPr wrap="none" lIns="68580" tIns="34290" rIns="68580" bIns="34290">
            <a:spAutoFit/>
          </a:bodyPr>
          <a:lstStyle/>
          <a:p>
            <a:pPr marL="0" marR="0" lvl="0" indent="0" algn="l" defTabSz="556895" rtl="0" eaLnBrk="1" fontAlgn="base" latinLnBrk="0" hangingPunct="1">
              <a:lnSpc>
                <a:spcPct val="80000"/>
              </a:lnSpc>
              <a:spcBef>
                <a:spcPct val="0"/>
              </a:spcBef>
              <a:spcAft>
                <a:spcPct val="0"/>
              </a:spcAft>
              <a:buClrTx/>
              <a:buSzTx/>
              <a:buFontTx/>
              <a:buNone/>
              <a:defRPr/>
            </a:pPr>
            <a:r>
              <a:rPr kumimoji="0" lang="zh-CN" altLang="en-US" sz="1400" b="0" i="0" u="none" strike="noStrike" kern="1200" cap="none" spc="-31"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Segoe UI" panose="020B0502040204020203" pitchFamily="34" charset="0"/>
              </a:rPr>
              <a:t>添加标题</a:t>
            </a: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wipe(down)">
                                      <p:cBhvr>
                                        <p:cTn id="10" dur="500"/>
                                        <p:tgtEl>
                                          <p:spTgt spid="17"/>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down)">
                                      <p:cBhvr>
                                        <p:cTn id="13" dur="500"/>
                                        <p:tgtEl>
                                          <p:spTgt spid="18"/>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wipe(down)">
                                      <p:cBhvr>
                                        <p:cTn id="16" dur="500"/>
                                        <p:tgtEl>
                                          <p:spTgt spid="19"/>
                                        </p:tgtEl>
                                      </p:cBhvr>
                                    </p:animEffect>
                                  </p:childTnLst>
                                </p:cTn>
                              </p:par>
                            </p:childTnLst>
                          </p:cTn>
                        </p:par>
                        <p:par>
                          <p:cTn id="17" fill="hold">
                            <p:stCondLst>
                              <p:cond delay="500"/>
                            </p:stCondLst>
                            <p:childTnLst>
                              <p:par>
                                <p:cTn id="18" presetID="22" presetClass="entr" presetSubtype="4"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down)">
                                      <p:cBhvr>
                                        <p:cTn id="20" dur="1000"/>
                                        <p:tgtEl>
                                          <p:spTgt spid="13"/>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500"/>
                                        <p:tgtEl>
                                          <p:spTgt spid="4"/>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up)">
                                      <p:cBhvr>
                                        <p:cTn id="32" dur="500"/>
                                        <p:tgtEl>
                                          <p:spTgt spid="9"/>
                                        </p:tgtEl>
                                      </p:cBhvr>
                                    </p:animEffect>
                                  </p:childTnLst>
                                </p:cTn>
                              </p:par>
                            </p:childTnLst>
                          </p:cTn>
                        </p:par>
                        <p:par>
                          <p:cTn id="33" fill="hold">
                            <p:stCondLst>
                              <p:cond delay="3000"/>
                            </p:stCondLst>
                            <p:childTnLst>
                              <p:par>
                                <p:cTn id="34" presetID="10" presetClass="entr" presetSubtype="0" fill="hold" grpId="0" nodeType="after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500"/>
                                        <p:tgtEl>
                                          <p:spTgt spid="5"/>
                                        </p:tgtEl>
                                      </p:cBhvr>
                                    </p:animEffect>
                                  </p:childTnLst>
                                </p:cTn>
                              </p:par>
                            </p:childTnLst>
                          </p:cTn>
                        </p:par>
                        <p:par>
                          <p:cTn id="37" fill="hold">
                            <p:stCondLst>
                              <p:cond delay="3500"/>
                            </p:stCondLst>
                            <p:childTnLst>
                              <p:par>
                                <p:cTn id="38" presetID="22" presetClass="entr" presetSubtype="4" fill="hold" grpId="0" nodeType="after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wipe(down)">
                                      <p:cBhvr>
                                        <p:cTn id="40" dur="500"/>
                                        <p:tgtEl>
                                          <p:spTgt spid="11"/>
                                        </p:tgtEl>
                                      </p:cBhvr>
                                    </p:animEffect>
                                  </p:childTnLst>
                                </p:cTn>
                              </p:par>
                            </p:childTnLst>
                          </p:cTn>
                        </p:par>
                        <p:par>
                          <p:cTn id="41" fill="hold">
                            <p:stCondLst>
                              <p:cond delay="4000"/>
                            </p:stCondLst>
                            <p:childTnLst>
                              <p:par>
                                <p:cTn id="42" presetID="10" presetClass="entr" presetSubtype="0" fill="hold" grpId="0" nodeType="after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500"/>
                                        <p:tgtEl>
                                          <p:spTgt spid="10"/>
                                        </p:tgtEl>
                                      </p:cBhvr>
                                    </p:animEffect>
                                  </p:childTnLst>
                                </p:cTn>
                              </p:par>
                            </p:childTnLst>
                          </p:cTn>
                        </p:par>
                        <p:par>
                          <p:cTn id="45" fill="hold">
                            <p:stCondLst>
                              <p:cond delay="4500"/>
                            </p:stCondLst>
                            <p:childTnLst>
                              <p:par>
                                <p:cTn id="46" presetID="10" presetClass="entr" presetSubtype="0" fill="hold" grpId="0" nodeType="afterEffect">
                                  <p:stCondLst>
                                    <p:cond delay="0"/>
                                  </p:stCondLst>
                                  <p:childTnLst>
                                    <p:set>
                                      <p:cBhvr>
                                        <p:cTn id="47" dur="1" fill="hold">
                                          <p:stCondLst>
                                            <p:cond delay="0"/>
                                          </p:stCondLst>
                                        </p:cTn>
                                        <p:tgtEl>
                                          <p:spTgt spid="3"/>
                                        </p:tgtEl>
                                        <p:attrNameLst>
                                          <p:attrName>style.visibility</p:attrName>
                                        </p:attrNameLst>
                                      </p:cBhvr>
                                      <p:to>
                                        <p:strVal val="visible"/>
                                      </p:to>
                                    </p:set>
                                    <p:animEffect transition="in" filter="fade">
                                      <p:cBhvr>
                                        <p:cTn id="48" dur="500"/>
                                        <p:tgtEl>
                                          <p:spTgt spid="3"/>
                                        </p:tgtEl>
                                      </p:cBhvr>
                                    </p:animEffect>
                                  </p:childTnLst>
                                </p:cTn>
                              </p:par>
                            </p:childTnLst>
                          </p:cTn>
                        </p:par>
                        <p:par>
                          <p:cTn id="49" fill="hold">
                            <p:stCondLst>
                              <p:cond delay="5000"/>
                            </p:stCondLst>
                            <p:childTnLst>
                              <p:par>
                                <p:cTn id="50" presetID="22" presetClass="entr" presetSubtype="4" fill="hold" grpId="0" nodeType="after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wipe(down)">
                                      <p:cBhvr>
                                        <p:cTn id="52" dur="500"/>
                                        <p:tgtEl>
                                          <p:spTgt spid="6"/>
                                        </p:tgtEl>
                                      </p:cBhvr>
                                    </p:animEffect>
                                  </p:childTnLst>
                                </p:cTn>
                              </p:par>
                            </p:childTnLst>
                          </p:cTn>
                        </p:par>
                        <p:par>
                          <p:cTn id="53" fill="hold">
                            <p:stCondLst>
                              <p:cond delay="5500"/>
                            </p:stCondLst>
                            <p:childTnLst>
                              <p:par>
                                <p:cTn id="54" presetID="10" presetClass="entr" presetSubtype="0" fill="hold" grpId="0" nodeType="after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fade">
                                      <p:cBhvr>
                                        <p:cTn id="56" dur="500"/>
                                        <p:tgtEl>
                                          <p:spTgt spid="7"/>
                                        </p:tgtEl>
                                      </p:cBhvr>
                                    </p:animEffect>
                                  </p:childTnLst>
                                </p:cTn>
                              </p:par>
                            </p:childTnLst>
                          </p:cTn>
                        </p:par>
                        <p:par>
                          <p:cTn id="57" fill="hold">
                            <p:stCondLst>
                              <p:cond delay="6000"/>
                            </p:stCondLst>
                            <p:childTnLst>
                              <p:par>
                                <p:cTn id="58" presetID="22" presetClass="entr" presetSubtype="8" fill="hold" grpId="0" nodeType="after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wipe(left)">
                                      <p:cBhvr>
                                        <p:cTn id="60" dur="500"/>
                                        <p:tgtEl>
                                          <p:spTgt spid="15"/>
                                        </p:tgtEl>
                                      </p:cBhvr>
                                    </p:animEffect>
                                  </p:childTnLst>
                                </p:cTn>
                              </p:par>
                            </p:childTnLst>
                          </p:cTn>
                        </p:par>
                        <p:par>
                          <p:cTn id="61" fill="hold">
                            <p:stCondLst>
                              <p:cond delay="6500"/>
                            </p:stCondLst>
                            <p:childTnLst>
                              <p:par>
                                <p:cTn id="62" presetID="10" presetClass="entr" presetSubtype="0" fill="hold" grpId="0" nodeType="after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fade">
                                      <p:cBhvr>
                                        <p:cTn id="6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p:bldP spid="9" grpId="0" animBg="1"/>
      <p:bldP spid="10" grpId="0"/>
      <p:bldP spid="11" grpId="0" animBg="1"/>
      <p:bldP spid="12" grpId="0"/>
      <p:bldGraphic spid="13" grpId="0">
        <p:bldAsOne/>
      </p:bldGraphic>
      <p:bldP spid="14" grpId="0"/>
      <p:bldP spid="15" grpId="0"/>
      <p:bldP spid="16" grpId="0"/>
      <p:bldP spid="17" grpId="0"/>
      <p:bldP spid="18" grpId="0"/>
      <p:bldP spid="1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730854" y="1283610"/>
            <a:ext cx="5153514" cy="348839"/>
            <a:chOff x="3002037" y="1465798"/>
            <a:chExt cx="7067433" cy="369332"/>
          </a:xfrm>
          <a:solidFill>
            <a:schemeClr val="accent2">
              <a:lumMod val="75000"/>
            </a:schemeClr>
          </a:solidFill>
        </p:grpSpPr>
        <p:sp>
          <p:nvSpPr>
            <p:cNvPr id="4" name="矩形 3"/>
            <p:cNvSpPr/>
            <p:nvPr/>
          </p:nvSpPr>
          <p:spPr bwMode="auto">
            <a:xfrm>
              <a:off x="3002037" y="1465798"/>
              <a:ext cx="7067433" cy="369332"/>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5" name="TextBox 4"/>
            <p:cNvSpPr txBox="1"/>
            <p:nvPr/>
          </p:nvSpPr>
          <p:spPr>
            <a:xfrm>
              <a:off x="3033222" y="1474123"/>
              <a:ext cx="5688632" cy="3584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rgbClr val="F8F8F8"/>
                  </a:solidFill>
                  <a:effectLst/>
                  <a:uLnTx/>
                  <a:uFillTx/>
                  <a:latin typeface="微软雅黑" panose="020B0503020204020204" pitchFamily="34" charset="-122"/>
                  <a:ea typeface="微软雅黑" panose="020B0503020204020204" pitchFamily="34" charset="-122"/>
                  <a:cs typeface="+mn-cs"/>
                </a:rPr>
                <a:t>单击此处添加标题</a:t>
              </a:r>
            </a:p>
          </p:txBody>
        </p:sp>
      </p:grpSp>
      <p:grpSp>
        <p:nvGrpSpPr>
          <p:cNvPr id="6" name="组合 5"/>
          <p:cNvGrpSpPr/>
          <p:nvPr/>
        </p:nvGrpSpPr>
        <p:grpSpPr>
          <a:xfrm>
            <a:off x="2730854" y="2981927"/>
            <a:ext cx="5153514" cy="354849"/>
            <a:chOff x="3002037" y="3922395"/>
            <a:chExt cx="7067433" cy="375695"/>
          </a:xfrm>
          <a:solidFill>
            <a:schemeClr val="accent2">
              <a:lumMod val="75000"/>
            </a:schemeClr>
          </a:solidFill>
        </p:grpSpPr>
        <p:sp>
          <p:nvSpPr>
            <p:cNvPr id="7" name="矩形 6"/>
            <p:cNvSpPr/>
            <p:nvPr/>
          </p:nvSpPr>
          <p:spPr bwMode="auto">
            <a:xfrm>
              <a:off x="3002037" y="3922395"/>
              <a:ext cx="7067433" cy="369332"/>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6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9" name="TextBox 8"/>
            <p:cNvSpPr txBox="1"/>
            <p:nvPr/>
          </p:nvSpPr>
          <p:spPr>
            <a:xfrm>
              <a:off x="3023808" y="3939647"/>
              <a:ext cx="4085844" cy="3584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1200" cap="none" spc="0" normalizeH="0" baseline="0" noProof="0" dirty="0">
                  <a:ln>
                    <a:noFill/>
                  </a:ln>
                  <a:solidFill>
                    <a:srgbClr val="F8F8F8"/>
                  </a:solidFill>
                  <a:effectLst/>
                  <a:uLnTx/>
                  <a:uFillTx/>
                  <a:latin typeface="微软雅黑" panose="020B0503020204020204" pitchFamily="34" charset="-122"/>
                  <a:ea typeface="微软雅黑" panose="020B0503020204020204" pitchFamily="34" charset="-122"/>
                  <a:cs typeface="+mn-cs"/>
                </a:rPr>
                <a:t>单击此处添加标题</a:t>
              </a:r>
            </a:p>
          </p:txBody>
        </p:sp>
      </p:grpSp>
      <p:sp>
        <p:nvSpPr>
          <p:cNvPr id="10" name="TextBox 9"/>
          <p:cNvSpPr txBox="1"/>
          <p:nvPr/>
        </p:nvSpPr>
        <p:spPr>
          <a:xfrm>
            <a:off x="2730854" y="1815365"/>
            <a:ext cx="5153514" cy="1029513"/>
          </a:xfrm>
          <a:prstGeom prst="rect">
            <a:avLst/>
          </a:prstGeom>
          <a:noFill/>
        </p:spPr>
        <p:txBody>
          <a:bodyPr wrap="square" lIns="68580" tIns="34290" rIns="68580" bIns="34290"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并选择只保留文字。在此录入上述图表的综合描述说明，在此录入上述图表的综合描述说明您的内容打在这里，或者通过复制您的文本后，在此框中选择粘贴，并选择只保留文字</a:t>
            </a:r>
            <a:r>
              <a:rPr kumimoji="0" lang="zh-CN" altLang="en-US" sz="12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a:t>
            </a:r>
            <a:endPar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1" name="TextBox 10"/>
          <p:cNvSpPr txBox="1"/>
          <p:nvPr/>
        </p:nvSpPr>
        <p:spPr>
          <a:xfrm>
            <a:off x="2730854" y="3486453"/>
            <a:ext cx="5153514" cy="1029513"/>
          </a:xfrm>
          <a:prstGeom prst="rect">
            <a:avLst/>
          </a:prstGeom>
          <a:noFill/>
        </p:spPr>
        <p:txBody>
          <a:bodyPr wrap="square" lIns="68580" tIns="34290" rIns="68580" bIns="34290"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并选择只保留文字。在此录入上述图表的综合描述说明，在此录入上述图表的综合描述说明您的内容打在这里，或者通过复制您的文本后，在此框中选择粘贴，并选择只保留文字</a:t>
            </a:r>
            <a:r>
              <a:rPr kumimoji="0" lang="zh-CN" altLang="en-US" sz="12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a:t>
            </a:r>
            <a:endParaRPr kumimoji="0" lang="zh-CN" altLang="en-US" sz="12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2" name="等腰三角形 2"/>
          <p:cNvSpPr/>
          <p:nvPr/>
        </p:nvSpPr>
        <p:spPr bwMode="auto">
          <a:xfrm rot="2747878">
            <a:off x="1522002" y="1241247"/>
            <a:ext cx="992271" cy="1148109"/>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accent1"/>
          </a:solidFill>
          <a:ln>
            <a:noFill/>
          </a:ln>
        </p:spPr>
        <p:txBody>
          <a:bodyPr wrap="none" lIns="68580" tIns="34290" rIns="68580" bIns="3429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1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3" name="TextBox 12"/>
          <p:cNvSpPr txBox="1"/>
          <p:nvPr/>
        </p:nvSpPr>
        <p:spPr>
          <a:xfrm>
            <a:off x="1628226" y="1682507"/>
            <a:ext cx="643835" cy="369258"/>
          </a:xfrm>
          <a:prstGeom prst="rect">
            <a:avLst/>
          </a:prstGeom>
          <a:noFill/>
          <a:ln>
            <a:noFill/>
          </a:ln>
        </p:spPr>
        <p:txBody>
          <a:bodyPr wrap="none" lIns="68580" tIns="34290" rIns="68580" bIns="34290" anchor="ctr"/>
          <a:lstStyle>
            <a:defPPr>
              <a:defRPr lang="zh-CN"/>
            </a:defPPr>
            <a:lvl1pPr algn="ctr">
              <a:defRPr sz="2000" kern="0">
                <a:solidFill>
                  <a:srgbClr val="FFFFFF"/>
                </a:solidFill>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正面</a:t>
            </a:r>
            <a:endParaRPr kumimoji="0" lang="en-US" altLang="zh-CN" sz="2000" b="1" i="0" u="none" strike="noStrike" kern="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观点</a:t>
            </a:r>
            <a:endParaRPr kumimoji="0" lang="zh-CN" altLang="en-US" sz="20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4" name="等腰三角形 2"/>
          <p:cNvSpPr/>
          <p:nvPr/>
        </p:nvSpPr>
        <p:spPr bwMode="auto">
          <a:xfrm rot="3036074">
            <a:off x="1522001" y="2986140"/>
            <a:ext cx="992273" cy="1148112"/>
          </a:xfrm>
          <a:custGeom>
            <a:avLst/>
            <a:gdLst/>
            <a:ahLst/>
            <a:cxnLst/>
            <a:rect l="l" t="t" r="r" b="b"/>
            <a:pathLst>
              <a:path w="1152128" h="1333073">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accent2"/>
          </a:solidFill>
          <a:ln>
            <a:noFill/>
          </a:ln>
        </p:spPr>
        <p:txBody>
          <a:bodyPr wrap="none" lIns="68580" tIns="34290" rIns="68580" bIns="3429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100" b="0" i="0" u="none" strike="noStrike" kern="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15" name="TextBox 14"/>
          <p:cNvSpPr txBox="1"/>
          <p:nvPr/>
        </p:nvSpPr>
        <p:spPr>
          <a:xfrm>
            <a:off x="1628228" y="3421201"/>
            <a:ext cx="643835" cy="369258"/>
          </a:xfrm>
          <a:prstGeom prst="rect">
            <a:avLst/>
          </a:prstGeom>
          <a:noFill/>
          <a:ln>
            <a:noFill/>
          </a:ln>
        </p:spPr>
        <p:txBody>
          <a:bodyPr wrap="none" lIns="68580" tIns="34290" rIns="68580" bIns="34290" anchor="ctr"/>
          <a:lstStyle>
            <a:defPPr>
              <a:defRPr lang="zh-CN"/>
            </a:defPPr>
            <a:lvl1pPr algn="ctr">
              <a:defRPr sz="2000" kern="0">
                <a:solidFill>
                  <a:srgbClr val="FFFFFF"/>
                </a:solidFill>
                <a:latin typeface="微软雅黑" panose="020B0503020204020204" pitchFamily="34" charset="-122"/>
                <a:ea typeface="微软雅黑" panose="020B0503020204020204" pitchFamily="34" charset="-122"/>
              </a:defRPr>
            </a:lvl1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负面</a:t>
            </a:r>
            <a:endParaRPr kumimoji="0" lang="en-US" altLang="zh-CN" sz="2000" b="1" i="0" u="none" strike="noStrike" kern="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000" b="1" i="0" u="none" strike="noStrike" kern="0" cap="none" spc="0" normalizeH="0" baseline="0" noProof="0" dirty="0" smtClean="0">
                <a:ln>
                  <a:noFill/>
                </a:ln>
                <a:solidFill>
                  <a:srgbClr val="FFFFFF"/>
                </a:solidFill>
                <a:effectLst/>
                <a:uLnTx/>
                <a:uFillTx/>
                <a:latin typeface="微软雅黑" panose="020B0503020204020204" pitchFamily="34" charset="-122"/>
                <a:ea typeface="微软雅黑" panose="020B0503020204020204" pitchFamily="34" charset="-122"/>
                <a:cs typeface="+mn-cs"/>
              </a:rPr>
              <a:t>观点</a:t>
            </a:r>
            <a:endParaRPr kumimoji="0" lang="zh-CN" altLang="en-US" sz="20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290">
                                          <p:stCondLst>
                                            <p:cond delay="0"/>
                                          </p:stCondLst>
                                        </p:cTn>
                                        <p:tgtEl>
                                          <p:spTgt spid="13"/>
                                        </p:tgtEl>
                                      </p:cBhvr>
                                    </p:animEffect>
                                    <p:anim calcmode="lin" valueType="num">
                                      <p:cBhvr>
                                        <p:cTn id="8" dur="911"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13"/>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13"/>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13"/>
                                        </p:tgtEl>
                                        <p:attrNameLst>
                                          <p:attrName>ppt_y</p:attrName>
                                        </p:attrNameLst>
                                      </p:cBhvr>
                                      <p:tavLst>
                                        <p:tav tm="0" fmla="#ppt_y-sin(pi*$)/81">
                                          <p:val>
                                            <p:fltVal val="0"/>
                                          </p:val>
                                        </p:tav>
                                        <p:tav tm="100000">
                                          <p:val>
                                            <p:fltVal val="1"/>
                                          </p:val>
                                        </p:tav>
                                      </p:tavLst>
                                    </p:anim>
                                    <p:animScale>
                                      <p:cBhvr>
                                        <p:cTn id="13" dur="13">
                                          <p:stCondLst>
                                            <p:cond delay="325"/>
                                          </p:stCondLst>
                                        </p:cTn>
                                        <p:tgtEl>
                                          <p:spTgt spid="13"/>
                                        </p:tgtEl>
                                      </p:cBhvr>
                                      <p:to x="100000" y="60000"/>
                                    </p:animScale>
                                    <p:animScale>
                                      <p:cBhvr>
                                        <p:cTn id="14" dur="83" decel="50000">
                                          <p:stCondLst>
                                            <p:cond delay="338"/>
                                          </p:stCondLst>
                                        </p:cTn>
                                        <p:tgtEl>
                                          <p:spTgt spid="13"/>
                                        </p:tgtEl>
                                      </p:cBhvr>
                                      <p:to x="100000" y="100000"/>
                                    </p:animScale>
                                    <p:animScale>
                                      <p:cBhvr>
                                        <p:cTn id="15" dur="13">
                                          <p:stCondLst>
                                            <p:cond delay="656"/>
                                          </p:stCondLst>
                                        </p:cTn>
                                        <p:tgtEl>
                                          <p:spTgt spid="13"/>
                                        </p:tgtEl>
                                      </p:cBhvr>
                                      <p:to x="100000" y="80000"/>
                                    </p:animScale>
                                    <p:animScale>
                                      <p:cBhvr>
                                        <p:cTn id="16" dur="83" decel="50000">
                                          <p:stCondLst>
                                            <p:cond delay="669"/>
                                          </p:stCondLst>
                                        </p:cTn>
                                        <p:tgtEl>
                                          <p:spTgt spid="13"/>
                                        </p:tgtEl>
                                      </p:cBhvr>
                                      <p:to x="100000" y="100000"/>
                                    </p:animScale>
                                    <p:animScale>
                                      <p:cBhvr>
                                        <p:cTn id="17" dur="13">
                                          <p:stCondLst>
                                            <p:cond delay="821"/>
                                          </p:stCondLst>
                                        </p:cTn>
                                        <p:tgtEl>
                                          <p:spTgt spid="13"/>
                                        </p:tgtEl>
                                      </p:cBhvr>
                                      <p:to x="100000" y="90000"/>
                                    </p:animScale>
                                    <p:animScale>
                                      <p:cBhvr>
                                        <p:cTn id="18" dur="83" decel="50000">
                                          <p:stCondLst>
                                            <p:cond delay="834"/>
                                          </p:stCondLst>
                                        </p:cTn>
                                        <p:tgtEl>
                                          <p:spTgt spid="13"/>
                                        </p:tgtEl>
                                      </p:cBhvr>
                                      <p:to x="100000" y="100000"/>
                                    </p:animScale>
                                    <p:animScale>
                                      <p:cBhvr>
                                        <p:cTn id="19" dur="13">
                                          <p:stCondLst>
                                            <p:cond delay="904"/>
                                          </p:stCondLst>
                                        </p:cTn>
                                        <p:tgtEl>
                                          <p:spTgt spid="13"/>
                                        </p:tgtEl>
                                      </p:cBhvr>
                                      <p:to x="100000" y="95000"/>
                                    </p:animScale>
                                    <p:animScale>
                                      <p:cBhvr>
                                        <p:cTn id="20" dur="83" decel="50000">
                                          <p:stCondLst>
                                            <p:cond delay="917"/>
                                          </p:stCondLst>
                                        </p:cTn>
                                        <p:tgtEl>
                                          <p:spTgt spid="13"/>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down)">
                                      <p:cBhvr>
                                        <p:cTn id="23" dur="290">
                                          <p:stCondLst>
                                            <p:cond delay="0"/>
                                          </p:stCondLst>
                                        </p:cTn>
                                        <p:tgtEl>
                                          <p:spTgt spid="12"/>
                                        </p:tgtEl>
                                      </p:cBhvr>
                                    </p:animEffect>
                                    <p:anim calcmode="lin" valueType="num">
                                      <p:cBhvr>
                                        <p:cTn id="24" dur="911"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25" dur="332"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26" dur="332" tmFilter="0, 0; 0.125,0.2665; 0.25,0.4; 0.375,0.465; 0.5,0.5;  0.625,0.535; 0.75,0.6; 0.875,0.7335; 1,1">
                                          <p:stCondLst>
                                            <p:cond delay="332"/>
                                          </p:stCondLst>
                                        </p:cTn>
                                        <p:tgtEl>
                                          <p:spTgt spid="12"/>
                                        </p:tgtEl>
                                        <p:attrNameLst>
                                          <p:attrName>ppt_y</p:attrName>
                                        </p:attrNameLst>
                                      </p:cBhvr>
                                      <p:tavLst>
                                        <p:tav tm="0" fmla="#ppt_y-sin(pi*$)/9">
                                          <p:val>
                                            <p:fltVal val="0"/>
                                          </p:val>
                                        </p:tav>
                                        <p:tav tm="100000">
                                          <p:val>
                                            <p:fltVal val="1"/>
                                          </p:val>
                                        </p:tav>
                                      </p:tavLst>
                                    </p:anim>
                                    <p:anim calcmode="lin" valueType="num">
                                      <p:cBhvr>
                                        <p:cTn id="27" dur="166" tmFilter="0, 0; 0.125,0.2665; 0.25,0.4; 0.375,0.465; 0.5,0.5;  0.625,0.535; 0.75,0.6; 0.875,0.7335; 1,1">
                                          <p:stCondLst>
                                            <p:cond delay="662"/>
                                          </p:stCondLst>
                                        </p:cTn>
                                        <p:tgtEl>
                                          <p:spTgt spid="12"/>
                                        </p:tgtEl>
                                        <p:attrNameLst>
                                          <p:attrName>ppt_y</p:attrName>
                                        </p:attrNameLst>
                                      </p:cBhvr>
                                      <p:tavLst>
                                        <p:tav tm="0" fmla="#ppt_y-sin(pi*$)/27">
                                          <p:val>
                                            <p:fltVal val="0"/>
                                          </p:val>
                                        </p:tav>
                                        <p:tav tm="100000">
                                          <p:val>
                                            <p:fltVal val="1"/>
                                          </p:val>
                                        </p:tav>
                                      </p:tavLst>
                                    </p:anim>
                                    <p:anim calcmode="lin" valueType="num">
                                      <p:cBhvr>
                                        <p:cTn id="28" dur="82" tmFilter="0, 0; 0.125,0.2665; 0.25,0.4; 0.375,0.465; 0.5,0.5;  0.625,0.535; 0.75,0.6; 0.875,0.7335; 1,1">
                                          <p:stCondLst>
                                            <p:cond delay="828"/>
                                          </p:stCondLst>
                                        </p:cTn>
                                        <p:tgtEl>
                                          <p:spTgt spid="12"/>
                                        </p:tgtEl>
                                        <p:attrNameLst>
                                          <p:attrName>ppt_y</p:attrName>
                                        </p:attrNameLst>
                                      </p:cBhvr>
                                      <p:tavLst>
                                        <p:tav tm="0" fmla="#ppt_y-sin(pi*$)/81">
                                          <p:val>
                                            <p:fltVal val="0"/>
                                          </p:val>
                                        </p:tav>
                                        <p:tav tm="100000">
                                          <p:val>
                                            <p:fltVal val="1"/>
                                          </p:val>
                                        </p:tav>
                                      </p:tavLst>
                                    </p:anim>
                                    <p:animScale>
                                      <p:cBhvr>
                                        <p:cTn id="29" dur="13">
                                          <p:stCondLst>
                                            <p:cond delay="325"/>
                                          </p:stCondLst>
                                        </p:cTn>
                                        <p:tgtEl>
                                          <p:spTgt spid="12"/>
                                        </p:tgtEl>
                                      </p:cBhvr>
                                      <p:to x="100000" y="60000"/>
                                    </p:animScale>
                                    <p:animScale>
                                      <p:cBhvr>
                                        <p:cTn id="30" dur="83" decel="50000">
                                          <p:stCondLst>
                                            <p:cond delay="338"/>
                                          </p:stCondLst>
                                        </p:cTn>
                                        <p:tgtEl>
                                          <p:spTgt spid="12"/>
                                        </p:tgtEl>
                                      </p:cBhvr>
                                      <p:to x="100000" y="100000"/>
                                    </p:animScale>
                                    <p:animScale>
                                      <p:cBhvr>
                                        <p:cTn id="31" dur="13">
                                          <p:stCondLst>
                                            <p:cond delay="656"/>
                                          </p:stCondLst>
                                        </p:cTn>
                                        <p:tgtEl>
                                          <p:spTgt spid="12"/>
                                        </p:tgtEl>
                                      </p:cBhvr>
                                      <p:to x="100000" y="80000"/>
                                    </p:animScale>
                                    <p:animScale>
                                      <p:cBhvr>
                                        <p:cTn id="32" dur="83" decel="50000">
                                          <p:stCondLst>
                                            <p:cond delay="669"/>
                                          </p:stCondLst>
                                        </p:cTn>
                                        <p:tgtEl>
                                          <p:spTgt spid="12"/>
                                        </p:tgtEl>
                                      </p:cBhvr>
                                      <p:to x="100000" y="100000"/>
                                    </p:animScale>
                                    <p:animScale>
                                      <p:cBhvr>
                                        <p:cTn id="33" dur="13">
                                          <p:stCondLst>
                                            <p:cond delay="821"/>
                                          </p:stCondLst>
                                        </p:cTn>
                                        <p:tgtEl>
                                          <p:spTgt spid="12"/>
                                        </p:tgtEl>
                                      </p:cBhvr>
                                      <p:to x="100000" y="90000"/>
                                    </p:animScale>
                                    <p:animScale>
                                      <p:cBhvr>
                                        <p:cTn id="34" dur="83" decel="50000">
                                          <p:stCondLst>
                                            <p:cond delay="834"/>
                                          </p:stCondLst>
                                        </p:cTn>
                                        <p:tgtEl>
                                          <p:spTgt spid="12"/>
                                        </p:tgtEl>
                                      </p:cBhvr>
                                      <p:to x="100000" y="100000"/>
                                    </p:animScale>
                                    <p:animScale>
                                      <p:cBhvr>
                                        <p:cTn id="35" dur="13">
                                          <p:stCondLst>
                                            <p:cond delay="904"/>
                                          </p:stCondLst>
                                        </p:cTn>
                                        <p:tgtEl>
                                          <p:spTgt spid="12"/>
                                        </p:tgtEl>
                                      </p:cBhvr>
                                      <p:to x="100000" y="95000"/>
                                    </p:animScale>
                                    <p:animScale>
                                      <p:cBhvr>
                                        <p:cTn id="36" dur="83" decel="50000">
                                          <p:stCondLst>
                                            <p:cond delay="917"/>
                                          </p:stCondLst>
                                        </p:cTn>
                                        <p:tgtEl>
                                          <p:spTgt spid="12"/>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down)">
                                      <p:cBhvr>
                                        <p:cTn id="39" dur="290">
                                          <p:stCondLst>
                                            <p:cond delay="0"/>
                                          </p:stCondLst>
                                        </p:cTn>
                                        <p:tgtEl>
                                          <p:spTgt spid="14"/>
                                        </p:tgtEl>
                                      </p:cBhvr>
                                    </p:animEffect>
                                    <p:anim calcmode="lin" valueType="num">
                                      <p:cBhvr>
                                        <p:cTn id="40" dur="911"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41" dur="332"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42" dur="332" tmFilter="0, 0; 0.125,0.2665; 0.25,0.4; 0.375,0.465; 0.5,0.5;  0.625,0.535; 0.75,0.6; 0.875,0.7335; 1,1">
                                          <p:stCondLst>
                                            <p:cond delay="332"/>
                                          </p:stCondLst>
                                        </p:cTn>
                                        <p:tgtEl>
                                          <p:spTgt spid="14"/>
                                        </p:tgtEl>
                                        <p:attrNameLst>
                                          <p:attrName>ppt_y</p:attrName>
                                        </p:attrNameLst>
                                      </p:cBhvr>
                                      <p:tavLst>
                                        <p:tav tm="0" fmla="#ppt_y-sin(pi*$)/9">
                                          <p:val>
                                            <p:fltVal val="0"/>
                                          </p:val>
                                        </p:tav>
                                        <p:tav tm="100000">
                                          <p:val>
                                            <p:fltVal val="1"/>
                                          </p:val>
                                        </p:tav>
                                      </p:tavLst>
                                    </p:anim>
                                    <p:anim calcmode="lin" valueType="num">
                                      <p:cBhvr>
                                        <p:cTn id="43" dur="166" tmFilter="0, 0; 0.125,0.2665; 0.25,0.4; 0.375,0.465; 0.5,0.5;  0.625,0.535; 0.75,0.6; 0.875,0.7335; 1,1">
                                          <p:stCondLst>
                                            <p:cond delay="662"/>
                                          </p:stCondLst>
                                        </p:cTn>
                                        <p:tgtEl>
                                          <p:spTgt spid="14"/>
                                        </p:tgtEl>
                                        <p:attrNameLst>
                                          <p:attrName>ppt_y</p:attrName>
                                        </p:attrNameLst>
                                      </p:cBhvr>
                                      <p:tavLst>
                                        <p:tav tm="0" fmla="#ppt_y-sin(pi*$)/27">
                                          <p:val>
                                            <p:fltVal val="0"/>
                                          </p:val>
                                        </p:tav>
                                        <p:tav tm="100000">
                                          <p:val>
                                            <p:fltVal val="1"/>
                                          </p:val>
                                        </p:tav>
                                      </p:tavLst>
                                    </p:anim>
                                    <p:anim calcmode="lin" valueType="num">
                                      <p:cBhvr>
                                        <p:cTn id="44" dur="82" tmFilter="0, 0; 0.125,0.2665; 0.25,0.4; 0.375,0.465; 0.5,0.5;  0.625,0.535; 0.75,0.6; 0.875,0.7335; 1,1">
                                          <p:stCondLst>
                                            <p:cond delay="828"/>
                                          </p:stCondLst>
                                        </p:cTn>
                                        <p:tgtEl>
                                          <p:spTgt spid="14"/>
                                        </p:tgtEl>
                                        <p:attrNameLst>
                                          <p:attrName>ppt_y</p:attrName>
                                        </p:attrNameLst>
                                      </p:cBhvr>
                                      <p:tavLst>
                                        <p:tav tm="0" fmla="#ppt_y-sin(pi*$)/81">
                                          <p:val>
                                            <p:fltVal val="0"/>
                                          </p:val>
                                        </p:tav>
                                        <p:tav tm="100000">
                                          <p:val>
                                            <p:fltVal val="1"/>
                                          </p:val>
                                        </p:tav>
                                      </p:tavLst>
                                    </p:anim>
                                    <p:animScale>
                                      <p:cBhvr>
                                        <p:cTn id="45" dur="13">
                                          <p:stCondLst>
                                            <p:cond delay="325"/>
                                          </p:stCondLst>
                                        </p:cTn>
                                        <p:tgtEl>
                                          <p:spTgt spid="14"/>
                                        </p:tgtEl>
                                      </p:cBhvr>
                                      <p:to x="100000" y="60000"/>
                                    </p:animScale>
                                    <p:animScale>
                                      <p:cBhvr>
                                        <p:cTn id="46" dur="83" decel="50000">
                                          <p:stCondLst>
                                            <p:cond delay="338"/>
                                          </p:stCondLst>
                                        </p:cTn>
                                        <p:tgtEl>
                                          <p:spTgt spid="14"/>
                                        </p:tgtEl>
                                      </p:cBhvr>
                                      <p:to x="100000" y="100000"/>
                                    </p:animScale>
                                    <p:animScale>
                                      <p:cBhvr>
                                        <p:cTn id="47" dur="13">
                                          <p:stCondLst>
                                            <p:cond delay="656"/>
                                          </p:stCondLst>
                                        </p:cTn>
                                        <p:tgtEl>
                                          <p:spTgt spid="14"/>
                                        </p:tgtEl>
                                      </p:cBhvr>
                                      <p:to x="100000" y="80000"/>
                                    </p:animScale>
                                    <p:animScale>
                                      <p:cBhvr>
                                        <p:cTn id="48" dur="83" decel="50000">
                                          <p:stCondLst>
                                            <p:cond delay="669"/>
                                          </p:stCondLst>
                                        </p:cTn>
                                        <p:tgtEl>
                                          <p:spTgt spid="14"/>
                                        </p:tgtEl>
                                      </p:cBhvr>
                                      <p:to x="100000" y="100000"/>
                                    </p:animScale>
                                    <p:animScale>
                                      <p:cBhvr>
                                        <p:cTn id="49" dur="13">
                                          <p:stCondLst>
                                            <p:cond delay="821"/>
                                          </p:stCondLst>
                                        </p:cTn>
                                        <p:tgtEl>
                                          <p:spTgt spid="14"/>
                                        </p:tgtEl>
                                      </p:cBhvr>
                                      <p:to x="100000" y="90000"/>
                                    </p:animScale>
                                    <p:animScale>
                                      <p:cBhvr>
                                        <p:cTn id="50" dur="83" decel="50000">
                                          <p:stCondLst>
                                            <p:cond delay="834"/>
                                          </p:stCondLst>
                                        </p:cTn>
                                        <p:tgtEl>
                                          <p:spTgt spid="14"/>
                                        </p:tgtEl>
                                      </p:cBhvr>
                                      <p:to x="100000" y="100000"/>
                                    </p:animScale>
                                    <p:animScale>
                                      <p:cBhvr>
                                        <p:cTn id="51" dur="13">
                                          <p:stCondLst>
                                            <p:cond delay="904"/>
                                          </p:stCondLst>
                                        </p:cTn>
                                        <p:tgtEl>
                                          <p:spTgt spid="14"/>
                                        </p:tgtEl>
                                      </p:cBhvr>
                                      <p:to x="100000" y="95000"/>
                                    </p:animScale>
                                    <p:animScale>
                                      <p:cBhvr>
                                        <p:cTn id="52" dur="83" decel="50000">
                                          <p:stCondLst>
                                            <p:cond delay="917"/>
                                          </p:stCondLst>
                                        </p:cTn>
                                        <p:tgtEl>
                                          <p:spTgt spid="14"/>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wipe(down)">
                                      <p:cBhvr>
                                        <p:cTn id="55" dur="290">
                                          <p:stCondLst>
                                            <p:cond delay="0"/>
                                          </p:stCondLst>
                                        </p:cTn>
                                        <p:tgtEl>
                                          <p:spTgt spid="15"/>
                                        </p:tgtEl>
                                      </p:cBhvr>
                                    </p:animEffect>
                                    <p:anim calcmode="lin" valueType="num">
                                      <p:cBhvr>
                                        <p:cTn id="56" dur="911"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57" dur="332"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58" dur="332" tmFilter="0, 0; 0.125,0.2665; 0.25,0.4; 0.375,0.465; 0.5,0.5;  0.625,0.535; 0.75,0.6; 0.875,0.7335; 1,1">
                                          <p:stCondLst>
                                            <p:cond delay="332"/>
                                          </p:stCondLst>
                                        </p:cTn>
                                        <p:tgtEl>
                                          <p:spTgt spid="15"/>
                                        </p:tgtEl>
                                        <p:attrNameLst>
                                          <p:attrName>ppt_y</p:attrName>
                                        </p:attrNameLst>
                                      </p:cBhvr>
                                      <p:tavLst>
                                        <p:tav tm="0" fmla="#ppt_y-sin(pi*$)/9">
                                          <p:val>
                                            <p:fltVal val="0"/>
                                          </p:val>
                                        </p:tav>
                                        <p:tav tm="100000">
                                          <p:val>
                                            <p:fltVal val="1"/>
                                          </p:val>
                                        </p:tav>
                                      </p:tavLst>
                                    </p:anim>
                                    <p:anim calcmode="lin" valueType="num">
                                      <p:cBhvr>
                                        <p:cTn id="59" dur="166" tmFilter="0, 0; 0.125,0.2665; 0.25,0.4; 0.375,0.465; 0.5,0.5;  0.625,0.535; 0.75,0.6; 0.875,0.7335; 1,1">
                                          <p:stCondLst>
                                            <p:cond delay="662"/>
                                          </p:stCondLst>
                                        </p:cTn>
                                        <p:tgtEl>
                                          <p:spTgt spid="15"/>
                                        </p:tgtEl>
                                        <p:attrNameLst>
                                          <p:attrName>ppt_y</p:attrName>
                                        </p:attrNameLst>
                                      </p:cBhvr>
                                      <p:tavLst>
                                        <p:tav tm="0" fmla="#ppt_y-sin(pi*$)/27">
                                          <p:val>
                                            <p:fltVal val="0"/>
                                          </p:val>
                                        </p:tav>
                                        <p:tav tm="100000">
                                          <p:val>
                                            <p:fltVal val="1"/>
                                          </p:val>
                                        </p:tav>
                                      </p:tavLst>
                                    </p:anim>
                                    <p:anim calcmode="lin" valueType="num">
                                      <p:cBhvr>
                                        <p:cTn id="60" dur="82" tmFilter="0, 0; 0.125,0.2665; 0.25,0.4; 0.375,0.465; 0.5,0.5;  0.625,0.535; 0.75,0.6; 0.875,0.7335; 1,1">
                                          <p:stCondLst>
                                            <p:cond delay="828"/>
                                          </p:stCondLst>
                                        </p:cTn>
                                        <p:tgtEl>
                                          <p:spTgt spid="15"/>
                                        </p:tgtEl>
                                        <p:attrNameLst>
                                          <p:attrName>ppt_y</p:attrName>
                                        </p:attrNameLst>
                                      </p:cBhvr>
                                      <p:tavLst>
                                        <p:tav tm="0" fmla="#ppt_y-sin(pi*$)/81">
                                          <p:val>
                                            <p:fltVal val="0"/>
                                          </p:val>
                                        </p:tav>
                                        <p:tav tm="100000">
                                          <p:val>
                                            <p:fltVal val="1"/>
                                          </p:val>
                                        </p:tav>
                                      </p:tavLst>
                                    </p:anim>
                                    <p:animScale>
                                      <p:cBhvr>
                                        <p:cTn id="61" dur="13">
                                          <p:stCondLst>
                                            <p:cond delay="325"/>
                                          </p:stCondLst>
                                        </p:cTn>
                                        <p:tgtEl>
                                          <p:spTgt spid="15"/>
                                        </p:tgtEl>
                                      </p:cBhvr>
                                      <p:to x="100000" y="60000"/>
                                    </p:animScale>
                                    <p:animScale>
                                      <p:cBhvr>
                                        <p:cTn id="62" dur="83" decel="50000">
                                          <p:stCondLst>
                                            <p:cond delay="338"/>
                                          </p:stCondLst>
                                        </p:cTn>
                                        <p:tgtEl>
                                          <p:spTgt spid="15"/>
                                        </p:tgtEl>
                                      </p:cBhvr>
                                      <p:to x="100000" y="100000"/>
                                    </p:animScale>
                                    <p:animScale>
                                      <p:cBhvr>
                                        <p:cTn id="63" dur="13">
                                          <p:stCondLst>
                                            <p:cond delay="656"/>
                                          </p:stCondLst>
                                        </p:cTn>
                                        <p:tgtEl>
                                          <p:spTgt spid="15"/>
                                        </p:tgtEl>
                                      </p:cBhvr>
                                      <p:to x="100000" y="80000"/>
                                    </p:animScale>
                                    <p:animScale>
                                      <p:cBhvr>
                                        <p:cTn id="64" dur="83" decel="50000">
                                          <p:stCondLst>
                                            <p:cond delay="669"/>
                                          </p:stCondLst>
                                        </p:cTn>
                                        <p:tgtEl>
                                          <p:spTgt spid="15"/>
                                        </p:tgtEl>
                                      </p:cBhvr>
                                      <p:to x="100000" y="100000"/>
                                    </p:animScale>
                                    <p:animScale>
                                      <p:cBhvr>
                                        <p:cTn id="65" dur="13">
                                          <p:stCondLst>
                                            <p:cond delay="821"/>
                                          </p:stCondLst>
                                        </p:cTn>
                                        <p:tgtEl>
                                          <p:spTgt spid="15"/>
                                        </p:tgtEl>
                                      </p:cBhvr>
                                      <p:to x="100000" y="90000"/>
                                    </p:animScale>
                                    <p:animScale>
                                      <p:cBhvr>
                                        <p:cTn id="66" dur="83" decel="50000">
                                          <p:stCondLst>
                                            <p:cond delay="834"/>
                                          </p:stCondLst>
                                        </p:cTn>
                                        <p:tgtEl>
                                          <p:spTgt spid="15"/>
                                        </p:tgtEl>
                                      </p:cBhvr>
                                      <p:to x="100000" y="100000"/>
                                    </p:animScale>
                                    <p:animScale>
                                      <p:cBhvr>
                                        <p:cTn id="67" dur="13">
                                          <p:stCondLst>
                                            <p:cond delay="904"/>
                                          </p:stCondLst>
                                        </p:cTn>
                                        <p:tgtEl>
                                          <p:spTgt spid="15"/>
                                        </p:tgtEl>
                                      </p:cBhvr>
                                      <p:to x="100000" y="95000"/>
                                    </p:animScale>
                                    <p:animScale>
                                      <p:cBhvr>
                                        <p:cTn id="68" dur="83" decel="50000">
                                          <p:stCondLst>
                                            <p:cond delay="917"/>
                                          </p:stCondLst>
                                        </p:cTn>
                                        <p:tgtEl>
                                          <p:spTgt spid="15"/>
                                        </p:tgtEl>
                                      </p:cBhvr>
                                      <p:to x="100000" y="100000"/>
                                    </p:animScale>
                                  </p:childTnLst>
                                </p:cTn>
                              </p:par>
                            </p:childTnLst>
                          </p:cTn>
                        </p:par>
                        <p:par>
                          <p:cTn id="69" fill="hold">
                            <p:stCondLst>
                              <p:cond delay="1000"/>
                            </p:stCondLst>
                            <p:childTnLst>
                              <p:par>
                                <p:cTn id="70" presetID="22" presetClass="entr" presetSubtype="8" fill="hold" nodeType="afterEffect">
                                  <p:stCondLst>
                                    <p:cond delay="0"/>
                                  </p:stCondLst>
                                  <p:childTnLst>
                                    <p:set>
                                      <p:cBhvr>
                                        <p:cTn id="71" dur="1" fill="hold">
                                          <p:stCondLst>
                                            <p:cond delay="0"/>
                                          </p:stCondLst>
                                        </p:cTn>
                                        <p:tgtEl>
                                          <p:spTgt spid="3"/>
                                        </p:tgtEl>
                                        <p:attrNameLst>
                                          <p:attrName>style.visibility</p:attrName>
                                        </p:attrNameLst>
                                      </p:cBhvr>
                                      <p:to>
                                        <p:strVal val="visible"/>
                                      </p:to>
                                    </p:set>
                                    <p:animEffect transition="in" filter="wipe(left)">
                                      <p:cBhvr>
                                        <p:cTn id="72" dur="1000"/>
                                        <p:tgtEl>
                                          <p:spTgt spid="3"/>
                                        </p:tgtEl>
                                      </p:cBhvr>
                                    </p:animEffect>
                                  </p:childTnLst>
                                </p:cTn>
                              </p:par>
                              <p:par>
                                <p:cTn id="73" presetID="12" presetClass="entr" presetSubtype="4" fill="hold" grpId="0" nodeType="withEffect">
                                  <p:stCondLst>
                                    <p:cond delay="0"/>
                                  </p:stCondLst>
                                  <p:iterate type="lt">
                                    <p:tmPct val="5983"/>
                                  </p:iterate>
                                  <p:childTnLst>
                                    <p:set>
                                      <p:cBhvr>
                                        <p:cTn id="74" dur="1" fill="hold">
                                          <p:stCondLst>
                                            <p:cond delay="0"/>
                                          </p:stCondLst>
                                        </p:cTn>
                                        <p:tgtEl>
                                          <p:spTgt spid="10"/>
                                        </p:tgtEl>
                                        <p:attrNameLst>
                                          <p:attrName>style.visibility</p:attrName>
                                        </p:attrNameLst>
                                      </p:cBhvr>
                                      <p:to>
                                        <p:strVal val="visible"/>
                                      </p:to>
                                    </p:set>
                                    <p:anim calcmode="lin" valueType="num">
                                      <p:cBhvr additive="base">
                                        <p:cTn id="75" dur="300"/>
                                        <p:tgtEl>
                                          <p:spTgt spid="10"/>
                                        </p:tgtEl>
                                        <p:attrNameLst>
                                          <p:attrName>ppt_y</p:attrName>
                                        </p:attrNameLst>
                                      </p:cBhvr>
                                      <p:tavLst>
                                        <p:tav tm="0">
                                          <p:val>
                                            <p:strVal val="#ppt_y+#ppt_h*1.125000"/>
                                          </p:val>
                                        </p:tav>
                                        <p:tav tm="100000">
                                          <p:val>
                                            <p:strVal val="#ppt_y"/>
                                          </p:val>
                                        </p:tav>
                                      </p:tavLst>
                                    </p:anim>
                                    <p:animEffect transition="in" filter="wipe(up)">
                                      <p:cBhvr>
                                        <p:cTn id="76" dur="300"/>
                                        <p:tgtEl>
                                          <p:spTgt spid="10"/>
                                        </p:tgtEl>
                                      </p:cBhvr>
                                    </p:animEffect>
                                  </p:childTnLst>
                                </p:cTn>
                              </p:par>
                              <p:par>
                                <p:cTn id="77" presetID="22" presetClass="entr" presetSubtype="8" fill="hold" nodeType="withEffect">
                                  <p:stCondLst>
                                    <p:cond delay="1000"/>
                                  </p:stCondLst>
                                  <p:childTnLst>
                                    <p:set>
                                      <p:cBhvr>
                                        <p:cTn id="78" dur="1" fill="hold">
                                          <p:stCondLst>
                                            <p:cond delay="0"/>
                                          </p:stCondLst>
                                        </p:cTn>
                                        <p:tgtEl>
                                          <p:spTgt spid="6"/>
                                        </p:tgtEl>
                                        <p:attrNameLst>
                                          <p:attrName>style.visibility</p:attrName>
                                        </p:attrNameLst>
                                      </p:cBhvr>
                                      <p:to>
                                        <p:strVal val="visible"/>
                                      </p:to>
                                    </p:set>
                                    <p:animEffect transition="in" filter="wipe(left)">
                                      <p:cBhvr>
                                        <p:cTn id="79" dur="1000"/>
                                        <p:tgtEl>
                                          <p:spTgt spid="6"/>
                                        </p:tgtEl>
                                      </p:cBhvr>
                                    </p:animEffect>
                                  </p:childTnLst>
                                </p:cTn>
                              </p:par>
                              <p:par>
                                <p:cTn id="80" presetID="12" presetClass="entr" presetSubtype="4" fill="hold" grpId="0" nodeType="withEffect">
                                  <p:stCondLst>
                                    <p:cond delay="1000"/>
                                  </p:stCondLst>
                                  <p:iterate type="lt">
                                    <p:tmPct val="5983"/>
                                  </p:iterate>
                                  <p:childTnLst>
                                    <p:set>
                                      <p:cBhvr>
                                        <p:cTn id="81" dur="1" fill="hold">
                                          <p:stCondLst>
                                            <p:cond delay="0"/>
                                          </p:stCondLst>
                                        </p:cTn>
                                        <p:tgtEl>
                                          <p:spTgt spid="11"/>
                                        </p:tgtEl>
                                        <p:attrNameLst>
                                          <p:attrName>style.visibility</p:attrName>
                                        </p:attrNameLst>
                                      </p:cBhvr>
                                      <p:to>
                                        <p:strVal val="visible"/>
                                      </p:to>
                                    </p:set>
                                    <p:anim calcmode="lin" valueType="num">
                                      <p:cBhvr additive="base">
                                        <p:cTn id="82" dur="300"/>
                                        <p:tgtEl>
                                          <p:spTgt spid="11"/>
                                        </p:tgtEl>
                                        <p:attrNameLst>
                                          <p:attrName>ppt_y</p:attrName>
                                        </p:attrNameLst>
                                      </p:cBhvr>
                                      <p:tavLst>
                                        <p:tav tm="0">
                                          <p:val>
                                            <p:strVal val="#ppt_y+#ppt_h*1.125000"/>
                                          </p:val>
                                        </p:tav>
                                        <p:tav tm="100000">
                                          <p:val>
                                            <p:strVal val="#ppt_y"/>
                                          </p:val>
                                        </p:tav>
                                      </p:tavLst>
                                    </p:anim>
                                    <p:animEffect transition="in" filter="wipe(up)">
                                      <p:cBhvr>
                                        <p:cTn id="83" dur="3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animBg="1"/>
      <p:bldP spid="13" grpId="0"/>
      <p:bldP spid="14" grpId="0" animBg="1"/>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矩形 26"/>
          <p:cNvSpPr/>
          <p:nvPr/>
        </p:nvSpPr>
        <p:spPr>
          <a:xfrm>
            <a:off x="567257" y="1176418"/>
            <a:ext cx="8016139" cy="613694"/>
          </a:xfrm>
          <a:prstGeom prst="rect">
            <a:avLst/>
          </a:prstGeom>
        </p:spPr>
        <p:txBody>
          <a:bodyPr wrap="square">
            <a:spAutoFit/>
          </a:bodyPr>
          <a:lstStyle/>
          <a:p>
            <a:pPr marL="0" marR="0" lvl="0" indent="0" algn="l" defTabSz="914400" rtl="0" eaLnBrk="1" fontAlgn="auto" latinLnBrk="0" hangingPunct="1">
              <a:lnSpc>
                <a:spcPct val="150000"/>
              </a:lnSpc>
              <a:spcBef>
                <a:spcPts val="600"/>
              </a:spcBef>
              <a:spcAft>
                <a:spcPts val="60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请在此处输入您的文本或者复制您的文本粘贴到此处，请在此处输入您的文本或者复制您的文本粘贴到此处。请在此处输入您的文本或者复制您的文本粘贴到此处，请在此处输入您的文本或者复制您的文本粘贴到此处。</a:t>
            </a:r>
          </a:p>
        </p:txBody>
      </p:sp>
      <p:pic>
        <p:nvPicPr>
          <p:cNvPr id="28" name="图片 27"/>
          <p:cNvPicPr>
            <a:picLocks noChangeAspect="1"/>
          </p:cNvPicPr>
          <p:nvPr/>
        </p:nvPicPr>
        <p:blipFill rotWithShape="1">
          <a:blip r:embed="rId3" cstate="screen"/>
          <a:srcRect/>
          <a:stretch>
            <a:fillRect/>
          </a:stretch>
        </p:blipFill>
        <p:spPr>
          <a:xfrm>
            <a:off x="567258" y="2106429"/>
            <a:ext cx="5486547" cy="2419988"/>
          </a:xfrm>
          <a:prstGeom prst="rect">
            <a:avLst/>
          </a:prstGeom>
        </p:spPr>
      </p:pic>
      <p:sp>
        <p:nvSpPr>
          <p:cNvPr id="29" name="Rectangle 12"/>
          <p:cNvSpPr/>
          <p:nvPr/>
        </p:nvSpPr>
        <p:spPr bwMode="auto">
          <a:xfrm>
            <a:off x="6130216" y="2106429"/>
            <a:ext cx="2453181" cy="2419987"/>
          </a:xfrm>
          <a:prstGeom prst="rect">
            <a:avLst/>
          </a:prstGeom>
          <a:solidFill>
            <a:schemeClr val="accent1"/>
          </a:solidFill>
          <a:ln w="9525" cap="flat" cmpd="sng" algn="ctr">
            <a:noFill/>
            <a:prstDash val="solid"/>
            <a:headEnd type="none" w="med" len="med"/>
            <a:tailEnd type="none" w="med" len="med"/>
          </a:ln>
          <a:effectLst/>
        </p:spPr>
        <p:txBody>
          <a:bodyPr rot="0" spcFirstLastPara="0" vert="horz" wrap="square" lIns="137166" tIns="68583" rIns="34292" bIns="34292" numCol="1" spcCol="0" rtlCol="0" fromWordArt="0" anchor="t" anchorCtr="0" forceAA="0" compatLnSpc="1">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450"/>
              </a:spcAft>
              <a:buClrTx/>
              <a:buSzTx/>
              <a:buFontTx/>
              <a:buNone/>
              <a:defRPr/>
            </a:pPr>
            <a:endParaRPr kumimoji="0" lang="en-US" sz="2700" b="0" i="0" u="none" strike="noStrike" kern="1200" cap="none" spc="0" normalizeH="0" baseline="0" noProof="0" dirty="0">
              <a:ln>
                <a:noFill/>
              </a:ln>
              <a:solidFill>
                <a:srgbClr val="FFFFFF">
                  <a:alpha val="99000"/>
                </a:srgbClr>
              </a:solidFill>
              <a:effectLst/>
              <a:uLnTx/>
              <a:uFillTx/>
              <a:latin typeface="Segoe UI Light" panose="020B0502040204020203" pitchFamily="34" charset="0"/>
              <a:ea typeface="+mn-ea"/>
              <a:cs typeface="+mn-cs"/>
            </a:endParaRPr>
          </a:p>
        </p:txBody>
      </p:sp>
      <p:sp>
        <p:nvSpPr>
          <p:cNvPr id="30" name="文本框 81"/>
          <p:cNvSpPr txBox="1">
            <a:spLocks noChangeArrowheads="1"/>
          </p:cNvSpPr>
          <p:nvPr/>
        </p:nvSpPr>
        <p:spPr bwMode="auto">
          <a:xfrm>
            <a:off x="6423157" y="2493443"/>
            <a:ext cx="1944216" cy="1734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200" b="0"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此处</a:t>
            </a: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输入您的文本请在此处输入您的文本此处输入您的文本此处输入您的文本此处输入您的文本请在此处输入您的文本此处输入您的</a:t>
            </a:r>
            <a:r>
              <a:rPr kumimoji="0" lang="zh-CN" altLang="en-US" sz="1200" b="0" i="0" u="none" strike="noStrike" kern="120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cs typeface="+mn-cs"/>
              </a:rPr>
              <a:t>文本。</a:t>
            </a:r>
            <a:endPar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iterate type="lt">
                                    <p:tmPct val="8000"/>
                                  </p:iterate>
                                  <p:childTnLst>
                                    <p:set>
                                      <p:cBhvr>
                                        <p:cTn id="6" dur="1" fill="hold">
                                          <p:stCondLst>
                                            <p:cond delay="0"/>
                                          </p:stCondLst>
                                        </p:cTn>
                                        <p:tgtEl>
                                          <p:spTgt spid="27"/>
                                        </p:tgtEl>
                                        <p:attrNameLst>
                                          <p:attrName>style.visibility</p:attrName>
                                        </p:attrNameLst>
                                      </p:cBhvr>
                                      <p:to>
                                        <p:strVal val="visible"/>
                                      </p:to>
                                    </p:set>
                                    <p:animEffect transition="in" filter="wipe(left)">
                                      <p:cBhvr>
                                        <p:cTn id="7" dur="300"/>
                                        <p:tgtEl>
                                          <p:spTgt spid="27"/>
                                        </p:tgtEl>
                                      </p:cBhvr>
                                    </p:animEffect>
                                  </p:childTnLst>
                                </p:cTn>
                              </p:par>
                            </p:childTnLst>
                          </p:cTn>
                        </p:par>
                        <p:par>
                          <p:cTn id="8" fill="hold">
                            <p:stCondLst>
                              <p:cond delay="2580"/>
                            </p:stCondLst>
                            <p:childTnLst>
                              <p:par>
                                <p:cTn id="9" presetID="22" presetClass="entr" presetSubtype="2"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right)">
                                      <p:cBhvr>
                                        <p:cTn id="11" dur="500"/>
                                        <p:tgtEl>
                                          <p:spTgt spid="28"/>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wipe(left)">
                                      <p:cBhvr>
                                        <p:cTn id="14" dur="500"/>
                                        <p:tgtEl>
                                          <p:spTgt spid="29"/>
                                        </p:tgtEl>
                                      </p:cBhvr>
                                    </p:animEffect>
                                  </p:childTnLst>
                                </p:cTn>
                              </p:par>
                            </p:childTnLst>
                          </p:cTn>
                        </p:par>
                        <p:par>
                          <p:cTn id="15" fill="hold">
                            <p:stCondLst>
                              <p:cond delay="3080"/>
                            </p:stCondLst>
                            <p:childTnLst>
                              <p:par>
                                <p:cTn id="16" presetID="22" presetClass="entr" presetSubtype="2" fill="hold" grpId="0" nodeType="after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wipe(right)">
                                      <p:cBhvr>
                                        <p:cTn id="1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9" grpId="0" animBg="1"/>
      <p:bldP spid="3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5705275" y="1450692"/>
            <a:ext cx="1061816" cy="253910"/>
          </a:xfrm>
          <a:prstGeom prst="rect">
            <a:avLst/>
          </a:prstGeom>
        </p:spPr>
        <p:txBody>
          <a:bodyPr wrap="none" lIns="68573" tIns="34287" rIns="68573" bIns="34287">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272AB"/>
                </a:solidFill>
                <a:effectLst/>
                <a:uLnTx/>
                <a:uFillTx/>
                <a:latin typeface="微软雅黑" panose="020B0503020204020204" pitchFamily="34" charset="-122"/>
                <a:ea typeface="微软雅黑" panose="020B0503020204020204" pitchFamily="34" charset="-122"/>
                <a:cs typeface="+mn-cs"/>
              </a:rPr>
              <a:t>此处添加标题</a:t>
            </a:r>
            <a:endParaRPr kumimoji="0" lang="en-US" altLang="zh-CN" sz="1200" b="1" i="0" u="none" strike="noStrike" kern="1200" cap="none" spc="0" normalizeH="0" baseline="0" noProof="0" dirty="0">
              <a:ln>
                <a:noFill/>
              </a:ln>
              <a:solidFill>
                <a:srgbClr val="2272AB"/>
              </a:solidFill>
              <a:effectLst/>
              <a:uLnTx/>
              <a:uFillTx/>
              <a:latin typeface="微软雅黑" panose="020B0503020204020204" pitchFamily="34" charset="-122"/>
              <a:ea typeface="微软雅黑" panose="020B0503020204020204" pitchFamily="34" charset="-122"/>
              <a:cs typeface="+mn-cs"/>
            </a:endParaRPr>
          </a:p>
        </p:txBody>
      </p:sp>
      <p:sp>
        <p:nvSpPr>
          <p:cNvPr id="4" name="矩形 3"/>
          <p:cNvSpPr/>
          <p:nvPr/>
        </p:nvSpPr>
        <p:spPr>
          <a:xfrm>
            <a:off x="5695552" y="3085019"/>
            <a:ext cx="1061816" cy="253910"/>
          </a:xfrm>
          <a:prstGeom prst="rect">
            <a:avLst/>
          </a:prstGeom>
        </p:spPr>
        <p:txBody>
          <a:bodyPr wrap="none" lIns="68573" tIns="34287" rIns="68573" bIns="34287">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272AB"/>
                </a:solidFill>
                <a:effectLst/>
                <a:uLnTx/>
                <a:uFillTx/>
                <a:latin typeface="微软雅黑" panose="020B0503020204020204" pitchFamily="34" charset="-122"/>
                <a:ea typeface="微软雅黑" panose="020B0503020204020204" pitchFamily="34" charset="-122"/>
                <a:cs typeface="+mn-cs"/>
              </a:rPr>
              <a:t>此处添加标题</a:t>
            </a:r>
            <a:endParaRPr kumimoji="0" lang="en-US" altLang="zh-CN" sz="1200" b="1" i="0" u="none" strike="noStrike" kern="1200" cap="none" spc="0" normalizeH="0" baseline="0" noProof="0" dirty="0">
              <a:ln>
                <a:noFill/>
              </a:ln>
              <a:solidFill>
                <a:srgbClr val="2272AB"/>
              </a:solidFill>
              <a:effectLst/>
              <a:uLnTx/>
              <a:uFillTx/>
              <a:latin typeface="微软雅黑" panose="020B0503020204020204" pitchFamily="34" charset="-122"/>
              <a:ea typeface="微软雅黑" panose="020B0503020204020204" pitchFamily="34" charset="-122"/>
              <a:cs typeface="+mn-cs"/>
            </a:endParaRPr>
          </a:p>
        </p:txBody>
      </p:sp>
      <p:sp>
        <p:nvSpPr>
          <p:cNvPr id="5" name="矩形 4"/>
          <p:cNvSpPr/>
          <p:nvPr/>
        </p:nvSpPr>
        <p:spPr>
          <a:xfrm>
            <a:off x="1979480" y="2242989"/>
            <a:ext cx="1061816" cy="253910"/>
          </a:xfrm>
          <a:prstGeom prst="rect">
            <a:avLst/>
          </a:prstGeom>
        </p:spPr>
        <p:txBody>
          <a:bodyPr wrap="none" lIns="68573" tIns="34287" rIns="68573" bIns="34287">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272AB"/>
                </a:solidFill>
                <a:effectLst/>
                <a:uLnTx/>
                <a:uFillTx/>
                <a:latin typeface="微软雅黑" panose="020B0503020204020204" pitchFamily="34" charset="-122"/>
                <a:ea typeface="微软雅黑" panose="020B0503020204020204" pitchFamily="34" charset="-122"/>
                <a:cs typeface="+mn-cs"/>
              </a:rPr>
              <a:t>此处添加标题</a:t>
            </a:r>
            <a:endParaRPr kumimoji="0" lang="en-US" altLang="zh-CN" sz="1200" b="1" i="0" u="none" strike="noStrike" kern="1200" cap="none" spc="0" normalizeH="0" baseline="0" noProof="0" dirty="0">
              <a:ln>
                <a:noFill/>
              </a:ln>
              <a:solidFill>
                <a:srgbClr val="2272AB"/>
              </a:solidFill>
              <a:effectLst/>
              <a:uLnTx/>
              <a:uFillTx/>
              <a:latin typeface="微软雅黑" panose="020B0503020204020204" pitchFamily="34" charset="-122"/>
              <a:ea typeface="微软雅黑" panose="020B0503020204020204" pitchFamily="34" charset="-122"/>
              <a:cs typeface="+mn-cs"/>
            </a:endParaRPr>
          </a:p>
        </p:txBody>
      </p:sp>
      <p:sp>
        <p:nvSpPr>
          <p:cNvPr id="6" name="等腰三角形 5"/>
          <p:cNvSpPr>
            <a:spLocks noChangeAspect="1" noChangeArrowheads="1"/>
          </p:cNvSpPr>
          <p:nvPr/>
        </p:nvSpPr>
        <p:spPr bwMode="auto">
          <a:xfrm rot="5400000" flipV="1">
            <a:off x="5474017" y="1832394"/>
            <a:ext cx="179437" cy="154736"/>
          </a:xfrm>
          <a:prstGeom prst="triangle">
            <a:avLst>
              <a:gd name="adj" fmla="val 50000"/>
            </a:avLst>
          </a:prstGeom>
          <a:solidFill>
            <a:schemeClr val="accent1"/>
          </a:solidFill>
          <a:ln>
            <a:noFill/>
          </a:ln>
        </p:spPr>
        <p:txBody>
          <a:bodyPr lIns="68573" tIns="34287" rIns="68573" bIns="34287"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500" b="0" i="0" u="none" strike="noStrike" kern="1200" cap="none" spc="0" normalizeH="0" baseline="0" noProof="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7" name="矩形 47"/>
          <p:cNvSpPr>
            <a:spLocks noChangeArrowheads="1"/>
          </p:cNvSpPr>
          <p:nvPr/>
        </p:nvSpPr>
        <p:spPr bwMode="auto">
          <a:xfrm>
            <a:off x="5695555" y="1761746"/>
            <a:ext cx="2116805" cy="678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l" defTabSz="914400" rtl="0" eaLnBrk="1" fontAlgn="auto" latinLnBrk="0" hangingPunct="1">
              <a:lnSpc>
                <a:spcPct val="120000"/>
              </a:lnSpc>
              <a:spcBef>
                <a:spcPct val="0"/>
              </a:spcBef>
              <a:spcAft>
                <a:spcPts val="0"/>
              </a:spcAft>
              <a:buClrTx/>
              <a:buSzTx/>
              <a:buFont typeface="Arial" panose="020B0604020202020204" pitchFamily="34" charset="0"/>
              <a:buNone/>
              <a:defRPr/>
            </a:pPr>
            <a:r>
              <a:rPr kumimoji="0" lang="zh-CN" altLang="en-US" sz="1100" b="0" i="0" u="none" strike="noStrike" kern="120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您的内容打在这里，或者通过复制您的文本后，在此框中选择粘贴，并选择只保留文字。</a:t>
            </a:r>
          </a:p>
        </p:txBody>
      </p:sp>
      <p:sp>
        <p:nvSpPr>
          <p:cNvPr id="9" name="等腰三角形 18"/>
          <p:cNvSpPr>
            <a:spLocks noChangeAspect="1" noChangeArrowheads="1"/>
          </p:cNvSpPr>
          <p:nvPr/>
        </p:nvSpPr>
        <p:spPr bwMode="auto">
          <a:xfrm rot="5400000" flipV="1">
            <a:off x="5474017" y="3469695"/>
            <a:ext cx="179437" cy="154736"/>
          </a:xfrm>
          <a:prstGeom prst="triangle">
            <a:avLst>
              <a:gd name="adj" fmla="val 50000"/>
            </a:avLst>
          </a:prstGeom>
          <a:solidFill>
            <a:schemeClr val="accent1"/>
          </a:solidFill>
          <a:ln>
            <a:noFill/>
          </a:ln>
        </p:spPr>
        <p:txBody>
          <a:bodyPr lIns="68573" tIns="34287" rIns="68573" bIns="34287"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500" b="0" i="0" u="none" strike="noStrike" kern="1200" cap="none" spc="0" normalizeH="0" baseline="0" noProof="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10" name="矩形 47"/>
          <p:cNvSpPr>
            <a:spLocks noChangeArrowheads="1"/>
          </p:cNvSpPr>
          <p:nvPr/>
        </p:nvSpPr>
        <p:spPr bwMode="auto">
          <a:xfrm>
            <a:off x="5695555" y="3399050"/>
            <a:ext cx="2116805" cy="678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l" defTabSz="914400" rtl="0" eaLnBrk="1" fontAlgn="auto" latinLnBrk="0" hangingPunct="1">
              <a:lnSpc>
                <a:spcPct val="120000"/>
              </a:lnSpc>
              <a:spcBef>
                <a:spcPct val="0"/>
              </a:spcBef>
              <a:spcAft>
                <a:spcPts val="0"/>
              </a:spcAft>
              <a:buClrTx/>
              <a:buSzTx/>
              <a:buFont typeface="Arial" panose="020B0604020202020204" pitchFamily="34" charset="0"/>
              <a:buNone/>
              <a:defRPr/>
            </a:pPr>
            <a:r>
              <a:rPr kumimoji="0" lang="zh-CN" altLang="en-US" sz="1100" b="0" i="0" u="none" strike="noStrike" kern="120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您的内容打在这里，或者通过复制您的文本后，在此框中选择粘贴，并选择只保留文字。</a:t>
            </a:r>
          </a:p>
        </p:txBody>
      </p:sp>
      <p:sp>
        <p:nvSpPr>
          <p:cNvPr id="11" name="等腰三角形 18"/>
          <p:cNvSpPr>
            <a:spLocks noChangeAspect="1" noChangeArrowheads="1"/>
          </p:cNvSpPr>
          <p:nvPr/>
        </p:nvSpPr>
        <p:spPr bwMode="auto">
          <a:xfrm rot="16200000" flipH="1" flipV="1">
            <a:off x="3171284" y="2622228"/>
            <a:ext cx="179437" cy="154736"/>
          </a:xfrm>
          <a:prstGeom prst="triangle">
            <a:avLst>
              <a:gd name="adj" fmla="val 50000"/>
            </a:avLst>
          </a:prstGeom>
          <a:solidFill>
            <a:schemeClr val="accent1"/>
          </a:solidFill>
          <a:ln>
            <a:noFill/>
          </a:ln>
        </p:spPr>
        <p:txBody>
          <a:bodyPr lIns="68573" tIns="34287" rIns="68573" bIns="34287" anchor="ct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panose="020B0604020202020204" pitchFamily="34" charset="0"/>
              <a:buNone/>
              <a:defRPr/>
            </a:pPr>
            <a:endParaRPr kumimoji="0" lang="zh-CN" altLang="zh-CN" sz="1500" b="0" i="0" u="none" strike="noStrike" kern="1200" cap="none" spc="0" normalizeH="0" baseline="0" noProof="0">
              <a:ln>
                <a:noFill/>
              </a:ln>
              <a:solidFill>
                <a:srgbClr val="A5A5A5">
                  <a:lumMod val="75000"/>
                </a:srgb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12" name="矩形 47"/>
          <p:cNvSpPr>
            <a:spLocks noChangeArrowheads="1"/>
          </p:cNvSpPr>
          <p:nvPr/>
        </p:nvSpPr>
        <p:spPr bwMode="auto">
          <a:xfrm>
            <a:off x="1302089" y="2551577"/>
            <a:ext cx="1832440" cy="88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l" defTabSz="914400" rtl="0" eaLnBrk="1" fontAlgn="auto" latinLnBrk="0" hangingPunct="1">
              <a:lnSpc>
                <a:spcPct val="120000"/>
              </a:lnSpc>
              <a:spcBef>
                <a:spcPct val="0"/>
              </a:spcBef>
              <a:spcAft>
                <a:spcPts val="0"/>
              </a:spcAft>
              <a:buClrTx/>
              <a:buSzTx/>
              <a:buFont typeface="Arial" panose="020B0604020202020204" pitchFamily="34" charset="0"/>
              <a:buNone/>
              <a:defRPr/>
            </a:pPr>
            <a:r>
              <a:rPr kumimoji="0" lang="zh-CN" altLang="en-US" sz="1100" b="0" i="0" u="none" strike="noStrike" kern="120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您的内容打在这里，或者通过复制您的文本后，在此框中选择粘贴，并选择只保留文字。</a:t>
            </a:r>
          </a:p>
        </p:txBody>
      </p:sp>
      <p:sp>
        <p:nvSpPr>
          <p:cNvPr id="13" name="形状 12"/>
          <p:cNvSpPr/>
          <p:nvPr/>
        </p:nvSpPr>
        <p:spPr>
          <a:xfrm>
            <a:off x="3445716" y="2189127"/>
            <a:ext cx="1400989" cy="1401200"/>
          </a:xfrm>
          <a:prstGeom prst="leftCircularArrow">
            <a:avLst>
              <a:gd name="adj1" fmla="val 8909"/>
              <a:gd name="adj2" fmla="val 1142322"/>
              <a:gd name="adj3" fmla="val 6293598"/>
              <a:gd name="adj4" fmla="val 18900002"/>
              <a:gd name="adj5" fmla="val 12500"/>
            </a:avLst>
          </a:prstGeom>
          <a:solidFill>
            <a:schemeClr val="accent2"/>
          </a:solidFill>
          <a:ln>
            <a:noFill/>
          </a:ln>
          <a:effectLst/>
        </p:spPr>
        <p:style>
          <a:lnRef idx="0">
            <a:scrgbClr r="0" g="0" b="0"/>
          </a:lnRef>
          <a:fillRef idx="3">
            <a:scrgbClr r="0" g="0" b="0"/>
          </a:fillRef>
          <a:effectRef idx="2">
            <a:scrgbClr r="0" g="0" b="0"/>
          </a:effectRef>
          <a:fontRef idx="minor">
            <a:schemeClr val="lt1"/>
          </a:fontRef>
        </p:style>
        <p:txBody>
          <a:bodyPr/>
          <a:lstStyle/>
          <a:p>
            <a:endParaRPr lang="zh-CN" altLang="en-US"/>
          </a:p>
        </p:txBody>
      </p:sp>
      <p:sp>
        <p:nvSpPr>
          <p:cNvPr id="14" name="空心弧 13"/>
          <p:cNvSpPr/>
          <p:nvPr/>
        </p:nvSpPr>
        <p:spPr>
          <a:xfrm>
            <a:off x="3948405" y="3106035"/>
            <a:ext cx="1203665" cy="1204148"/>
          </a:xfrm>
          <a:prstGeom prst="blockArc">
            <a:avLst>
              <a:gd name="adj1" fmla="val 13624405"/>
              <a:gd name="adj2" fmla="val 17228224"/>
              <a:gd name="adj3" fmla="val 11481"/>
            </a:avLst>
          </a:prstGeom>
          <a:solidFill>
            <a:schemeClr val="accent1"/>
          </a:solidFill>
          <a:ln>
            <a:noFill/>
          </a:ln>
          <a:effectLst/>
        </p:spPr>
        <p:style>
          <a:lnRef idx="0">
            <a:scrgbClr r="0" g="0" b="0"/>
          </a:lnRef>
          <a:fillRef idx="3">
            <a:scrgbClr r="0" g="0" b="0"/>
          </a:fillRef>
          <a:effectRef idx="2">
            <a:scrgbClr r="0" g="0" b="0"/>
          </a:effectRef>
          <a:fontRef idx="minor">
            <a:schemeClr val="lt1"/>
          </a:fontRef>
        </p:style>
        <p:txBody>
          <a:bodyPr/>
          <a:lstStyle/>
          <a:p>
            <a:endParaRPr lang="zh-CN" altLang="en-US"/>
          </a:p>
        </p:txBody>
      </p:sp>
      <p:sp>
        <p:nvSpPr>
          <p:cNvPr id="15" name="空心弧 14"/>
          <p:cNvSpPr/>
          <p:nvPr/>
        </p:nvSpPr>
        <p:spPr>
          <a:xfrm>
            <a:off x="3948405" y="3106035"/>
            <a:ext cx="1203665" cy="1204148"/>
          </a:xfrm>
          <a:prstGeom prst="blockArc">
            <a:avLst>
              <a:gd name="adj1" fmla="val 17085111"/>
              <a:gd name="adj2" fmla="val 10799997"/>
              <a:gd name="adj3" fmla="val 11504"/>
            </a:avLst>
          </a:prstGeom>
          <a:solidFill>
            <a:schemeClr val="accent1"/>
          </a:solidFill>
          <a:ln>
            <a:noFill/>
          </a:ln>
          <a:effectLst/>
        </p:spPr>
        <p:style>
          <a:lnRef idx="0">
            <a:scrgbClr r="0" g="0" b="0"/>
          </a:lnRef>
          <a:fillRef idx="3">
            <a:scrgbClr r="0" g="0" b="0"/>
          </a:fillRef>
          <a:effectRef idx="2">
            <a:scrgbClr r="0" g="0" b="0"/>
          </a:effectRef>
          <a:fontRef idx="minor">
            <a:schemeClr val="lt1"/>
          </a:fontRef>
        </p:style>
        <p:txBody>
          <a:bodyPr/>
          <a:lstStyle/>
          <a:p>
            <a:endParaRPr lang="zh-CN" altLang="en-US"/>
          </a:p>
        </p:txBody>
      </p:sp>
      <p:sp>
        <p:nvSpPr>
          <p:cNvPr id="16" name="任意多边形 15"/>
          <p:cNvSpPr/>
          <p:nvPr/>
        </p:nvSpPr>
        <p:spPr>
          <a:xfrm rot="17307692">
            <a:off x="4216529" y="1801423"/>
            <a:ext cx="1214450" cy="654324"/>
          </a:xfrm>
          <a:custGeom>
            <a:avLst/>
            <a:gdLst>
              <a:gd name="connsiteX0" fmla="*/ 4833930 w 4843779"/>
              <a:gd name="connsiteY0" fmla="*/ 0 h 2609741"/>
              <a:gd name="connsiteX1" fmla="*/ 4843489 w 4843779"/>
              <a:gd name="connsiteY1" fmla="*/ 152635 h 2609741"/>
              <a:gd name="connsiteX2" fmla="*/ 3517115 w 4843779"/>
              <a:gd name="connsiteY2" fmla="*/ 2348626 h 2609741"/>
              <a:gd name="connsiteX3" fmla="*/ 351244 w 4843779"/>
              <a:gd name="connsiteY3" fmla="*/ 1435790 h 2609741"/>
              <a:gd name="connsiteX4" fmla="*/ 0 w 4843779"/>
              <a:gd name="connsiteY4" fmla="*/ 1526124 h 2609741"/>
              <a:gd name="connsiteX5" fmla="*/ 380009 w 4843779"/>
              <a:gd name="connsiteY5" fmla="*/ 717222 h 2609741"/>
              <a:gd name="connsiteX6" fmla="*/ 1326890 w 4843779"/>
              <a:gd name="connsiteY6" fmla="*/ 1184874 h 2609741"/>
              <a:gd name="connsiteX7" fmla="*/ 981253 w 4843779"/>
              <a:gd name="connsiteY7" fmla="*/ 1273766 h 2609741"/>
              <a:gd name="connsiteX8" fmla="*/ 3348138 w 4843779"/>
              <a:gd name="connsiteY8" fmla="*/ 1741216 h 2609741"/>
              <a:gd name="connsiteX9" fmla="*/ 4226462 w 4843779"/>
              <a:gd name="connsiteY9" fmla="*/ 84448 h 2609741"/>
              <a:gd name="connsiteX10" fmla="*/ 4217585 w 4843779"/>
              <a:gd name="connsiteY10" fmla="*/ 0 h 2609741"/>
              <a:gd name="connsiteX11" fmla="*/ 4833930 w 4843779"/>
              <a:gd name="connsiteY11" fmla="*/ 0 h 2609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43779" h="2609741">
                <a:moveTo>
                  <a:pt x="4833930" y="0"/>
                </a:moveTo>
                <a:lnTo>
                  <a:pt x="4843489" y="152635"/>
                </a:lnTo>
                <a:cubicBezTo>
                  <a:pt x="4857473" y="1052464"/>
                  <a:pt x="4365817" y="1918999"/>
                  <a:pt x="3517115" y="2348626"/>
                </a:cubicBezTo>
                <a:cubicBezTo>
                  <a:pt x="2385597" y="2921419"/>
                  <a:pt x="1003828" y="2523005"/>
                  <a:pt x="351244" y="1435790"/>
                </a:cubicBezTo>
                <a:lnTo>
                  <a:pt x="0" y="1526124"/>
                </a:lnTo>
                <a:lnTo>
                  <a:pt x="380009" y="717222"/>
                </a:lnTo>
                <a:lnTo>
                  <a:pt x="1326890" y="1184874"/>
                </a:lnTo>
                <a:lnTo>
                  <a:pt x="981253" y="1273766"/>
                </a:lnTo>
                <a:cubicBezTo>
                  <a:pt x="1534634" y="2011589"/>
                  <a:pt x="2555569" y="2213219"/>
                  <a:pt x="3348138" y="1741216"/>
                </a:cubicBezTo>
                <a:cubicBezTo>
                  <a:pt x="3942651" y="1387163"/>
                  <a:pt x="4265044" y="739620"/>
                  <a:pt x="4226462" y="84448"/>
                </a:cubicBezTo>
                <a:lnTo>
                  <a:pt x="4217585" y="0"/>
                </a:lnTo>
                <a:lnTo>
                  <a:pt x="483393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900" b="0" i="0" u="none" strike="noStrike" kern="1200" cap="none" spc="0" normalizeH="0" baseline="0" noProof="0">
              <a:ln>
                <a:noFill/>
              </a:ln>
              <a:solidFill>
                <a:srgbClr val="2272AB">
                  <a:lumMod val="75000"/>
                </a:srgbClr>
              </a:solidFill>
              <a:effectLst/>
              <a:uLnTx/>
              <a:uFillTx/>
              <a:latin typeface="Calibri" panose="020F0502020204030204"/>
              <a:ea typeface="宋体" panose="02010600030101010101" pitchFamily="2" charset="-122"/>
              <a:cs typeface="+mn-cs"/>
            </a:endParaRPr>
          </a:p>
        </p:txBody>
      </p:sp>
      <p:sp>
        <p:nvSpPr>
          <p:cNvPr id="17" name="任意多边形 16"/>
          <p:cNvSpPr/>
          <p:nvPr/>
        </p:nvSpPr>
        <p:spPr>
          <a:xfrm rot="17307692">
            <a:off x="3919473" y="1463063"/>
            <a:ext cx="797547" cy="558426"/>
          </a:xfrm>
          <a:custGeom>
            <a:avLst/>
            <a:gdLst>
              <a:gd name="connsiteX0" fmla="*/ 3082922 w 3180980"/>
              <a:gd name="connsiteY0" fmla="*/ 1705085 h 2227258"/>
              <a:gd name="connsiteX1" fmla="*/ 3176423 w 3180980"/>
              <a:gd name="connsiteY1" fmla="*/ 2154476 h 2227258"/>
              <a:gd name="connsiteX2" fmla="*/ 3180980 w 3180980"/>
              <a:gd name="connsiteY2" fmla="*/ 2227258 h 2227258"/>
              <a:gd name="connsiteX3" fmla="*/ 2564635 w 3180980"/>
              <a:gd name="connsiteY3" fmla="*/ 2227258 h 2227258"/>
              <a:gd name="connsiteX4" fmla="*/ 2556295 w 3180980"/>
              <a:gd name="connsiteY4" fmla="*/ 2147919 h 2227258"/>
              <a:gd name="connsiteX5" fmla="*/ 2411315 w 3180980"/>
              <a:gd name="connsiteY5" fmla="*/ 1664578 h 2227258"/>
              <a:gd name="connsiteX6" fmla="*/ 196026 w 3180980"/>
              <a:gd name="connsiteY6" fmla="*/ 708959 h 2227258"/>
              <a:gd name="connsiteX7" fmla="*/ 0 w 3180980"/>
              <a:gd name="connsiteY7" fmla="*/ 127074 h 2227258"/>
              <a:gd name="connsiteX8" fmla="*/ 3002505 w 3180980"/>
              <a:gd name="connsiteY8" fmla="*/ 1483914 h 2227258"/>
              <a:gd name="connsiteX9" fmla="*/ 3082922 w 3180980"/>
              <a:gd name="connsiteY9" fmla="*/ 1705085 h 2227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80980" h="2227258">
                <a:moveTo>
                  <a:pt x="3082922" y="1705085"/>
                </a:moveTo>
                <a:cubicBezTo>
                  <a:pt x="3128937" y="1853627"/>
                  <a:pt x="3159875" y="2004047"/>
                  <a:pt x="3176423" y="2154476"/>
                </a:cubicBezTo>
                <a:lnTo>
                  <a:pt x="3180980" y="2227258"/>
                </a:lnTo>
                <a:lnTo>
                  <a:pt x="2564635" y="2227258"/>
                </a:lnTo>
                <a:lnTo>
                  <a:pt x="2556295" y="2147919"/>
                </a:lnTo>
                <a:cubicBezTo>
                  <a:pt x="2531455" y="1984304"/>
                  <a:pt x="2483591" y="1821702"/>
                  <a:pt x="2411315" y="1664578"/>
                </a:cubicBezTo>
                <a:cubicBezTo>
                  <a:pt x="2025870" y="826647"/>
                  <a:pt x="1070294" y="414436"/>
                  <a:pt x="196026" y="708959"/>
                </a:cubicBezTo>
                <a:lnTo>
                  <a:pt x="0" y="127074"/>
                </a:lnTo>
                <a:cubicBezTo>
                  <a:pt x="1201918" y="-277827"/>
                  <a:pt x="2512407" y="314386"/>
                  <a:pt x="3002505" y="1483914"/>
                </a:cubicBezTo>
                <a:cubicBezTo>
                  <a:pt x="3033137" y="1557012"/>
                  <a:pt x="3059914" y="1630814"/>
                  <a:pt x="3082922" y="170508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900" b="0" i="0" u="none" strike="noStrike" kern="1200" cap="none" spc="0" normalizeH="0" baseline="0" noProof="0">
              <a:ln>
                <a:noFill/>
              </a:ln>
              <a:solidFill>
                <a:srgbClr val="2272AB">
                  <a:lumMod val="75000"/>
                </a:srgbClr>
              </a:solidFill>
              <a:effectLst/>
              <a:uLnTx/>
              <a:uFillTx/>
              <a:latin typeface="Calibri" panose="020F0502020204030204"/>
              <a:ea typeface="宋体" panose="02010600030101010101" pitchFamily="2" charset="-122"/>
              <a:cs typeface="+mn-cs"/>
            </a:endParaRPr>
          </a:p>
        </p:txBody>
      </p:sp>
      <p:sp>
        <p:nvSpPr>
          <p:cNvPr id="18" name="TextBox 17"/>
          <p:cNvSpPr txBox="1"/>
          <p:nvPr/>
        </p:nvSpPr>
        <p:spPr>
          <a:xfrm>
            <a:off x="4334078" y="1689254"/>
            <a:ext cx="505588" cy="654025"/>
          </a:xfrm>
          <a:prstGeom prst="rect">
            <a:avLst/>
          </a:prstGeom>
          <a:noFill/>
        </p:spPr>
        <p:txBody>
          <a:bodyPr wrap="none" lIns="68580" tIns="34290" rIns="68580" bIns="34290"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800" b="1" i="0" u="none" strike="noStrike" kern="1200" cap="none" spc="0" normalizeH="0" baseline="0" noProof="0" dirty="0">
                <a:ln>
                  <a:noFill/>
                </a:ln>
                <a:solidFill>
                  <a:srgbClr val="2272AB"/>
                </a:solidFill>
                <a:effectLst/>
                <a:uLnTx/>
                <a:uFillTx/>
                <a:latin typeface="微软雅黑" panose="020B0503020204020204" pitchFamily="34" charset="-122"/>
                <a:ea typeface="微软雅黑" panose="020B0503020204020204" pitchFamily="34" charset="-122"/>
                <a:cs typeface="+mn-cs"/>
              </a:rPr>
              <a:t>A</a:t>
            </a:r>
            <a:endParaRPr kumimoji="0" lang="zh-CN" altLang="en-US" sz="3800" b="1" i="0" u="none" strike="noStrike" kern="1200" cap="none" spc="0" normalizeH="0" baseline="0" noProof="0" dirty="0">
              <a:ln>
                <a:noFill/>
              </a:ln>
              <a:solidFill>
                <a:srgbClr val="2272AB"/>
              </a:solidFill>
              <a:effectLst/>
              <a:uLnTx/>
              <a:uFillTx/>
              <a:latin typeface="微软雅黑" panose="020B0503020204020204" pitchFamily="34" charset="-122"/>
              <a:ea typeface="微软雅黑" panose="020B0503020204020204" pitchFamily="34" charset="-122"/>
              <a:cs typeface="+mn-cs"/>
            </a:endParaRPr>
          </a:p>
        </p:txBody>
      </p:sp>
      <p:sp>
        <p:nvSpPr>
          <p:cNvPr id="19" name="TextBox 18"/>
          <p:cNvSpPr txBox="1"/>
          <p:nvPr/>
        </p:nvSpPr>
        <p:spPr>
          <a:xfrm>
            <a:off x="3894669" y="2551577"/>
            <a:ext cx="471924" cy="654025"/>
          </a:xfrm>
          <a:prstGeom prst="rect">
            <a:avLst/>
          </a:prstGeom>
          <a:noFill/>
        </p:spPr>
        <p:txBody>
          <a:bodyPr wrap="none" lIns="68580" tIns="34290" rIns="68580" bIns="34290"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800" b="1" i="0" u="none" strike="noStrike" kern="1200" cap="none" spc="0" normalizeH="0" baseline="0" noProof="0" dirty="0">
                <a:ln>
                  <a:noFill/>
                </a:ln>
                <a:solidFill>
                  <a:srgbClr val="595959"/>
                </a:solidFill>
                <a:effectLst/>
                <a:uLnTx/>
                <a:uFillTx/>
                <a:latin typeface="微软雅黑" panose="020B0503020204020204" pitchFamily="34" charset="-122"/>
                <a:ea typeface="微软雅黑" panose="020B0503020204020204" pitchFamily="34" charset="-122"/>
                <a:cs typeface="+mn-cs"/>
              </a:rPr>
              <a:t>B</a:t>
            </a:r>
            <a:endParaRPr kumimoji="0" lang="zh-CN" altLang="en-US" sz="3800" b="1" i="0" u="none" strike="noStrike" kern="1200" cap="none" spc="0" normalizeH="0" baseline="0" noProof="0" dirty="0">
              <a:ln>
                <a:noFill/>
              </a:ln>
              <a:solidFill>
                <a:srgbClr val="595959"/>
              </a:solidFill>
              <a:effectLst/>
              <a:uLnTx/>
              <a:uFillTx/>
              <a:latin typeface="微软雅黑" panose="020B0503020204020204" pitchFamily="34" charset="-122"/>
              <a:ea typeface="微软雅黑" panose="020B0503020204020204" pitchFamily="34" charset="-122"/>
              <a:cs typeface="+mn-cs"/>
            </a:endParaRPr>
          </a:p>
        </p:txBody>
      </p:sp>
      <p:sp>
        <p:nvSpPr>
          <p:cNvPr id="20" name="TextBox 19"/>
          <p:cNvSpPr txBox="1"/>
          <p:nvPr/>
        </p:nvSpPr>
        <p:spPr>
          <a:xfrm>
            <a:off x="4321139" y="3408178"/>
            <a:ext cx="467116" cy="654025"/>
          </a:xfrm>
          <a:prstGeom prst="rect">
            <a:avLst/>
          </a:prstGeom>
          <a:noFill/>
        </p:spPr>
        <p:txBody>
          <a:bodyPr wrap="none" lIns="68580" tIns="34290" rIns="68580" bIns="34290"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800" b="1" i="0" u="none" strike="noStrike" kern="1200" cap="none" spc="0" normalizeH="0" baseline="0" noProof="0" dirty="0">
                <a:ln>
                  <a:noFill/>
                </a:ln>
                <a:solidFill>
                  <a:srgbClr val="2272AB"/>
                </a:solidFill>
                <a:effectLst/>
                <a:uLnTx/>
                <a:uFillTx/>
                <a:latin typeface="微软雅黑" panose="020B0503020204020204" pitchFamily="34" charset="-122"/>
                <a:ea typeface="微软雅黑" panose="020B0503020204020204" pitchFamily="34" charset="-122"/>
                <a:cs typeface="+mn-cs"/>
              </a:rPr>
              <a:t>C</a:t>
            </a:r>
            <a:endParaRPr kumimoji="0" lang="zh-CN" altLang="en-US" sz="3800" b="1" i="0" u="none" strike="noStrike" kern="1200" cap="none" spc="0" normalizeH="0" baseline="0" noProof="0" dirty="0">
              <a:ln>
                <a:noFill/>
              </a:ln>
              <a:solidFill>
                <a:srgbClr val="2272AB"/>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350"/>
                                        <p:tgtEl>
                                          <p:spTgt spid="17"/>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up)">
                                      <p:cBhvr>
                                        <p:cTn id="11" dur="600"/>
                                        <p:tgtEl>
                                          <p:spTgt spid="16"/>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500"/>
                                        <p:tgtEl>
                                          <p:spTgt spid="18"/>
                                        </p:tgtEl>
                                      </p:cBhvr>
                                    </p:animEffect>
                                  </p:childTnLst>
                                </p:cTn>
                              </p:par>
                            </p:childTnLst>
                          </p:cTn>
                        </p:par>
                        <p:par>
                          <p:cTn id="16" fill="hold">
                            <p:stCondLst>
                              <p:cond delay="2000"/>
                            </p:stCondLst>
                            <p:childTnLst>
                              <p:par>
                                <p:cTn id="17" presetID="1"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26" presetClass="emph" presetSubtype="0" fill="hold" grpId="1" nodeType="withEffect">
                                  <p:stCondLst>
                                    <p:cond delay="0"/>
                                  </p:stCondLst>
                                  <p:childTnLst>
                                    <p:animEffect transition="out" filter="fade">
                                      <p:cBhvr>
                                        <p:cTn id="20" dur="500" tmFilter="0, 0; .2, .5; .8, .5; 1, 0"/>
                                        <p:tgtEl>
                                          <p:spTgt spid="6"/>
                                        </p:tgtEl>
                                      </p:cBhvr>
                                    </p:animEffect>
                                    <p:animScale>
                                      <p:cBhvr>
                                        <p:cTn id="21" dur="250" autoRev="1" fill="hold"/>
                                        <p:tgtEl>
                                          <p:spTgt spid="6"/>
                                        </p:tgtEl>
                                      </p:cBhvr>
                                      <p:by x="105000" y="105000"/>
                                    </p:animScale>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left)">
                                      <p:cBhvr>
                                        <p:cTn id="25" dur="500"/>
                                        <p:tgtEl>
                                          <p:spTgt spid="3"/>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left)">
                                      <p:cBhvr>
                                        <p:cTn id="28" dur="500"/>
                                        <p:tgtEl>
                                          <p:spTgt spid="7"/>
                                        </p:tgtEl>
                                      </p:cBhvr>
                                    </p:animEffect>
                                  </p:childTnLst>
                                </p:cTn>
                              </p:par>
                            </p:childTnLst>
                          </p:cTn>
                        </p:par>
                        <p:par>
                          <p:cTn id="29" fill="hold">
                            <p:stCondLst>
                              <p:cond delay="2500"/>
                            </p:stCondLst>
                            <p:childTnLst>
                              <p:par>
                                <p:cTn id="30" presetID="22" presetClass="entr" presetSubtype="1" fill="hold" nodeType="after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up)">
                                      <p:cBhvr>
                                        <p:cTn id="32" dur="750"/>
                                        <p:tgtEl>
                                          <p:spTgt spid="13"/>
                                        </p:tgtEl>
                                      </p:cBhvr>
                                    </p:animEffect>
                                  </p:childTnLst>
                                </p:cTn>
                              </p:par>
                            </p:childTnLst>
                          </p:cTn>
                        </p:par>
                        <p:par>
                          <p:cTn id="33" fill="hold">
                            <p:stCondLst>
                              <p:cond delay="3500"/>
                            </p:stCondLst>
                            <p:childTnLst>
                              <p:par>
                                <p:cTn id="34" presetID="10" presetClass="entr" presetSubtype="0" fill="hold" grpId="0" nodeType="after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500"/>
                                        <p:tgtEl>
                                          <p:spTgt spid="19"/>
                                        </p:tgtEl>
                                      </p:cBhvr>
                                    </p:animEffect>
                                  </p:childTnLst>
                                </p:cTn>
                              </p:par>
                            </p:childTnLst>
                          </p:cTn>
                        </p:par>
                        <p:par>
                          <p:cTn id="37" fill="hold">
                            <p:stCondLst>
                              <p:cond delay="4000"/>
                            </p:stCondLst>
                            <p:childTnLst>
                              <p:par>
                                <p:cTn id="38" presetID="1" presetClass="entr" presetSubtype="0" fill="hold" grpId="0" nodeType="afterEffect">
                                  <p:stCondLst>
                                    <p:cond delay="0"/>
                                  </p:stCondLst>
                                  <p:childTnLst>
                                    <p:set>
                                      <p:cBhvr>
                                        <p:cTn id="39" dur="1" fill="hold">
                                          <p:stCondLst>
                                            <p:cond delay="0"/>
                                          </p:stCondLst>
                                        </p:cTn>
                                        <p:tgtEl>
                                          <p:spTgt spid="11"/>
                                        </p:tgtEl>
                                        <p:attrNameLst>
                                          <p:attrName>style.visibility</p:attrName>
                                        </p:attrNameLst>
                                      </p:cBhvr>
                                      <p:to>
                                        <p:strVal val="visible"/>
                                      </p:to>
                                    </p:set>
                                  </p:childTnLst>
                                </p:cTn>
                              </p:par>
                              <p:par>
                                <p:cTn id="40" presetID="26" presetClass="emph" presetSubtype="0" fill="hold" grpId="1" nodeType="withEffect">
                                  <p:stCondLst>
                                    <p:cond delay="0"/>
                                  </p:stCondLst>
                                  <p:childTnLst>
                                    <p:animEffect transition="out" filter="fade">
                                      <p:cBhvr>
                                        <p:cTn id="41" dur="500" tmFilter="0, 0; .2, .5; .8, .5; 1, 0"/>
                                        <p:tgtEl>
                                          <p:spTgt spid="11"/>
                                        </p:tgtEl>
                                      </p:cBhvr>
                                    </p:animEffect>
                                    <p:animScale>
                                      <p:cBhvr>
                                        <p:cTn id="42" dur="250" autoRev="1" fill="hold"/>
                                        <p:tgtEl>
                                          <p:spTgt spid="11"/>
                                        </p:tgtEl>
                                      </p:cBhvr>
                                      <p:by x="105000" y="105000"/>
                                    </p:animScale>
                                  </p:childTnLst>
                                </p:cTn>
                              </p:par>
                            </p:childTnLst>
                          </p:cTn>
                        </p:par>
                        <p:par>
                          <p:cTn id="43" fill="hold">
                            <p:stCondLst>
                              <p:cond delay="4000"/>
                            </p:stCondLst>
                            <p:childTnLst>
                              <p:par>
                                <p:cTn id="44" presetID="22" presetClass="entr" presetSubtype="2" fill="hold" grpId="0" nodeType="after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wipe(right)">
                                      <p:cBhvr>
                                        <p:cTn id="46" dur="500"/>
                                        <p:tgtEl>
                                          <p:spTgt spid="5"/>
                                        </p:tgtEl>
                                      </p:cBhvr>
                                    </p:animEffect>
                                  </p:childTnLst>
                                </p:cTn>
                              </p:par>
                            </p:childTnLst>
                          </p:cTn>
                        </p:par>
                        <p:par>
                          <p:cTn id="47" fill="hold">
                            <p:stCondLst>
                              <p:cond delay="4500"/>
                            </p:stCondLst>
                            <p:childTnLst>
                              <p:par>
                                <p:cTn id="48" presetID="22" presetClass="entr" presetSubtype="2" fill="hold" grpId="0" nodeType="after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wipe(right)">
                                      <p:cBhvr>
                                        <p:cTn id="50" dur="500"/>
                                        <p:tgtEl>
                                          <p:spTgt spid="12"/>
                                        </p:tgtEl>
                                      </p:cBhvr>
                                    </p:animEffect>
                                  </p:childTnLst>
                                </p:cTn>
                              </p:par>
                            </p:childTnLst>
                          </p:cTn>
                        </p:par>
                        <p:par>
                          <p:cTn id="51" fill="hold">
                            <p:stCondLst>
                              <p:cond delay="5000"/>
                            </p:stCondLst>
                            <p:childTnLst>
                              <p:par>
                                <p:cTn id="52" presetID="22" presetClass="entr" presetSubtype="8" fill="hold" nodeType="after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wipe(left)">
                                      <p:cBhvr>
                                        <p:cTn id="54" dur="250"/>
                                        <p:tgtEl>
                                          <p:spTgt spid="14"/>
                                        </p:tgtEl>
                                      </p:cBhvr>
                                    </p:animEffect>
                                  </p:childTnLst>
                                </p:cTn>
                              </p:par>
                            </p:childTnLst>
                          </p:cTn>
                        </p:par>
                        <p:par>
                          <p:cTn id="55" fill="hold">
                            <p:stCondLst>
                              <p:cond delay="5500"/>
                            </p:stCondLst>
                            <p:childTnLst>
                              <p:par>
                                <p:cTn id="56" presetID="21" presetClass="entr" presetSubtype="1" fill="hold" nodeType="after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wheel(1)">
                                      <p:cBhvr>
                                        <p:cTn id="58" dur="1000"/>
                                        <p:tgtEl>
                                          <p:spTgt spid="15"/>
                                        </p:tgtEl>
                                      </p:cBhvr>
                                    </p:animEffect>
                                  </p:childTnLst>
                                </p:cTn>
                              </p:par>
                            </p:childTnLst>
                          </p:cTn>
                        </p:par>
                        <p:par>
                          <p:cTn id="59" fill="hold">
                            <p:stCondLst>
                              <p:cond delay="6500"/>
                            </p:stCondLst>
                            <p:childTnLst>
                              <p:par>
                                <p:cTn id="60" presetID="10" presetClass="entr" presetSubtype="0" fill="hold" grpId="0" nodeType="after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fade">
                                      <p:cBhvr>
                                        <p:cTn id="62" dur="500"/>
                                        <p:tgtEl>
                                          <p:spTgt spid="20"/>
                                        </p:tgtEl>
                                      </p:cBhvr>
                                    </p:animEffect>
                                  </p:childTnLst>
                                </p:cTn>
                              </p:par>
                            </p:childTnLst>
                          </p:cTn>
                        </p:par>
                        <p:par>
                          <p:cTn id="63" fill="hold">
                            <p:stCondLst>
                              <p:cond delay="7000"/>
                            </p:stCondLst>
                            <p:childTnLst>
                              <p:par>
                                <p:cTn id="64" presetID="1" presetClass="entr" presetSubtype="0" fill="hold" grpId="0" nodeType="afterEffect">
                                  <p:stCondLst>
                                    <p:cond delay="0"/>
                                  </p:stCondLst>
                                  <p:childTnLst>
                                    <p:set>
                                      <p:cBhvr>
                                        <p:cTn id="65" dur="1" fill="hold">
                                          <p:stCondLst>
                                            <p:cond delay="0"/>
                                          </p:stCondLst>
                                        </p:cTn>
                                        <p:tgtEl>
                                          <p:spTgt spid="9"/>
                                        </p:tgtEl>
                                        <p:attrNameLst>
                                          <p:attrName>style.visibility</p:attrName>
                                        </p:attrNameLst>
                                      </p:cBhvr>
                                      <p:to>
                                        <p:strVal val="visible"/>
                                      </p:to>
                                    </p:set>
                                  </p:childTnLst>
                                </p:cTn>
                              </p:par>
                              <p:par>
                                <p:cTn id="66" presetID="26" presetClass="emph" presetSubtype="0" fill="hold" grpId="1" nodeType="withEffect">
                                  <p:stCondLst>
                                    <p:cond delay="0"/>
                                  </p:stCondLst>
                                  <p:childTnLst>
                                    <p:animEffect transition="out" filter="fade">
                                      <p:cBhvr>
                                        <p:cTn id="67" dur="500" tmFilter="0, 0; .2, .5; .8, .5; 1, 0"/>
                                        <p:tgtEl>
                                          <p:spTgt spid="9"/>
                                        </p:tgtEl>
                                      </p:cBhvr>
                                    </p:animEffect>
                                    <p:animScale>
                                      <p:cBhvr>
                                        <p:cTn id="68" dur="250" autoRev="1" fill="hold"/>
                                        <p:tgtEl>
                                          <p:spTgt spid="9"/>
                                        </p:tgtEl>
                                      </p:cBhvr>
                                      <p:by x="105000" y="105000"/>
                                    </p:animScale>
                                  </p:childTnLst>
                                </p:cTn>
                              </p:par>
                            </p:childTnLst>
                          </p:cTn>
                        </p:par>
                        <p:par>
                          <p:cTn id="69" fill="hold">
                            <p:stCondLst>
                              <p:cond delay="7000"/>
                            </p:stCondLst>
                            <p:childTnLst>
                              <p:par>
                                <p:cTn id="70" presetID="22" presetClass="entr" presetSubtype="8" fill="hold" grpId="0" nodeType="afterEffect">
                                  <p:stCondLst>
                                    <p:cond delay="0"/>
                                  </p:stCondLst>
                                  <p:childTnLst>
                                    <p:set>
                                      <p:cBhvr>
                                        <p:cTn id="71" dur="1" fill="hold">
                                          <p:stCondLst>
                                            <p:cond delay="0"/>
                                          </p:stCondLst>
                                        </p:cTn>
                                        <p:tgtEl>
                                          <p:spTgt spid="4"/>
                                        </p:tgtEl>
                                        <p:attrNameLst>
                                          <p:attrName>style.visibility</p:attrName>
                                        </p:attrNameLst>
                                      </p:cBhvr>
                                      <p:to>
                                        <p:strVal val="visible"/>
                                      </p:to>
                                    </p:set>
                                    <p:animEffect transition="in" filter="wipe(left)">
                                      <p:cBhvr>
                                        <p:cTn id="72" dur="500"/>
                                        <p:tgtEl>
                                          <p:spTgt spid="4"/>
                                        </p:tgtEl>
                                      </p:cBhvr>
                                    </p:animEffect>
                                  </p:childTnLst>
                                </p:cTn>
                              </p:par>
                              <p:par>
                                <p:cTn id="73" presetID="22" presetClass="entr" presetSubtype="8" fill="hold" grpId="0" nodeType="withEffect">
                                  <p:stCondLst>
                                    <p:cond delay="0"/>
                                  </p:stCondLst>
                                  <p:childTnLst>
                                    <p:set>
                                      <p:cBhvr>
                                        <p:cTn id="74" dur="1" fill="hold">
                                          <p:stCondLst>
                                            <p:cond delay="0"/>
                                          </p:stCondLst>
                                        </p:cTn>
                                        <p:tgtEl>
                                          <p:spTgt spid="10"/>
                                        </p:tgtEl>
                                        <p:attrNameLst>
                                          <p:attrName>style.visibility</p:attrName>
                                        </p:attrNameLst>
                                      </p:cBhvr>
                                      <p:to>
                                        <p:strVal val="visible"/>
                                      </p:to>
                                    </p:set>
                                    <p:animEffect transition="in" filter="wipe(left)">
                                      <p:cBhvr>
                                        <p:cTn id="7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animBg="1"/>
      <p:bldP spid="6" grpId="1" animBg="1"/>
      <p:bldP spid="7" grpId="0"/>
      <p:bldP spid="9" grpId="0" animBg="1"/>
      <p:bldP spid="9" grpId="1" animBg="1"/>
      <p:bldP spid="10" grpId="0"/>
      <p:bldP spid="11" grpId="0" animBg="1"/>
      <p:bldP spid="11" grpId="1" animBg="1"/>
      <p:bldP spid="12" grpId="0"/>
      <p:bldP spid="16" grpId="0" animBg="1"/>
      <p:bldP spid="17" grpId="0" animBg="1"/>
      <p:bldP spid="18" grpId="0"/>
      <p:bldP spid="19" grpId="0"/>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0" y="0"/>
            <a:ext cx="9144000" cy="5143500"/>
          </a:xfrm>
          <a:prstGeom prst="rect">
            <a:avLst/>
          </a:prstGeom>
          <a:solidFill>
            <a:srgbClr val="003E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0" y="840701"/>
            <a:ext cx="9144000" cy="345552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a:blip r:embed="rId14" cstate="screen"/>
          <a:stretch>
            <a:fillRect/>
          </a:stretch>
        </p:blipFill>
        <p:spPr>
          <a:xfrm>
            <a:off x="286994" y="3244504"/>
            <a:ext cx="992268" cy="1403696"/>
          </a:xfrm>
          <a:prstGeom prst="rect">
            <a:avLst/>
          </a:prstGeom>
        </p:spPr>
      </p:pic>
      <p:pic>
        <p:nvPicPr>
          <p:cNvPr id="7" name="图片 6"/>
          <p:cNvPicPr>
            <a:picLocks noChangeAspect="1"/>
          </p:cNvPicPr>
          <p:nvPr/>
        </p:nvPicPr>
        <p:blipFill>
          <a:blip r:embed="rId15" cstate="screen"/>
          <a:stretch>
            <a:fillRect/>
          </a:stretch>
        </p:blipFill>
        <p:spPr>
          <a:xfrm>
            <a:off x="1426017" y="2735243"/>
            <a:ext cx="1488633" cy="1898928"/>
          </a:xfrm>
          <a:prstGeom prst="rect">
            <a:avLst/>
          </a:prstGeom>
        </p:spPr>
      </p:pic>
      <p:sp>
        <p:nvSpPr>
          <p:cNvPr id="15" name="矩形 14"/>
          <p:cNvSpPr/>
          <p:nvPr/>
        </p:nvSpPr>
        <p:spPr>
          <a:xfrm>
            <a:off x="0" y="4648200"/>
            <a:ext cx="9144000" cy="4953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custDataLst>
              <p:tags r:id="rId1"/>
            </p:custDataLst>
          </p:nvPr>
        </p:nvSpPr>
        <p:spPr>
          <a:xfrm>
            <a:off x="5915819" y="3160539"/>
            <a:ext cx="2000250" cy="55602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lvl="0" algn="ctr">
              <a:lnSpc>
                <a:spcPct val="120000"/>
              </a:lnSpc>
              <a:defRPr/>
            </a:pPr>
            <a:r>
              <a:rPr lang="zh-CN" altLang="en-US" sz="2000" b="1" dirty="0">
                <a:solidFill>
                  <a:srgbClr val="FFFFFF"/>
                </a:solidFill>
              </a:rPr>
              <a:t>单击添加标题</a:t>
            </a:r>
          </a:p>
        </p:txBody>
      </p:sp>
      <p:sp>
        <p:nvSpPr>
          <p:cNvPr id="12" name="矩形 11"/>
          <p:cNvSpPr/>
          <p:nvPr>
            <p:custDataLst>
              <p:tags r:id="rId2"/>
            </p:custDataLst>
          </p:nvPr>
        </p:nvSpPr>
        <p:spPr>
          <a:xfrm>
            <a:off x="5915819" y="2448545"/>
            <a:ext cx="2000250" cy="556022"/>
          </a:xfrm>
          <a:prstGeom prst="rect">
            <a:avLst/>
          </a:prstGeom>
          <a:solidFill>
            <a:srgbClr val="0070C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lvl="0" algn="ctr">
              <a:lnSpc>
                <a:spcPct val="120000"/>
              </a:lnSpc>
              <a:defRPr/>
            </a:pPr>
            <a:r>
              <a:rPr lang="zh-CN" altLang="en-US" sz="2000" b="1" dirty="0">
                <a:solidFill>
                  <a:srgbClr val="FFFFFF"/>
                </a:solidFill>
              </a:rPr>
              <a:t>单击添加标题</a:t>
            </a:r>
          </a:p>
        </p:txBody>
      </p:sp>
      <p:sp>
        <p:nvSpPr>
          <p:cNvPr id="13" name="矩形 12"/>
          <p:cNvSpPr/>
          <p:nvPr>
            <p:custDataLst>
              <p:tags r:id="rId3"/>
            </p:custDataLst>
          </p:nvPr>
        </p:nvSpPr>
        <p:spPr>
          <a:xfrm>
            <a:off x="2624932" y="2203276"/>
            <a:ext cx="1980010" cy="55602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lvl="0" algn="ctr">
              <a:lnSpc>
                <a:spcPct val="120000"/>
              </a:lnSpc>
              <a:defRPr/>
            </a:pPr>
            <a:r>
              <a:rPr lang="zh-CN" altLang="en-US" sz="2000" b="1" dirty="0">
                <a:solidFill>
                  <a:srgbClr val="FFFFFF"/>
                </a:solidFill>
              </a:rPr>
              <a:t>单击添加标题</a:t>
            </a:r>
          </a:p>
        </p:txBody>
      </p:sp>
      <p:sp>
        <p:nvSpPr>
          <p:cNvPr id="14" name="矩形 13"/>
          <p:cNvSpPr/>
          <p:nvPr>
            <p:custDataLst>
              <p:tags r:id="rId4"/>
            </p:custDataLst>
          </p:nvPr>
        </p:nvSpPr>
        <p:spPr>
          <a:xfrm>
            <a:off x="2624932" y="1492474"/>
            <a:ext cx="1980010" cy="556022"/>
          </a:xfrm>
          <a:prstGeom prst="rect">
            <a:avLst/>
          </a:prstGeom>
          <a:solidFill>
            <a:srgbClr val="0070C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a:lnSpc>
                <a:spcPct val="120000"/>
              </a:lnSpc>
              <a:defRPr/>
            </a:pPr>
            <a:r>
              <a:rPr lang="zh-CN" altLang="en-US" sz="2000" b="1" dirty="0" smtClean="0">
                <a:solidFill>
                  <a:srgbClr val="FFFFFF"/>
                </a:solidFill>
              </a:rPr>
              <a:t>单击添加标题</a:t>
            </a:r>
            <a:endParaRPr lang="zh-CN" altLang="en-US" sz="2000" b="1" dirty="0">
              <a:solidFill>
                <a:srgbClr val="FFFFFF"/>
              </a:solidFill>
            </a:endParaRPr>
          </a:p>
        </p:txBody>
      </p:sp>
      <p:sp>
        <p:nvSpPr>
          <p:cNvPr id="18" name="TextBox 15"/>
          <p:cNvSpPr txBox="1">
            <a:spLocks noChangeArrowheads="1"/>
          </p:cNvSpPr>
          <p:nvPr>
            <p:custDataLst>
              <p:tags r:id="rId5"/>
            </p:custDataLst>
          </p:nvPr>
        </p:nvSpPr>
        <p:spPr bwMode="auto">
          <a:xfrm>
            <a:off x="4530393" y="1516569"/>
            <a:ext cx="569388"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en-US" altLang="zh-CN" sz="2700" b="1" dirty="0">
                <a:solidFill>
                  <a:srgbClr val="0070C0"/>
                </a:solidFill>
                <a:latin typeface="Arial Unicode MS" panose="020B0604020202020204" pitchFamily="34" charset="-122"/>
                <a:ea typeface="Arial Unicode MS" panose="020B0604020202020204" pitchFamily="34" charset="-122"/>
                <a:cs typeface="Arial Unicode MS" panose="020B0604020202020204" pitchFamily="34" charset="-122"/>
              </a:rPr>
              <a:t>01</a:t>
            </a:r>
            <a:endParaRPr lang="zh-CN" altLang="en-US" sz="675" b="1" dirty="0">
              <a:solidFill>
                <a:srgbClr val="0070C0"/>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19" name="TextBox 16"/>
          <p:cNvSpPr txBox="1">
            <a:spLocks noChangeArrowheads="1"/>
          </p:cNvSpPr>
          <p:nvPr>
            <p:custDataLst>
              <p:tags r:id="rId6"/>
            </p:custDataLst>
          </p:nvPr>
        </p:nvSpPr>
        <p:spPr bwMode="auto">
          <a:xfrm>
            <a:off x="4530393" y="2227372"/>
            <a:ext cx="569388"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en-US" altLang="zh-CN" sz="2700" b="1" dirty="0">
                <a:solidFill>
                  <a:srgbClr val="0070C0"/>
                </a:solidFill>
                <a:latin typeface="Arial Unicode MS" panose="020B0604020202020204" pitchFamily="34" charset="-122"/>
                <a:ea typeface="Arial Unicode MS" panose="020B0604020202020204" pitchFamily="34" charset="-122"/>
                <a:cs typeface="Arial Unicode MS" panose="020B0604020202020204" pitchFamily="34" charset="-122"/>
              </a:rPr>
              <a:t>02</a:t>
            </a:r>
            <a:endParaRPr lang="zh-CN" altLang="en-US" sz="675" b="1" dirty="0">
              <a:solidFill>
                <a:srgbClr val="0070C0"/>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20" name="TextBox 17"/>
          <p:cNvSpPr txBox="1">
            <a:spLocks noChangeArrowheads="1"/>
          </p:cNvSpPr>
          <p:nvPr>
            <p:custDataLst>
              <p:tags r:id="rId7"/>
            </p:custDataLst>
          </p:nvPr>
        </p:nvSpPr>
        <p:spPr bwMode="auto">
          <a:xfrm>
            <a:off x="5345099" y="2464947"/>
            <a:ext cx="58541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spAutoFit/>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ctr" eaLnBrk="1" hangingPunct="1">
              <a:spcBef>
                <a:spcPct val="0"/>
              </a:spcBef>
              <a:buFontTx/>
              <a:buNone/>
              <a:defRPr/>
            </a:pPr>
            <a:r>
              <a:rPr lang="en-US" altLang="zh-CN" sz="2800" b="1" dirty="0">
                <a:solidFill>
                  <a:srgbClr val="0070C0"/>
                </a:solidFill>
                <a:latin typeface="Arial Unicode MS" panose="020B0604020202020204" pitchFamily="34" charset="-122"/>
                <a:ea typeface="Arial Unicode MS" panose="020B0604020202020204" pitchFamily="34" charset="-122"/>
                <a:cs typeface="Arial Unicode MS" panose="020B0604020202020204" pitchFamily="34" charset="-122"/>
              </a:rPr>
              <a:t>03</a:t>
            </a:r>
            <a:endParaRPr lang="zh-CN" altLang="en-US" sz="800" b="1" dirty="0">
              <a:solidFill>
                <a:srgbClr val="0070C0"/>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21" name="TextBox 18"/>
          <p:cNvSpPr txBox="1">
            <a:spLocks noChangeArrowheads="1"/>
          </p:cNvSpPr>
          <p:nvPr>
            <p:custDataLst>
              <p:tags r:id="rId8"/>
            </p:custDataLst>
          </p:nvPr>
        </p:nvSpPr>
        <p:spPr bwMode="auto">
          <a:xfrm>
            <a:off x="5353114" y="3184634"/>
            <a:ext cx="569388"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nchorCtr="1">
            <a:spAutoFit/>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ctr" eaLnBrk="1" hangingPunct="1">
              <a:spcBef>
                <a:spcPct val="0"/>
              </a:spcBef>
              <a:buFontTx/>
              <a:buNone/>
              <a:defRPr/>
            </a:pPr>
            <a:r>
              <a:rPr lang="en-US" altLang="zh-CN" sz="2700" b="1">
                <a:solidFill>
                  <a:srgbClr val="0070C0"/>
                </a:solidFill>
                <a:latin typeface="Arial Unicode MS" panose="020B0604020202020204" pitchFamily="34" charset="-122"/>
                <a:ea typeface="Arial Unicode MS" panose="020B0604020202020204" pitchFamily="34" charset="-122"/>
                <a:cs typeface="Arial Unicode MS" panose="020B0604020202020204" pitchFamily="34" charset="-122"/>
              </a:rPr>
              <a:t>04</a:t>
            </a:r>
            <a:endParaRPr lang="zh-CN" altLang="en-US" sz="675" b="1">
              <a:solidFill>
                <a:srgbClr val="0070C0"/>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pic>
        <p:nvPicPr>
          <p:cNvPr id="22" name="Picture 3"/>
          <p:cNvPicPr>
            <a:picLocks noChangeAspect="1" noChangeArrowheads="1"/>
          </p:cNvPicPr>
          <p:nvPr>
            <p:custDataLst>
              <p:tags r:id="rId9"/>
            </p:custDataLst>
          </p:nvPr>
        </p:nvPicPr>
        <p:blipFill>
          <a:blip r:embed="rId16" cstate="screen"/>
          <a:srcRect/>
          <a:stretch>
            <a:fillRect/>
          </a:stretch>
        </p:blipFill>
        <p:spPr bwMode="auto">
          <a:xfrm>
            <a:off x="5376467" y="990030"/>
            <a:ext cx="40481" cy="2889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3"/>
          <p:cNvPicPr>
            <a:picLocks noChangeAspect="1" noChangeArrowheads="1"/>
          </p:cNvPicPr>
          <p:nvPr>
            <p:custDataLst>
              <p:tags r:id="rId10"/>
            </p:custDataLst>
          </p:nvPr>
        </p:nvPicPr>
        <p:blipFill>
          <a:blip r:embed="rId17" cstate="screen"/>
          <a:srcRect/>
          <a:stretch>
            <a:fillRect/>
          </a:stretch>
        </p:blipFill>
        <p:spPr bwMode="auto">
          <a:xfrm>
            <a:off x="5103812" y="1287686"/>
            <a:ext cx="42863" cy="2889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文本框 15"/>
          <p:cNvSpPr txBox="1">
            <a:spLocks noChangeArrowheads="1"/>
          </p:cNvSpPr>
          <p:nvPr>
            <p:custDataLst>
              <p:tags r:id="rId11"/>
            </p:custDataLst>
          </p:nvPr>
        </p:nvSpPr>
        <p:spPr bwMode="auto">
          <a:xfrm rot="16200000">
            <a:off x="7052953" y="318593"/>
            <a:ext cx="553998" cy="1598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square">
            <a:spAutoFit/>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pPr algn="r"/>
            <a:r>
              <a:rPr lang="en-US" altLang="zh-CN" sz="2400" dirty="0">
                <a:solidFill>
                  <a:srgbClr val="0070C0"/>
                </a:solidFill>
                <a:latin typeface="微软雅黑" panose="020B0503020204020204" pitchFamily="34" charset="-122"/>
                <a:ea typeface="微软雅黑" panose="020B0503020204020204" pitchFamily="34" charset="-122"/>
              </a:rPr>
              <a:t>Contents</a:t>
            </a:r>
          </a:p>
        </p:txBody>
      </p:sp>
      <p:sp>
        <p:nvSpPr>
          <p:cNvPr id="25" name="矩形 24"/>
          <p:cNvSpPr/>
          <p:nvPr>
            <p:custDataLst>
              <p:tags r:id="rId12"/>
            </p:custDataLst>
          </p:nvPr>
        </p:nvSpPr>
        <p:spPr>
          <a:xfrm>
            <a:off x="6206133" y="413802"/>
            <a:ext cx="1123819" cy="442913"/>
          </a:xfrm>
          <a:prstGeom prst="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3200" b="1" dirty="0">
                <a:solidFill>
                  <a:srgbClr val="0070C0"/>
                </a:solidFill>
                <a:latin typeface="微软雅黑" panose="020B0503020204020204" pitchFamily="34" charset="-122"/>
                <a:ea typeface="微软雅黑" panose="020B0503020204020204" pitchFamily="34" charset="-122"/>
              </a:rPr>
              <a:t>目录</a:t>
            </a: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1000"/>
                                        <p:tgtEl>
                                          <p:spTgt spid="25"/>
                                        </p:tgtEl>
                                      </p:cBhvr>
                                    </p:animEffect>
                                    <p:anim calcmode="lin" valueType="num">
                                      <p:cBhvr>
                                        <p:cTn id="13" dur="1000" fill="hold"/>
                                        <p:tgtEl>
                                          <p:spTgt spid="25"/>
                                        </p:tgtEl>
                                        <p:attrNameLst>
                                          <p:attrName>ppt_x</p:attrName>
                                        </p:attrNameLst>
                                      </p:cBhvr>
                                      <p:tavLst>
                                        <p:tav tm="0">
                                          <p:val>
                                            <p:strVal val="#ppt_x"/>
                                          </p:val>
                                        </p:tav>
                                        <p:tav tm="100000">
                                          <p:val>
                                            <p:strVal val="#ppt_x"/>
                                          </p:val>
                                        </p:tav>
                                      </p:tavLst>
                                    </p:anim>
                                    <p:anim calcmode="lin" valueType="num">
                                      <p:cBhvr>
                                        <p:cTn id="14" dur="1000" fill="hold"/>
                                        <p:tgtEl>
                                          <p:spTgt spid="25"/>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22" presetClass="entr" presetSubtype="4" fill="hold" nodeType="after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wipe(down)">
                                      <p:cBhvr>
                                        <p:cTn id="18" dur="500"/>
                                        <p:tgtEl>
                                          <p:spTgt spid="22"/>
                                        </p:tgtEl>
                                      </p:cBhvr>
                                    </p:animEffect>
                                  </p:childTnLst>
                                </p:cTn>
                              </p:par>
                              <p:par>
                                <p:cTn id="19" presetID="22" presetClass="entr" presetSubtype="4" fill="hold" nodeType="with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wipe(down)">
                                      <p:cBhvr>
                                        <p:cTn id="21" dur="500"/>
                                        <p:tgtEl>
                                          <p:spTgt spid="23"/>
                                        </p:tgtEl>
                                      </p:cBhvr>
                                    </p:animEffect>
                                  </p:childTnLst>
                                </p:cTn>
                              </p:par>
                            </p:childTnLst>
                          </p:cTn>
                        </p:par>
                        <p:par>
                          <p:cTn id="22" fill="hold">
                            <p:stCondLst>
                              <p:cond delay="1500"/>
                            </p:stCondLst>
                            <p:childTnLst>
                              <p:par>
                                <p:cTn id="23" presetID="10" presetClass="entr" presetSubtype="0" fill="hold" grpId="0" nodeType="after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500"/>
                                        <p:tgtEl>
                                          <p:spTgt spid="18"/>
                                        </p:tgtEl>
                                      </p:cBhvr>
                                    </p:animEffect>
                                  </p:childTnLst>
                                </p:cTn>
                              </p:par>
                            </p:childTnLst>
                          </p:cTn>
                        </p:par>
                        <p:par>
                          <p:cTn id="26" fill="hold">
                            <p:stCondLst>
                              <p:cond delay="2000"/>
                            </p:stCondLst>
                            <p:childTnLst>
                              <p:par>
                                <p:cTn id="27" presetID="22" presetClass="entr" presetSubtype="2"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right)">
                                      <p:cBhvr>
                                        <p:cTn id="29" dur="500"/>
                                        <p:tgtEl>
                                          <p:spTgt spid="14"/>
                                        </p:tgtEl>
                                      </p:cBhvr>
                                    </p:animEffect>
                                  </p:childTnLst>
                                </p:cTn>
                              </p:par>
                            </p:childTnLst>
                          </p:cTn>
                        </p:par>
                        <p:par>
                          <p:cTn id="30" fill="hold">
                            <p:stCondLst>
                              <p:cond delay="2500"/>
                            </p:stCondLst>
                            <p:childTnLst>
                              <p:par>
                                <p:cTn id="31" presetID="10" presetClass="entr" presetSubtype="0" fill="hold" grpId="0" nodeType="after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fade">
                                      <p:cBhvr>
                                        <p:cTn id="33" dur="500"/>
                                        <p:tgtEl>
                                          <p:spTgt spid="19"/>
                                        </p:tgtEl>
                                      </p:cBhvr>
                                    </p:animEffect>
                                  </p:childTnLst>
                                </p:cTn>
                              </p:par>
                            </p:childTnLst>
                          </p:cTn>
                        </p:par>
                        <p:par>
                          <p:cTn id="34" fill="hold">
                            <p:stCondLst>
                              <p:cond delay="3000"/>
                            </p:stCondLst>
                            <p:childTnLst>
                              <p:par>
                                <p:cTn id="35" presetID="22" presetClass="entr" presetSubtype="2"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right)">
                                      <p:cBhvr>
                                        <p:cTn id="37" dur="500"/>
                                        <p:tgtEl>
                                          <p:spTgt spid="13"/>
                                        </p:tgtEl>
                                      </p:cBhvr>
                                    </p:animEffect>
                                  </p:childTnLst>
                                </p:cTn>
                              </p:par>
                            </p:childTnLst>
                          </p:cTn>
                        </p:par>
                        <p:par>
                          <p:cTn id="38" fill="hold">
                            <p:stCondLst>
                              <p:cond delay="3500"/>
                            </p:stCondLst>
                            <p:childTnLst>
                              <p:par>
                                <p:cTn id="39" presetID="10" presetClass="entr" presetSubtype="0" fill="hold" grpId="0" nodeType="after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500"/>
                                        <p:tgtEl>
                                          <p:spTgt spid="20"/>
                                        </p:tgtEl>
                                      </p:cBhvr>
                                    </p:animEffect>
                                  </p:childTnLst>
                                </p:cTn>
                              </p:par>
                            </p:childTnLst>
                          </p:cTn>
                        </p:par>
                        <p:par>
                          <p:cTn id="42" fill="hold">
                            <p:stCondLst>
                              <p:cond delay="4000"/>
                            </p:stCondLst>
                            <p:childTnLst>
                              <p:par>
                                <p:cTn id="43" presetID="22" presetClass="entr" presetSubtype="8" fill="hold" grpId="0" nodeType="after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wipe(left)">
                                      <p:cBhvr>
                                        <p:cTn id="45" dur="500"/>
                                        <p:tgtEl>
                                          <p:spTgt spid="12"/>
                                        </p:tgtEl>
                                      </p:cBhvr>
                                    </p:animEffect>
                                  </p:childTnLst>
                                </p:cTn>
                              </p:par>
                            </p:childTnLst>
                          </p:cTn>
                        </p:par>
                        <p:par>
                          <p:cTn id="46" fill="hold">
                            <p:stCondLst>
                              <p:cond delay="4500"/>
                            </p:stCondLst>
                            <p:childTnLst>
                              <p:par>
                                <p:cTn id="47" presetID="10" presetClass="entr" presetSubtype="0" fill="hold" grpId="0" nodeType="after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500"/>
                                        <p:tgtEl>
                                          <p:spTgt spid="21"/>
                                        </p:tgtEl>
                                      </p:cBhvr>
                                    </p:animEffect>
                                  </p:childTnLst>
                                </p:cTn>
                              </p:par>
                            </p:childTnLst>
                          </p:cTn>
                        </p:par>
                        <p:par>
                          <p:cTn id="50" fill="hold">
                            <p:stCondLst>
                              <p:cond delay="5000"/>
                            </p:stCondLst>
                            <p:childTnLst>
                              <p:par>
                                <p:cTn id="51" presetID="22" presetClass="entr" presetSubtype="8" fill="hold" grpId="0" nodeType="after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wipe(left)">
                                      <p:cBhvr>
                                        <p:cTn id="5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8" grpId="0"/>
      <p:bldP spid="19" grpId="0"/>
      <p:bldP spid="20" grpId="0"/>
      <p:bldP spid="21" grpId="0"/>
      <p:bldP spid="24" grpId="0"/>
      <p:bldP spid="2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9144000" cy="5143500"/>
          </a:xfrm>
          <a:prstGeom prst="rect">
            <a:avLst/>
          </a:prstGeom>
          <a:solidFill>
            <a:srgbClr val="003E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0" y="840701"/>
            <a:ext cx="9144000" cy="345552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2" name="图片 31"/>
          <p:cNvPicPr>
            <a:picLocks noChangeAspect="1"/>
          </p:cNvPicPr>
          <p:nvPr/>
        </p:nvPicPr>
        <p:blipFill>
          <a:blip r:embed="rId7" cstate="screen"/>
          <a:stretch>
            <a:fillRect/>
          </a:stretch>
        </p:blipFill>
        <p:spPr>
          <a:xfrm>
            <a:off x="286994" y="3244504"/>
            <a:ext cx="992268" cy="1403696"/>
          </a:xfrm>
          <a:prstGeom prst="rect">
            <a:avLst/>
          </a:prstGeom>
        </p:spPr>
      </p:pic>
      <p:pic>
        <p:nvPicPr>
          <p:cNvPr id="33" name="图片 32"/>
          <p:cNvPicPr>
            <a:picLocks noChangeAspect="1"/>
          </p:cNvPicPr>
          <p:nvPr/>
        </p:nvPicPr>
        <p:blipFill>
          <a:blip r:embed="rId8" cstate="screen"/>
          <a:stretch>
            <a:fillRect/>
          </a:stretch>
        </p:blipFill>
        <p:spPr>
          <a:xfrm>
            <a:off x="1426017" y="2735243"/>
            <a:ext cx="1488633" cy="1898928"/>
          </a:xfrm>
          <a:prstGeom prst="rect">
            <a:avLst/>
          </a:prstGeom>
        </p:spPr>
      </p:pic>
      <p:sp>
        <p:nvSpPr>
          <p:cNvPr id="17" name="文本框 2"/>
          <p:cNvSpPr txBox="1">
            <a:spLocks noChangeArrowheads="1"/>
          </p:cNvSpPr>
          <p:nvPr>
            <p:custDataLst>
              <p:tags r:id="rId1"/>
            </p:custDataLst>
          </p:nvPr>
        </p:nvSpPr>
        <p:spPr bwMode="auto">
          <a:xfrm>
            <a:off x="4209823" y="654592"/>
            <a:ext cx="3153966" cy="2389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14925" b="1" dirty="0" smtClean="0">
                <a:solidFill>
                  <a:srgbClr val="0070C0"/>
                </a:solidFill>
                <a:latin typeface="Arial Black" panose="020B0A04020102020204" pitchFamily="34" charset="0"/>
                <a:ea typeface="微软雅黑" panose="020B0503020204020204" pitchFamily="34" charset="-122"/>
                <a:cs typeface="Times New Roman" panose="02020603050405020304" pitchFamily="18" charset="0"/>
              </a:rPr>
              <a:t>04</a:t>
            </a:r>
            <a:endParaRPr lang="zh-CN" altLang="en-US" sz="14925" b="1" dirty="0">
              <a:solidFill>
                <a:srgbClr val="0070C0"/>
              </a:solidFill>
              <a:latin typeface="Arial Black" panose="020B0A04020102020204" pitchFamily="34" charset="0"/>
              <a:ea typeface="微软雅黑" panose="020B0503020204020204" pitchFamily="34" charset="-122"/>
              <a:cs typeface="Times New Roman" panose="02020603050405020304" pitchFamily="18" charset="0"/>
            </a:endParaRPr>
          </a:p>
        </p:txBody>
      </p:sp>
      <p:cxnSp>
        <p:nvCxnSpPr>
          <p:cNvPr id="26" name="直接连接符 25"/>
          <p:cNvCxnSpPr/>
          <p:nvPr>
            <p:custDataLst>
              <p:tags r:id="rId2"/>
            </p:custDataLst>
          </p:nvPr>
        </p:nvCxnSpPr>
        <p:spPr>
          <a:xfrm>
            <a:off x="3907405" y="3297011"/>
            <a:ext cx="3456384" cy="0"/>
          </a:xfrm>
          <a:prstGeom prst="line">
            <a:avLst/>
          </a:prstGeom>
          <a:ln w="12700">
            <a:solidFill>
              <a:schemeClr val="tx1">
                <a:lumMod val="20000"/>
                <a:lumOff val="8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7" name="文本框 11"/>
          <p:cNvSpPr txBox="1">
            <a:spLocks noChangeArrowheads="1"/>
          </p:cNvSpPr>
          <p:nvPr>
            <p:custDataLst>
              <p:tags r:id="rId3"/>
            </p:custDataLst>
          </p:nvPr>
        </p:nvSpPr>
        <p:spPr bwMode="auto">
          <a:xfrm>
            <a:off x="4176485" y="1595186"/>
            <a:ext cx="2915841" cy="507831"/>
          </a:xfrm>
          <a:prstGeom prst="rect">
            <a:avLst/>
          </a:prstGeom>
          <a:solidFill>
            <a:srgbClr val="D9D9D9"/>
          </a:solidFill>
          <a:ln>
            <a:noFill/>
          </a:ln>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700" b="1" dirty="0">
                <a:solidFill>
                  <a:srgbClr val="0070C0"/>
                </a:solidFill>
                <a:latin typeface="Times New Roman" panose="02020603050405020304" pitchFamily="18" charset="0"/>
                <a:cs typeface="Times New Roman" panose="02020603050405020304" pitchFamily="18" charset="0"/>
              </a:rPr>
              <a:t>      PART </a:t>
            </a:r>
            <a:r>
              <a:rPr lang="en-US" altLang="zh-CN" sz="2700" b="1" dirty="0" smtClean="0">
                <a:solidFill>
                  <a:srgbClr val="0070C0"/>
                </a:solidFill>
                <a:latin typeface="Times New Roman" panose="02020603050405020304" pitchFamily="18" charset="0"/>
                <a:cs typeface="Times New Roman" panose="02020603050405020304" pitchFamily="18" charset="0"/>
              </a:rPr>
              <a:t>FOUR</a:t>
            </a:r>
            <a:endParaRPr lang="zh-CN" altLang="en-US" sz="2700" b="1" dirty="0">
              <a:solidFill>
                <a:srgbClr val="0070C0"/>
              </a:solidFill>
              <a:latin typeface="Times New Roman" panose="02020603050405020304" pitchFamily="18" charset="0"/>
              <a:cs typeface="Times New Roman" panose="02020603050405020304" pitchFamily="18" charset="0"/>
            </a:endParaRPr>
          </a:p>
        </p:txBody>
      </p:sp>
      <p:sp>
        <p:nvSpPr>
          <p:cNvPr id="28" name="文本框 27"/>
          <p:cNvSpPr txBox="1">
            <a:spLocks noChangeArrowheads="1"/>
          </p:cNvSpPr>
          <p:nvPr>
            <p:custDataLst>
              <p:tags r:id="rId4"/>
            </p:custDataLst>
          </p:nvPr>
        </p:nvSpPr>
        <p:spPr bwMode="auto">
          <a:xfrm>
            <a:off x="3866924" y="2668759"/>
            <a:ext cx="3496865" cy="539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o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defRPr/>
            </a:pPr>
            <a:r>
              <a:rPr lang="zh-CN" altLang="en-US" sz="3200" b="1" dirty="0" smtClean="0">
                <a:solidFill>
                  <a:srgbClr val="0070C0"/>
                </a:solidFill>
                <a:latin typeface="微软雅黑" panose="020B0503020204020204" pitchFamily="34" charset="-122"/>
                <a:ea typeface="微软雅黑" panose="020B0503020204020204" pitchFamily="34" charset="-122"/>
              </a:rPr>
              <a:t>单击添加文字标题</a:t>
            </a:r>
            <a:endParaRPr lang="en-US" altLang="zh-CN" sz="3200" b="1" dirty="0">
              <a:solidFill>
                <a:srgbClr val="0070C0"/>
              </a:solidFill>
              <a:latin typeface="微软雅黑" panose="020B0503020204020204" pitchFamily="34" charset="-122"/>
              <a:ea typeface="微软雅黑" panose="020B0503020204020204" pitchFamily="34" charset="-122"/>
            </a:endParaRPr>
          </a:p>
        </p:txBody>
      </p:sp>
      <p:sp>
        <p:nvSpPr>
          <p:cNvPr id="29" name="文本框 28"/>
          <p:cNvSpPr txBox="1">
            <a:spLocks noChangeArrowheads="1"/>
          </p:cNvSpPr>
          <p:nvPr>
            <p:custDataLst>
              <p:tags r:id="rId5"/>
            </p:custDataLst>
          </p:nvPr>
        </p:nvSpPr>
        <p:spPr bwMode="auto">
          <a:xfrm>
            <a:off x="4455885" y="3361672"/>
            <a:ext cx="2149476" cy="85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171450" indent="-171450" algn="ctr" eaLnBrk="1" hangingPunct="1">
              <a:lnSpc>
                <a:spcPct val="150000"/>
              </a:lnSpc>
              <a:buFont typeface="Wingdings" panose="05000000000000000000" pitchFamily="2" charset="2"/>
              <a:buChar char="Ø"/>
              <a:defRPr/>
            </a:pPr>
            <a:r>
              <a:rPr lang="zh-CN" altLang="en-US" sz="1600" dirty="0" smtClean="0">
                <a:solidFill>
                  <a:schemeClr val="tx1">
                    <a:lumMod val="50000"/>
                    <a:lumOff val="50000"/>
                  </a:schemeClr>
                </a:solidFill>
                <a:latin typeface="幼圆" panose="02010509060101010101" pitchFamily="49" charset="-122"/>
                <a:ea typeface="幼圆" panose="02010509060101010101" pitchFamily="49" charset="-122"/>
                <a:cs typeface="Times New Roman" panose="02020603050405020304" pitchFamily="18" charset="0"/>
              </a:rPr>
              <a:t>单击添加文字内容</a:t>
            </a:r>
            <a:endParaRPr lang="en-US" altLang="zh-CN" sz="1600" dirty="0" smtClean="0">
              <a:solidFill>
                <a:schemeClr val="tx1">
                  <a:lumMod val="50000"/>
                  <a:lumOff val="50000"/>
                </a:schemeClr>
              </a:solidFill>
              <a:latin typeface="幼圆" panose="02010509060101010101" pitchFamily="49" charset="-122"/>
              <a:ea typeface="幼圆" panose="02010509060101010101" pitchFamily="49" charset="-122"/>
              <a:cs typeface="Times New Roman" panose="02020603050405020304" pitchFamily="18" charset="0"/>
            </a:endParaRPr>
          </a:p>
          <a:p>
            <a:pPr marL="171450" indent="-171450" algn="ctr" eaLnBrk="1" hangingPunct="1">
              <a:lnSpc>
                <a:spcPct val="150000"/>
              </a:lnSpc>
              <a:buFont typeface="Wingdings" panose="05000000000000000000" pitchFamily="2" charset="2"/>
              <a:buChar char="Ø"/>
              <a:defRPr/>
            </a:pPr>
            <a:r>
              <a:rPr lang="zh-CN" altLang="en-US" sz="1600" dirty="0" smtClean="0">
                <a:solidFill>
                  <a:schemeClr val="tx1">
                    <a:lumMod val="50000"/>
                    <a:lumOff val="50000"/>
                  </a:schemeClr>
                </a:solidFill>
                <a:latin typeface="幼圆" panose="02010509060101010101" pitchFamily="49" charset="-122"/>
                <a:ea typeface="幼圆" panose="02010509060101010101" pitchFamily="49" charset="-122"/>
                <a:cs typeface="Times New Roman" panose="02020603050405020304" pitchFamily="18" charset="0"/>
              </a:rPr>
              <a:t>单击添加文字内容</a:t>
            </a:r>
            <a:endParaRPr lang="da-DK" altLang="zh-CN" sz="1600" dirty="0">
              <a:solidFill>
                <a:schemeClr val="tx1">
                  <a:lumMod val="50000"/>
                  <a:lumOff val="50000"/>
                </a:schemeClr>
              </a:solidFill>
              <a:latin typeface="幼圆" panose="02010509060101010101" pitchFamily="49" charset="-122"/>
              <a:ea typeface="幼圆" panose="02010509060101010101" pitchFamily="49" charset="-122"/>
              <a:cs typeface="Times New Roman" panose="02020603050405020304" pitchFamily="18" charset="0"/>
            </a:endParaRP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barn(inVertical)">
                                      <p:cBhvr>
                                        <p:cTn id="13" dur="750"/>
                                        <p:tgtEl>
                                          <p:spTgt spid="27"/>
                                        </p:tgtEl>
                                      </p:cBhvr>
                                    </p:animEffect>
                                  </p:childTnLst>
                                </p:cTn>
                              </p:par>
                            </p:childTnLst>
                          </p:cTn>
                        </p:par>
                        <p:par>
                          <p:cTn id="14" fill="hold">
                            <p:stCondLst>
                              <p:cond delay="2000"/>
                            </p:stCondLst>
                            <p:childTnLst>
                              <p:par>
                                <p:cTn id="15" presetID="16" presetClass="entr" presetSubtype="21" fill="hold" grpId="0" nodeType="after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barn(inVertical)">
                                      <p:cBhvr>
                                        <p:cTn id="17" dur="1000"/>
                                        <p:tgtEl>
                                          <p:spTgt spid="28"/>
                                        </p:tgtEl>
                                      </p:cBhvr>
                                    </p:animEffect>
                                  </p:childTnLst>
                                </p:cTn>
                              </p:par>
                            </p:childTnLst>
                          </p:cTn>
                        </p:par>
                        <p:par>
                          <p:cTn id="18" fill="hold">
                            <p:stCondLst>
                              <p:cond delay="3000"/>
                            </p:stCondLst>
                            <p:childTnLst>
                              <p:par>
                                <p:cTn id="19" presetID="16" presetClass="entr" presetSubtype="21" fill="hold"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barn(inVertical)">
                                      <p:cBhvr>
                                        <p:cTn id="21" dur="500"/>
                                        <p:tgtEl>
                                          <p:spTgt spid="26"/>
                                        </p:tgtEl>
                                      </p:cBhvr>
                                    </p:animEffect>
                                  </p:childTnLst>
                                </p:cTn>
                              </p:par>
                            </p:childTnLst>
                          </p:cTn>
                        </p:par>
                        <p:par>
                          <p:cTn id="22" fill="hold">
                            <p:stCondLst>
                              <p:cond delay="3500"/>
                            </p:stCondLst>
                            <p:childTnLst>
                              <p:par>
                                <p:cTn id="23" presetID="22" presetClass="entr" presetSubtype="4" fill="hold" grpId="0" nodeType="after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wipe(down)">
                                      <p:cBhvr>
                                        <p:cTn id="25"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7" grpId="0" animBg="1"/>
      <p:bldP spid="28" grpId="0"/>
      <p:bldP spid="2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直接连接符 17"/>
          <p:cNvCxnSpPr/>
          <p:nvPr/>
        </p:nvCxnSpPr>
        <p:spPr>
          <a:xfrm rot="5400000">
            <a:off x="1807867" y="2817040"/>
            <a:ext cx="2677772" cy="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rot="5400000">
            <a:off x="4313234" y="2817040"/>
            <a:ext cx="2677772" cy="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0" name="11 Rectángulo"/>
          <p:cNvSpPr/>
          <p:nvPr/>
        </p:nvSpPr>
        <p:spPr>
          <a:xfrm>
            <a:off x="868233" y="1478155"/>
            <a:ext cx="1976209" cy="787840"/>
          </a:xfrm>
          <a:prstGeom prst="rect">
            <a:avLst/>
          </a:prstGeom>
          <a:solidFill>
            <a:schemeClr val="accent1"/>
          </a:solidFill>
          <a:ln>
            <a:noFill/>
          </a:ln>
          <a:effectLst/>
        </p:spPr>
        <p:style>
          <a:lnRef idx="3">
            <a:schemeClr val="lt1"/>
          </a:lnRef>
          <a:fillRef idx="1">
            <a:schemeClr val="accent4"/>
          </a:fillRef>
          <a:effectRef idx="1">
            <a:schemeClr val="accent4"/>
          </a:effectRef>
          <a:fontRef idx="minor">
            <a:schemeClr val="lt1"/>
          </a:fontRef>
        </p:style>
        <p:txBody>
          <a:bodyPr lIns="68571" tIns="34285" rIns="68571" bIns="34285"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18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添加标题</a:t>
            </a:r>
            <a:endParaRPr kumimoji="0" lang="en-US" altLang="zh-CN" sz="18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1100"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t>点击此处添加文字内容</a:t>
            </a:r>
            <a:endParaRPr kumimoji="0" lang="en-US" altLang="zh-CN" sz="1100"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grpSp>
        <p:nvGrpSpPr>
          <p:cNvPr id="21" name="组合 20"/>
          <p:cNvGrpSpPr/>
          <p:nvPr/>
        </p:nvGrpSpPr>
        <p:grpSpPr>
          <a:xfrm>
            <a:off x="868236" y="2732491"/>
            <a:ext cx="1833514" cy="1126864"/>
            <a:chOff x="503238" y="2548492"/>
            <a:chExt cx="2191599" cy="1126865"/>
          </a:xfrm>
        </p:grpSpPr>
        <p:sp>
          <p:nvSpPr>
            <p:cNvPr id="22" name="矩形 21"/>
            <p:cNvSpPr/>
            <p:nvPr/>
          </p:nvSpPr>
          <p:spPr>
            <a:xfrm>
              <a:off x="503238" y="2548492"/>
              <a:ext cx="1005403" cy="338554"/>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1600" b="0" i="0" u="none" strike="noStrike" kern="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添加标题</a:t>
              </a:r>
              <a:endParaRPr kumimoji="0" lang="en-US" altLang="zh-CN" sz="1600" b="0" i="0" u="none" strike="noStrike" kern="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sp>
          <p:nvSpPr>
            <p:cNvPr id="23" name="矩形 22"/>
            <p:cNvSpPr/>
            <p:nvPr/>
          </p:nvSpPr>
          <p:spPr>
            <a:xfrm>
              <a:off x="503238" y="2905916"/>
              <a:ext cx="2191599" cy="76944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点击此处添加文字说明内容，可以通过复制您的文本内容，在此文本框粘贴并选择只保留文字</a:t>
              </a:r>
              <a:r>
                <a:rPr kumimoji="0" lang="zh-CN" altLang="en-US" sz="1100" b="0" i="0" u="none" strike="noStrike" kern="1200" cap="none" spc="0" normalizeH="0" baseline="0" noProof="0" dirty="0" smtClean="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a:t>
              </a:r>
              <a:endParaRPr kumimoji="0" lang="en-US" altLang="zh-CN" sz="11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grpSp>
      <p:sp>
        <p:nvSpPr>
          <p:cNvPr id="24" name="42 Rectángulo"/>
          <p:cNvSpPr/>
          <p:nvPr/>
        </p:nvSpPr>
        <p:spPr>
          <a:xfrm>
            <a:off x="3393147" y="1478156"/>
            <a:ext cx="1976210" cy="787840"/>
          </a:xfrm>
          <a:prstGeom prst="rect">
            <a:avLst/>
          </a:prstGeom>
          <a:solidFill>
            <a:schemeClr val="accent2"/>
          </a:solidFill>
          <a:ln>
            <a:noFill/>
          </a:ln>
          <a:effectLst/>
        </p:spPr>
        <p:style>
          <a:lnRef idx="3">
            <a:schemeClr val="lt1"/>
          </a:lnRef>
          <a:fillRef idx="1">
            <a:schemeClr val="accent4"/>
          </a:fillRef>
          <a:effectRef idx="1">
            <a:schemeClr val="accent4"/>
          </a:effectRef>
          <a:fontRef idx="minor">
            <a:schemeClr val="lt1"/>
          </a:fontRef>
        </p:style>
        <p:txBody>
          <a:bodyPr lIns="68571" tIns="34285" rIns="68571" bIns="34285"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18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添加标题</a:t>
            </a:r>
            <a:endParaRPr kumimoji="0" lang="en-US" altLang="zh-CN" sz="18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100"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t>点击此处添加文字内容</a:t>
            </a:r>
            <a:endParaRPr kumimoji="0" lang="en-US" altLang="zh-CN" sz="1100"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grpSp>
        <p:nvGrpSpPr>
          <p:cNvPr id="25" name="组合 24"/>
          <p:cNvGrpSpPr/>
          <p:nvPr/>
        </p:nvGrpSpPr>
        <p:grpSpPr>
          <a:xfrm>
            <a:off x="3393149" y="2732491"/>
            <a:ext cx="1833514" cy="1126865"/>
            <a:chOff x="471218" y="2548491"/>
            <a:chExt cx="2191599" cy="1126866"/>
          </a:xfrm>
        </p:grpSpPr>
        <p:sp>
          <p:nvSpPr>
            <p:cNvPr id="26" name="矩形 25"/>
            <p:cNvSpPr/>
            <p:nvPr/>
          </p:nvSpPr>
          <p:spPr>
            <a:xfrm>
              <a:off x="471218" y="2548491"/>
              <a:ext cx="1005403" cy="338554"/>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1600" b="0" i="0" u="none" strike="noStrike" kern="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添加标题</a:t>
              </a:r>
              <a:endParaRPr kumimoji="0" lang="en-US" altLang="zh-CN" sz="1600" b="0" i="0" u="none" strike="noStrike" kern="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sp>
          <p:nvSpPr>
            <p:cNvPr id="27" name="矩形 26"/>
            <p:cNvSpPr/>
            <p:nvPr/>
          </p:nvSpPr>
          <p:spPr>
            <a:xfrm>
              <a:off x="471218" y="2905916"/>
              <a:ext cx="2191599" cy="76944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点击此处添加文字说明内容，可以通过复制您的文本内容，在此文本框粘贴并选择只保留文字</a:t>
              </a:r>
              <a:r>
                <a:rPr kumimoji="0" lang="zh-CN" altLang="en-US" sz="1100" b="0" i="0" u="none" strike="noStrike" kern="1200" cap="none" spc="0" normalizeH="0" baseline="0" noProof="0" dirty="0" smtClean="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a:t>
              </a:r>
              <a:endParaRPr kumimoji="0" lang="en-US" altLang="zh-CN" sz="11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grpSp>
      <p:sp>
        <p:nvSpPr>
          <p:cNvPr id="28" name="51 Rectángulo"/>
          <p:cNvSpPr/>
          <p:nvPr/>
        </p:nvSpPr>
        <p:spPr>
          <a:xfrm>
            <a:off x="5906837" y="1478156"/>
            <a:ext cx="1977532" cy="787839"/>
          </a:xfrm>
          <a:prstGeom prst="rect">
            <a:avLst/>
          </a:prstGeom>
          <a:solidFill>
            <a:schemeClr val="accent1"/>
          </a:solidFill>
          <a:ln>
            <a:noFill/>
          </a:ln>
          <a:effectLst/>
        </p:spPr>
        <p:style>
          <a:lnRef idx="3">
            <a:schemeClr val="lt1"/>
          </a:lnRef>
          <a:fillRef idx="1">
            <a:schemeClr val="accent4"/>
          </a:fillRef>
          <a:effectRef idx="1">
            <a:schemeClr val="accent4"/>
          </a:effectRef>
          <a:fontRef idx="minor">
            <a:schemeClr val="lt1"/>
          </a:fontRef>
        </p:style>
        <p:txBody>
          <a:bodyPr lIns="68571" tIns="34285" rIns="68571" bIns="34285"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18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添加标题</a:t>
            </a:r>
            <a:endParaRPr kumimoji="0" lang="en-US" altLang="zh-CN" sz="18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100"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rPr>
              <a:t>点击此处添加文字内容</a:t>
            </a:r>
            <a:endParaRPr kumimoji="0" lang="en-US" altLang="zh-CN" sz="1100" b="0"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grpSp>
        <p:nvGrpSpPr>
          <p:cNvPr id="29" name="组合 28"/>
          <p:cNvGrpSpPr/>
          <p:nvPr/>
        </p:nvGrpSpPr>
        <p:grpSpPr>
          <a:xfrm>
            <a:off x="5906839" y="2732491"/>
            <a:ext cx="1833514" cy="1126865"/>
            <a:chOff x="467746" y="2548491"/>
            <a:chExt cx="2191599" cy="1126866"/>
          </a:xfrm>
        </p:grpSpPr>
        <p:sp>
          <p:nvSpPr>
            <p:cNvPr id="30" name="矩形 29"/>
            <p:cNvSpPr/>
            <p:nvPr/>
          </p:nvSpPr>
          <p:spPr>
            <a:xfrm>
              <a:off x="467746" y="2548491"/>
              <a:ext cx="1005403" cy="338554"/>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1600" b="0" i="0" u="none" strike="noStrike" kern="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添加标题</a:t>
              </a:r>
              <a:endParaRPr kumimoji="0" lang="en-US" altLang="zh-CN" sz="1600" b="0" i="0" u="none" strike="noStrike" kern="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sp>
          <p:nvSpPr>
            <p:cNvPr id="31" name="矩形 30"/>
            <p:cNvSpPr/>
            <p:nvPr/>
          </p:nvSpPr>
          <p:spPr>
            <a:xfrm>
              <a:off x="467746" y="2905916"/>
              <a:ext cx="2191599" cy="76944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点击此处添加文字说明内容，可以通过复制您的文本内容，在此文本框粘贴并选择只保留文字</a:t>
              </a:r>
              <a:r>
                <a:rPr kumimoji="0" lang="zh-CN" altLang="en-US" sz="1100" b="0" i="0" u="none" strike="noStrike" kern="1200" cap="none" spc="0" normalizeH="0" baseline="0" noProof="0" dirty="0" smtClean="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a:t>
              </a:r>
              <a:endParaRPr kumimoji="0" lang="en-US" altLang="zh-CN" sz="11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gr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randombar(horizontal)">
                                      <p:cBhvr>
                                        <p:cTn id="7" dur="500"/>
                                        <p:tgtEl>
                                          <p:spTgt spid="20"/>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additive="base">
                                        <p:cTn id="11" dur="500" fill="hold"/>
                                        <p:tgtEl>
                                          <p:spTgt spid="21"/>
                                        </p:tgtEl>
                                        <p:attrNameLst>
                                          <p:attrName>ppt_x</p:attrName>
                                        </p:attrNameLst>
                                      </p:cBhvr>
                                      <p:tavLst>
                                        <p:tav tm="0">
                                          <p:val>
                                            <p:strVal val="#ppt_x"/>
                                          </p:val>
                                        </p:tav>
                                        <p:tav tm="100000">
                                          <p:val>
                                            <p:strVal val="#ppt_x"/>
                                          </p:val>
                                        </p:tav>
                                      </p:tavLst>
                                    </p:anim>
                                    <p:anim calcmode="lin" valueType="num">
                                      <p:cBhvr additive="base">
                                        <p:cTn id="12" dur="500" fill="hold"/>
                                        <p:tgtEl>
                                          <p:spTgt spid="21"/>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ipe(up)">
                                      <p:cBhvr>
                                        <p:cTn id="16" dur="500"/>
                                        <p:tgtEl>
                                          <p:spTgt spid="18"/>
                                        </p:tgtEl>
                                      </p:cBhvr>
                                    </p:animEffect>
                                  </p:childTnLst>
                                </p:cTn>
                              </p:par>
                            </p:childTnLst>
                          </p:cTn>
                        </p:par>
                        <p:par>
                          <p:cTn id="17" fill="hold">
                            <p:stCondLst>
                              <p:cond delay="1500"/>
                            </p:stCondLst>
                            <p:childTnLst>
                              <p:par>
                                <p:cTn id="18" presetID="14" presetClass="entr" presetSubtype="10" fill="hold" grpId="0" nodeType="after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randombar(horizontal)">
                                      <p:cBhvr>
                                        <p:cTn id="20" dur="500"/>
                                        <p:tgtEl>
                                          <p:spTgt spid="24"/>
                                        </p:tgtEl>
                                      </p:cBhvr>
                                    </p:animEffect>
                                  </p:childTnLst>
                                </p:cTn>
                              </p:par>
                            </p:childTnLst>
                          </p:cTn>
                        </p:par>
                        <p:par>
                          <p:cTn id="21" fill="hold">
                            <p:stCondLst>
                              <p:cond delay="2000"/>
                            </p:stCondLst>
                            <p:childTnLst>
                              <p:par>
                                <p:cTn id="22" presetID="2" presetClass="entr" presetSubtype="4" fill="hold" nodeType="after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additive="base">
                                        <p:cTn id="24" dur="500" fill="hold"/>
                                        <p:tgtEl>
                                          <p:spTgt spid="25"/>
                                        </p:tgtEl>
                                        <p:attrNameLst>
                                          <p:attrName>ppt_x</p:attrName>
                                        </p:attrNameLst>
                                      </p:cBhvr>
                                      <p:tavLst>
                                        <p:tav tm="0">
                                          <p:val>
                                            <p:strVal val="#ppt_x"/>
                                          </p:val>
                                        </p:tav>
                                        <p:tav tm="100000">
                                          <p:val>
                                            <p:strVal val="#ppt_x"/>
                                          </p:val>
                                        </p:tav>
                                      </p:tavLst>
                                    </p:anim>
                                    <p:anim calcmode="lin" valueType="num">
                                      <p:cBhvr additive="base">
                                        <p:cTn id="25" dur="500" fill="hold"/>
                                        <p:tgtEl>
                                          <p:spTgt spid="25"/>
                                        </p:tgtEl>
                                        <p:attrNameLst>
                                          <p:attrName>ppt_y</p:attrName>
                                        </p:attrNameLst>
                                      </p:cBhvr>
                                      <p:tavLst>
                                        <p:tav tm="0">
                                          <p:val>
                                            <p:strVal val="1+#ppt_h/2"/>
                                          </p:val>
                                        </p:tav>
                                        <p:tav tm="100000">
                                          <p:val>
                                            <p:strVal val="#ppt_y"/>
                                          </p:val>
                                        </p:tav>
                                      </p:tavLst>
                                    </p:anim>
                                  </p:childTnLst>
                                </p:cTn>
                              </p:par>
                            </p:childTnLst>
                          </p:cTn>
                        </p:par>
                        <p:par>
                          <p:cTn id="26" fill="hold">
                            <p:stCondLst>
                              <p:cond delay="2500"/>
                            </p:stCondLst>
                            <p:childTnLst>
                              <p:par>
                                <p:cTn id="27" presetID="22" presetClass="entr" presetSubtype="1"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up)">
                                      <p:cBhvr>
                                        <p:cTn id="29" dur="500"/>
                                        <p:tgtEl>
                                          <p:spTgt spid="19"/>
                                        </p:tgtEl>
                                      </p:cBhvr>
                                    </p:animEffect>
                                  </p:childTnLst>
                                </p:cTn>
                              </p:par>
                            </p:childTnLst>
                          </p:cTn>
                        </p:par>
                        <p:par>
                          <p:cTn id="30" fill="hold">
                            <p:stCondLst>
                              <p:cond delay="3000"/>
                            </p:stCondLst>
                            <p:childTnLst>
                              <p:par>
                                <p:cTn id="31" presetID="14" presetClass="entr" presetSubtype="10"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randombar(horizontal)">
                                      <p:cBhvr>
                                        <p:cTn id="33" dur="500"/>
                                        <p:tgtEl>
                                          <p:spTgt spid="28"/>
                                        </p:tgtEl>
                                      </p:cBhvr>
                                    </p:animEffect>
                                  </p:childTnLst>
                                </p:cTn>
                              </p:par>
                            </p:childTnLst>
                          </p:cTn>
                        </p:par>
                        <p:par>
                          <p:cTn id="34" fill="hold">
                            <p:stCondLst>
                              <p:cond delay="3500"/>
                            </p:stCondLst>
                            <p:childTnLst>
                              <p:par>
                                <p:cTn id="35" presetID="2" presetClass="entr" presetSubtype="4" fill="hold" nodeType="after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additive="base">
                                        <p:cTn id="37" dur="500" fill="hold"/>
                                        <p:tgtEl>
                                          <p:spTgt spid="29"/>
                                        </p:tgtEl>
                                        <p:attrNameLst>
                                          <p:attrName>ppt_x</p:attrName>
                                        </p:attrNameLst>
                                      </p:cBhvr>
                                      <p:tavLst>
                                        <p:tav tm="0">
                                          <p:val>
                                            <p:strVal val="#ppt_x"/>
                                          </p:val>
                                        </p:tav>
                                        <p:tav tm="100000">
                                          <p:val>
                                            <p:strVal val="#ppt_x"/>
                                          </p:val>
                                        </p:tav>
                                      </p:tavLst>
                                    </p:anim>
                                    <p:anim calcmode="lin" valueType="num">
                                      <p:cBhvr additive="base">
                                        <p:cTn id="3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P spid="2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五边形 25"/>
          <p:cNvSpPr/>
          <p:nvPr/>
        </p:nvSpPr>
        <p:spPr bwMode="auto">
          <a:xfrm>
            <a:off x="2212172" y="1447848"/>
            <a:ext cx="1258035" cy="386488"/>
          </a:xfrm>
          <a:prstGeom prst="homePlate">
            <a:avLst/>
          </a:prstGeom>
          <a:solidFill>
            <a:schemeClr val="accent1"/>
          </a:solidFill>
          <a:ln w="3175" cap="flat" cmpd="sng">
            <a:noFill/>
            <a:bevel/>
          </a:ln>
        </p:spPr>
        <p:txBody>
          <a:bodyPr lIns="62118" tIns="31058" rIns="62118" bIns="31058"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srgbClr val="F8F8F8"/>
              </a:solidFill>
              <a:effectLst/>
              <a:uLnTx/>
              <a:uFillTx/>
              <a:latin typeface="Arial" panose="020B0604020202020204" pitchFamily="34" charset="0"/>
              <a:ea typeface="微软雅黑" panose="020B0503020204020204" pitchFamily="34" charset="-122"/>
              <a:cs typeface="+mn-cs"/>
            </a:endParaRPr>
          </a:p>
        </p:txBody>
      </p:sp>
      <p:sp>
        <p:nvSpPr>
          <p:cNvPr id="27" name="TextBox 22"/>
          <p:cNvSpPr txBox="1">
            <a:spLocks noChangeArrowheads="1"/>
          </p:cNvSpPr>
          <p:nvPr/>
        </p:nvSpPr>
        <p:spPr bwMode="auto">
          <a:xfrm>
            <a:off x="2348493" y="1509526"/>
            <a:ext cx="1056462" cy="251094"/>
          </a:xfrm>
          <a:prstGeom prst="rect">
            <a:avLst/>
          </a:prstGeom>
          <a:noFill/>
          <a:ln w="3175" cap="flat" cmpd="sng">
            <a:noFill/>
            <a:bevel/>
          </a:ln>
        </p:spPr>
        <p:txBody>
          <a:bodyPr lIns="62118" tIns="31058" rIns="62118" bIns="31058" anchor="ctr"/>
          <a:lstStyle>
            <a:defPPr>
              <a:defRPr lang="zh-CN"/>
            </a:defPPr>
            <a:lvl1pPr algn="ctr">
              <a:defRPr sz="2000" b="1">
                <a:solidFill>
                  <a:srgbClr val="F8F8F8"/>
                </a:solidFill>
                <a:ea typeface="微软雅黑" panose="020B0503020204020204" pitchFamily="34" charset="-122"/>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100" b="1" i="0" u="none" strike="noStrike" kern="1200" cap="none" spc="0" normalizeH="0" baseline="0" noProof="0" dirty="0">
                <a:ln>
                  <a:noFill/>
                </a:ln>
                <a:solidFill>
                  <a:srgbClr val="F8F8F8"/>
                </a:solidFill>
                <a:effectLst/>
                <a:uLnTx/>
                <a:uFillTx/>
                <a:latin typeface="Calibri" panose="020F0502020204030204"/>
                <a:ea typeface="微软雅黑" panose="020B0503020204020204" pitchFamily="34" charset="-122"/>
                <a:cs typeface="+mn-cs"/>
              </a:rPr>
              <a:t>添加标题</a:t>
            </a:r>
          </a:p>
        </p:txBody>
      </p:sp>
      <p:sp>
        <p:nvSpPr>
          <p:cNvPr id="28" name="五边形 27"/>
          <p:cNvSpPr/>
          <p:nvPr/>
        </p:nvSpPr>
        <p:spPr bwMode="auto">
          <a:xfrm>
            <a:off x="2212171" y="2638075"/>
            <a:ext cx="1258036" cy="386488"/>
          </a:xfrm>
          <a:prstGeom prst="homePlate">
            <a:avLst/>
          </a:prstGeom>
          <a:solidFill>
            <a:schemeClr val="accent1"/>
          </a:solidFill>
          <a:ln w="3175" cap="flat" cmpd="sng">
            <a:noFill/>
            <a:bevel/>
          </a:ln>
        </p:spPr>
        <p:txBody>
          <a:bodyPr lIns="62118" tIns="31058" rIns="62118" bIns="31058"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srgbClr val="F8F8F8"/>
              </a:solidFill>
              <a:effectLst/>
              <a:uLnTx/>
              <a:uFillTx/>
              <a:latin typeface="Arial" panose="020B0604020202020204" pitchFamily="34" charset="0"/>
              <a:ea typeface="微软雅黑" panose="020B0503020204020204" pitchFamily="34" charset="-122"/>
              <a:cs typeface="+mn-cs"/>
            </a:endParaRPr>
          </a:p>
        </p:txBody>
      </p:sp>
      <p:sp>
        <p:nvSpPr>
          <p:cNvPr id="29" name="TextBox 22"/>
          <p:cNvSpPr txBox="1">
            <a:spLocks noChangeArrowheads="1"/>
          </p:cNvSpPr>
          <p:nvPr/>
        </p:nvSpPr>
        <p:spPr bwMode="auto">
          <a:xfrm>
            <a:off x="2354164" y="2714277"/>
            <a:ext cx="1050789" cy="251094"/>
          </a:xfrm>
          <a:prstGeom prst="rect">
            <a:avLst/>
          </a:prstGeom>
          <a:noFill/>
          <a:ln w="3175" cap="flat" cmpd="sng">
            <a:noFill/>
            <a:bevel/>
          </a:ln>
        </p:spPr>
        <p:txBody>
          <a:bodyPr lIns="62118" tIns="31058" rIns="62118" bIns="31058" anchor="ctr"/>
          <a:lstStyle>
            <a:defPPr>
              <a:defRPr lang="zh-CN"/>
            </a:defPPr>
            <a:lvl1pPr algn="ctr">
              <a:defRPr sz="2000" b="1">
                <a:solidFill>
                  <a:srgbClr val="F8F8F8"/>
                </a:solidFill>
                <a:ea typeface="微软雅黑" panose="020B0503020204020204" pitchFamily="34" charset="-122"/>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100" b="1" i="0" u="none" strike="noStrike" kern="1200" cap="none" spc="0" normalizeH="0" baseline="0" noProof="0" dirty="0">
                <a:ln>
                  <a:noFill/>
                </a:ln>
                <a:solidFill>
                  <a:srgbClr val="F8F8F8"/>
                </a:solidFill>
                <a:effectLst/>
                <a:uLnTx/>
                <a:uFillTx/>
                <a:latin typeface="Calibri" panose="020F0502020204030204"/>
                <a:ea typeface="微软雅黑" panose="020B0503020204020204" pitchFamily="34" charset="-122"/>
                <a:cs typeface="+mn-cs"/>
              </a:rPr>
              <a:t>添加标题</a:t>
            </a:r>
          </a:p>
        </p:txBody>
      </p:sp>
      <p:sp>
        <p:nvSpPr>
          <p:cNvPr id="30" name="五边形 29"/>
          <p:cNvSpPr/>
          <p:nvPr/>
        </p:nvSpPr>
        <p:spPr bwMode="auto">
          <a:xfrm>
            <a:off x="2212171" y="3885006"/>
            <a:ext cx="1258036" cy="386488"/>
          </a:xfrm>
          <a:prstGeom prst="homePlate">
            <a:avLst/>
          </a:prstGeom>
          <a:solidFill>
            <a:schemeClr val="accent1"/>
          </a:solidFill>
          <a:ln w="3175" cap="flat" cmpd="sng">
            <a:noFill/>
            <a:bevel/>
          </a:ln>
        </p:spPr>
        <p:txBody>
          <a:bodyPr lIns="62118" tIns="31058" rIns="62118" bIns="31058"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dirty="0">
              <a:ln>
                <a:noFill/>
              </a:ln>
              <a:solidFill>
                <a:srgbClr val="F8F8F8"/>
              </a:solidFill>
              <a:effectLst/>
              <a:uLnTx/>
              <a:uFillTx/>
              <a:latin typeface="Arial" panose="020B0604020202020204" pitchFamily="34" charset="0"/>
              <a:ea typeface="微软雅黑" panose="020B0503020204020204" pitchFamily="34" charset="-122"/>
              <a:cs typeface="+mn-cs"/>
            </a:endParaRPr>
          </a:p>
        </p:txBody>
      </p:sp>
      <p:sp>
        <p:nvSpPr>
          <p:cNvPr id="31" name="TextBox 22"/>
          <p:cNvSpPr txBox="1">
            <a:spLocks noChangeArrowheads="1"/>
          </p:cNvSpPr>
          <p:nvPr/>
        </p:nvSpPr>
        <p:spPr bwMode="auto">
          <a:xfrm>
            <a:off x="2354164" y="3947512"/>
            <a:ext cx="1050789" cy="251094"/>
          </a:xfrm>
          <a:prstGeom prst="rect">
            <a:avLst/>
          </a:prstGeom>
          <a:noFill/>
          <a:ln w="3175" cap="flat" cmpd="sng">
            <a:noFill/>
            <a:bevel/>
          </a:ln>
        </p:spPr>
        <p:txBody>
          <a:bodyPr lIns="62118" tIns="31058" rIns="62118" bIns="31058" anchor="ctr"/>
          <a:lstStyle>
            <a:defPPr>
              <a:defRPr lang="zh-CN"/>
            </a:defPPr>
            <a:lvl1pPr algn="ctr">
              <a:defRPr sz="2000" b="1">
                <a:solidFill>
                  <a:srgbClr val="F8F8F8"/>
                </a:solidFill>
                <a:ea typeface="微软雅黑" panose="020B0503020204020204" pitchFamily="34" charset="-122"/>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100" b="1" i="0" u="none" strike="noStrike" kern="1200" cap="none" spc="0" normalizeH="0" baseline="0" noProof="0" dirty="0">
                <a:ln>
                  <a:noFill/>
                </a:ln>
                <a:solidFill>
                  <a:srgbClr val="F8F8F8"/>
                </a:solidFill>
                <a:effectLst/>
                <a:uLnTx/>
                <a:uFillTx/>
                <a:latin typeface="Calibri" panose="020F0502020204030204"/>
                <a:ea typeface="微软雅黑" panose="020B0503020204020204" pitchFamily="34" charset="-122"/>
                <a:cs typeface="+mn-cs"/>
              </a:rPr>
              <a:t>添加标题</a:t>
            </a:r>
          </a:p>
        </p:txBody>
      </p:sp>
      <p:sp>
        <p:nvSpPr>
          <p:cNvPr id="32" name="任意多边形 31"/>
          <p:cNvSpPr/>
          <p:nvPr/>
        </p:nvSpPr>
        <p:spPr bwMode="auto">
          <a:xfrm>
            <a:off x="1496934" y="1629211"/>
            <a:ext cx="855695" cy="1204749"/>
          </a:xfrm>
          <a:custGeom>
            <a:avLst/>
            <a:gdLst>
              <a:gd name="connsiteX0" fmla="*/ 0 w 1092530"/>
              <a:gd name="connsiteY0" fmla="*/ 1068780 h 1068780"/>
              <a:gd name="connsiteX1" fmla="*/ 1092530 w 1092530"/>
              <a:gd name="connsiteY1" fmla="*/ 0 h 1068780"/>
            </a:gdLst>
            <a:ahLst/>
            <a:cxnLst>
              <a:cxn ang="0">
                <a:pos x="connsiteX0" y="connsiteY0"/>
              </a:cxn>
              <a:cxn ang="0">
                <a:pos x="connsiteX1" y="connsiteY1"/>
              </a:cxn>
            </a:cxnLst>
            <a:rect l="l" t="t" r="r" b="b"/>
            <a:pathLst>
              <a:path w="1092530" h="1068780">
                <a:moveTo>
                  <a:pt x="0" y="1068780"/>
                </a:moveTo>
                <a:lnTo>
                  <a:pt x="1092530" y="0"/>
                </a:lnTo>
              </a:path>
            </a:pathLst>
          </a:custGeom>
          <a:ln>
            <a:solidFill>
              <a:schemeClr val="tx1">
                <a:lumMod val="65000"/>
                <a:lumOff val="35000"/>
              </a:schemeClr>
            </a:solidFill>
            <a:headEnd type="oval"/>
            <a:tailEnd type="oval"/>
          </a:ln>
        </p:spPr>
        <p:style>
          <a:lnRef idx="1">
            <a:schemeClr val="dk1"/>
          </a:lnRef>
          <a:fillRef idx="0">
            <a:schemeClr val="dk1"/>
          </a:fillRef>
          <a:effectRef idx="0">
            <a:schemeClr val="dk1"/>
          </a:effectRef>
          <a:fontRef idx="minor">
            <a:schemeClr val="tx1"/>
          </a:fontRef>
        </p:style>
        <p:txBody>
          <a:bodyPr lIns="62118" tIns="31058" rIns="62118" bIns="31058" anchor="ctr"/>
          <a:lstStyle/>
          <a:p>
            <a:pPr marL="0" marR="0" lvl="0" indent="0" algn="ctr" defTabSz="914400" rtl="0" eaLnBrk="0" fontAlgn="ctr" latinLnBrk="0" hangingPunct="0">
              <a:lnSpc>
                <a:spcPct val="100000"/>
              </a:lnSpc>
              <a:spcBef>
                <a:spcPts val="0"/>
              </a:spcBef>
              <a:spcAft>
                <a:spcPts val="0"/>
              </a:spcAft>
              <a:buClr>
                <a:srgbClr val="FF0000"/>
              </a:buClr>
              <a:buSzPct val="70000"/>
              <a:buFontTx/>
              <a:buNone/>
              <a:defRPr/>
            </a:pPr>
            <a:endParaRPr kumimoji="0" lang="zh-CN" altLang="en-US" sz="11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sp>
        <p:nvSpPr>
          <p:cNvPr id="33" name="任意多边形 32"/>
          <p:cNvSpPr/>
          <p:nvPr/>
        </p:nvSpPr>
        <p:spPr bwMode="auto">
          <a:xfrm flipV="1">
            <a:off x="1496936" y="2850912"/>
            <a:ext cx="855695" cy="1227338"/>
          </a:xfrm>
          <a:custGeom>
            <a:avLst/>
            <a:gdLst>
              <a:gd name="connsiteX0" fmla="*/ 0 w 1092530"/>
              <a:gd name="connsiteY0" fmla="*/ 1068780 h 1068780"/>
              <a:gd name="connsiteX1" fmla="*/ 1092530 w 1092530"/>
              <a:gd name="connsiteY1" fmla="*/ 0 h 1068780"/>
            </a:gdLst>
            <a:ahLst/>
            <a:cxnLst>
              <a:cxn ang="0">
                <a:pos x="connsiteX0" y="connsiteY0"/>
              </a:cxn>
              <a:cxn ang="0">
                <a:pos x="connsiteX1" y="connsiteY1"/>
              </a:cxn>
            </a:cxnLst>
            <a:rect l="l" t="t" r="r" b="b"/>
            <a:pathLst>
              <a:path w="1092530" h="1068780">
                <a:moveTo>
                  <a:pt x="0" y="1068780"/>
                </a:moveTo>
                <a:lnTo>
                  <a:pt x="1092530" y="0"/>
                </a:lnTo>
              </a:path>
            </a:pathLst>
          </a:custGeom>
          <a:ln>
            <a:solidFill>
              <a:schemeClr val="tx1">
                <a:lumMod val="65000"/>
                <a:lumOff val="35000"/>
              </a:schemeClr>
            </a:solidFill>
            <a:headEnd type="oval"/>
            <a:tailEnd type="oval"/>
          </a:ln>
        </p:spPr>
        <p:style>
          <a:lnRef idx="1">
            <a:schemeClr val="dk1"/>
          </a:lnRef>
          <a:fillRef idx="0">
            <a:schemeClr val="dk1"/>
          </a:fillRef>
          <a:effectRef idx="0">
            <a:schemeClr val="dk1"/>
          </a:effectRef>
          <a:fontRef idx="minor">
            <a:schemeClr val="tx1"/>
          </a:fontRef>
        </p:style>
        <p:txBody>
          <a:bodyPr lIns="62118" tIns="31058" rIns="62118" bIns="31058" anchor="ctr"/>
          <a:lstStyle/>
          <a:p>
            <a:pPr marL="0" marR="0" lvl="0" indent="0" algn="ctr" defTabSz="914400" rtl="0" eaLnBrk="0" fontAlgn="ctr" latinLnBrk="0" hangingPunct="0">
              <a:lnSpc>
                <a:spcPct val="100000"/>
              </a:lnSpc>
              <a:spcBef>
                <a:spcPts val="0"/>
              </a:spcBef>
              <a:spcAft>
                <a:spcPts val="0"/>
              </a:spcAft>
              <a:buClr>
                <a:srgbClr val="FF0000"/>
              </a:buClr>
              <a:buSzPct val="70000"/>
              <a:buFontTx/>
              <a:buNone/>
              <a:defRPr/>
            </a:pPr>
            <a:endParaRPr kumimoji="0" lang="zh-CN" altLang="en-US" sz="11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endParaRPr>
          </a:p>
        </p:txBody>
      </p:sp>
      <p:cxnSp>
        <p:nvCxnSpPr>
          <p:cNvPr id="34" name="直接连接符 33"/>
          <p:cNvCxnSpPr/>
          <p:nvPr/>
        </p:nvCxnSpPr>
        <p:spPr bwMode="auto">
          <a:xfrm>
            <a:off x="1496934" y="2850908"/>
            <a:ext cx="855695" cy="2"/>
          </a:xfrm>
          <a:prstGeom prst="line">
            <a:avLst/>
          </a:prstGeom>
          <a:ln>
            <a:solidFill>
              <a:schemeClr val="tx1">
                <a:lumMod val="65000"/>
                <a:lumOff val="35000"/>
              </a:schemeClr>
            </a:solidFill>
            <a:headEnd type="oval"/>
            <a:tailEnd type="oval"/>
          </a:ln>
        </p:spPr>
        <p:style>
          <a:lnRef idx="1">
            <a:schemeClr val="dk1"/>
          </a:lnRef>
          <a:fillRef idx="0">
            <a:schemeClr val="dk1"/>
          </a:fillRef>
          <a:effectRef idx="0">
            <a:schemeClr val="dk1"/>
          </a:effectRef>
          <a:fontRef idx="minor">
            <a:schemeClr val="tx1"/>
          </a:fontRef>
        </p:style>
      </p:cxnSp>
      <p:sp>
        <p:nvSpPr>
          <p:cNvPr id="35" name="椭圆 34"/>
          <p:cNvSpPr>
            <a:spLocks noChangeArrowheads="1"/>
          </p:cNvSpPr>
          <p:nvPr/>
        </p:nvSpPr>
        <p:spPr bwMode="auto">
          <a:xfrm>
            <a:off x="964699" y="2379807"/>
            <a:ext cx="943005" cy="942204"/>
          </a:xfrm>
          <a:prstGeom prst="ellipse">
            <a:avLst/>
          </a:prstGeom>
          <a:solidFill>
            <a:schemeClr val="accent1"/>
          </a:solidFill>
          <a:ln w="3175" cap="flat" cmpd="sng">
            <a:noFill/>
            <a:bevel/>
          </a:ln>
        </p:spPr>
        <p:txBody>
          <a:bodyPr lIns="62118" tIns="31058" rIns="62118" bIns="31058"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a:ln>
                  <a:noFill/>
                </a:ln>
                <a:solidFill>
                  <a:srgbClr val="F8F8F8"/>
                </a:solidFill>
                <a:effectLst/>
                <a:uLnTx/>
                <a:uFillTx/>
                <a:latin typeface="Calibri" panose="020F0502020204030204"/>
                <a:ea typeface="微软雅黑" panose="020B0503020204020204" pitchFamily="34" charset="-122"/>
                <a:cs typeface="+mn-cs"/>
              </a:rPr>
              <a:t>添加</a:t>
            </a:r>
            <a:endParaRPr kumimoji="0" lang="en-US" altLang="zh-CN" sz="1400" b="1" i="0" u="none" strike="noStrike" kern="1200" cap="none" spc="0" normalizeH="0" baseline="0" noProof="0" dirty="0">
              <a:ln>
                <a:noFill/>
              </a:ln>
              <a:solidFill>
                <a:srgbClr val="F8F8F8"/>
              </a:solidFill>
              <a:effectLst/>
              <a:uLnTx/>
              <a:uFillTx/>
              <a:latin typeface="Calibri" panose="020F0502020204030204"/>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a:ln>
                  <a:noFill/>
                </a:ln>
                <a:solidFill>
                  <a:srgbClr val="F8F8F8"/>
                </a:solidFill>
                <a:effectLst/>
                <a:uLnTx/>
                <a:uFillTx/>
                <a:latin typeface="Calibri" panose="020F0502020204030204"/>
                <a:ea typeface="微软雅黑" panose="020B0503020204020204" pitchFamily="34" charset="-122"/>
                <a:cs typeface="+mn-cs"/>
              </a:rPr>
              <a:t>标题</a:t>
            </a:r>
          </a:p>
        </p:txBody>
      </p:sp>
      <p:sp>
        <p:nvSpPr>
          <p:cNvPr id="36" name="右弧形箭头 35"/>
          <p:cNvSpPr/>
          <p:nvPr/>
        </p:nvSpPr>
        <p:spPr>
          <a:xfrm>
            <a:off x="6435667" y="1389622"/>
            <a:ext cx="673760" cy="1408981"/>
          </a:xfrm>
          <a:prstGeom prst="curvedLeftArrow">
            <a:avLst/>
          </a:prstGeom>
          <a:solidFill>
            <a:schemeClr val="accent2"/>
          </a:solidFill>
          <a:ln w="19050">
            <a:noFill/>
          </a:ln>
        </p:spPr>
        <p:txBody>
          <a:bodyPr vert="horz" wrap="square" lIns="55905" tIns="27953" rIns="55905" bIns="27953"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100" b="0" i="0" u="none" strike="noStrike" kern="0" cap="none" spc="0" normalizeH="0" baseline="0" noProof="0">
              <a:ln>
                <a:noFill/>
              </a:ln>
              <a:solidFill>
                <a:srgbClr val="EEECE1">
                  <a:lumMod val="10000"/>
                </a:srgbClr>
              </a:solidFill>
              <a:effectLst/>
              <a:uLnTx/>
              <a:uFillTx/>
              <a:latin typeface="Calibri" panose="020F0502020204030204"/>
              <a:ea typeface="微软雅黑" panose="020B0503020204020204" pitchFamily="34" charset="-122"/>
              <a:cs typeface="+mn-cs"/>
            </a:endParaRPr>
          </a:p>
        </p:txBody>
      </p:sp>
      <p:sp>
        <p:nvSpPr>
          <p:cNvPr id="37" name="右弧形箭头 36"/>
          <p:cNvSpPr/>
          <p:nvPr/>
        </p:nvSpPr>
        <p:spPr>
          <a:xfrm>
            <a:off x="6442502" y="2801444"/>
            <a:ext cx="666924" cy="1557403"/>
          </a:xfrm>
          <a:prstGeom prst="curvedLeftArrow">
            <a:avLst/>
          </a:prstGeom>
          <a:solidFill>
            <a:schemeClr val="accent2"/>
          </a:solidFill>
          <a:ln w="19050">
            <a:noFill/>
          </a:ln>
        </p:spPr>
        <p:txBody>
          <a:bodyPr vert="horz" wrap="square" lIns="55905" tIns="27953" rIns="55905" bIns="27953"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100" b="0" i="0" u="none" strike="noStrike" kern="0" cap="none" spc="0" normalizeH="0" baseline="0" noProof="0">
              <a:ln>
                <a:noFill/>
              </a:ln>
              <a:solidFill>
                <a:srgbClr val="EEECE1">
                  <a:lumMod val="10000"/>
                </a:srgbClr>
              </a:solidFill>
              <a:effectLst/>
              <a:uLnTx/>
              <a:uFillTx/>
              <a:latin typeface="Calibri" panose="020F0502020204030204"/>
              <a:ea typeface="微软雅黑" panose="020B0503020204020204" pitchFamily="34" charset="-122"/>
              <a:cs typeface="+mn-cs"/>
            </a:endParaRPr>
          </a:p>
        </p:txBody>
      </p:sp>
      <p:sp>
        <p:nvSpPr>
          <p:cNvPr id="38" name="右弧形箭头 37"/>
          <p:cNvSpPr/>
          <p:nvPr/>
        </p:nvSpPr>
        <p:spPr>
          <a:xfrm rot="10800000" flipH="1">
            <a:off x="6243302" y="1696865"/>
            <a:ext cx="770430" cy="2285921"/>
          </a:xfrm>
          <a:prstGeom prst="curvedLeftArrow">
            <a:avLst/>
          </a:prstGeom>
          <a:solidFill>
            <a:schemeClr val="accent1"/>
          </a:solidFill>
          <a:ln w="19050">
            <a:noFill/>
          </a:ln>
        </p:spPr>
        <p:txBody>
          <a:bodyPr vert="horz" wrap="square" lIns="55905" tIns="27953" rIns="55905" bIns="27953"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100" b="0" i="0" u="none" strike="noStrike" kern="0" cap="none" spc="0" normalizeH="0" baseline="0" noProof="0">
              <a:ln>
                <a:noFill/>
              </a:ln>
              <a:solidFill>
                <a:srgbClr val="EEECE1">
                  <a:lumMod val="10000"/>
                </a:srgbClr>
              </a:solidFill>
              <a:effectLst/>
              <a:uLnTx/>
              <a:uFillTx/>
              <a:latin typeface="Calibri" panose="020F0502020204030204"/>
              <a:ea typeface="微软雅黑" panose="020B0503020204020204" pitchFamily="34" charset="-122"/>
              <a:cs typeface="+mn-cs"/>
            </a:endParaRPr>
          </a:p>
        </p:txBody>
      </p:sp>
      <p:sp>
        <p:nvSpPr>
          <p:cNvPr id="39" name="TextBox 31"/>
          <p:cNvSpPr txBox="1"/>
          <p:nvPr/>
        </p:nvSpPr>
        <p:spPr>
          <a:xfrm>
            <a:off x="7064536" y="2724738"/>
            <a:ext cx="828020" cy="230170"/>
          </a:xfrm>
          <a:prstGeom prst="rect">
            <a:avLst/>
          </a:prstGeom>
          <a:noFill/>
        </p:spPr>
        <p:txBody>
          <a:bodyPr wrap="square" lIns="62118" tIns="31058" rIns="62118" bIns="31058"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100" b="1" i="0" u="none" strike="noStrike" kern="1200" cap="none" spc="0" normalizeH="0" baseline="0" noProof="0" dirty="0">
                <a:ln>
                  <a:noFill/>
                </a:ln>
                <a:solidFill>
                  <a:srgbClr val="2272AB"/>
                </a:solidFill>
                <a:effectLst/>
                <a:uLnTx/>
                <a:uFillTx/>
                <a:latin typeface="Broadway BT"/>
                <a:ea typeface="微软雅黑" panose="020B0503020204020204" pitchFamily="34" charset="-122"/>
                <a:cs typeface="+mn-cs"/>
              </a:rPr>
              <a:t>补充性文字</a:t>
            </a:r>
          </a:p>
        </p:txBody>
      </p:sp>
      <p:sp>
        <p:nvSpPr>
          <p:cNvPr id="40" name="TextBox 31"/>
          <p:cNvSpPr txBox="1"/>
          <p:nvPr/>
        </p:nvSpPr>
        <p:spPr>
          <a:xfrm>
            <a:off x="7200364" y="3471893"/>
            <a:ext cx="828020" cy="230170"/>
          </a:xfrm>
          <a:prstGeom prst="rect">
            <a:avLst/>
          </a:prstGeom>
          <a:noFill/>
        </p:spPr>
        <p:txBody>
          <a:bodyPr wrap="square" lIns="62118" tIns="31058" rIns="62118" bIns="31058"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100" b="1" i="0" u="none" strike="noStrike" kern="1200" cap="none" spc="0" normalizeH="0" baseline="0" noProof="0" dirty="0">
                <a:ln>
                  <a:noFill/>
                </a:ln>
                <a:solidFill>
                  <a:srgbClr val="2272AB"/>
                </a:solidFill>
                <a:effectLst/>
                <a:uLnTx/>
                <a:uFillTx/>
                <a:latin typeface="Broadway BT"/>
                <a:ea typeface="微软雅黑" panose="020B0503020204020204" pitchFamily="34" charset="-122"/>
                <a:cs typeface="+mn-cs"/>
              </a:rPr>
              <a:t>补充性文字</a:t>
            </a:r>
          </a:p>
        </p:txBody>
      </p:sp>
      <p:sp>
        <p:nvSpPr>
          <p:cNvPr id="41" name="TextBox 31"/>
          <p:cNvSpPr txBox="1"/>
          <p:nvPr/>
        </p:nvSpPr>
        <p:spPr>
          <a:xfrm>
            <a:off x="7200364" y="1958569"/>
            <a:ext cx="828020" cy="230170"/>
          </a:xfrm>
          <a:prstGeom prst="rect">
            <a:avLst/>
          </a:prstGeom>
          <a:noFill/>
        </p:spPr>
        <p:txBody>
          <a:bodyPr wrap="square" lIns="62118" tIns="31058" rIns="62118" bIns="31058"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100" b="1" i="0" u="none" strike="noStrike" kern="1200" cap="none" spc="0" normalizeH="0" baseline="0" noProof="0" dirty="0">
                <a:ln>
                  <a:noFill/>
                </a:ln>
                <a:solidFill>
                  <a:srgbClr val="2272AB"/>
                </a:solidFill>
                <a:effectLst/>
                <a:uLnTx/>
                <a:uFillTx/>
                <a:latin typeface="Broadway BT"/>
                <a:ea typeface="微软雅黑" panose="020B0503020204020204" pitchFamily="34" charset="-122"/>
                <a:cs typeface="+mn-cs"/>
              </a:rPr>
              <a:t>补充性文字</a:t>
            </a:r>
          </a:p>
        </p:txBody>
      </p:sp>
      <p:sp>
        <p:nvSpPr>
          <p:cNvPr id="42" name="圆角矩形 41"/>
          <p:cNvSpPr/>
          <p:nvPr/>
        </p:nvSpPr>
        <p:spPr bwMode="auto">
          <a:xfrm>
            <a:off x="3102216" y="2413043"/>
            <a:ext cx="3049152" cy="875738"/>
          </a:xfrm>
          <a:prstGeom prst="roundRect">
            <a:avLst>
              <a:gd name="adj" fmla="val 9992"/>
            </a:avLst>
          </a:prstGeom>
          <a:solidFill>
            <a:schemeClr val="bg1">
              <a:lumMod val="95000"/>
            </a:schemeClr>
          </a:solidFill>
          <a:ln w="3175" cap="flat" cmpd="sng">
            <a:solidFill>
              <a:schemeClr val="bg1">
                <a:lumMod val="50000"/>
              </a:schemeClr>
            </a:solidFill>
            <a:bevel/>
          </a:ln>
        </p:spPr>
        <p:txBody>
          <a:bodyPr lIns="62118" tIns="31058" rIns="62118" bIns="31058" anchor="ctr"/>
          <a:lstStyle/>
          <a:p>
            <a:pPr marL="914400" marR="0" lvl="2" indent="0" algn="l" defTabSz="914400" rtl="0" eaLnBrk="1" fontAlgn="auto" latinLnBrk="0" hangingPunct="1">
              <a:lnSpc>
                <a:spcPct val="100000"/>
              </a:lnSpc>
              <a:spcBef>
                <a:spcPts val="0"/>
              </a:spcBef>
              <a:spcAft>
                <a:spcPts val="0"/>
              </a:spcAft>
              <a:buClrTx/>
              <a:buSzTx/>
              <a:buFontTx/>
              <a:buNone/>
              <a:defRPr/>
            </a:pPr>
            <a:endParaRPr kumimoji="0" lang="zh-CN" altLang="en-US" sz="1000" b="0" i="0" u="none" strike="noStrike" kern="1200" cap="none" spc="0" normalizeH="0" baseline="0" noProof="0" dirty="0">
              <a:ln>
                <a:noFill/>
              </a:ln>
              <a:solidFill>
                <a:srgbClr val="595959">
                  <a:lumMod val="75000"/>
                </a:srgbClr>
              </a:solidFill>
              <a:effectLst/>
              <a:uLnTx/>
              <a:uFillTx/>
              <a:latin typeface="Calibri" panose="020F0502020204030204"/>
              <a:ea typeface="宋体" panose="02010600030101010101" pitchFamily="2" charset="-122"/>
              <a:cs typeface="+mn-cs"/>
            </a:endParaRPr>
          </a:p>
        </p:txBody>
      </p:sp>
      <p:sp>
        <p:nvSpPr>
          <p:cNvPr id="43" name="圆角矩形 42"/>
          <p:cNvSpPr/>
          <p:nvPr/>
        </p:nvSpPr>
        <p:spPr bwMode="auto">
          <a:xfrm>
            <a:off x="3102216" y="3640228"/>
            <a:ext cx="3049152" cy="875738"/>
          </a:xfrm>
          <a:prstGeom prst="roundRect">
            <a:avLst>
              <a:gd name="adj" fmla="val 9992"/>
            </a:avLst>
          </a:prstGeom>
          <a:solidFill>
            <a:schemeClr val="bg1">
              <a:lumMod val="95000"/>
            </a:schemeClr>
          </a:solidFill>
          <a:ln w="3175" cap="flat" cmpd="sng">
            <a:solidFill>
              <a:schemeClr val="bg1">
                <a:lumMod val="50000"/>
              </a:schemeClr>
            </a:solidFill>
            <a:bevel/>
          </a:ln>
        </p:spPr>
        <p:txBody>
          <a:bodyPr lIns="62118" tIns="31058" rIns="62118" bIns="31058" anchor="ctr"/>
          <a:lstStyle/>
          <a:p>
            <a:pPr marL="914400" marR="0" lvl="2" indent="0" algn="l" defTabSz="914400" rtl="0" eaLnBrk="1" fontAlgn="auto" latinLnBrk="0" hangingPunct="1">
              <a:lnSpc>
                <a:spcPct val="100000"/>
              </a:lnSpc>
              <a:spcBef>
                <a:spcPts val="0"/>
              </a:spcBef>
              <a:spcAft>
                <a:spcPts val="0"/>
              </a:spcAft>
              <a:buClrTx/>
              <a:buSzTx/>
              <a:buFontTx/>
              <a:buNone/>
              <a:defRPr/>
            </a:pPr>
            <a:endParaRPr kumimoji="0" lang="zh-CN" altLang="en-US" sz="1000" b="0" i="0" u="none" strike="noStrike" kern="1200" cap="none" spc="0" normalizeH="0" baseline="0" noProof="0" dirty="0">
              <a:ln>
                <a:noFill/>
              </a:ln>
              <a:solidFill>
                <a:srgbClr val="595959">
                  <a:lumMod val="75000"/>
                </a:srgbClr>
              </a:solidFill>
              <a:effectLst/>
              <a:uLnTx/>
              <a:uFillTx/>
              <a:latin typeface="Arial" panose="020B0604020202020204" pitchFamily="34" charset="0"/>
              <a:ea typeface="宋体" panose="02010600030101010101" pitchFamily="2" charset="-122"/>
              <a:cs typeface="+mn-cs"/>
            </a:endParaRPr>
          </a:p>
        </p:txBody>
      </p:sp>
      <p:sp>
        <p:nvSpPr>
          <p:cNvPr id="44" name="圆角矩形 43"/>
          <p:cNvSpPr/>
          <p:nvPr/>
        </p:nvSpPr>
        <p:spPr bwMode="auto">
          <a:xfrm>
            <a:off x="3102216" y="1197914"/>
            <a:ext cx="3049152" cy="875738"/>
          </a:xfrm>
          <a:prstGeom prst="roundRect">
            <a:avLst>
              <a:gd name="adj" fmla="val 9992"/>
            </a:avLst>
          </a:prstGeom>
          <a:solidFill>
            <a:schemeClr val="bg1">
              <a:lumMod val="95000"/>
            </a:schemeClr>
          </a:solidFill>
          <a:ln w="3175" cap="flat" cmpd="sng">
            <a:solidFill>
              <a:schemeClr val="bg1">
                <a:lumMod val="50000"/>
              </a:schemeClr>
            </a:solidFill>
            <a:bevel/>
          </a:ln>
        </p:spPr>
        <p:txBody>
          <a:bodyPr lIns="62118" tIns="31058" rIns="62118" bIns="31058" anchor="ctr"/>
          <a:lstStyle/>
          <a:p>
            <a:pPr marL="914400" marR="0" lvl="2" indent="0" algn="l" defTabSz="914400" rtl="0" eaLnBrk="1" fontAlgn="auto" latinLnBrk="0" hangingPunct="1">
              <a:lnSpc>
                <a:spcPct val="100000"/>
              </a:lnSpc>
              <a:spcBef>
                <a:spcPts val="0"/>
              </a:spcBef>
              <a:spcAft>
                <a:spcPts val="0"/>
              </a:spcAft>
              <a:buClrTx/>
              <a:buSzTx/>
              <a:buFontTx/>
              <a:buNone/>
              <a:defRPr/>
            </a:pPr>
            <a:endParaRPr kumimoji="0" lang="zh-CN" altLang="en-US" sz="1000" b="0" i="0" u="none" strike="noStrike" kern="1200" cap="none" spc="0" normalizeH="0" baseline="0" noProof="0" dirty="0">
              <a:ln>
                <a:noFill/>
              </a:ln>
              <a:solidFill>
                <a:srgbClr val="595959">
                  <a:lumMod val="75000"/>
                </a:srgbClr>
              </a:solidFill>
              <a:effectLst/>
              <a:uLnTx/>
              <a:uFillTx/>
              <a:latin typeface="Arial" panose="020B0604020202020204" pitchFamily="34" charset="0"/>
              <a:ea typeface="宋体" panose="02010600030101010101" pitchFamily="2" charset="-122"/>
              <a:cs typeface="+mn-cs"/>
            </a:endParaRPr>
          </a:p>
        </p:txBody>
      </p:sp>
      <p:sp>
        <p:nvSpPr>
          <p:cNvPr id="45" name="TextBox 32"/>
          <p:cNvSpPr txBox="1">
            <a:spLocks noChangeArrowheads="1"/>
          </p:cNvSpPr>
          <p:nvPr/>
        </p:nvSpPr>
        <p:spPr bwMode="auto">
          <a:xfrm>
            <a:off x="3293873" y="3859782"/>
            <a:ext cx="2657989" cy="471122"/>
          </a:xfrm>
          <a:prstGeom prst="rect">
            <a:avLst/>
          </a:prstGeom>
          <a:noFill/>
          <a:ln w="3175" cap="flat" cmpd="sng">
            <a:noFill/>
            <a:bevel/>
          </a:ln>
        </p:spPr>
        <p:txBody>
          <a:bodyPr lIns="62118" tIns="31058" rIns="62118" bIns="31058" anchor="ctr"/>
          <a:lstStyle>
            <a:defPPr>
              <a:defRPr lang="zh-CN"/>
            </a:defPPr>
            <a:lvl1pPr algn="ctr">
              <a:defRPr>
                <a:solidFill>
                  <a:srgbClr val="FFFFFF"/>
                </a:solidFill>
                <a:ea typeface="微软雅黑" panose="020B0503020204020204" pitchFamily="34" charset="-122"/>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Calibri" panose="020F0502020204030204"/>
                <a:ea typeface="微软雅黑" panose="020B0503020204020204" pitchFamily="34" charset="-122"/>
                <a:cs typeface="+mn-cs"/>
              </a:rPr>
              <a:t>您的内容打在这里，或者通过复制您的文本后，在此框中选择粘贴，并选择只保留文字。</a:t>
            </a:r>
          </a:p>
        </p:txBody>
      </p:sp>
      <p:sp>
        <p:nvSpPr>
          <p:cNvPr id="46" name="TextBox 32"/>
          <p:cNvSpPr txBox="1">
            <a:spLocks noChangeArrowheads="1"/>
          </p:cNvSpPr>
          <p:nvPr/>
        </p:nvSpPr>
        <p:spPr bwMode="auto">
          <a:xfrm>
            <a:off x="3282250" y="2567155"/>
            <a:ext cx="2657989" cy="471122"/>
          </a:xfrm>
          <a:prstGeom prst="rect">
            <a:avLst/>
          </a:prstGeom>
          <a:noFill/>
          <a:ln w="3175" cap="flat" cmpd="sng">
            <a:noFill/>
            <a:bevel/>
          </a:ln>
        </p:spPr>
        <p:txBody>
          <a:bodyPr lIns="62118" tIns="31058" rIns="62118" bIns="31058" anchor="ctr"/>
          <a:lstStyle>
            <a:defPPr>
              <a:defRPr lang="zh-CN"/>
            </a:defPPr>
            <a:lvl1pPr algn="ctr">
              <a:defRPr>
                <a:solidFill>
                  <a:srgbClr val="FFFFFF"/>
                </a:solidFill>
                <a:ea typeface="微软雅黑" panose="020B0503020204020204" pitchFamily="34" charset="-122"/>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Calibri" panose="020F0502020204030204"/>
                <a:ea typeface="微软雅黑" panose="020B0503020204020204" pitchFamily="34" charset="-122"/>
                <a:cs typeface="+mn-cs"/>
              </a:rPr>
              <a:t>您的内容打在这里，或者通过复制您的文本后，在此框中选择粘贴，并选择只保留文字。</a:t>
            </a:r>
          </a:p>
        </p:txBody>
      </p:sp>
      <p:sp>
        <p:nvSpPr>
          <p:cNvPr id="47" name="TextBox 32"/>
          <p:cNvSpPr txBox="1">
            <a:spLocks noChangeArrowheads="1"/>
          </p:cNvSpPr>
          <p:nvPr/>
        </p:nvSpPr>
        <p:spPr bwMode="auto">
          <a:xfrm>
            <a:off x="3286197" y="1393735"/>
            <a:ext cx="2657989" cy="471122"/>
          </a:xfrm>
          <a:prstGeom prst="rect">
            <a:avLst/>
          </a:prstGeom>
          <a:noFill/>
          <a:ln w="3175" cap="flat" cmpd="sng">
            <a:noFill/>
            <a:bevel/>
          </a:ln>
        </p:spPr>
        <p:txBody>
          <a:bodyPr lIns="62118" tIns="31058" rIns="62118" bIns="31058" anchor="ctr"/>
          <a:lstStyle>
            <a:defPPr>
              <a:defRPr lang="zh-CN"/>
            </a:defPPr>
            <a:lvl1pPr algn="ctr">
              <a:defRPr>
                <a:solidFill>
                  <a:srgbClr val="FFFFFF"/>
                </a:solidFill>
                <a:ea typeface="微软雅黑" panose="020B0503020204020204" pitchFamily="34" charset="-122"/>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75000"/>
                    <a:lumOff val="25000"/>
                  </a:prstClr>
                </a:solidFill>
                <a:effectLst/>
                <a:uLnTx/>
                <a:uFillTx/>
                <a:latin typeface="Calibri" panose="020F0502020204030204"/>
                <a:ea typeface="微软雅黑" panose="020B0503020204020204" pitchFamily="34" charset="-122"/>
                <a:cs typeface="+mn-cs"/>
              </a:rPr>
              <a:t>您的内容打在这里，或者通过复制您的文本后，在此框中选择粘贴，并选择只保留文字。</a:t>
            </a: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heel(1)">
                                      <p:cBhvr>
                                        <p:cTn id="7" dur="500"/>
                                        <p:tgtEl>
                                          <p:spTgt spid="35"/>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wipe(down)">
                                      <p:cBhvr>
                                        <p:cTn id="11" dur="500"/>
                                        <p:tgtEl>
                                          <p:spTgt spid="32"/>
                                        </p:tgtEl>
                                      </p:cBhvr>
                                    </p:animEffect>
                                  </p:childTnLst>
                                </p:cTn>
                              </p:par>
                            </p:childTnLst>
                          </p:cTn>
                        </p:par>
                        <p:par>
                          <p:cTn id="12" fill="hold">
                            <p:stCondLst>
                              <p:cond delay="1000"/>
                            </p:stCondLst>
                            <p:childTnLst>
                              <p:par>
                                <p:cTn id="13" presetID="31" presetClass="entr" presetSubtype="0" fill="hold" grpId="0" nodeType="after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p:cTn id="15" dur="300" fill="hold"/>
                                        <p:tgtEl>
                                          <p:spTgt spid="26"/>
                                        </p:tgtEl>
                                        <p:attrNameLst>
                                          <p:attrName>ppt_w</p:attrName>
                                        </p:attrNameLst>
                                      </p:cBhvr>
                                      <p:tavLst>
                                        <p:tav tm="0">
                                          <p:val>
                                            <p:fltVal val="0"/>
                                          </p:val>
                                        </p:tav>
                                        <p:tav tm="100000">
                                          <p:val>
                                            <p:strVal val="#ppt_w"/>
                                          </p:val>
                                        </p:tav>
                                      </p:tavLst>
                                    </p:anim>
                                    <p:anim calcmode="lin" valueType="num">
                                      <p:cBhvr>
                                        <p:cTn id="16" dur="300" fill="hold"/>
                                        <p:tgtEl>
                                          <p:spTgt spid="26"/>
                                        </p:tgtEl>
                                        <p:attrNameLst>
                                          <p:attrName>ppt_h</p:attrName>
                                        </p:attrNameLst>
                                      </p:cBhvr>
                                      <p:tavLst>
                                        <p:tav tm="0">
                                          <p:val>
                                            <p:fltVal val="0"/>
                                          </p:val>
                                        </p:tav>
                                        <p:tav tm="100000">
                                          <p:val>
                                            <p:strVal val="#ppt_h"/>
                                          </p:val>
                                        </p:tav>
                                      </p:tavLst>
                                    </p:anim>
                                    <p:anim calcmode="lin" valueType="num">
                                      <p:cBhvr>
                                        <p:cTn id="17" dur="300" fill="hold"/>
                                        <p:tgtEl>
                                          <p:spTgt spid="26"/>
                                        </p:tgtEl>
                                        <p:attrNameLst>
                                          <p:attrName>style.rotation</p:attrName>
                                        </p:attrNameLst>
                                      </p:cBhvr>
                                      <p:tavLst>
                                        <p:tav tm="0">
                                          <p:val>
                                            <p:fltVal val="90"/>
                                          </p:val>
                                        </p:tav>
                                        <p:tav tm="100000">
                                          <p:val>
                                            <p:fltVal val="0"/>
                                          </p:val>
                                        </p:tav>
                                      </p:tavLst>
                                    </p:anim>
                                    <p:animEffect transition="in" filter="fade">
                                      <p:cBhvr>
                                        <p:cTn id="18" dur="300"/>
                                        <p:tgtEl>
                                          <p:spTgt spid="26"/>
                                        </p:tgtEl>
                                      </p:cBhvr>
                                    </p:animEffect>
                                  </p:childTnLst>
                                </p:cTn>
                              </p:par>
                              <p:par>
                                <p:cTn id="19" presetID="31" presetClass="entr" presetSubtype="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anim calcmode="lin" valueType="num">
                                      <p:cBhvr>
                                        <p:cTn id="21" dur="300" fill="hold"/>
                                        <p:tgtEl>
                                          <p:spTgt spid="27"/>
                                        </p:tgtEl>
                                        <p:attrNameLst>
                                          <p:attrName>ppt_w</p:attrName>
                                        </p:attrNameLst>
                                      </p:cBhvr>
                                      <p:tavLst>
                                        <p:tav tm="0">
                                          <p:val>
                                            <p:fltVal val="0"/>
                                          </p:val>
                                        </p:tav>
                                        <p:tav tm="100000">
                                          <p:val>
                                            <p:strVal val="#ppt_w"/>
                                          </p:val>
                                        </p:tav>
                                      </p:tavLst>
                                    </p:anim>
                                    <p:anim calcmode="lin" valueType="num">
                                      <p:cBhvr>
                                        <p:cTn id="22" dur="300" fill="hold"/>
                                        <p:tgtEl>
                                          <p:spTgt spid="27"/>
                                        </p:tgtEl>
                                        <p:attrNameLst>
                                          <p:attrName>ppt_h</p:attrName>
                                        </p:attrNameLst>
                                      </p:cBhvr>
                                      <p:tavLst>
                                        <p:tav tm="0">
                                          <p:val>
                                            <p:fltVal val="0"/>
                                          </p:val>
                                        </p:tav>
                                        <p:tav tm="100000">
                                          <p:val>
                                            <p:strVal val="#ppt_h"/>
                                          </p:val>
                                        </p:tav>
                                      </p:tavLst>
                                    </p:anim>
                                    <p:anim calcmode="lin" valueType="num">
                                      <p:cBhvr>
                                        <p:cTn id="23" dur="300" fill="hold"/>
                                        <p:tgtEl>
                                          <p:spTgt spid="27"/>
                                        </p:tgtEl>
                                        <p:attrNameLst>
                                          <p:attrName>style.rotation</p:attrName>
                                        </p:attrNameLst>
                                      </p:cBhvr>
                                      <p:tavLst>
                                        <p:tav tm="0">
                                          <p:val>
                                            <p:fltVal val="90"/>
                                          </p:val>
                                        </p:tav>
                                        <p:tav tm="100000">
                                          <p:val>
                                            <p:fltVal val="0"/>
                                          </p:val>
                                        </p:tav>
                                      </p:tavLst>
                                    </p:anim>
                                    <p:animEffect transition="in" filter="fade">
                                      <p:cBhvr>
                                        <p:cTn id="24" dur="300"/>
                                        <p:tgtEl>
                                          <p:spTgt spid="27"/>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47"/>
                                        </p:tgtEl>
                                        <p:attrNameLst>
                                          <p:attrName>style.visibility</p:attrName>
                                        </p:attrNameLst>
                                      </p:cBhvr>
                                      <p:to>
                                        <p:strVal val="visible"/>
                                      </p:to>
                                    </p:set>
                                    <p:animEffect transition="in" filter="wipe(left)">
                                      <p:cBhvr>
                                        <p:cTn id="28" dur="500"/>
                                        <p:tgtEl>
                                          <p:spTgt spid="47"/>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wipe(left)">
                                      <p:cBhvr>
                                        <p:cTn id="31" dur="500"/>
                                        <p:tgtEl>
                                          <p:spTgt spid="44"/>
                                        </p:tgtEl>
                                      </p:cBhvr>
                                    </p:animEffect>
                                  </p:childTnLst>
                                </p:cTn>
                              </p:par>
                            </p:childTnLst>
                          </p:cTn>
                        </p:par>
                        <p:par>
                          <p:cTn id="32" fill="hold">
                            <p:stCondLst>
                              <p:cond delay="2000"/>
                            </p:stCondLst>
                            <p:childTnLst>
                              <p:par>
                                <p:cTn id="33" presetID="22" presetClass="entr" presetSubtype="8" fill="hold" nodeType="after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wipe(left)">
                                      <p:cBhvr>
                                        <p:cTn id="35" dur="500"/>
                                        <p:tgtEl>
                                          <p:spTgt spid="34"/>
                                        </p:tgtEl>
                                      </p:cBhvr>
                                    </p:animEffect>
                                  </p:childTnLst>
                                </p:cTn>
                              </p:par>
                            </p:childTnLst>
                          </p:cTn>
                        </p:par>
                        <p:par>
                          <p:cTn id="36" fill="hold">
                            <p:stCondLst>
                              <p:cond delay="2500"/>
                            </p:stCondLst>
                            <p:childTnLst>
                              <p:par>
                                <p:cTn id="37" presetID="31" presetClass="entr" presetSubtype="0" fill="hold" grpId="0" nodeType="afterEffect">
                                  <p:stCondLst>
                                    <p:cond delay="0"/>
                                  </p:stCondLst>
                                  <p:childTnLst>
                                    <p:set>
                                      <p:cBhvr>
                                        <p:cTn id="38" dur="1" fill="hold">
                                          <p:stCondLst>
                                            <p:cond delay="0"/>
                                          </p:stCondLst>
                                        </p:cTn>
                                        <p:tgtEl>
                                          <p:spTgt spid="28"/>
                                        </p:tgtEl>
                                        <p:attrNameLst>
                                          <p:attrName>style.visibility</p:attrName>
                                        </p:attrNameLst>
                                      </p:cBhvr>
                                      <p:to>
                                        <p:strVal val="visible"/>
                                      </p:to>
                                    </p:set>
                                    <p:anim calcmode="lin" valueType="num">
                                      <p:cBhvr>
                                        <p:cTn id="39" dur="300" fill="hold"/>
                                        <p:tgtEl>
                                          <p:spTgt spid="28"/>
                                        </p:tgtEl>
                                        <p:attrNameLst>
                                          <p:attrName>ppt_w</p:attrName>
                                        </p:attrNameLst>
                                      </p:cBhvr>
                                      <p:tavLst>
                                        <p:tav tm="0">
                                          <p:val>
                                            <p:fltVal val="0"/>
                                          </p:val>
                                        </p:tav>
                                        <p:tav tm="100000">
                                          <p:val>
                                            <p:strVal val="#ppt_w"/>
                                          </p:val>
                                        </p:tav>
                                      </p:tavLst>
                                    </p:anim>
                                    <p:anim calcmode="lin" valueType="num">
                                      <p:cBhvr>
                                        <p:cTn id="40" dur="300" fill="hold"/>
                                        <p:tgtEl>
                                          <p:spTgt spid="28"/>
                                        </p:tgtEl>
                                        <p:attrNameLst>
                                          <p:attrName>ppt_h</p:attrName>
                                        </p:attrNameLst>
                                      </p:cBhvr>
                                      <p:tavLst>
                                        <p:tav tm="0">
                                          <p:val>
                                            <p:fltVal val="0"/>
                                          </p:val>
                                        </p:tav>
                                        <p:tav tm="100000">
                                          <p:val>
                                            <p:strVal val="#ppt_h"/>
                                          </p:val>
                                        </p:tav>
                                      </p:tavLst>
                                    </p:anim>
                                    <p:anim calcmode="lin" valueType="num">
                                      <p:cBhvr>
                                        <p:cTn id="41" dur="300" fill="hold"/>
                                        <p:tgtEl>
                                          <p:spTgt spid="28"/>
                                        </p:tgtEl>
                                        <p:attrNameLst>
                                          <p:attrName>style.rotation</p:attrName>
                                        </p:attrNameLst>
                                      </p:cBhvr>
                                      <p:tavLst>
                                        <p:tav tm="0">
                                          <p:val>
                                            <p:fltVal val="90"/>
                                          </p:val>
                                        </p:tav>
                                        <p:tav tm="100000">
                                          <p:val>
                                            <p:fltVal val="0"/>
                                          </p:val>
                                        </p:tav>
                                      </p:tavLst>
                                    </p:anim>
                                    <p:animEffect transition="in" filter="fade">
                                      <p:cBhvr>
                                        <p:cTn id="42" dur="300"/>
                                        <p:tgtEl>
                                          <p:spTgt spid="28"/>
                                        </p:tgtEl>
                                      </p:cBhvr>
                                    </p:animEffect>
                                  </p:childTnLst>
                                </p:cTn>
                              </p:par>
                              <p:par>
                                <p:cTn id="43" presetID="31" presetClass="entr" presetSubtype="0"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anim calcmode="lin" valueType="num">
                                      <p:cBhvr>
                                        <p:cTn id="45" dur="300" fill="hold"/>
                                        <p:tgtEl>
                                          <p:spTgt spid="29"/>
                                        </p:tgtEl>
                                        <p:attrNameLst>
                                          <p:attrName>ppt_w</p:attrName>
                                        </p:attrNameLst>
                                      </p:cBhvr>
                                      <p:tavLst>
                                        <p:tav tm="0">
                                          <p:val>
                                            <p:fltVal val="0"/>
                                          </p:val>
                                        </p:tav>
                                        <p:tav tm="100000">
                                          <p:val>
                                            <p:strVal val="#ppt_w"/>
                                          </p:val>
                                        </p:tav>
                                      </p:tavLst>
                                    </p:anim>
                                    <p:anim calcmode="lin" valueType="num">
                                      <p:cBhvr>
                                        <p:cTn id="46" dur="300" fill="hold"/>
                                        <p:tgtEl>
                                          <p:spTgt spid="29"/>
                                        </p:tgtEl>
                                        <p:attrNameLst>
                                          <p:attrName>ppt_h</p:attrName>
                                        </p:attrNameLst>
                                      </p:cBhvr>
                                      <p:tavLst>
                                        <p:tav tm="0">
                                          <p:val>
                                            <p:fltVal val="0"/>
                                          </p:val>
                                        </p:tav>
                                        <p:tav tm="100000">
                                          <p:val>
                                            <p:strVal val="#ppt_h"/>
                                          </p:val>
                                        </p:tav>
                                      </p:tavLst>
                                    </p:anim>
                                    <p:anim calcmode="lin" valueType="num">
                                      <p:cBhvr>
                                        <p:cTn id="47" dur="300" fill="hold"/>
                                        <p:tgtEl>
                                          <p:spTgt spid="29"/>
                                        </p:tgtEl>
                                        <p:attrNameLst>
                                          <p:attrName>style.rotation</p:attrName>
                                        </p:attrNameLst>
                                      </p:cBhvr>
                                      <p:tavLst>
                                        <p:tav tm="0">
                                          <p:val>
                                            <p:fltVal val="90"/>
                                          </p:val>
                                        </p:tav>
                                        <p:tav tm="100000">
                                          <p:val>
                                            <p:fltVal val="0"/>
                                          </p:val>
                                        </p:tav>
                                      </p:tavLst>
                                    </p:anim>
                                    <p:animEffect transition="in" filter="fade">
                                      <p:cBhvr>
                                        <p:cTn id="48" dur="300"/>
                                        <p:tgtEl>
                                          <p:spTgt spid="29"/>
                                        </p:tgtEl>
                                      </p:cBhvr>
                                    </p:animEffect>
                                  </p:childTnLst>
                                </p:cTn>
                              </p:par>
                            </p:childTnLst>
                          </p:cTn>
                        </p:par>
                        <p:par>
                          <p:cTn id="49" fill="hold">
                            <p:stCondLst>
                              <p:cond delay="3000"/>
                            </p:stCondLst>
                            <p:childTnLst>
                              <p:par>
                                <p:cTn id="50" presetID="22" presetClass="entr" presetSubtype="8" fill="hold" grpId="0" nodeType="afterEffect">
                                  <p:stCondLst>
                                    <p:cond delay="0"/>
                                  </p:stCondLst>
                                  <p:childTnLst>
                                    <p:set>
                                      <p:cBhvr>
                                        <p:cTn id="51" dur="1" fill="hold">
                                          <p:stCondLst>
                                            <p:cond delay="0"/>
                                          </p:stCondLst>
                                        </p:cTn>
                                        <p:tgtEl>
                                          <p:spTgt spid="42"/>
                                        </p:tgtEl>
                                        <p:attrNameLst>
                                          <p:attrName>style.visibility</p:attrName>
                                        </p:attrNameLst>
                                      </p:cBhvr>
                                      <p:to>
                                        <p:strVal val="visible"/>
                                      </p:to>
                                    </p:set>
                                    <p:animEffect transition="in" filter="wipe(left)">
                                      <p:cBhvr>
                                        <p:cTn id="52" dur="500"/>
                                        <p:tgtEl>
                                          <p:spTgt spid="42"/>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46"/>
                                        </p:tgtEl>
                                        <p:attrNameLst>
                                          <p:attrName>style.visibility</p:attrName>
                                        </p:attrNameLst>
                                      </p:cBhvr>
                                      <p:to>
                                        <p:strVal val="visible"/>
                                      </p:to>
                                    </p:set>
                                    <p:animEffect transition="in" filter="wipe(left)">
                                      <p:cBhvr>
                                        <p:cTn id="55" dur="500"/>
                                        <p:tgtEl>
                                          <p:spTgt spid="46"/>
                                        </p:tgtEl>
                                      </p:cBhvr>
                                    </p:animEffect>
                                  </p:childTnLst>
                                </p:cTn>
                              </p:par>
                            </p:childTnLst>
                          </p:cTn>
                        </p:par>
                        <p:par>
                          <p:cTn id="56" fill="hold">
                            <p:stCondLst>
                              <p:cond delay="3500"/>
                            </p:stCondLst>
                            <p:childTnLst>
                              <p:par>
                                <p:cTn id="57" presetID="22" presetClass="entr" presetSubtype="8"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wipe(left)">
                                      <p:cBhvr>
                                        <p:cTn id="59" dur="500"/>
                                        <p:tgtEl>
                                          <p:spTgt spid="33"/>
                                        </p:tgtEl>
                                      </p:cBhvr>
                                    </p:animEffect>
                                  </p:childTnLst>
                                </p:cTn>
                              </p:par>
                            </p:childTnLst>
                          </p:cTn>
                        </p:par>
                        <p:par>
                          <p:cTn id="60" fill="hold">
                            <p:stCondLst>
                              <p:cond delay="4000"/>
                            </p:stCondLst>
                            <p:childTnLst>
                              <p:par>
                                <p:cTn id="61" presetID="31" presetClass="entr" presetSubtype="0" fill="hold" grpId="0" nodeType="afterEffect">
                                  <p:stCondLst>
                                    <p:cond delay="0"/>
                                  </p:stCondLst>
                                  <p:childTnLst>
                                    <p:set>
                                      <p:cBhvr>
                                        <p:cTn id="62" dur="1" fill="hold">
                                          <p:stCondLst>
                                            <p:cond delay="0"/>
                                          </p:stCondLst>
                                        </p:cTn>
                                        <p:tgtEl>
                                          <p:spTgt spid="30"/>
                                        </p:tgtEl>
                                        <p:attrNameLst>
                                          <p:attrName>style.visibility</p:attrName>
                                        </p:attrNameLst>
                                      </p:cBhvr>
                                      <p:to>
                                        <p:strVal val="visible"/>
                                      </p:to>
                                    </p:set>
                                    <p:anim calcmode="lin" valueType="num">
                                      <p:cBhvr>
                                        <p:cTn id="63" dur="300" fill="hold"/>
                                        <p:tgtEl>
                                          <p:spTgt spid="30"/>
                                        </p:tgtEl>
                                        <p:attrNameLst>
                                          <p:attrName>ppt_w</p:attrName>
                                        </p:attrNameLst>
                                      </p:cBhvr>
                                      <p:tavLst>
                                        <p:tav tm="0">
                                          <p:val>
                                            <p:fltVal val="0"/>
                                          </p:val>
                                        </p:tav>
                                        <p:tav tm="100000">
                                          <p:val>
                                            <p:strVal val="#ppt_w"/>
                                          </p:val>
                                        </p:tav>
                                      </p:tavLst>
                                    </p:anim>
                                    <p:anim calcmode="lin" valueType="num">
                                      <p:cBhvr>
                                        <p:cTn id="64" dur="300" fill="hold"/>
                                        <p:tgtEl>
                                          <p:spTgt spid="30"/>
                                        </p:tgtEl>
                                        <p:attrNameLst>
                                          <p:attrName>ppt_h</p:attrName>
                                        </p:attrNameLst>
                                      </p:cBhvr>
                                      <p:tavLst>
                                        <p:tav tm="0">
                                          <p:val>
                                            <p:fltVal val="0"/>
                                          </p:val>
                                        </p:tav>
                                        <p:tav tm="100000">
                                          <p:val>
                                            <p:strVal val="#ppt_h"/>
                                          </p:val>
                                        </p:tav>
                                      </p:tavLst>
                                    </p:anim>
                                    <p:anim calcmode="lin" valueType="num">
                                      <p:cBhvr>
                                        <p:cTn id="65" dur="300" fill="hold"/>
                                        <p:tgtEl>
                                          <p:spTgt spid="30"/>
                                        </p:tgtEl>
                                        <p:attrNameLst>
                                          <p:attrName>style.rotation</p:attrName>
                                        </p:attrNameLst>
                                      </p:cBhvr>
                                      <p:tavLst>
                                        <p:tav tm="0">
                                          <p:val>
                                            <p:fltVal val="90"/>
                                          </p:val>
                                        </p:tav>
                                        <p:tav tm="100000">
                                          <p:val>
                                            <p:fltVal val="0"/>
                                          </p:val>
                                        </p:tav>
                                      </p:tavLst>
                                    </p:anim>
                                    <p:animEffect transition="in" filter="fade">
                                      <p:cBhvr>
                                        <p:cTn id="66" dur="300"/>
                                        <p:tgtEl>
                                          <p:spTgt spid="30"/>
                                        </p:tgtEl>
                                      </p:cBhvr>
                                    </p:animEffect>
                                  </p:childTnLst>
                                </p:cTn>
                              </p:par>
                              <p:par>
                                <p:cTn id="67" presetID="31" presetClass="entr" presetSubtype="0" fill="hold" grpId="0" nodeType="withEffect">
                                  <p:stCondLst>
                                    <p:cond delay="0"/>
                                  </p:stCondLst>
                                  <p:childTnLst>
                                    <p:set>
                                      <p:cBhvr>
                                        <p:cTn id="68" dur="1" fill="hold">
                                          <p:stCondLst>
                                            <p:cond delay="0"/>
                                          </p:stCondLst>
                                        </p:cTn>
                                        <p:tgtEl>
                                          <p:spTgt spid="31"/>
                                        </p:tgtEl>
                                        <p:attrNameLst>
                                          <p:attrName>style.visibility</p:attrName>
                                        </p:attrNameLst>
                                      </p:cBhvr>
                                      <p:to>
                                        <p:strVal val="visible"/>
                                      </p:to>
                                    </p:set>
                                    <p:anim calcmode="lin" valueType="num">
                                      <p:cBhvr>
                                        <p:cTn id="69" dur="300" fill="hold"/>
                                        <p:tgtEl>
                                          <p:spTgt spid="31"/>
                                        </p:tgtEl>
                                        <p:attrNameLst>
                                          <p:attrName>ppt_w</p:attrName>
                                        </p:attrNameLst>
                                      </p:cBhvr>
                                      <p:tavLst>
                                        <p:tav tm="0">
                                          <p:val>
                                            <p:fltVal val="0"/>
                                          </p:val>
                                        </p:tav>
                                        <p:tav tm="100000">
                                          <p:val>
                                            <p:strVal val="#ppt_w"/>
                                          </p:val>
                                        </p:tav>
                                      </p:tavLst>
                                    </p:anim>
                                    <p:anim calcmode="lin" valueType="num">
                                      <p:cBhvr>
                                        <p:cTn id="70" dur="300" fill="hold"/>
                                        <p:tgtEl>
                                          <p:spTgt spid="31"/>
                                        </p:tgtEl>
                                        <p:attrNameLst>
                                          <p:attrName>ppt_h</p:attrName>
                                        </p:attrNameLst>
                                      </p:cBhvr>
                                      <p:tavLst>
                                        <p:tav tm="0">
                                          <p:val>
                                            <p:fltVal val="0"/>
                                          </p:val>
                                        </p:tav>
                                        <p:tav tm="100000">
                                          <p:val>
                                            <p:strVal val="#ppt_h"/>
                                          </p:val>
                                        </p:tav>
                                      </p:tavLst>
                                    </p:anim>
                                    <p:anim calcmode="lin" valueType="num">
                                      <p:cBhvr>
                                        <p:cTn id="71" dur="300" fill="hold"/>
                                        <p:tgtEl>
                                          <p:spTgt spid="31"/>
                                        </p:tgtEl>
                                        <p:attrNameLst>
                                          <p:attrName>style.rotation</p:attrName>
                                        </p:attrNameLst>
                                      </p:cBhvr>
                                      <p:tavLst>
                                        <p:tav tm="0">
                                          <p:val>
                                            <p:fltVal val="90"/>
                                          </p:val>
                                        </p:tav>
                                        <p:tav tm="100000">
                                          <p:val>
                                            <p:fltVal val="0"/>
                                          </p:val>
                                        </p:tav>
                                      </p:tavLst>
                                    </p:anim>
                                    <p:animEffect transition="in" filter="fade">
                                      <p:cBhvr>
                                        <p:cTn id="72" dur="300"/>
                                        <p:tgtEl>
                                          <p:spTgt spid="31"/>
                                        </p:tgtEl>
                                      </p:cBhvr>
                                    </p:animEffect>
                                  </p:childTnLst>
                                </p:cTn>
                              </p:par>
                            </p:childTnLst>
                          </p:cTn>
                        </p:par>
                        <p:par>
                          <p:cTn id="73" fill="hold">
                            <p:stCondLst>
                              <p:cond delay="4500"/>
                            </p:stCondLst>
                            <p:childTnLst>
                              <p:par>
                                <p:cTn id="74" presetID="22" presetClass="entr" presetSubtype="8" fill="hold" grpId="0" nodeType="afterEffect">
                                  <p:stCondLst>
                                    <p:cond delay="0"/>
                                  </p:stCondLst>
                                  <p:childTnLst>
                                    <p:set>
                                      <p:cBhvr>
                                        <p:cTn id="75" dur="1" fill="hold">
                                          <p:stCondLst>
                                            <p:cond delay="0"/>
                                          </p:stCondLst>
                                        </p:cTn>
                                        <p:tgtEl>
                                          <p:spTgt spid="43"/>
                                        </p:tgtEl>
                                        <p:attrNameLst>
                                          <p:attrName>style.visibility</p:attrName>
                                        </p:attrNameLst>
                                      </p:cBhvr>
                                      <p:to>
                                        <p:strVal val="visible"/>
                                      </p:to>
                                    </p:set>
                                    <p:animEffect transition="in" filter="wipe(left)">
                                      <p:cBhvr>
                                        <p:cTn id="76" dur="500"/>
                                        <p:tgtEl>
                                          <p:spTgt spid="43"/>
                                        </p:tgtEl>
                                      </p:cBhvr>
                                    </p:animEffect>
                                  </p:childTnLst>
                                </p:cTn>
                              </p:par>
                              <p:par>
                                <p:cTn id="77" presetID="22" presetClass="entr" presetSubtype="8" fill="hold" grpId="0" nodeType="withEffect">
                                  <p:stCondLst>
                                    <p:cond delay="0"/>
                                  </p:stCondLst>
                                  <p:childTnLst>
                                    <p:set>
                                      <p:cBhvr>
                                        <p:cTn id="78" dur="1" fill="hold">
                                          <p:stCondLst>
                                            <p:cond delay="0"/>
                                          </p:stCondLst>
                                        </p:cTn>
                                        <p:tgtEl>
                                          <p:spTgt spid="45"/>
                                        </p:tgtEl>
                                        <p:attrNameLst>
                                          <p:attrName>style.visibility</p:attrName>
                                        </p:attrNameLst>
                                      </p:cBhvr>
                                      <p:to>
                                        <p:strVal val="visible"/>
                                      </p:to>
                                    </p:set>
                                    <p:animEffect transition="in" filter="wipe(left)">
                                      <p:cBhvr>
                                        <p:cTn id="79" dur="500"/>
                                        <p:tgtEl>
                                          <p:spTgt spid="45"/>
                                        </p:tgtEl>
                                      </p:cBhvr>
                                    </p:animEffect>
                                  </p:childTnLst>
                                </p:cTn>
                              </p:par>
                            </p:childTnLst>
                          </p:cTn>
                        </p:par>
                        <p:par>
                          <p:cTn id="80" fill="hold">
                            <p:stCondLst>
                              <p:cond delay="5000"/>
                            </p:stCondLst>
                            <p:childTnLst>
                              <p:par>
                                <p:cTn id="81" presetID="22" presetClass="entr" presetSubtype="1" fill="hold" grpId="0" nodeType="afterEffect">
                                  <p:stCondLst>
                                    <p:cond delay="0"/>
                                  </p:stCondLst>
                                  <p:childTnLst>
                                    <p:set>
                                      <p:cBhvr>
                                        <p:cTn id="82" dur="1" fill="hold">
                                          <p:stCondLst>
                                            <p:cond delay="0"/>
                                          </p:stCondLst>
                                        </p:cTn>
                                        <p:tgtEl>
                                          <p:spTgt spid="36"/>
                                        </p:tgtEl>
                                        <p:attrNameLst>
                                          <p:attrName>style.visibility</p:attrName>
                                        </p:attrNameLst>
                                      </p:cBhvr>
                                      <p:to>
                                        <p:strVal val="visible"/>
                                      </p:to>
                                    </p:set>
                                    <p:animEffect transition="in" filter="wipe(up)">
                                      <p:cBhvr>
                                        <p:cTn id="83" dur="500"/>
                                        <p:tgtEl>
                                          <p:spTgt spid="36"/>
                                        </p:tgtEl>
                                      </p:cBhvr>
                                    </p:animEffect>
                                  </p:childTnLst>
                                </p:cTn>
                              </p:par>
                            </p:childTnLst>
                          </p:cTn>
                        </p:par>
                        <p:par>
                          <p:cTn id="84" fill="hold">
                            <p:stCondLst>
                              <p:cond delay="5500"/>
                            </p:stCondLst>
                            <p:childTnLst>
                              <p:par>
                                <p:cTn id="85" presetID="16" presetClass="entr" presetSubtype="37" fill="hold" grpId="0" nodeType="afterEffect">
                                  <p:stCondLst>
                                    <p:cond delay="0"/>
                                  </p:stCondLst>
                                  <p:childTnLst>
                                    <p:set>
                                      <p:cBhvr>
                                        <p:cTn id="86" dur="1" fill="hold">
                                          <p:stCondLst>
                                            <p:cond delay="0"/>
                                          </p:stCondLst>
                                        </p:cTn>
                                        <p:tgtEl>
                                          <p:spTgt spid="41"/>
                                        </p:tgtEl>
                                        <p:attrNameLst>
                                          <p:attrName>style.visibility</p:attrName>
                                        </p:attrNameLst>
                                      </p:cBhvr>
                                      <p:to>
                                        <p:strVal val="visible"/>
                                      </p:to>
                                    </p:set>
                                    <p:animEffect transition="in" filter="barn(outVertical)">
                                      <p:cBhvr>
                                        <p:cTn id="87" dur="500"/>
                                        <p:tgtEl>
                                          <p:spTgt spid="41"/>
                                        </p:tgtEl>
                                      </p:cBhvr>
                                    </p:animEffect>
                                  </p:childTnLst>
                                </p:cTn>
                              </p:par>
                            </p:childTnLst>
                          </p:cTn>
                        </p:par>
                        <p:par>
                          <p:cTn id="88" fill="hold">
                            <p:stCondLst>
                              <p:cond delay="6000"/>
                            </p:stCondLst>
                            <p:childTnLst>
                              <p:par>
                                <p:cTn id="89" presetID="22" presetClass="entr" presetSubtype="1" fill="hold" grpId="0" nodeType="afterEffect">
                                  <p:stCondLst>
                                    <p:cond delay="0"/>
                                  </p:stCondLst>
                                  <p:childTnLst>
                                    <p:set>
                                      <p:cBhvr>
                                        <p:cTn id="90" dur="1" fill="hold">
                                          <p:stCondLst>
                                            <p:cond delay="0"/>
                                          </p:stCondLst>
                                        </p:cTn>
                                        <p:tgtEl>
                                          <p:spTgt spid="37"/>
                                        </p:tgtEl>
                                        <p:attrNameLst>
                                          <p:attrName>style.visibility</p:attrName>
                                        </p:attrNameLst>
                                      </p:cBhvr>
                                      <p:to>
                                        <p:strVal val="visible"/>
                                      </p:to>
                                    </p:set>
                                    <p:animEffect transition="in" filter="wipe(up)">
                                      <p:cBhvr>
                                        <p:cTn id="91" dur="500"/>
                                        <p:tgtEl>
                                          <p:spTgt spid="37"/>
                                        </p:tgtEl>
                                      </p:cBhvr>
                                    </p:animEffect>
                                  </p:childTnLst>
                                </p:cTn>
                              </p:par>
                            </p:childTnLst>
                          </p:cTn>
                        </p:par>
                        <p:par>
                          <p:cTn id="92" fill="hold">
                            <p:stCondLst>
                              <p:cond delay="6500"/>
                            </p:stCondLst>
                            <p:childTnLst>
                              <p:par>
                                <p:cTn id="93" presetID="16" presetClass="entr" presetSubtype="37" fill="hold" grpId="0" nodeType="afterEffect">
                                  <p:stCondLst>
                                    <p:cond delay="0"/>
                                  </p:stCondLst>
                                  <p:childTnLst>
                                    <p:set>
                                      <p:cBhvr>
                                        <p:cTn id="94" dur="1" fill="hold">
                                          <p:stCondLst>
                                            <p:cond delay="0"/>
                                          </p:stCondLst>
                                        </p:cTn>
                                        <p:tgtEl>
                                          <p:spTgt spid="40"/>
                                        </p:tgtEl>
                                        <p:attrNameLst>
                                          <p:attrName>style.visibility</p:attrName>
                                        </p:attrNameLst>
                                      </p:cBhvr>
                                      <p:to>
                                        <p:strVal val="visible"/>
                                      </p:to>
                                    </p:set>
                                    <p:animEffect transition="in" filter="barn(outVertical)">
                                      <p:cBhvr>
                                        <p:cTn id="95" dur="500"/>
                                        <p:tgtEl>
                                          <p:spTgt spid="40"/>
                                        </p:tgtEl>
                                      </p:cBhvr>
                                    </p:animEffect>
                                  </p:childTnLst>
                                </p:cTn>
                              </p:par>
                            </p:childTnLst>
                          </p:cTn>
                        </p:par>
                        <p:par>
                          <p:cTn id="96" fill="hold">
                            <p:stCondLst>
                              <p:cond delay="7000"/>
                            </p:stCondLst>
                            <p:childTnLst>
                              <p:par>
                                <p:cTn id="97" presetID="22" presetClass="entr" presetSubtype="4" fill="hold" grpId="0" nodeType="afterEffect">
                                  <p:stCondLst>
                                    <p:cond delay="0"/>
                                  </p:stCondLst>
                                  <p:childTnLst>
                                    <p:set>
                                      <p:cBhvr>
                                        <p:cTn id="98" dur="1" fill="hold">
                                          <p:stCondLst>
                                            <p:cond delay="0"/>
                                          </p:stCondLst>
                                        </p:cTn>
                                        <p:tgtEl>
                                          <p:spTgt spid="38"/>
                                        </p:tgtEl>
                                        <p:attrNameLst>
                                          <p:attrName>style.visibility</p:attrName>
                                        </p:attrNameLst>
                                      </p:cBhvr>
                                      <p:to>
                                        <p:strVal val="visible"/>
                                      </p:to>
                                    </p:set>
                                    <p:animEffect transition="in" filter="wipe(down)">
                                      <p:cBhvr>
                                        <p:cTn id="99" dur="500"/>
                                        <p:tgtEl>
                                          <p:spTgt spid="38"/>
                                        </p:tgtEl>
                                      </p:cBhvr>
                                    </p:animEffect>
                                  </p:childTnLst>
                                </p:cTn>
                              </p:par>
                            </p:childTnLst>
                          </p:cTn>
                        </p:par>
                        <p:par>
                          <p:cTn id="100" fill="hold">
                            <p:stCondLst>
                              <p:cond delay="7500"/>
                            </p:stCondLst>
                            <p:childTnLst>
                              <p:par>
                                <p:cTn id="101" presetID="16" presetClass="entr" presetSubtype="37" fill="hold" grpId="0" nodeType="afterEffect">
                                  <p:stCondLst>
                                    <p:cond delay="0"/>
                                  </p:stCondLst>
                                  <p:childTnLst>
                                    <p:set>
                                      <p:cBhvr>
                                        <p:cTn id="102" dur="1" fill="hold">
                                          <p:stCondLst>
                                            <p:cond delay="0"/>
                                          </p:stCondLst>
                                        </p:cTn>
                                        <p:tgtEl>
                                          <p:spTgt spid="39"/>
                                        </p:tgtEl>
                                        <p:attrNameLst>
                                          <p:attrName>style.visibility</p:attrName>
                                        </p:attrNameLst>
                                      </p:cBhvr>
                                      <p:to>
                                        <p:strVal val="visible"/>
                                      </p:to>
                                    </p:set>
                                    <p:animEffect transition="in" filter="barn(outVertical)">
                                      <p:cBhvr>
                                        <p:cTn id="103"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p:bldP spid="28" grpId="0" animBg="1"/>
      <p:bldP spid="29" grpId="0"/>
      <p:bldP spid="30" grpId="0" animBg="1"/>
      <p:bldP spid="31" grpId="0"/>
      <p:bldP spid="32" grpId="0" animBg="1"/>
      <p:bldP spid="33" grpId="0" animBg="1"/>
      <p:bldP spid="35" grpId="0" animBg="1"/>
      <p:bldP spid="36" grpId="0" animBg="1"/>
      <p:bldP spid="37" grpId="0" animBg="1"/>
      <p:bldP spid="38" grpId="0" animBg="1"/>
      <p:bldP spid="39" grpId="0"/>
      <p:bldP spid="40" grpId="0"/>
      <p:bldP spid="41" grpId="0"/>
      <p:bldP spid="42" grpId="0" animBg="1"/>
      <p:bldP spid="43" grpId="0" animBg="1"/>
      <p:bldP spid="44" grpId="0" animBg="1"/>
      <p:bldP spid="45" grpId="0"/>
      <p:bldP spid="46" grpId="0"/>
      <p:bldP spid="4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reeform 42"/>
          <p:cNvSpPr/>
          <p:nvPr/>
        </p:nvSpPr>
        <p:spPr bwMode="auto">
          <a:xfrm>
            <a:off x="1823376" y="1435592"/>
            <a:ext cx="2203725" cy="502828"/>
          </a:xfrm>
          <a:custGeom>
            <a:avLst/>
            <a:gdLst>
              <a:gd name="T0" fmla="*/ 0 w 4673"/>
              <a:gd name="T1" fmla="*/ 739775 h 1547"/>
              <a:gd name="T2" fmla="*/ 0 w 4673"/>
              <a:gd name="T3" fmla="*/ 0 h 1547"/>
              <a:gd name="T4" fmla="*/ 3246437 w 4673"/>
              <a:gd name="T5" fmla="*/ 0 h 1547"/>
              <a:gd name="T6" fmla="*/ 0 60000 65536"/>
              <a:gd name="T7" fmla="*/ 0 60000 65536"/>
              <a:gd name="T8" fmla="*/ 0 60000 65536"/>
            </a:gdLst>
            <a:ahLst/>
            <a:cxnLst>
              <a:cxn ang="T6">
                <a:pos x="T0" y="T1"/>
              </a:cxn>
              <a:cxn ang="T7">
                <a:pos x="T2" y="T3"/>
              </a:cxn>
              <a:cxn ang="T8">
                <a:pos x="T4" y="T5"/>
              </a:cxn>
            </a:cxnLst>
            <a:rect l="0" t="0" r="r" b="b"/>
            <a:pathLst>
              <a:path w="4673" h="1547">
                <a:moveTo>
                  <a:pt x="0" y="1547"/>
                </a:moveTo>
                <a:lnTo>
                  <a:pt x="0" y="0"/>
                </a:lnTo>
                <a:lnTo>
                  <a:pt x="4673" y="0"/>
                </a:lnTo>
              </a:path>
            </a:pathLst>
          </a:custGeom>
          <a:noFill/>
          <a:ln w="9" cap="flat" cmpd="sng">
            <a:solidFill>
              <a:srgbClr val="7F7F7F"/>
            </a:solidFill>
            <a:prstDash val="dash"/>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62084" tIns="31042" rIns="62084" bIns="31042"/>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31" name="Freeform 42"/>
          <p:cNvSpPr/>
          <p:nvPr/>
        </p:nvSpPr>
        <p:spPr bwMode="auto">
          <a:xfrm flipH="1">
            <a:off x="5072368" y="1435592"/>
            <a:ext cx="2203725" cy="502828"/>
          </a:xfrm>
          <a:custGeom>
            <a:avLst/>
            <a:gdLst>
              <a:gd name="T0" fmla="*/ 0 w 4673"/>
              <a:gd name="T1" fmla="*/ 739775 h 1547"/>
              <a:gd name="T2" fmla="*/ 0 w 4673"/>
              <a:gd name="T3" fmla="*/ 0 h 1547"/>
              <a:gd name="T4" fmla="*/ 3246438 w 4673"/>
              <a:gd name="T5" fmla="*/ 0 h 1547"/>
              <a:gd name="T6" fmla="*/ 0 60000 65536"/>
              <a:gd name="T7" fmla="*/ 0 60000 65536"/>
              <a:gd name="T8" fmla="*/ 0 60000 65536"/>
            </a:gdLst>
            <a:ahLst/>
            <a:cxnLst>
              <a:cxn ang="T6">
                <a:pos x="T0" y="T1"/>
              </a:cxn>
              <a:cxn ang="T7">
                <a:pos x="T2" y="T3"/>
              </a:cxn>
              <a:cxn ang="T8">
                <a:pos x="T4" y="T5"/>
              </a:cxn>
            </a:cxnLst>
            <a:rect l="0" t="0" r="r" b="b"/>
            <a:pathLst>
              <a:path w="4673" h="1547">
                <a:moveTo>
                  <a:pt x="0" y="1547"/>
                </a:moveTo>
                <a:lnTo>
                  <a:pt x="0" y="0"/>
                </a:lnTo>
                <a:lnTo>
                  <a:pt x="4673" y="0"/>
                </a:lnTo>
              </a:path>
            </a:pathLst>
          </a:custGeom>
          <a:noFill/>
          <a:ln w="9" cap="flat" cmpd="sng">
            <a:solidFill>
              <a:srgbClr val="7F7F7F"/>
            </a:solidFill>
            <a:prstDash val="dash"/>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62084" tIns="31042" rIns="62084" bIns="31042"/>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32" name="Freeform 42"/>
          <p:cNvSpPr/>
          <p:nvPr/>
        </p:nvSpPr>
        <p:spPr bwMode="auto">
          <a:xfrm flipV="1">
            <a:off x="1823376" y="3700475"/>
            <a:ext cx="2203725" cy="501748"/>
          </a:xfrm>
          <a:custGeom>
            <a:avLst/>
            <a:gdLst>
              <a:gd name="T0" fmla="*/ 0 w 4673"/>
              <a:gd name="T1" fmla="*/ 738187 h 1547"/>
              <a:gd name="T2" fmla="*/ 0 w 4673"/>
              <a:gd name="T3" fmla="*/ 0 h 1547"/>
              <a:gd name="T4" fmla="*/ 3246437 w 4673"/>
              <a:gd name="T5" fmla="*/ 0 h 1547"/>
              <a:gd name="T6" fmla="*/ 0 60000 65536"/>
              <a:gd name="T7" fmla="*/ 0 60000 65536"/>
              <a:gd name="T8" fmla="*/ 0 60000 65536"/>
            </a:gdLst>
            <a:ahLst/>
            <a:cxnLst>
              <a:cxn ang="T6">
                <a:pos x="T0" y="T1"/>
              </a:cxn>
              <a:cxn ang="T7">
                <a:pos x="T2" y="T3"/>
              </a:cxn>
              <a:cxn ang="T8">
                <a:pos x="T4" y="T5"/>
              </a:cxn>
            </a:cxnLst>
            <a:rect l="0" t="0" r="r" b="b"/>
            <a:pathLst>
              <a:path w="4673" h="1547">
                <a:moveTo>
                  <a:pt x="0" y="1547"/>
                </a:moveTo>
                <a:lnTo>
                  <a:pt x="0" y="0"/>
                </a:lnTo>
                <a:lnTo>
                  <a:pt x="4673" y="0"/>
                </a:lnTo>
              </a:path>
            </a:pathLst>
          </a:custGeom>
          <a:noFill/>
          <a:ln w="9" cap="flat" cmpd="sng">
            <a:solidFill>
              <a:srgbClr val="7F7F7F"/>
            </a:solidFill>
            <a:prstDash val="dash"/>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62084" tIns="31042" rIns="62084" bIns="31042"/>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33" name="Freeform 42"/>
          <p:cNvSpPr/>
          <p:nvPr/>
        </p:nvSpPr>
        <p:spPr bwMode="auto">
          <a:xfrm flipH="1" flipV="1">
            <a:off x="5072368" y="3700475"/>
            <a:ext cx="2203725" cy="501748"/>
          </a:xfrm>
          <a:custGeom>
            <a:avLst/>
            <a:gdLst>
              <a:gd name="T0" fmla="*/ 0 w 4673"/>
              <a:gd name="T1" fmla="*/ 738187 h 1547"/>
              <a:gd name="T2" fmla="*/ 0 w 4673"/>
              <a:gd name="T3" fmla="*/ 0 h 1547"/>
              <a:gd name="T4" fmla="*/ 3246438 w 4673"/>
              <a:gd name="T5" fmla="*/ 0 h 1547"/>
              <a:gd name="T6" fmla="*/ 0 60000 65536"/>
              <a:gd name="T7" fmla="*/ 0 60000 65536"/>
              <a:gd name="T8" fmla="*/ 0 60000 65536"/>
            </a:gdLst>
            <a:ahLst/>
            <a:cxnLst>
              <a:cxn ang="T6">
                <a:pos x="T0" y="T1"/>
              </a:cxn>
              <a:cxn ang="T7">
                <a:pos x="T2" y="T3"/>
              </a:cxn>
              <a:cxn ang="T8">
                <a:pos x="T4" y="T5"/>
              </a:cxn>
            </a:cxnLst>
            <a:rect l="0" t="0" r="r" b="b"/>
            <a:pathLst>
              <a:path w="4673" h="1547">
                <a:moveTo>
                  <a:pt x="0" y="1547"/>
                </a:moveTo>
                <a:lnTo>
                  <a:pt x="0" y="0"/>
                </a:lnTo>
                <a:lnTo>
                  <a:pt x="4673" y="0"/>
                </a:lnTo>
              </a:path>
            </a:pathLst>
          </a:custGeom>
          <a:noFill/>
          <a:ln w="9" cap="flat" cmpd="sng">
            <a:solidFill>
              <a:srgbClr val="7F7F7F"/>
            </a:solidFill>
            <a:prstDash val="dash"/>
            <a:round/>
            <a:headEnd type="oval" w="med" len="med"/>
            <a:tailEnd type="oval" w="med" len="med"/>
          </a:ln>
          <a:extLst>
            <a:ext uri="{909E8E84-426E-40DD-AFC4-6F175D3DCCD1}">
              <a14:hiddenFill xmlns:a14="http://schemas.microsoft.com/office/drawing/2010/main">
                <a:solidFill>
                  <a:srgbClr val="FFFFFF"/>
                </a:solidFill>
              </a14:hiddenFill>
            </a:ext>
          </a:extLst>
        </p:spPr>
        <p:txBody>
          <a:bodyPr lIns="62084" tIns="31042" rIns="62084" bIns="31042"/>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34" name="矩形 32"/>
          <p:cNvSpPr>
            <a:spLocks noChangeArrowheads="1"/>
          </p:cNvSpPr>
          <p:nvPr/>
        </p:nvSpPr>
        <p:spPr bwMode="auto">
          <a:xfrm>
            <a:off x="0" y="2476856"/>
            <a:ext cx="9144000" cy="782295"/>
          </a:xfrm>
          <a:prstGeom prst="rect">
            <a:avLst/>
          </a:prstGeom>
          <a:solidFill>
            <a:schemeClr val="bg1">
              <a:lumMod val="85000"/>
            </a:schemeClr>
          </a:solidFill>
          <a:ln>
            <a:noFill/>
          </a:ln>
        </p:spPr>
        <p:txBody>
          <a:bodyPr lIns="62084" tIns="31042" rIns="62084" bIns="31042"/>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ct val="0"/>
              </a:spcBef>
              <a:spcAft>
                <a:spcPts val="0"/>
              </a:spcAft>
              <a:buClrTx/>
              <a:buSzTx/>
              <a:buFontTx/>
              <a:buNone/>
              <a:defRPr/>
            </a:pPr>
            <a:endParaRPr kumimoji="0" lang="zh-CN" altLang="en-US" sz="12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35" name="TextBox 33"/>
          <p:cNvSpPr txBox="1">
            <a:spLocks noChangeArrowheads="1"/>
          </p:cNvSpPr>
          <p:nvPr/>
        </p:nvSpPr>
        <p:spPr bwMode="auto">
          <a:xfrm>
            <a:off x="3203848" y="2699135"/>
            <a:ext cx="2690185" cy="370467"/>
          </a:xfrm>
          <a:prstGeom prst="rect">
            <a:avLst/>
          </a:prstGeom>
          <a:noFill/>
          <a:ln>
            <a:noFill/>
          </a:ln>
        </p:spPr>
        <p:txBody>
          <a:bodyPr wrap="none"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000" b="1" i="0" u="none" strike="noStrike" kern="1200" cap="none" spc="0" normalizeH="0" baseline="0" noProof="0" dirty="0" smtClean="0">
                <a:ln>
                  <a:noFill/>
                </a:ln>
                <a:solidFill>
                  <a:srgbClr val="2272AB"/>
                </a:solidFill>
                <a:effectLst/>
                <a:uLnTx/>
                <a:uFillTx/>
                <a:latin typeface="微软雅黑" panose="020B0503020204020204" pitchFamily="34" charset="-122"/>
                <a:ea typeface="微软雅黑" panose="020B0503020204020204" pitchFamily="34" charset="-122"/>
                <a:cs typeface="+mn-cs"/>
              </a:rPr>
              <a:t>点击添加表述内容标题</a:t>
            </a:r>
            <a:endParaRPr kumimoji="0" lang="zh-CN" altLang="en-US" sz="2000" b="1" i="0" u="none" strike="noStrike" kern="1200" cap="none" spc="0" normalizeH="0" baseline="0" noProof="0" dirty="0">
              <a:ln>
                <a:noFill/>
              </a:ln>
              <a:solidFill>
                <a:srgbClr val="2272AB"/>
              </a:solidFill>
              <a:effectLst/>
              <a:uLnTx/>
              <a:uFillTx/>
              <a:latin typeface="微软雅黑" panose="020B0503020204020204" pitchFamily="34" charset="-122"/>
              <a:ea typeface="微软雅黑" panose="020B0503020204020204" pitchFamily="34" charset="-122"/>
              <a:cs typeface="+mn-cs"/>
            </a:endParaRPr>
          </a:p>
        </p:txBody>
      </p:sp>
      <p:grpSp>
        <p:nvGrpSpPr>
          <p:cNvPr id="36" name="组合 34"/>
          <p:cNvGrpSpPr/>
          <p:nvPr/>
        </p:nvGrpSpPr>
        <p:grpSpPr bwMode="auto">
          <a:xfrm>
            <a:off x="1442977" y="1889864"/>
            <a:ext cx="783427" cy="785533"/>
            <a:chOff x="0" y="0"/>
            <a:chExt cx="1154113" cy="1155699"/>
          </a:xfrm>
          <a:solidFill>
            <a:schemeClr val="bg1">
              <a:lumMod val="65000"/>
            </a:schemeClr>
          </a:solidFill>
        </p:grpSpPr>
        <p:sp>
          <p:nvSpPr>
            <p:cNvPr id="37" name="Oval 30"/>
            <p:cNvSpPr>
              <a:spLocks noChangeArrowheads="1"/>
            </p:cNvSpPr>
            <p:nvPr/>
          </p:nvSpPr>
          <p:spPr bwMode="auto">
            <a:xfrm>
              <a:off x="0" y="0"/>
              <a:ext cx="1154113" cy="1155699"/>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ct val="0"/>
                </a:spcBef>
                <a:spcAft>
                  <a:spcPts val="0"/>
                </a:spcAft>
                <a:buClrTx/>
                <a:buSzTx/>
                <a:buFontTx/>
                <a:buNone/>
                <a:defRPr/>
              </a:pPr>
              <a:endParaRPr kumimoji="0" lang="zh-CN" altLang="en-US" sz="12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38" name="Freeform 34"/>
            <p:cNvSpPr>
              <a:spLocks noEditPoints="1"/>
            </p:cNvSpPr>
            <p:nvPr/>
          </p:nvSpPr>
          <p:spPr bwMode="auto">
            <a:xfrm>
              <a:off x="266700" y="128587"/>
              <a:ext cx="638175" cy="868362"/>
            </a:xfrm>
            <a:custGeom>
              <a:avLst/>
              <a:gdLst>
                <a:gd name="T0" fmla="*/ 128715 w 709"/>
                <a:gd name="T1" fmla="*/ 322149 h 965"/>
                <a:gd name="T2" fmla="*/ 196223 w 709"/>
                <a:gd name="T3" fmla="*/ 480524 h 965"/>
                <a:gd name="T4" fmla="*/ 251130 w 709"/>
                <a:gd name="T5" fmla="*/ 607403 h 965"/>
                <a:gd name="T6" fmla="*/ 374444 w 709"/>
                <a:gd name="T7" fmla="*/ 611003 h 965"/>
                <a:gd name="T8" fmla="*/ 401447 w 709"/>
                <a:gd name="T9" fmla="*/ 560611 h 965"/>
                <a:gd name="T10" fmla="*/ 469855 w 709"/>
                <a:gd name="T11" fmla="*/ 432831 h 965"/>
                <a:gd name="T12" fmla="*/ 319538 w 709"/>
                <a:gd name="T13" fmla="*/ 132279 h 965"/>
                <a:gd name="T14" fmla="*/ 264631 w 709"/>
                <a:gd name="T15" fmla="*/ 650597 h 965"/>
                <a:gd name="T16" fmla="*/ 201624 w 709"/>
                <a:gd name="T17" fmla="*/ 578608 h 965"/>
                <a:gd name="T18" fmla="*/ 135916 w 709"/>
                <a:gd name="T19" fmla="*/ 455328 h 965"/>
                <a:gd name="T20" fmla="*/ 319538 w 709"/>
                <a:gd name="T21" fmla="*/ 91785 h 965"/>
                <a:gd name="T22" fmla="*/ 503159 w 709"/>
                <a:gd name="T23" fmla="*/ 455328 h 965"/>
                <a:gd name="T24" fmla="*/ 436551 w 709"/>
                <a:gd name="T25" fmla="*/ 578608 h 965"/>
                <a:gd name="T26" fmla="*/ 374444 w 709"/>
                <a:gd name="T27" fmla="*/ 650597 h 965"/>
                <a:gd name="T28" fmla="*/ 228627 w 709"/>
                <a:gd name="T29" fmla="*/ 778376 h 965"/>
                <a:gd name="T30" fmla="*/ 383445 w 709"/>
                <a:gd name="T31" fmla="*/ 807172 h 965"/>
                <a:gd name="T32" fmla="*/ 383445 w 709"/>
                <a:gd name="T33" fmla="*/ 748681 h 965"/>
                <a:gd name="T34" fmla="*/ 246629 w 709"/>
                <a:gd name="T35" fmla="*/ 796373 h 965"/>
                <a:gd name="T36" fmla="*/ 395146 w 709"/>
                <a:gd name="T37" fmla="*/ 796373 h 965"/>
                <a:gd name="T38" fmla="*/ 413149 w 709"/>
                <a:gd name="T39" fmla="*/ 778376 h 965"/>
                <a:gd name="T40" fmla="*/ 228627 w 709"/>
                <a:gd name="T41" fmla="*/ 685691 h 965"/>
                <a:gd name="T42" fmla="*/ 413149 w 709"/>
                <a:gd name="T43" fmla="*/ 778376 h 965"/>
                <a:gd name="T44" fmla="*/ 411348 w 709"/>
                <a:gd name="T45" fmla="*/ 362642 h 965"/>
                <a:gd name="T46" fmla="*/ 349241 w 709"/>
                <a:gd name="T47" fmla="*/ 424733 h 965"/>
                <a:gd name="T48" fmla="*/ 288934 w 709"/>
                <a:gd name="T49" fmla="*/ 424733 h 965"/>
                <a:gd name="T50" fmla="*/ 226827 w 709"/>
                <a:gd name="T51" fmla="*/ 362642 h 965"/>
                <a:gd name="T52" fmla="*/ 226827 w 709"/>
                <a:gd name="T53" fmla="*/ 302352 h 965"/>
                <a:gd name="T54" fmla="*/ 288934 w 709"/>
                <a:gd name="T55" fmla="*/ 239362 h 965"/>
                <a:gd name="T56" fmla="*/ 349241 w 709"/>
                <a:gd name="T57" fmla="*/ 239362 h 965"/>
                <a:gd name="T58" fmla="*/ 411348 w 709"/>
                <a:gd name="T59" fmla="*/ 302352 h 965"/>
                <a:gd name="T60" fmla="*/ 612972 w 709"/>
                <a:gd name="T61" fmla="*/ 293353 h 965"/>
                <a:gd name="T62" fmla="*/ 580568 w 709"/>
                <a:gd name="T63" fmla="*/ 322149 h 965"/>
                <a:gd name="T64" fmla="*/ 612972 w 709"/>
                <a:gd name="T65" fmla="*/ 341046 h 965"/>
                <a:gd name="T66" fmla="*/ 612972 w 709"/>
                <a:gd name="T67" fmla="*/ 293353 h 965"/>
                <a:gd name="T68" fmla="*/ 542764 w 709"/>
                <a:gd name="T69" fmla="*/ 127780 h 965"/>
                <a:gd name="T70" fmla="*/ 509460 w 709"/>
                <a:gd name="T71" fmla="*/ 94485 h 965"/>
                <a:gd name="T72" fmla="*/ 518461 w 709"/>
                <a:gd name="T73" fmla="*/ 152976 h 965"/>
                <a:gd name="T74" fmla="*/ 342040 w 709"/>
                <a:gd name="T75" fmla="*/ 61190 h 965"/>
                <a:gd name="T76" fmla="*/ 318637 w 709"/>
                <a:gd name="T77" fmla="*/ 0 h 965"/>
                <a:gd name="T78" fmla="*/ 294335 w 709"/>
                <a:gd name="T79" fmla="*/ 61190 h 965"/>
                <a:gd name="T80" fmla="*/ 117014 w 709"/>
                <a:gd name="T81" fmla="*/ 155675 h 965"/>
                <a:gd name="T82" fmla="*/ 127815 w 709"/>
                <a:gd name="T83" fmla="*/ 98084 h 965"/>
                <a:gd name="T84" fmla="*/ 93611 w 709"/>
                <a:gd name="T85" fmla="*/ 132279 h 965"/>
                <a:gd name="T86" fmla="*/ 57607 w 709"/>
                <a:gd name="T87" fmla="*/ 322149 h 965"/>
                <a:gd name="T88" fmla="*/ 25203 w 709"/>
                <a:gd name="T89" fmla="*/ 293353 h 965"/>
                <a:gd name="T90" fmla="*/ 25203 w 709"/>
                <a:gd name="T91" fmla="*/ 341046 h 965"/>
                <a:gd name="T92" fmla="*/ 57607 w 709"/>
                <a:gd name="T93" fmla="*/ 322149 h 96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09" h="965">
                  <a:moveTo>
                    <a:pt x="355" y="147"/>
                  </a:moveTo>
                  <a:cubicBezTo>
                    <a:pt x="238" y="147"/>
                    <a:pt x="143" y="241"/>
                    <a:pt x="143" y="358"/>
                  </a:cubicBezTo>
                  <a:cubicBezTo>
                    <a:pt x="143" y="414"/>
                    <a:pt x="187" y="481"/>
                    <a:pt x="188" y="481"/>
                  </a:cubicBezTo>
                  <a:cubicBezTo>
                    <a:pt x="197" y="496"/>
                    <a:pt x="210" y="519"/>
                    <a:pt x="218" y="534"/>
                  </a:cubicBezTo>
                  <a:lnTo>
                    <a:pt x="264" y="623"/>
                  </a:lnTo>
                  <a:cubicBezTo>
                    <a:pt x="272" y="639"/>
                    <a:pt x="279" y="662"/>
                    <a:pt x="279" y="675"/>
                  </a:cubicBezTo>
                  <a:cubicBezTo>
                    <a:pt x="279" y="675"/>
                    <a:pt x="284" y="679"/>
                    <a:pt x="294" y="679"/>
                  </a:cubicBezTo>
                  <a:lnTo>
                    <a:pt x="416" y="679"/>
                  </a:lnTo>
                  <a:cubicBezTo>
                    <a:pt x="425" y="679"/>
                    <a:pt x="430" y="675"/>
                    <a:pt x="431" y="674"/>
                  </a:cubicBezTo>
                  <a:cubicBezTo>
                    <a:pt x="430" y="662"/>
                    <a:pt x="437" y="639"/>
                    <a:pt x="446" y="623"/>
                  </a:cubicBezTo>
                  <a:lnTo>
                    <a:pt x="491" y="534"/>
                  </a:lnTo>
                  <a:cubicBezTo>
                    <a:pt x="499" y="519"/>
                    <a:pt x="513" y="495"/>
                    <a:pt x="522" y="481"/>
                  </a:cubicBezTo>
                  <a:cubicBezTo>
                    <a:pt x="537" y="458"/>
                    <a:pt x="566" y="402"/>
                    <a:pt x="566" y="358"/>
                  </a:cubicBezTo>
                  <a:cubicBezTo>
                    <a:pt x="566" y="241"/>
                    <a:pt x="471" y="147"/>
                    <a:pt x="355" y="147"/>
                  </a:cubicBezTo>
                  <a:close/>
                  <a:moveTo>
                    <a:pt x="416" y="723"/>
                  </a:moveTo>
                  <a:lnTo>
                    <a:pt x="294" y="723"/>
                  </a:lnTo>
                  <a:cubicBezTo>
                    <a:pt x="261" y="723"/>
                    <a:pt x="235" y="702"/>
                    <a:pt x="235" y="675"/>
                  </a:cubicBezTo>
                  <a:cubicBezTo>
                    <a:pt x="235" y="671"/>
                    <a:pt x="231" y="656"/>
                    <a:pt x="224" y="643"/>
                  </a:cubicBezTo>
                  <a:lnTo>
                    <a:pt x="179" y="554"/>
                  </a:lnTo>
                  <a:cubicBezTo>
                    <a:pt x="172" y="540"/>
                    <a:pt x="159" y="519"/>
                    <a:pt x="151" y="506"/>
                  </a:cubicBezTo>
                  <a:cubicBezTo>
                    <a:pt x="145" y="498"/>
                    <a:pt x="99" y="425"/>
                    <a:pt x="99" y="358"/>
                  </a:cubicBezTo>
                  <a:cubicBezTo>
                    <a:pt x="99" y="217"/>
                    <a:pt x="214" y="102"/>
                    <a:pt x="355" y="102"/>
                  </a:cubicBezTo>
                  <a:cubicBezTo>
                    <a:pt x="495" y="102"/>
                    <a:pt x="610" y="217"/>
                    <a:pt x="610" y="358"/>
                  </a:cubicBezTo>
                  <a:cubicBezTo>
                    <a:pt x="610" y="425"/>
                    <a:pt x="564" y="498"/>
                    <a:pt x="559" y="506"/>
                  </a:cubicBezTo>
                  <a:cubicBezTo>
                    <a:pt x="550" y="518"/>
                    <a:pt x="537" y="541"/>
                    <a:pt x="530" y="554"/>
                  </a:cubicBezTo>
                  <a:lnTo>
                    <a:pt x="485" y="643"/>
                  </a:lnTo>
                  <a:cubicBezTo>
                    <a:pt x="478" y="656"/>
                    <a:pt x="475" y="671"/>
                    <a:pt x="475" y="675"/>
                  </a:cubicBezTo>
                  <a:cubicBezTo>
                    <a:pt x="475" y="702"/>
                    <a:pt x="449" y="723"/>
                    <a:pt x="416" y="723"/>
                  </a:cubicBezTo>
                  <a:close/>
                  <a:moveTo>
                    <a:pt x="287" y="832"/>
                  </a:moveTo>
                  <a:cubicBezTo>
                    <a:pt x="269" y="832"/>
                    <a:pt x="254" y="846"/>
                    <a:pt x="254" y="865"/>
                  </a:cubicBezTo>
                  <a:cubicBezTo>
                    <a:pt x="254" y="883"/>
                    <a:pt x="269" y="897"/>
                    <a:pt x="287" y="897"/>
                  </a:cubicBezTo>
                  <a:lnTo>
                    <a:pt x="426" y="897"/>
                  </a:lnTo>
                  <a:cubicBezTo>
                    <a:pt x="444" y="897"/>
                    <a:pt x="459" y="883"/>
                    <a:pt x="459" y="865"/>
                  </a:cubicBezTo>
                  <a:cubicBezTo>
                    <a:pt x="459" y="846"/>
                    <a:pt x="444" y="832"/>
                    <a:pt x="426" y="832"/>
                  </a:cubicBezTo>
                  <a:lnTo>
                    <a:pt x="287" y="832"/>
                  </a:lnTo>
                  <a:close/>
                  <a:moveTo>
                    <a:pt x="274" y="885"/>
                  </a:moveTo>
                  <a:cubicBezTo>
                    <a:pt x="276" y="929"/>
                    <a:pt x="312" y="965"/>
                    <a:pt x="356" y="965"/>
                  </a:cubicBezTo>
                  <a:cubicBezTo>
                    <a:pt x="401" y="965"/>
                    <a:pt x="437" y="929"/>
                    <a:pt x="439" y="885"/>
                  </a:cubicBezTo>
                  <a:lnTo>
                    <a:pt x="274" y="885"/>
                  </a:lnTo>
                  <a:close/>
                  <a:moveTo>
                    <a:pt x="459" y="865"/>
                  </a:moveTo>
                  <a:lnTo>
                    <a:pt x="254" y="865"/>
                  </a:lnTo>
                  <a:lnTo>
                    <a:pt x="254" y="762"/>
                  </a:lnTo>
                  <a:lnTo>
                    <a:pt x="459" y="762"/>
                  </a:lnTo>
                  <a:lnTo>
                    <a:pt x="459" y="865"/>
                  </a:lnTo>
                  <a:close/>
                  <a:moveTo>
                    <a:pt x="491" y="369"/>
                  </a:moveTo>
                  <a:cubicBezTo>
                    <a:pt x="491" y="388"/>
                    <a:pt x="476" y="403"/>
                    <a:pt x="457" y="403"/>
                  </a:cubicBezTo>
                  <a:lnTo>
                    <a:pt x="388" y="403"/>
                  </a:lnTo>
                  <a:lnTo>
                    <a:pt x="388" y="472"/>
                  </a:lnTo>
                  <a:cubicBezTo>
                    <a:pt x="388" y="491"/>
                    <a:pt x="373" y="506"/>
                    <a:pt x="355" y="506"/>
                  </a:cubicBezTo>
                  <a:cubicBezTo>
                    <a:pt x="336" y="506"/>
                    <a:pt x="321" y="491"/>
                    <a:pt x="321" y="472"/>
                  </a:cubicBezTo>
                  <a:lnTo>
                    <a:pt x="321" y="403"/>
                  </a:lnTo>
                  <a:lnTo>
                    <a:pt x="252" y="403"/>
                  </a:lnTo>
                  <a:cubicBezTo>
                    <a:pt x="233" y="403"/>
                    <a:pt x="218" y="388"/>
                    <a:pt x="218" y="369"/>
                  </a:cubicBezTo>
                  <a:cubicBezTo>
                    <a:pt x="218" y="351"/>
                    <a:pt x="233" y="336"/>
                    <a:pt x="252" y="336"/>
                  </a:cubicBezTo>
                  <a:lnTo>
                    <a:pt x="321" y="336"/>
                  </a:lnTo>
                  <a:lnTo>
                    <a:pt x="321" y="266"/>
                  </a:lnTo>
                  <a:cubicBezTo>
                    <a:pt x="321" y="248"/>
                    <a:pt x="336" y="233"/>
                    <a:pt x="355" y="233"/>
                  </a:cubicBezTo>
                  <a:cubicBezTo>
                    <a:pt x="373" y="233"/>
                    <a:pt x="388" y="248"/>
                    <a:pt x="388" y="266"/>
                  </a:cubicBezTo>
                  <a:lnTo>
                    <a:pt x="388" y="336"/>
                  </a:lnTo>
                  <a:lnTo>
                    <a:pt x="457" y="336"/>
                  </a:lnTo>
                  <a:cubicBezTo>
                    <a:pt x="476" y="336"/>
                    <a:pt x="491" y="351"/>
                    <a:pt x="491" y="369"/>
                  </a:cubicBezTo>
                  <a:close/>
                  <a:moveTo>
                    <a:pt x="681" y="326"/>
                  </a:moveTo>
                  <a:lnTo>
                    <a:pt x="643" y="326"/>
                  </a:lnTo>
                  <a:cubicBezTo>
                    <a:pt x="644" y="336"/>
                    <a:pt x="645" y="347"/>
                    <a:pt x="645" y="358"/>
                  </a:cubicBezTo>
                  <a:cubicBezTo>
                    <a:pt x="645" y="365"/>
                    <a:pt x="644" y="372"/>
                    <a:pt x="643" y="379"/>
                  </a:cubicBezTo>
                  <a:lnTo>
                    <a:pt x="681" y="379"/>
                  </a:lnTo>
                  <a:cubicBezTo>
                    <a:pt x="696" y="379"/>
                    <a:pt x="709" y="367"/>
                    <a:pt x="709" y="352"/>
                  </a:cubicBezTo>
                  <a:cubicBezTo>
                    <a:pt x="709" y="338"/>
                    <a:pt x="696" y="326"/>
                    <a:pt x="681" y="326"/>
                  </a:cubicBezTo>
                  <a:close/>
                  <a:moveTo>
                    <a:pt x="576" y="170"/>
                  </a:moveTo>
                  <a:lnTo>
                    <a:pt x="603" y="142"/>
                  </a:lnTo>
                  <a:cubicBezTo>
                    <a:pt x="614" y="131"/>
                    <a:pt x="614" y="114"/>
                    <a:pt x="604" y="104"/>
                  </a:cubicBezTo>
                  <a:cubicBezTo>
                    <a:pt x="594" y="94"/>
                    <a:pt x="577" y="94"/>
                    <a:pt x="566" y="105"/>
                  </a:cubicBezTo>
                  <a:lnTo>
                    <a:pt x="538" y="132"/>
                  </a:lnTo>
                  <a:cubicBezTo>
                    <a:pt x="552" y="144"/>
                    <a:pt x="564" y="156"/>
                    <a:pt x="576" y="170"/>
                  </a:cubicBezTo>
                  <a:close/>
                  <a:moveTo>
                    <a:pt x="354" y="67"/>
                  </a:moveTo>
                  <a:cubicBezTo>
                    <a:pt x="363" y="67"/>
                    <a:pt x="372" y="68"/>
                    <a:pt x="380" y="68"/>
                  </a:cubicBezTo>
                  <a:lnTo>
                    <a:pt x="380" y="27"/>
                  </a:lnTo>
                  <a:cubicBezTo>
                    <a:pt x="380" y="12"/>
                    <a:pt x="368" y="0"/>
                    <a:pt x="354" y="0"/>
                  </a:cubicBezTo>
                  <a:cubicBezTo>
                    <a:pt x="339" y="0"/>
                    <a:pt x="327" y="12"/>
                    <a:pt x="327" y="27"/>
                  </a:cubicBezTo>
                  <a:lnTo>
                    <a:pt x="327" y="68"/>
                  </a:lnTo>
                  <a:cubicBezTo>
                    <a:pt x="336" y="68"/>
                    <a:pt x="345" y="67"/>
                    <a:pt x="354" y="67"/>
                  </a:cubicBezTo>
                  <a:close/>
                  <a:moveTo>
                    <a:pt x="130" y="173"/>
                  </a:moveTo>
                  <a:cubicBezTo>
                    <a:pt x="142" y="159"/>
                    <a:pt x="154" y="147"/>
                    <a:pt x="168" y="135"/>
                  </a:cubicBezTo>
                  <a:lnTo>
                    <a:pt x="142" y="109"/>
                  </a:lnTo>
                  <a:cubicBezTo>
                    <a:pt x="131" y="99"/>
                    <a:pt x="114" y="98"/>
                    <a:pt x="104" y="109"/>
                  </a:cubicBezTo>
                  <a:cubicBezTo>
                    <a:pt x="93" y="119"/>
                    <a:pt x="94" y="136"/>
                    <a:pt x="104" y="147"/>
                  </a:cubicBezTo>
                  <a:lnTo>
                    <a:pt x="130" y="173"/>
                  </a:lnTo>
                  <a:close/>
                  <a:moveTo>
                    <a:pt x="64" y="358"/>
                  </a:moveTo>
                  <a:cubicBezTo>
                    <a:pt x="64" y="347"/>
                    <a:pt x="64" y="336"/>
                    <a:pt x="66" y="326"/>
                  </a:cubicBezTo>
                  <a:lnTo>
                    <a:pt x="28" y="326"/>
                  </a:lnTo>
                  <a:cubicBezTo>
                    <a:pt x="13" y="326"/>
                    <a:pt x="0" y="338"/>
                    <a:pt x="0" y="352"/>
                  </a:cubicBezTo>
                  <a:cubicBezTo>
                    <a:pt x="0" y="367"/>
                    <a:pt x="13" y="379"/>
                    <a:pt x="28" y="379"/>
                  </a:cubicBezTo>
                  <a:lnTo>
                    <a:pt x="65" y="379"/>
                  </a:lnTo>
                  <a:cubicBezTo>
                    <a:pt x="64" y="372"/>
                    <a:pt x="64" y="365"/>
                    <a:pt x="64" y="35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39" name="组合 37"/>
          <p:cNvGrpSpPr/>
          <p:nvPr/>
        </p:nvGrpSpPr>
        <p:grpSpPr bwMode="auto">
          <a:xfrm>
            <a:off x="1460219" y="2960261"/>
            <a:ext cx="783427" cy="785533"/>
            <a:chOff x="0" y="0"/>
            <a:chExt cx="1154113" cy="1155698"/>
          </a:xfrm>
          <a:solidFill>
            <a:schemeClr val="bg1">
              <a:lumMod val="65000"/>
            </a:schemeClr>
          </a:solidFill>
        </p:grpSpPr>
        <p:sp>
          <p:nvSpPr>
            <p:cNvPr id="40" name="Oval 31"/>
            <p:cNvSpPr>
              <a:spLocks noChangeArrowheads="1"/>
            </p:cNvSpPr>
            <p:nvPr/>
          </p:nvSpPr>
          <p:spPr bwMode="auto">
            <a:xfrm>
              <a:off x="0" y="0"/>
              <a:ext cx="1154113" cy="1155699"/>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ct val="0"/>
                </a:spcBef>
                <a:spcAft>
                  <a:spcPts val="0"/>
                </a:spcAft>
                <a:buClrTx/>
                <a:buSzTx/>
                <a:buFontTx/>
                <a:buNone/>
                <a:defRPr/>
              </a:pPr>
              <a:endParaRPr kumimoji="0" lang="zh-CN" altLang="en-US" sz="12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41" name="Freeform 35"/>
            <p:cNvSpPr>
              <a:spLocks noEditPoints="1"/>
            </p:cNvSpPr>
            <p:nvPr/>
          </p:nvSpPr>
          <p:spPr bwMode="auto">
            <a:xfrm>
              <a:off x="269875" y="169862"/>
              <a:ext cx="563563" cy="766762"/>
            </a:xfrm>
            <a:custGeom>
              <a:avLst/>
              <a:gdLst>
                <a:gd name="T0" fmla="*/ 73939 w 625"/>
                <a:gd name="T1" fmla="*/ 124194 h 852"/>
                <a:gd name="T2" fmla="*/ 62217 w 625"/>
                <a:gd name="T3" fmla="*/ 766762 h 852"/>
                <a:gd name="T4" fmla="*/ 563563 w 625"/>
                <a:gd name="T5" fmla="*/ 188091 h 852"/>
                <a:gd name="T6" fmla="*/ 520281 w 625"/>
                <a:gd name="T7" fmla="*/ 201590 h 852"/>
                <a:gd name="T8" fmla="*/ 64021 w 625"/>
                <a:gd name="T9" fmla="*/ 722664 h 852"/>
                <a:gd name="T10" fmla="*/ 243459 w 625"/>
                <a:gd name="T11" fmla="*/ 81896 h 852"/>
                <a:gd name="T12" fmla="*/ 320104 w 625"/>
                <a:gd name="T13" fmla="*/ 81896 h 852"/>
                <a:gd name="T14" fmla="*/ 280429 w 625"/>
                <a:gd name="T15" fmla="*/ 122394 h 852"/>
                <a:gd name="T16" fmla="*/ 196571 w 625"/>
                <a:gd name="T17" fmla="*/ 83696 h 852"/>
                <a:gd name="T18" fmla="*/ 103696 w 625"/>
                <a:gd name="T19" fmla="*/ 194390 h 852"/>
                <a:gd name="T20" fmla="*/ 459867 w 625"/>
                <a:gd name="T21" fmla="*/ 194390 h 852"/>
                <a:gd name="T22" fmla="*/ 366992 w 625"/>
                <a:gd name="T23" fmla="*/ 83696 h 852"/>
                <a:gd name="T24" fmla="*/ 196571 w 625"/>
                <a:gd name="T25" fmla="*/ 83696 h 852"/>
                <a:gd name="T26" fmla="*/ 199276 w 625"/>
                <a:gd name="T27" fmla="*/ 582271 h 852"/>
                <a:gd name="T28" fmla="*/ 136157 w 625"/>
                <a:gd name="T29" fmla="*/ 600270 h 852"/>
                <a:gd name="T30" fmla="*/ 122631 w 625"/>
                <a:gd name="T31" fmla="*/ 613770 h 852"/>
                <a:gd name="T32" fmla="*/ 199276 w 625"/>
                <a:gd name="T33" fmla="*/ 619169 h 852"/>
                <a:gd name="T34" fmla="*/ 119025 w 625"/>
                <a:gd name="T35" fmla="*/ 658767 h 852"/>
                <a:gd name="T36" fmla="*/ 218212 w 625"/>
                <a:gd name="T37" fmla="*/ 610170 h 852"/>
                <a:gd name="T38" fmla="*/ 218212 w 625"/>
                <a:gd name="T39" fmla="*/ 578671 h 852"/>
                <a:gd name="T40" fmla="*/ 99187 w 625"/>
                <a:gd name="T41" fmla="*/ 584971 h 852"/>
                <a:gd name="T42" fmla="*/ 192964 w 625"/>
                <a:gd name="T43" fmla="*/ 683966 h 852"/>
                <a:gd name="T44" fmla="*/ 192964 w 625"/>
                <a:gd name="T45" fmla="*/ 301485 h 852"/>
                <a:gd name="T46" fmla="*/ 136157 w 625"/>
                <a:gd name="T47" fmla="*/ 318584 h 852"/>
                <a:gd name="T48" fmla="*/ 155994 w 625"/>
                <a:gd name="T49" fmla="*/ 368982 h 852"/>
                <a:gd name="T50" fmla="*/ 119025 w 625"/>
                <a:gd name="T51" fmla="*/ 382481 h 852"/>
                <a:gd name="T52" fmla="*/ 192964 w 625"/>
                <a:gd name="T53" fmla="*/ 281686 h 852"/>
                <a:gd name="T54" fmla="*/ 99187 w 625"/>
                <a:gd name="T55" fmla="*/ 380681 h 852"/>
                <a:gd name="T56" fmla="*/ 217310 w 625"/>
                <a:gd name="T57" fmla="*/ 323084 h 852"/>
                <a:gd name="T58" fmla="*/ 216408 w 625"/>
                <a:gd name="T59" fmla="*/ 296985 h 852"/>
                <a:gd name="T60" fmla="*/ 199276 w 625"/>
                <a:gd name="T61" fmla="*/ 452678 h 852"/>
                <a:gd name="T62" fmla="*/ 122631 w 625"/>
                <a:gd name="T63" fmla="*/ 471577 h 852"/>
                <a:gd name="T64" fmla="*/ 199276 w 625"/>
                <a:gd name="T65" fmla="*/ 522874 h 852"/>
                <a:gd name="T66" fmla="*/ 218212 w 625"/>
                <a:gd name="T67" fmla="*/ 438278 h 852"/>
                <a:gd name="T68" fmla="*/ 99187 w 625"/>
                <a:gd name="T69" fmla="*/ 442778 h 852"/>
                <a:gd name="T70" fmla="*/ 199276 w 625"/>
                <a:gd name="T71" fmla="*/ 541773 h 852"/>
                <a:gd name="T72" fmla="*/ 260592 w 625"/>
                <a:gd name="T73" fmla="*/ 418479 h 852"/>
                <a:gd name="T74" fmla="*/ 294856 w 625"/>
                <a:gd name="T75" fmla="*/ 650668 h 852"/>
                <a:gd name="T76" fmla="*/ 452654 w 625"/>
                <a:gd name="T77" fmla="*/ 602070 h 852"/>
                <a:gd name="T78" fmla="*/ 288544 w 625"/>
                <a:gd name="T79" fmla="*/ 644368 h 852"/>
                <a:gd name="T80" fmla="*/ 452654 w 625"/>
                <a:gd name="T81" fmla="*/ 456277 h 852"/>
                <a:gd name="T82" fmla="*/ 288544 w 625"/>
                <a:gd name="T83" fmla="*/ 368982 h 852"/>
                <a:gd name="T84" fmla="*/ 288544 w 625"/>
                <a:gd name="T85" fmla="*/ 316784 h 8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25" h="852">
                  <a:moveTo>
                    <a:pt x="48" y="224"/>
                  </a:moveTo>
                  <a:cubicBezTo>
                    <a:pt x="48" y="200"/>
                    <a:pt x="59" y="188"/>
                    <a:pt x="82" y="188"/>
                  </a:cubicBezTo>
                  <a:lnTo>
                    <a:pt x="82" y="138"/>
                  </a:lnTo>
                  <a:cubicBezTo>
                    <a:pt x="39" y="139"/>
                    <a:pt x="0" y="167"/>
                    <a:pt x="0" y="209"/>
                  </a:cubicBezTo>
                  <a:lnTo>
                    <a:pt x="0" y="783"/>
                  </a:lnTo>
                  <a:cubicBezTo>
                    <a:pt x="0" y="818"/>
                    <a:pt x="34" y="852"/>
                    <a:pt x="69" y="852"/>
                  </a:cubicBezTo>
                  <a:lnTo>
                    <a:pt x="556" y="852"/>
                  </a:lnTo>
                  <a:cubicBezTo>
                    <a:pt x="591" y="852"/>
                    <a:pt x="625" y="818"/>
                    <a:pt x="625" y="783"/>
                  </a:cubicBezTo>
                  <a:lnTo>
                    <a:pt x="625" y="209"/>
                  </a:lnTo>
                  <a:cubicBezTo>
                    <a:pt x="625" y="167"/>
                    <a:pt x="586" y="139"/>
                    <a:pt x="543" y="138"/>
                  </a:cubicBezTo>
                  <a:lnTo>
                    <a:pt x="543" y="188"/>
                  </a:lnTo>
                  <a:cubicBezTo>
                    <a:pt x="566" y="188"/>
                    <a:pt x="577" y="200"/>
                    <a:pt x="577" y="224"/>
                  </a:cubicBezTo>
                  <a:lnTo>
                    <a:pt x="577" y="768"/>
                  </a:lnTo>
                  <a:cubicBezTo>
                    <a:pt x="577" y="785"/>
                    <a:pt x="570" y="803"/>
                    <a:pt x="554" y="803"/>
                  </a:cubicBezTo>
                  <a:lnTo>
                    <a:pt x="71" y="803"/>
                  </a:lnTo>
                  <a:cubicBezTo>
                    <a:pt x="53" y="803"/>
                    <a:pt x="48" y="783"/>
                    <a:pt x="48" y="764"/>
                  </a:cubicBezTo>
                  <a:lnTo>
                    <a:pt x="48" y="224"/>
                  </a:lnTo>
                  <a:close/>
                  <a:moveTo>
                    <a:pt x="270" y="91"/>
                  </a:moveTo>
                  <a:cubicBezTo>
                    <a:pt x="270" y="71"/>
                    <a:pt x="289" y="52"/>
                    <a:pt x="309" y="52"/>
                  </a:cubicBezTo>
                  <a:lnTo>
                    <a:pt x="316" y="52"/>
                  </a:lnTo>
                  <a:cubicBezTo>
                    <a:pt x="336" y="52"/>
                    <a:pt x="355" y="71"/>
                    <a:pt x="355" y="91"/>
                  </a:cubicBezTo>
                  <a:lnTo>
                    <a:pt x="355" y="95"/>
                  </a:lnTo>
                  <a:cubicBezTo>
                    <a:pt x="355" y="117"/>
                    <a:pt x="336" y="136"/>
                    <a:pt x="314" y="136"/>
                  </a:cubicBezTo>
                  <a:lnTo>
                    <a:pt x="311" y="136"/>
                  </a:lnTo>
                  <a:cubicBezTo>
                    <a:pt x="289" y="136"/>
                    <a:pt x="270" y="117"/>
                    <a:pt x="270" y="95"/>
                  </a:cubicBezTo>
                  <a:lnTo>
                    <a:pt x="270" y="91"/>
                  </a:lnTo>
                  <a:close/>
                  <a:moveTo>
                    <a:pt x="218" y="93"/>
                  </a:moveTo>
                  <a:lnTo>
                    <a:pt x="149" y="93"/>
                  </a:lnTo>
                  <a:cubicBezTo>
                    <a:pt x="126" y="93"/>
                    <a:pt x="115" y="104"/>
                    <a:pt x="115" y="127"/>
                  </a:cubicBezTo>
                  <a:lnTo>
                    <a:pt x="115" y="216"/>
                  </a:lnTo>
                  <a:cubicBezTo>
                    <a:pt x="115" y="231"/>
                    <a:pt x="124" y="246"/>
                    <a:pt x="138" y="246"/>
                  </a:cubicBezTo>
                  <a:lnTo>
                    <a:pt x="487" y="246"/>
                  </a:lnTo>
                  <a:cubicBezTo>
                    <a:pt x="501" y="246"/>
                    <a:pt x="510" y="231"/>
                    <a:pt x="510" y="216"/>
                  </a:cubicBezTo>
                  <a:lnTo>
                    <a:pt x="510" y="127"/>
                  </a:lnTo>
                  <a:cubicBezTo>
                    <a:pt x="510" y="104"/>
                    <a:pt x="499" y="93"/>
                    <a:pt x="476" y="93"/>
                  </a:cubicBezTo>
                  <a:lnTo>
                    <a:pt x="407" y="93"/>
                  </a:lnTo>
                  <a:cubicBezTo>
                    <a:pt x="407" y="45"/>
                    <a:pt x="366" y="0"/>
                    <a:pt x="320" y="0"/>
                  </a:cubicBezTo>
                  <a:lnTo>
                    <a:pt x="305" y="0"/>
                  </a:lnTo>
                  <a:cubicBezTo>
                    <a:pt x="259" y="0"/>
                    <a:pt x="218" y="45"/>
                    <a:pt x="218" y="93"/>
                  </a:cubicBezTo>
                  <a:close/>
                  <a:moveTo>
                    <a:pt x="132" y="654"/>
                  </a:moveTo>
                  <a:cubicBezTo>
                    <a:pt x="132" y="649"/>
                    <a:pt x="133" y="647"/>
                    <a:pt x="138" y="647"/>
                  </a:cubicBezTo>
                  <a:lnTo>
                    <a:pt x="221" y="647"/>
                  </a:lnTo>
                  <a:lnTo>
                    <a:pt x="221" y="654"/>
                  </a:lnTo>
                  <a:cubicBezTo>
                    <a:pt x="221" y="661"/>
                    <a:pt x="186" y="680"/>
                    <a:pt x="180" y="684"/>
                  </a:cubicBezTo>
                  <a:cubicBezTo>
                    <a:pt x="174" y="679"/>
                    <a:pt x="161" y="667"/>
                    <a:pt x="151" y="667"/>
                  </a:cubicBezTo>
                  <a:lnTo>
                    <a:pt x="149" y="667"/>
                  </a:lnTo>
                  <a:cubicBezTo>
                    <a:pt x="144" y="667"/>
                    <a:pt x="136" y="675"/>
                    <a:pt x="136" y="680"/>
                  </a:cubicBezTo>
                  <a:lnTo>
                    <a:pt x="136" y="682"/>
                  </a:lnTo>
                  <a:cubicBezTo>
                    <a:pt x="136" y="688"/>
                    <a:pt x="167" y="721"/>
                    <a:pt x="173" y="721"/>
                  </a:cubicBezTo>
                  <a:lnTo>
                    <a:pt x="175" y="721"/>
                  </a:lnTo>
                  <a:cubicBezTo>
                    <a:pt x="180" y="721"/>
                    <a:pt x="214" y="693"/>
                    <a:pt x="221" y="688"/>
                  </a:cubicBezTo>
                  <a:cubicBezTo>
                    <a:pt x="221" y="700"/>
                    <a:pt x="225" y="738"/>
                    <a:pt x="214" y="738"/>
                  </a:cubicBezTo>
                  <a:lnTo>
                    <a:pt x="138" y="738"/>
                  </a:lnTo>
                  <a:cubicBezTo>
                    <a:pt x="133" y="738"/>
                    <a:pt x="132" y="737"/>
                    <a:pt x="132" y="732"/>
                  </a:cubicBezTo>
                  <a:lnTo>
                    <a:pt x="132" y="654"/>
                  </a:lnTo>
                  <a:close/>
                  <a:moveTo>
                    <a:pt x="214" y="760"/>
                  </a:moveTo>
                  <a:cubicBezTo>
                    <a:pt x="255" y="760"/>
                    <a:pt x="240" y="715"/>
                    <a:pt x="242" y="678"/>
                  </a:cubicBezTo>
                  <a:cubicBezTo>
                    <a:pt x="243" y="658"/>
                    <a:pt x="292" y="642"/>
                    <a:pt x="296" y="624"/>
                  </a:cubicBezTo>
                  <a:lnTo>
                    <a:pt x="290" y="624"/>
                  </a:lnTo>
                  <a:cubicBezTo>
                    <a:pt x="275" y="624"/>
                    <a:pt x="253" y="637"/>
                    <a:pt x="242" y="643"/>
                  </a:cubicBezTo>
                  <a:cubicBezTo>
                    <a:pt x="237" y="635"/>
                    <a:pt x="232" y="626"/>
                    <a:pt x="218" y="626"/>
                  </a:cubicBezTo>
                  <a:lnTo>
                    <a:pt x="134" y="626"/>
                  </a:lnTo>
                  <a:cubicBezTo>
                    <a:pt x="122" y="626"/>
                    <a:pt x="110" y="637"/>
                    <a:pt x="110" y="650"/>
                  </a:cubicBezTo>
                  <a:lnTo>
                    <a:pt x="110" y="736"/>
                  </a:lnTo>
                  <a:cubicBezTo>
                    <a:pt x="110" y="750"/>
                    <a:pt x="123" y="760"/>
                    <a:pt x="138" y="760"/>
                  </a:cubicBezTo>
                  <a:lnTo>
                    <a:pt x="214" y="760"/>
                  </a:lnTo>
                  <a:close/>
                  <a:moveTo>
                    <a:pt x="132" y="341"/>
                  </a:moveTo>
                  <a:cubicBezTo>
                    <a:pt x="132" y="336"/>
                    <a:pt x="133" y="335"/>
                    <a:pt x="138" y="335"/>
                  </a:cubicBezTo>
                  <a:lnTo>
                    <a:pt x="214" y="335"/>
                  </a:lnTo>
                  <a:cubicBezTo>
                    <a:pt x="219" y="335"/>
                    <a:pt x="221" y="336"/>
                    <a:pt x="221" y="341"/>
                  </a:cubicBezTo>
                  <a:cubicBezTo>
                    <a:pt x="221" y="346"/>
                    <a:pt x="184" y="371"/>
                    <a:pt x="180" y="371"/>
                  </a:cubicBezTo>
                  <a:cubicBezTo>
                    <a:pt x="175" y="371"/>
                    <a:pt x="164" y="354"/>
                    <a:pt x="151" y="354"/>
                  </a:cubicBezTo>
                  <a:cubicBezTo>
                    <a:pt x="145" y="354"/>
                    <a:pt x="136" y="361"/>
                    <a:pt x="136" y="367"/>
                  </a:cubicBezTo>
                  <a:lnTo>
                    <a:pt x="136" y="369"/>
                  </a:lnTo>
                  <a:cubicBezTo>
                    <a:pt x="136" y="378"/>
                    <a:pt x="166" y="406"/>
                    <a:pt x="173" y="410"/>
                  </a:cubicBezTo>
                  <a:lnTo>
                    <a:pt x="221" y="376"/>
                  </a:lnTo>
                  <a:lnTo>
                    <a:pt x="221" y="425"/>
                  </a:lnTo>
                  <a:lnTo>
                    <a:pt x="132" y="425"/>
                  </a:lnTo>
                  <a:lnTo>
                    <a:pt x="132" y="341"/>
                  </a:lnTo>
                  <a:close/>
                  <a:moveTo>
                    <a:pt x="240" y="330"/>
                  </a:moveTo>
                  <a:cubicBezTo>
                    <a:pt x="237" y="319"/>
                    <a:pt x="228" y="313"/>
                    <a:pt x="214" y="313"/>
                  </a:cubicBezTo>
                  <a:lnTo>
                    <a:pt x="138" y="313"/>
                  </a:lnTo>
                  <a:cubicBezTo>
                    <a:pt x="123" y="313"/>
                    <a:pt x="110" y="322"/>
                    <a:pt x="110" y="337"/>
                  </a:cubicBezTo>
                  <a:lnTo>
                    <a:pt x="110" y="423"/>
                  </a:lnTo>
                  <a:cubicBezTo>
                    <a:pt x="110" y="436"/>
                    <a:pt x="122" y="447"/>
                    <a:pt x="134" y="447"/>
                  </a:cubicBezTo>
                  <a:lnTo>
                    <a:pt x="218" y="447"/>
                  </a:lnTo>
                  <a:cubicBezTo>
                    <a:pt x="252" y="447"/>
                    <a:pt x="242" y="393"/>
                    <a:pt x="241" y="359"/>
                  </a:cubicBezTo>
                  <a:lnTo>
                    <a:pt x="296" y="313"/>
                  </a:lnTo>
                  <a:cubicBezTo>
                    <a:pt x="296" y="313"/>
                    <a:pt x="292" y="311"/>
                    <a:pt x="292" y="311"/>
                  </a:cubicBezTo>
                  <a:cubicBezTo>
                    <a:pt x="271" y="311"/>
                    <a:pt x="253" y="329"/>
                    <a:pt x="240" y="330"/>
                  </a:cubicBezTo>
                  <a:close/>
                  <a:moveTo>
                    <a:pt x="132" y="492"/>
                  </a:moveTo>
                  <a:lnTo>
                    <a:pt x="221" y="492"/>
                  </a:lnTo>
                  <a:lnTo>
                    <a:pt x="221" y="503"/>
                  </a:lnTo>
                  <a:lnTo>
                    <a:pt x="180" y="529"/>
                  </a:lnTo>
                  <a:lnTo>
                    <a:pt x="152" y="508"/>
                  </a:lnTo>
                  <a:cubicBezTo>
                    <a:pt x="145" y="513"/>
                    <a:pt x="136" y="515"/>
                    <a:pt x="136" y="524"/>
                  </a:cubicBezTo>
                  <a:cubicBezTo>
                    <a:pt x="136" y="531"/>
                    <a:pt x="167" y="565"/>
                    <a:pt x="173" y="565"/>
                  </a:cubicBezTo>
                  <a:cubicBezTo>
                    <a:pt x="183" y="565"/>
                    <a:pt x="209" y="536"/>
                    <a:pt x="221" y="533"/>
                  </a:cubicBezTo>
                  <a:lnTo>
                    <a:pt x="221" y="581"/>
                  </a:lnTo>
                  <a:lnTo>
                    <a:pt x="132" y="581"/>
                  </a:lnTo>
                  <a:lnTo>
                    <a:pt x="132" y="492"/>
                  </a:lnTo>
                  <a:close/>
                  <a:moveTo>
                    <a:pt x="242" y="487"/>
                  </a:moveTo>
                  <a:cubicBezTo>
                    <a:pt x="238" y="480"/>
                    <a:pt x="233" y="470"/>
                    <a:pt x="221" y="470"/>
                  </a:cubicBezTo>
                  <a:lnTo>
                    <a:pt x="132" y="470"/>
                  </a:lnTo>
                  <a:cubicBezTo>
                    <a:pt x="121" y="470"/>
                    <a:pt x="110" y="481"/>
                    <a:pt x="110" y="492"/>
                  </a:cubicBezTo>
                  <a:lnTo>
                    <a:pt x="110" y="581"/>
                  </a:lnTo>
                  <a:cubicBezTo>
                    <a:pt x="110" y="591"/>
                    <a:pt x="121" y="602"/>
                    <a:pt x="132" y="602"/>
                  </a:cubicBezTo>
                  <a:lnTo>
                    <a:pt x="221" y="602"/>
                  </a:lnTo>
                  <a:cubicBezTo>
                    <a:pt x="252" y="602"/>
                    <a:pt x="242" y="547"/>
                    <a:pt x="242" y="515"/>
                  </a:cubicBezTo>
                  <a:lnTo>
                    <a:pt x="296" y="469"/>
                  </a:lnTo>
                  <a:lnTo>
                    <a:pt x="289" y="465"/>
                  </a:lnTo>
                  <a:lnTo>
                    <a:pt x="242" y="487"/>
                  </a:lnTo>
                  <a:close/>
                  <a:moveTo>
                    <a:pt x="320" y="716"/>
                  </a:moveTo>
                  <a:cubicBezTo>
                    <a:pt x="320" y="721"/>
                    <a:pt x="322" y="723"/>
                    <a:pt x="327" y="723"/>
                  </a:cubicBezTo>
                  <a:lnTo>
                    <a:pt x="495" y="723"/>
                  </a:lnTo>
                  <a:cubicBezTo>
                    <a:pt x="500" y="723"/>
                    <a:pt x="502" y="721"/>
                    <a:pt x="502" y="716"/>
                  </a:cubicBezTo>
                  <a:lnTo>
                    <a:pt x="502" y="669"/>
                  </a:lnTo>
                  <a:cubicBezTo>
                    <a:pt x="502" y="664"/>
                    <a:pt x="500" y="663"/>
                    <a:pt x="495" y="663"/>
                  </a:cubicBezTo>
                  <a:lnTo>
                    <a:pt x="320" y="663"/>
                  </a:lnTo>
                  <a:lnTo>
                    <a:pt x="320" y="716"/>
                  </a:lnTo>
                  <a:close/>
                  <a:moveTo>
                    <a:pt x="320" y="565"/>
                  </a:moveTo>
                  <a:lnTo>
                    <a:pt x="502" y="565"/>
                  </a:lnTo>
                  <a:lnTo>
                    <a:pt x="502" y="507"/>
                  </a:lnTo>
                  <a:lnTo>
                    <a:pt x="320" y="507"/>
                  </a:lnTo>
                  <a:lnTo>
                    <a:pt x="320" y="565"/>
                  </a:lnTo>
                  <a:close/>
                  <a:moveTo>
                    <a:pt x="320" y="410"/>
                  </a:moveTo>
                  <a:lnTo>
                    <a:pt x="452" y="410"/>
                  </a:lnTo>
                  <a:lnTo>
                    <a:pt x="452" y="352"/>
                  </a:lnTo>
                  <a:lnTo>
                    <a:pt x="320" y="352"/>
                  </a:lnTo>
                  <a:lnTo>
                    <a:pt x="320" y="41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42" name="组合 40"/>
          <p:cNvGrpSpPr/>
          <p:nvPr/>
        </p:nvGrpSpPr>
        <p:grpSpPr bwMode="auto">
          <a:xfrm>
            <a:off x="6852588" y="1911444"/>
            <a:ext cx="784505" cy="785533"/>
            <a:chOff x="0" y="0"/>
            <a:chExt cx="1155700" cy="1155698"/>
          </a:xfrm>
          <a:solidFill>
            <a:schemeClr val="bg1">
              <a:lumMod val="65000"/>
            </a:schemeClr>
          </a:solidFill>
        </p:grpSpPr>
        <p:sp>
          <p:nvSpPr>
            <p:cNvPr id="43" name="Oval 33"/>
            <p:cNvSpPr>
              <a:spLocks noChangeArrowheads="1"/>
            </p:cNvSpPr>
            <p:nvPr/>
          </p:nvSpPr>
          <p:spPr bwMode="auto">
            <a:xfrm>
              <a:off x="0" y="0"/>
              <a:ext cx="1155700" cy="1155698"/>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ct val="0"/>
                </a:spcBef>
                <a:spcAft>
                  <a:spcPts val="0"/>
                </a:spcAft>
                <a:buClrTx/>
                <a:buSzTx/>
                <a:buFontTx/>
                <a:buNone/>
                <a:defRPr/>
              </a:pPr>
              <a:endParaRPr kumimoji="0" lang="zh-CN" altLang="en-US" sz="12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44" name="Freeform 36"/>
            <p:cNvSpPr>
              <a:spLocks noEditPoints="1"/>
            </p:cNvSpPr>
            <p:nvPr/>
          </p:nvSpPr>
          <p:spPr bwMode="auto">
            <a:xfrm>
              <a:off x="261937" y="217487"/>
              <a:ext cx="712788" cy="701675"/>
            </a:xfrm>
            <a:custGeom>
              <a:avLst/>
              <a:gdLst>
                <a:gd name="T0" fmla="*/ 188097 w 792"/>
                <a:gd name="T1" fmla="*/ 307152 h 779"/>
                <a:gd name="T2" fmla="*/ 249296 w 792"/>
                <a:gd name="T3" fmla="*/ 200865 h 779"/>
                <a:gd name="T4" fmla="*/ 350994 w 792"/>
                <a:gd name="T5" fmla="*/ 290938 h 779"/>
                <a:gd name="T6" fmla="*/ 264596 w 792"/>
                <a:gd name="T7" fmla="*/ 182850 h 779"/>
                <a:gd name="T8" fmla="*/ 350994 w 792"/>
                <a:gd name="T9" fmla="*/ 290938 h 779"/>
                <a:gd name="T10" fmla="*/ 350994 w 792"/>
                <a:gd name="T11" fmla="*/ 290938 h 779"/>
                <a:gd name="T12" fmla="*/ 420293 w 792"/>
                <a:gd name="T13" fmla="*/ 174743 h 779"/>
                <a:gd name="T14" fmla="*/ 442793 w 792"/>
                <a:gd name="T15" fmla="*/ 163034 h 779"/>
                <a:gd name="T16" fmla="*/ 445493 w 792"/>
                <a:gd name="T17" fmla="*/ 182850 h 779"/>
                <a:gd name="T18" fmla="*/ 439193 w 792"/>
                <a:gd name="T19" fmla="*/ 215276 h 779"/>
                <a:gd name="T20" fmla="*/ 418493 w 792"/>
                <a:gd name="T21" fmla="*/ 207170 h 779"/>
                <a:gd name="T22" fmla="*/ 393293 w 792"/>
                <a:gd name="T23" fmla="*/ 185552 h 779"/>
                <a:gd name="T24" fmla="*/ 410393 w 792"/>
                <a:gd name="T25" fmla="*/ 172942 h 779"/>
                <a:gd name="T26" fmla="*/ 442793 w 792"/>
                <a:gd name="T27" fmla="*/ 163034 h 779"/>
                <a:gd name="T28" fmla="*/ 337494 w 792"/>
                <a:gd name="T29" fmla="*/ 308953 h 779"/>
                <a:gd name="T30" fmla="*/ 325795 w 792"/>
                <a:gd name="T31" fmla="*/ 440461 h 779"/>
                <a:gd name="T32" fmla="*/ 371694 w 792"/>
                <a:gd name="T33" fmla="*/ 320663 h 779"/>
                <a:gd name="T34" fmla="*/ 280795 w 792"/>
                <a:gd name="T35" fmla="*/ 268420 h 779"/>
                <a:gd name="T36" fmla="*/ 246596 w 792"/>
                <a:gd name="T37" fmla="*/ 280130 h 779"/>
                <a:gd name="T38" fmla="*/ 292495 w 792"/>
                <a:gd name="T39" fmla="*/ 440461 h 779"/>
                <a:gd name="T40" fmla="*/ 280795 w 792"/>
                <a:gd name="T41" fmla="*/ 268420 h 779"/>
                <a:gd name="T42" fmla="*/ 416693 w 792"/>
                <a:gd name="T43" fmla="*/ 240497 h 779"/>
                <a:gd name="T44" fmla="*/ 404993 w 792"/>
                <a:gd name="T45" fmla="*/ 440461 h 779"/>
                <a:gd name="T46" fmla="*/ 450892 w 792"/>
                <a:gd name="T47" fmla="*/ 253107 h 779"/>
                <a:gd name="T48" fmla="*/ 201597 w 792"/>
                <a:gd name="T49" fmla="*/ 351288 h 779"/>
                <a:gd name="T50" fmla="*/ 167397 w 792"/>
                <a:gd name="T51" fmla="*/ 362997 h 779"/>
                <a:gd name="T52" fmla="*/ 213296 w 792"/>
                <a:gd name="T53" fmla="*/ 440461 h 779"/>
                <a:gd name="T54" fmla="*/ 201597 w 792"/>
                <a:gd name="T55" fmla="*/ 351288 h 779"/>
                <a:gd name="T56" fmla="*/ 122398 w 792"/>
                <a:gd name="T57" fmla="*/ 440461 h 779"/>
                <a:gd name="T58" fmla="*/ 110698 w 792"/>
                <a:gd name="T59" fmla="*/ 170240 h 779"/>
                <a:gd name="T60" fmla="*/ 134098 w 792"/>
                <a:gd name="T61" fmla="*/ 170240 h 779"/>
                <a:gd name="T62" fmla="*/ 477892 w 792"/>
                <a:gd name="T63" fmla="*/ 417042 h 779"/>
                <a:gd name="T64" fmla="*/ 477892 w 792"/>
                <a:gd name="T65" fmla="*/ 440461 h 779"/>
                <a:gd name="T66" fmla="*/ 110698 w 792"/>
                <a:gd name="T67" fmla="*/ 428751 h 779"/>
                <a:gd name="T68" fmla="*/ 477892 w 792"/>
                <a:gd name="T69" fmla="*/ 417042 h 779"/>
                <a:gd name="T70" fmla="*/ 611990 w 792"/>
                <a:gd name="T71" fmla="*/ 701675 h 779"/>
                <a:gd name="T72" fmla="*/ 436493 w 792"/>
                <a:gd name="T73" fmla="*/ 566564 h 779"/>
                <a:gd name="T74" fmla="*/ 0 w 792"/>
                <a:gd name="T75" fmla="*/ 299045 h 779"/>
                <a:gd name="T76" fmla="*/ 599390 w 792"/>
                <a:gd name="T77" fmla="*/ 299045 h 779"/>
                <a:gd name="T78" fmla="*/ 677689 w 792"/>
                <a:gd name="T79" fmla="*/ 544947 h 779"/>
                <a:gd name="T80" fmla="*/ 300595 w 792"/>
                <a:gd name="T81" fmla="*/ 561160 h 779"/>
                <a:gd name="T82" fmla="*/ 561591 w 792"/>
                <a:gd name="T83" fmla="*/ 299045 h 779"/>
                <a:gd name="T84" fmla="*/ 38699 w 792"/>
                <a:gd name="T85" fmla="*/ 299045 h 77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792" h="779">
                  <a:moveTo>
                    <a:pt x="297" y="240"/>
                  </a:moveTo>
                  <a:lnTo>
                    <a:pt x="209" y="341"/>
                  </a:lnTo>
                  <a:lnTo>
                    <a:pt x="188" y="323"/>
                  </a:lnTo>
                  <a:lnTo>
                    <a:pt x="277" y="223"/>
                  </a:lnTo>
                  <a:lnTo>
                    <a:pt x="297" y="240"/>
                  </a:lnTo>
                  <a:close/>
                  <a:moveTo>
                    <a:pt x="390" y="323"/>
                  </a:moveTo>
                  <a:lnTo>
                    <a:pt x="276" y="224"/>
                  </a:lnTo>
                  <a:lnTo>
                    <a:pt x="294" y="203"/>
                  </a:lnTo>
                  <a:lnTo>
                    <a:pt x="408" y="303"/>
                  </a:lnTo>
                  <a:lnTo>
                    <a:pt x="390" y="323"/>
                  </a:lnTo>
                  <a:close/>
                  <a:moveTo>
                    <a:pt x="487" y="212"/>
                  </a:moveTo>
                  <a:lnTo>
                    <a:pt x="390" y="323"/>
                  </a:lnTo>
                  <a:lnTo>
                    <a:pt x="369" y="305"/>
                  </a:lnTo>
                  <a:lnTo>
                    <a:pt x="467" y="194"/>
                  </a:lnTo>
                  <a:lnTo>
                    <a:pt x="487" y="212"/>
                  </a:lnTo>
                  <a:close/>
                  <a:moveTo>
                    <a:pt x="492" y="181"/>
                  </a:moveTo>
                  <a:cubicBezTo>
                    <a:pt x="497" y="179"/>
                    <a:pt x="500" y="182"/>
                    <a:pt x="499" y="187"/>
                  </a:cubicBezTo>
                  <a:lnTo>
                    <a:pt x="495" y="203"/>
                  </a:lnTo>
                  <a:cubicBezTo>
                    <a:pt x="494" y="209"/>
                    <a:pt x="492" y="217"/>
                    <a:pt x="491" y="222"/>
                  </a:cubicBezTo>
                  <a:lnTo>
                    <a:pt x="488" y="239"/>
                  </a:lnTo>
                  <a:cubicBezTo>
                    <a:pt x="487" y="244"/>
                    <a:pt x="483" y="245"/>
                    <a:pt x="479" y="242"/>
                  </a:cubicBezTo>
                  <a:lnTo>
                    <a:pt x="465" y="230"/>
                  </a:lnTo>
                  <a:cubicBezTo>
                    <a:pt x="461" y="227"/>
                    <a:pt x="455" y="221"/>
                    <a:pt x="451" y="217"/>
                  </a:cubicBezTo>
                  <a:lnTo>
                    <a:pt x="437" y="206"/>
                  </a:lnTo>
                  <a:cubicBezTo>
                    <a:pt x="433" y="202"/>
                    <a:pt x="434" y="198"/>
                    <a:pt x="439" y="197"/>
                  </a:cubicBezTo>
                  <a:lnTo>
                    <a:pt x="456" y="192"/>
                  </a:lnTo>
                  <a:cubicBezTo>
                    <a:pt x="461" y="190"/>
                    <a:pt x="470" y="187"/>
                    <a:pt x="475" y="186"/>
                  </a:cubicBezTo>
                  <a:lnTo>
                    <a:pt x="492" y="181"/>
                  </a:lnTo>
                  <a:close/>
                  <a:moveTo>
                    <a:pt x="400" y="343"/>
                  </a:moveTo>
                  <a:lnTo>
                    <a:pt x="375" y="343"/>
                  </a:lnTo>
                  <a:cubicBezTo>
                    <a:pt x="368" y="343"/>
                    <a:pt x="362" y="349"/>
                    <a:pt x="362" y="356"/>
                  </a:cubicBezTo>
                  <a:lnTo>
                    <a:pt x="362" y="489"/>
                  </a:lnTo>
                  <a:lnTo>
                    <a:pt x="413" y="489"/>
                  </a:lnTo>
                  <a:lnTo>
                    <a:pt x="413" y="356"/>
                  </a:lnTo>
                  <a:cubicBezTo>
                    <a:pt x="413" y="349"/>
                    <a:pt x="407" y="343"/>
                    <a:pt x="400" y="343"/>
                  </a:cubicBezTo>
                  <a:close/>
                  <a:moveTo>
                    <a:pt x="312" y="298"/>
                  </a:moveTo>
                  <a:lnTo>
                    <a:pt x="287" y="298"/>
                  </a:lnTo>
                  <a:cubicBezTo>
                    <a:pt x="280" y="298"/>
                    <a:pt x="274" y="304"/>
                    <a:pt x="274" y="311"/>
                  </a:cubicBezTo>
                  <a:lnTo>
                    <a:pt x="274" y="489"/>
                  </a:lnTo>
                  <a:lnTo>
                    <a:pt x="325" y="489"/>
                  </a:lnTo>
                  <a:lnTo>
                    <a:pt x="325" y="311"/>
                  </a:lnTo>
                  <a:cubicBezTo>
                    <a:pt x="325" y="304"/>
                    <a:pt x="319" y="298"/>
                    <a:pt x="312" y="298"/>
                  </a:cubicBezTo>
                  <a:close/>
                  <a:moveTo>
                    <a:pt x="488" y="267"/>
                  </a:moveTo>
                  <a:lnTo>
                    <a:pt x="463" y="267"/>
                  </a:lnTo>
                  <a:cubicBezTo>
                    <a:pt x="456" y="267"/>
                    <a:pt x="450" y="273"/>
                    <a:pt x="450" y="281"/>
                  </a:cubicBezTo>
                  <a:lnTo>
                    <a:pt x="450" y="489"/>
                  </a:lnTo>
                  <a:lnTo>
                    <a:pt x="501" y="489"/>
                  </a:lnTo>
                  <a:lnTo>
                    <a:pt x="501" y="281"/>
                  </a:lnTo>
                  <a:cubicBezTo>
                    <a:pt x="501" y="273"/>
                    <a:pt x="495" y="267"/>
                    <a:pt x="488" y="267"/>
                  </a:cubicBezTo>
                  <a:close/>
                  <a:moveTo>
                    <a:pt x="224" y="390"/>
                  </a:moveTo>
                  <a:lnTo>
                    <a:pt x="200" y="390"/>
                  </a:lnTo>
                  <a:cubicBezTo>
                    <a:pt x="192" y="390"/>
                    <a:pt x="186" y="396"/>
                    <a:pt x="186" y="403"/>
                  </a:cubicBezTo>
                  <a:lnTo>
                    <a:pt x="186" y="489"/>
                  </a:lnTo>
                  <a:lnTo>
                    <a:pt x="237" y="489"/>
                  </a:lnTo>
                  <a:lnTo>
                    <a:pt x="237" y="403"/>
                  </a:lnTo>
                  <a:cubicBezTo>
                    <a:pt x="237" y="396"/>
                    <a:pt x="231" y="390"/>
                    <a:pt x="224" y="390"/>
                  </a:cubicBezTo>
                  <a:close/>
                  <a:moveTo>
                    <a:pt x="149" y="476"/>
                  </a:moveTo>
                  <a:cubicBezTo>
                    <a:pt x="149" y="483"/>
                    <a:pt x="144" y="489"/>
                    <a:pt x="136" y="489"/>
                  </a:cubicBezTo>
                  <a:cubicBezTo>
                    <a:pt x="129" y="489"/>
                    <a:pt x="123" y="483"/>
                    <a:pt x="123" y="476"/>
                  </a:cubicBezTo>
                  <a:lnTo>
                    <a:pt x="123" y="189"/>
                  </a:lnTo>
                  <a:cubicBezTo>
                    <a:pt x="123" y="182"/>
                    <a:pt x="129" y="176"/>
                    <a:pt x="136" y="176"/>
                  </a:cubicBezTo>
                  <a:cubicBezTo>
                    <a:pt x="143" y="176"/>
                    <a:pt x="149" y="182"/>
                    <a:pt x="149" y="189"/>
                  </a:cubicBezTo>
                  <a:lnTo>
                    <a:pt x="149" y="476"/>
                  </a:lnTo>
                  <a:close/>
                  <a:moveTo>
                    <a:pt x="531" y="463"/>
                  </a:moveTo>
                  <a:cubicBezTo>
                    <a:pt x="538" y="463"/>
                    <a:pt x="544" y="469"/>
                    <a:pt x="544" y="476"/>
                  </a:cubicBezTo>
                  <a:cubicBezTo>
                    <a:pt x="544" y="483"/>
                    <a:pt x="538" y="489"/>
                    <a:pt x="531" y="489"/>
                  </a:cubicBezTo>
                  <a:lnTo>
                    <a:pt x="136" y="489"/>
                  </a:lnTo>
                  <a:cubicBezTo>
                    <a:pt x="129" y="489"/>
                    <a:pt x="123" y="483"/>
                    <a:pt x="123" y="476"/>
                  </a:cubicBezTo>
                  <a:cubicBezTo>
                    <a:pt x="123" y="469"/>
                    <a:pt x="129" y="463"/>
                    <a:pt x="136" y="463"/>
                  </a:cubicBezTo>
                  <a:lnTo>
                    <a:pt x="531" y="463"/>
                  </a:lnTo>
                  <a:close/>
                  <a:moveTo>
                    <a:pt x="753" y="750"/>
                  </a:moveTo>
                  <a:cubicBezTo>
                    <a:pt x="732" y="770"/>
                    <a:pt x="706" y="779"/>
                    <a:pt x="680" y="779"/>
                  </a:cubicBezTo>
                  <a:cubicBezTo>
                    <a:pt x="654" y="779"/>
                    <a:pt x="628" y="770"/>
                    <a:pt x="608" y="750"/>
                  </a:cubicBezTo>
                  <a:lnTo>
                    <a:pt x="485" y="629"/>
                  </a:lnTo>
                  <a:cubicBezTo>
                    <a:pt x="440" y="653"/>
                    <a:pt x="388" y="666"/>
                    <a:pt x="334" y="666"/>
                  </a:cubicBezTo>
                  <a:cubicBezTo>
                    <a:pt x="149" y="666"/>
                    <a:pt x="0" y="517"/>
                    <a:pt x="0" y="332"/>
                  </a:cubicBezTo>
                  <a:cubicBezTo>
                    <a:pt x="0" y="149"/>
                    <a:pt x="149" y="0"/>
                    <a:pt x="334" y="0"/>
                  </a:cubicBezTo>
                  <a:cubicBezTo>
                    <a:pt x="517" y="0"/>
                    <a:pt x="666" y="149"/>
                    <a:pt x="666" y="332"/>
                  </a:cubicBezTo>
                  <a:cubicBezTo>
                    <a:pt x="666" y="387"/>
                    <a:pt x="653" y="439"/>
                    <a:pt x="630" y="484"/>
                  </a:cubicBezTo>
                  <a:lnTo>
                    <a:pt x="753" y="605"/>
                  </a:lnTo>
                  <a:cubicBezTo>
                    <a:pt x="792" y="645"/>
                    <a:pt x="792" y="709"/>
                    <a:pt x="753" y="750"/>
                  </a:cubicBezTo>
                  <a:close/>
                  <a:moveTo>
                    <a:pt x="334" y="623"/>
                  </a:moveTo>
                  <a:lnTo>
                    <a:pt x="334" y="623"/>
                  </a:lnTo>
                  <a:cubicBezTo>
                    <a:pt x="494" y="623"/>
                    <a:pt x="624" y="493"/>
                    <a:pt x="624" y="332"/>
                  </a:cubicBezTo>
                  <a:cubicBezTo>
                    <a:pt x="624" y="172"/>
                    <a:pt x="494" y="42"/>
                    <a:pt x="334" y="42"/>
                  </a:cubicBezTo>
                  <a:cubicBezTo>
                    <a:pt x="173" y="42"/>
                    <a:pt x="43" y="172"/>
                    <a:pt x="43" y="332"/>
                  </a:cubicBezTo>
                  <a:cubicBezTo>
                    <a:pt x="43" y="493"/>
                    <a:pt x="173" y="623"/>
                    <a:pt x="334" y="62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45" name="组合 43"/>
          <p:cNvGrpSpPr/>
          <p:nvPr/>
        </p:nvGrpSpPr>
        <p:grpSpPr bwMode="auto">
          <a:xfrm>
            <a:off x="6884917" y="2980763"/>
            <a:ext cx="783427" cy="785533"/>
            <a:chOff x="0" y="0"/>
            <a:chExt cx="1154113" cy="1155698"/>
          </a:xfrm>
          <a:solidFill>
            <a:schemeClr val="bg1">
              <a:lumMod val="65000"/>
            </a:schemeClr>
          </a:solidFill>
        </p:grpSpPr>
        <p:sp>
          <p:nvSpPr>
            <p:cNvPr id="46" name="Oval 32"/>
            <p:cNvSpPr>
              <a:spLocks noChangeArrowheads="1"/>
            </p:cNvSpPr>
            <p:nvPr/>
          </p:nvSpPr>
          <p:spPr bwMode="auto">
            <a:xfrm>
              <a:off x="0" y="0"/>
              <a:ext cx="1154113" cy="1155698"/>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ct val="0"/>
                </a:spcBef>
                <a:spcAft>
                  <a:spcPts val="0"/>
                </a:spcAft>
                <a:buClrTx/>
                <a:buSzTx/>
                <a:buFontTx/>
                <a:buNone/>
                <a:defRPr/>
              </a:pPr>
              <a:endParaRPr kumimoji="0" lang="zh-CN" altLang="en-US" sz="12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47" name="Freeform 37"/>
            <p:cNvSpPr>
              <a:spLocks noEditPoints="1"/>
            </p:cNvSpPr>
            <p:nvPr/>
          </p:nvSpPr>
          <p:spPr bwMode="auto">
            <a:xfrm>
              <a:off x="268287" y="254000"/>
              <a:ext cx="658813" cy="652462"/>
            </a:xfrm>
            <a:custGeom>
              <a:avLst/>
              <a:gdLst>
                <a:gd name="T0" fmla="*/ 594912 w 732"/>
                <a:gd name="T1" fmla="*/ 562343 h 724"/>
                <a:gd name="T2" fmla="*/ 526510 w 732"/>
                <a:gd name="T3" fmla="*/ 562343 h 724"/>
                <a:gd name="T4" fmla="*/ 431109 w 732"/>
                <a:gd name="T5" fmla="*/ 379401 h 724"/>
                <a:gd name="T6" fmla="*/ 421208 w 732"/>
                <a:gd name="T7" fmla="*/ 415449 h 724"/>
                <a:gd name="T8" fmla="*/ 369007 w 732"/>
                <a:gd name="T9" fmla="*/ 455101 h 724"/>
                <a:gd name="T10" fmla="*/ 540011 w 732"/>
                <a:gd name="T11" fmla="*/ 644351 h 724"/>
                <a:gd name="T12" fmla="*/ 649813 w 732"/>
                <a:gd name="T13" fmla="*/ 570454 h 724"/>
                <a:gd name="T14" fmla="*/ 568811 w 732"/>
                <a:gd name="T15" fmla="*/ 486643 h 724"/>
                <a:gd name="T16" fmla="*/ 449109 w 732"/>
                <a:gd name="T17" fmla="*/ 388413 h 724"/>
                <a:gd name="T18" fmla="*/ 237605 w 732"/>
                <a:gd name="T19" fmla="*/ 231606 h 724"/>
                <a:gd name="T20" fmla="*/ 273605 w 732"/>
                <a:gd name="T21" fmla="*/ 221693 h 724"/>
                <a:gd name="T22" fmla="*/ 283506 w 732"/>
                <a:gd name="T23" fmla="*/ 186546 h 724"/>
                <a:gd name="T24" fmla="*/ 292506 w 732"/>
                <a:gd name="T25" fmla="*/ 153202 h 724"/>
                <a:gd name="T26" fmla="*/ 126903 w 732"/>
                <a:gd name="T27" fmla="*/ 14419 h 724"/>
                <a:gd name="T28" fmla="*/ 104402 w 732"/>
                <a:gd name="T29" fmla="*/ 184744 h 724"/>
                <a:gd name="T30" fmla="*/ 900 w 732"/>
                <a:gd name="T31" fmla="*/ 141487 h 724"/>
                <a:gd name="T32" fmla="*/ 196204 w 732"/>
                <a:gd name="T33" fmla="*/ 281171 h 724"/>
                <a:gd name="T34" fmla="*/ 221404 w 732"/>
                <a:gd name="T35" fmla="*/ 248729 h 724"/>
                <a:gd name="T36" fmla="*/ 634513 w 732"/>
                <a:gd name="T37" fmla="*/ 63985 h 724"/>
                <a:gd name="T38" fmla="*/ 546311 w 732"/>
                <a:gd name="T39" fmla="*/ 0 h 724"/>
                <a:gd name="T40" fmla="*/ 309606 w 732"/>
                <a:gd name="T41" fmla="*/ 211780 h 724"/>
                <a:gd name="T42" fmla="*/ 275405 w 732"/>
                <a:gd name="T43" fmla="*/ 260444 h 724"/>
                <a:gd name="T44" fmla="*/ 246605 w 732"/>
                <a:gd name="T45" fmla="*/ 274863 h 724"/>
                <a:gd name="T46" fmla="*/ 250205 w 732"/>
                <a:gd name="T47" fmla="*/ 364982 h 724"/>
                <a:gd name="T48" fmla="*/ 58501 w 732"/>
                <a:gd name="T49" fmla="*/ 530801 h 724"/>
                <a:gd name="T50" fmla="*/ 37801 w 732"/>
                <a:gd name="T51" fmla="*/ 652462 h 724"/>
                <a:gd name="T52" fmla="*/ 136803 w 732"/>
                <a:gd name="T53" fmla="*/ 553331 h 724"/>
                <a:gd name="T54" fmla="*/ 291606 w 732"/>
                <a:gd name="T55" fmla="*/ 406437 h 724"/>
                <a:gd name="T56" fmla="*/ 378907 w 732"/>
                <a:gd name="T57" fmla="*/ 406437 h 724"/>
                <a:gd name="T58" fmla="*/ 404108 w 732"/>
                <a:gd name="T59" fmla="*/ 352366 h 724"/>
                <a:gd name="T60" fmla="*/ 441009 w 732"/>
                <a:gd name="T61" fmla="*/ 344255 h 724"/>
                <a:gd name="T62" fmla="*/ 634513 w 732"/>
                <a:gd name="T63" fmla="*/ 63985 h 72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732" h="724">
                  <a:moveTo>
                    <a:pt x="623" y="586"/>
                  </a:moveTo>
                  <a:cubicBezTo>
                    <a:pt x="644" y="586"/>
                    <a:pt x="661" y="603"/>
                    <a:pt x="661" y="624"/>
                  </a:cubicBezTo>
                  <a:cubicBezTo>
                    <a:pt x="661" y="645"/>
                    <a:pt x="644" y="662"/>
                    <a:pt x="623" y="662"/>
                  </a:cubicBezTo>
                  <a:cubicBezTo>
                    <a:pt x="602" y="662"/>
                    <a:pt x="585" y="645"/>
                    <a:pt x="585" y="624"/>
                  </a:cubicBezTo>
                  <a:cubicBezTo>
                    <a:pt x="585" y="603"/>
                    <a:pt x="602" y="586"/>
                    <a:pt x="623" y="586"/>
                  </a:cubicBezTo>
                  <a:close/>
                  <a:moveTo>
                    <a:pt x="479" y="421"/>
                  </a:moveTo>
                  <a:lnTo>
                    <a:pt x="489" y="441"/>
                  </a:lnTo>
                  <a:lnTo>
                    <a:pt x="468" y="461"/>
                  </a:lnTo>
                  <a:lnTo>
                    <a:pt x="449" y="480"/>
                  </a:lnTo>
                  <a:cubicBezTo>
                    <a:pt x="438" y="491"/>
                    <a:pt x="425" y="500"/>
                    <a:pt x="410" y="505"/>
                  </a:cubicBezTo>
                  <a:lnTo>
                    <a:pt x="539" y="633"/>
                  </a:lnTo>
                  <a:lnTo>
                    <a:pt x="600" y="715"/>
                  </a:lnTo>
                  <a:lnTo>
                    <a:pt x="632" y="724"/>
                  </a:lnTo>
                  <a:lnTo>
                    <a:pt x="722" y="633"/>
                  </a:lnTo>
                  <a:lnTo>
                    <a:pt x="713" y="600"/>
                  </a:lnTo>
                  <a:lnTo>
                    <a:pt x="632" y="540"/>
                  </a:lnTo>
                  <a:lnTo>
                    <a:pt x="511" y="419"/>
                  </a:lnTo>
                  <a:lnTo>
                    <a:pt x="499" y="431"/>
                  </a:lnTo>
                  <a:lnTo>
                    <a:pt x="479" y="421"/>
                  </a:lnTo>
                  <a:close/>
                  <a:moveTo>
                    <a:pt x="264" y="257"/>
                  </a:moveTo>
                  <a:lnTo>
                    <a:pt x="285" y="237"/>
                  </a:lnTo>
                  <a:lnTo>
                    <a:pt x="304" y="246"/>
                  </a:lnTo>
                  <a:lnTo>
                    <a:pt x="294" y="227"/>
                  </a:lnTo>
                  <a:lnTo>
                    <a:pt x="315" y="207"/>
                  </a:lnTo>
                  <a:lnTo>
                    <a:pt x="317" y="205"/>
                  </a:lnTo>
                  <a:cubicBezTo>
                    <a:pt x="322" y="193"/>
                    <a:pt x="325" y="181"/>
                    <a:pt x="325" y="170"/>
                  </a:cubicBezTo>
                  <a:cubicBezTo>
                    <a:pt x="325" y="84"/>
                    <a:pt x="242" y="0"/>
                    <a:pt x="156" y="1"/>
                  </a:cubicBezTo>
                  <a:cubicBezTo>
                    <a:pt x="156" y="1"/>
                    <a:pt x="146" y="11"/>
                    <a:pt x="141" y="16"/>
                  </a:cubicBezTo>
                  <a:cubicBezTo>
                    <a:pt x="210" y="85"/>
                    <a:pt x="204" y="74"/>
                    <a:pt x="204" y="116"/>
                  </a:cubicBezTo>
                  <a:cubicBezTo>
                    <a:pt x="204" y="151"/>
                    <a:pt x="149" y="205"/>
                    <a:pt x="116" y="205"/>
                  </a:cubicBezTo>
                  <a:cubicBezTo>
                    <a:pt x="72" y="205"/>
                    <a:pt x="86" y="212"/>
                    <a:pt x="16" y="142"/>
                  </a:cubicBezTo>
                  <a:cubicBezTo>
                    <a:pt x="10" y="147"/>
                    <a:pt x="1" y="157"/>
                    <a:pt x="1" y="157"/>
                  </a:cubicBezTo>
                  <a:cubicBezTo>
                    <a:pt x="2" y="243"/>
                    <a:pt x="83" y="325"/>
                    <a:pt x="169" y="325"/>
                  </a:cubicBezTo>
                  <a:cubicBezTo>
                    <a:pt x="185" y="325"/>
                    <a:pt x="201" y="320"/>
                    <a:pt x="218" y="312"/>
                  </a:cubicBezTo>
                  <a:lnTo>
                    <a:pt x="221" y="315"/>
                  </a:lnTo>
                  <a:cubicBezTo>
                    <a:pt x="226" y="301"/>
                    <a:pt x="234" y="288"/>
                    <a:pt x="246" y="276"/>
                  </a:cubicBezTo>
                  <a:lnTo>
                    <a:pt x="264" y="257"/>
                  </a:lnTo>
                  <a:close/>
                  <a:moveTo>
                    <a:pt x="705" y="71"/>
                  </a:moveTo>
                  <a:lnTo>
                    <a:pt x="655" y="20"/>
                  </a:lnTo>
                  <a:cubicBezTo>
                    <a:pt x="642" y="7"/>
                    <a:pt x="624" y="0"/>
                    <a:pt x="607" y="0"/>
                  </a:cubicBezTo>
                  <a:cubicBezTo>
                    <a:pt x="589" y="0"/>
                    <a:pt x="572" y="7"/>
                    <a:pt x="558" y="20"/>
                  </a:cubicBezTo>
                  <a:lnTo>
                    <a:pt x="344" y="235"/>
                  </a:lnTo>
                  <a:cubicBezTo>
                    <a:pt x="350" y="248"/>
                    <a:pt x="345" y="267"/>
                    <a:pt x="335" y="277"/>
                  </a:cubicBezTo>
                  <a:cubicBezTo>
                    <a:pt x="328" y="284"/>
                    <a:pt x="317" y="289"/>
                    <a:pt x="306" y="289"/>
                  </a:cubicBezTo>
                  <a:cubicBezTo>
                    <a:pt x="302" y="289"/>
                    <a:pt x="297" y="288"/>
                    <a:pt x="293" y="286"/>
                  </a:cubicBezTo>
                  <a:lnTo>
                    <a:pt x="274" y="305"/>
                  </a:lnTo>
                  <a:cubicBezTo>
                    <a:pt x="247" y="331"/>
                    <a:pt x="247" y="375"/>
                    <a:pt x="274" y="401"/>
                  </a:cubicBezTo>
                  <a:lnTo>
                    <a:pt x="278" y="405"/>
                  </a:lnTo>
                  <a:lnTo>
                    <a:pt x="110" y="572"/>
                  </a:lnTo>
                  <a:lnTo>
                    <a:pt x="65" y="589"/>
                  </a:lnTo>
                  <a:lnTo>
                    <a:pt x="0" y="682"/>
                  </a:lnTo>
                  <a:lnTo>
                    <a:pt x="42" y="724"/>
                  </a:lnTo>
                  <a:lnTo>
                    <a:pt x="135" y="659"/>
                  </a:lnTo>
                  <a:lnTo>
                    <a:pt x="152" y="614"/>
                  </a:lnTo>
                  <a:lnTo>
                    <a:pt x="319" y="447"/>
                  </a:lnTo>
                  <a:lnTo>
                    <a:pt x="324" y="451"/>
                  </a:lnTo>
                  <a:cubicBezTo>
                    <a:pt x="338" y="465"/>
                    <a:pt x="355" y="471"/>
                    <a:pt x="373" y="471"/>
                  </a:cubicBezTo>
                  <a:cubicBezTo>
                    <a:pt x="390" y="471"/>
                    <a:pt x="408" y="465"/>
                    <a:pt x="421" y="451"/>
                  </a:cubicBezTo>
                  <a:lnTo>
                    <a:pt x="440" y="433"/>
                  </a:lnTo>
                  <a:cubicBezTo>
                    <a:pt x="434" y="420"/>
                    <a:pt x="438" y="401"/>
                    <a:pt x="449" y="391"/>
                  </a:cubicBezTo>
                  <a:cubicBezTo>
                    <a:pt x="456" y="384"/>
                    <a:pt x="467" y="379"/>
                    <a:pt x="477" y="379"/>
                  </a:cubicBezTo>
                  <a:cubicBezTo>
                    <a:pt x="482" y="379"/>
                    <a:pt x="487" y="380"/>
                    <a:pt x="490" y="382"/>
                  </a:cubicBezTo>
                  <a:lnTo>
                    <a:pt x="705" y="167"/>
                  </a:lnTo>
                  <a:cubicBezTo>
                    <a:pt x="732" y="140"/>
                    <a:pt x="732" y="97"/>
                    <a:pt x="705" y="7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sp>
        <p:nvSpPr>
          <p:cNvPr id="48" name="TextBox 46"/>
          <p:cNvSpPr txBox="1">
            <a:spLocks noChangeArrowheads="1"/>
          </p:cNvSpPr>
          <p:nvPr/>
        </p:nvSpPr>
        <p:spPr bwMode="auto">
          <a:xfrm>
            <a:off x="2291060" y="1128068"/>
            <a:ext cx="1193999" cy="278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1400" b="1" i="0" u="none" strike="noStrike" kern="1200" cap="none" spc="0" normalizeH="0" baseline="0" noProof="0" dirty="0">
                <a:ln>
                  <a:noFill/>
                </a:ln>
                <a:solidFill>
                  <a:srgbClr val="2272AB"/>
                </a:solidFill>
                <a:effectLst/>
                <a:uLnTx/>
                <a:uFillTx/>
                <a:latin typeface="微软雅黑" panose="020B0503020204020204" pitchFamily="34" charset="-122"/>
                <a:ea typeface="微软雅黑" panose="020B0503020204020204" pitchFamily="34" charset="-122"/>
                <a:cs typeface="+mn-cs"/>
              </a:rPr>
              <a:t>添加标题内容</a:t>
            </a:r>
            <a:endParaRPr kumimoji="0" lang="en-US" altLang="zh-CN" sz="1400" b="1" i="0" u="none" strike="noStrike" kern="1200" cap="none" spc="0" normalizeH="0" baseline="0" noProof="0" dirty="0">
              <a:ln>
                <a:noFill/>
              </a:ln>
              <a:solidFill>
                <a:srgbClr val="2272AB"/>
              </a:solidFill>
              <a:effectLst/>
              <a:uLnTx/>
              <a:uFillTx/>
              <a:latin typeface="微软雅黑" panose="020B0503020204020204" pitchFamily="34" charset="-122"/>
              <a:ea typeface="微软雅黑" panose="020B0503020204020204" pitchFamily="34" charset="-122"/>
              <a:cs typeface="+mn-cs"/>
            </a:endParaRPr>
          </a:p>
        </p:txBody>
      </p:sp>
      <p:sp>
        <p:nvSpPr>
          <p:cNvPr id="49" name="TextBox 47"/>
          <p:cNvSpPr txBox="1">
            <a:spLocks noChangeArrowheads="1"/>
          </p:cNvSpPr>
          <p:nvPr/>
        </p:nvSpPr>
        <p:spPr bwMode="auto">
          <a:xfrm>
            <a:off x="2239336" y="1519620"/>
            <a:ext cx="1759747" cy="739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这里可以添加主要内容这里可以添加主要内容这里可以添加主要内容这里可以添加主要内容</a:t>
            </a:r>
          </a:p>
        </p:txBody>
      </p:sp>
      <p:sp>
        <p:nvSpPr>
          <p:cNvPr id="50" name="TextBox 48"/>
          <p:cNvSpPr txBox="1">
            <a:spLocks noChangeArrowheads="1"/>
          </p:cNvSpPr>
          <p:nvPr/>
        </p:nvSpPr>
        <p:spPr bwMode="auto">
          <a:xfrm>
            <a:off x="5576692" y="1128068"/>
            <a:ext cx="1195076" cy="278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r" defTabSz="914400" rtl="0" eaLnBrk="1" fontAlgn="auto" latinLnBrk="0" hangingPunct="1">
              <a:lnSpc>
                <a:spcPct val="100000"/>
              </a:lnSpc>
              <a:spcBef>
                <a:spcPct val="0"/>
              </a:spcBef>
              <a:spcAft>
                <a:spcPts val="0"/>
              </a:spcAft>
              <a:buClrTx/>
              <a:buSzTx/>
              <a:buFontTx/>
              <a:buNone/>
              <a:defRPr/>
            </a:pPr>
            <a:r>
              <a:rPr kumimoji="0" lang="zh-CN" altLang="en-US" sz="1400" b="1" i="0" u="none" strike="noStrike" kern="1200" cap="none" spc="0" normalizeH="0" baseline="0" noProof="0" dirty="0">
                <a:ln>
                  <a:noFill/>
                </a:ln>
                <a:solidFill>
                  <a:srgbClr val="2272AB"/>
                </a:solidFill>
                <a:effectLst/>
                <a:uLnTx/>
                <a:uFillTx/>
                <a:latin typeface="微软雅黑" panose="020B0503020204020204" pitchFamily="34" charset="-122"/>
                <a:ea typeface="微软雅黑" panose="020B0503020204020204" pitchFamily="34" charset="-122"/>
                <a:cs typeface="+mn-cs"/>
              </a:rPr>
              <a:t>添加标题内容</a:t>
            </a:r>
            <a:endParaRPr kumimoji="0" lang="en-US" altLang="zh-CN" sz="1400" b="1" i="0" u="none" strike="noStrike" kern="1200" cap="none" spc="0" normalizeH="0" baseline="0" noProof="0" dirty="0">
              <a:ln>
                <a:noFill/>
              </a:ln>
              <a:solidFill>
                <a:srgbClr val="2272AB"/>
              </a:solidFill>
              <a:effectLst/>
              <a:uLnTx/>
              <a:uFillTx/>
              <a:latin typeface="微软雅黑" panose="020B0503020204020204" pitchFamily="34" charset="-122"/>
              <a:ea typeface="微软雅黑" panose="020B0503020204020204" pitchFamily="34" charset="-122"/>
              <a:cs typeface="+mn-cs"/>
            </a:endParaRPr>
          </a:p>
        </p:txBody>
      </p:sp>
      <p:sp>
        <p:nvSpPr>
          <p:cNvPr id="51" name="TextBox 49"/>
          <p:cNvSpPr txBox="1">
            <a:spLocks noChangeArrowheads="1"/>
          </p:cNvSpPr>
          <p:nvPr/>
        </p:nvSpPr>
        <p:spPr bwMode="auto">
          <a:xfrm>
            <a:off x="5076678" y="1519620"/>
            <a:ext cx="1759747" cy="739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r" defTabSz="914400" rtl="0" eaLnBrk="1" fontAlgn="auto" latinLnBrk="0" hangingPunct="1">
              <a:lnSpc>
                <a:spcPct val="100000"/>
              </a:lnSpc>
              <a:spcBef>
                <a:spcPct val="0"/>
              </a:spcBef>
              <a:spcAft>
                <a:spcPts val="0"/>
              </a:spcAft>
              <a:buClrTx/>
              <a:buSzTx/>
              <a:buFontTx/>
              <a:buNone/>
              <a:defRPr/>
            </a:pPr>
            <a:r>
              <a:rPr kumimoji="0" lang="zh-CN" altLang="en-US" sz="11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rPr>
              <a:t>这里可以添加主要内容这里可以添加主要内容这里可以添加主要内容这里可以添加主要内容</a:t>
            </a:r>
          </a:p>
        </p:txBody>
      </p:sp>
      <p:sp>
        <p:nvSpPr>
          <p:cNvPr id="52" name="TextBox 50"/>
          <p:cNvSpPr txBox="1">
            <a:spLocks noChangeArrowheads="1"/>
          </p:cNvSpPr>
          <p:nvPr/>
        </p:nvSpPr>
        <p:spPr bwMode="auto">
          <a:xfrm>
            <a:off x="2291060" y="4237832"/>
            <a:ext cx="1193999" cy="278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1400" b="1" i="0" u="none" strike="noStrike" kern="1200" cap="none" spc="0" normalizeH="0" baseline="0" noProof="0" dirty="0">
                <a:ln>
                  <a:noFill/>
                </a:ln>
                <a:solidFill>
                  <a:srgbClr val="2272AB"/>
                </a:solidFill>
                <a:effectLst/>
                <a:uLnTx/>
                <a:uFillTx/>
                <a:latin typeface="微软雅黑" panose="020B0503020204020204" pitchFamily="34" charset="-122"/>
                <a:ea typeface="微软雅黑" panose="020B0503020204020204" pitchFamily="34" charset="-122"/>
                <a:cs typeface="+mn-cs"/>
              </a:rPr>
              <a:t>添加标题内容</a:t>
            </a:r>
            <a:endParaRPr kumimoji="0" lang="en-US" altLang="zh-CN" sz="1400" b="1" i="0" u="none" strike="noStrike" kern="1200" cap="none" spc="0" normalizeH="0" baseline="0" noProof="0" dirty="0">
              <a:ln>
                <a:noFill/>
              </a:ln>
              <a:solidFill>
                <a:srgbClr val="2272AB"/>
              </a:solidFill>
              <a:effectLst/>
              <a:uLnTx/>
              <a:uFillTx/>
              <a:latin typeface="微软雅黑" panose="020B0503020204020204" pitchFamily="34" charset="-122"/>
              <a:ea typeface="微软雅黑" panose="020B0503020204020204" pitchFamily="34" charset="-122"/>
              <a:cs typeface="+mn-cs"/>
            </a:endParaRPr>
          </a:p>
        </p:txBody>
      </p:sp>
      <p:sp>
        <p:nvSpPr>
          <p:cNvPr id="53" name="TextBox 51"/>
          <p:cNvSpPr txBox="1">
            <a:spLocks noChangeArrowheads="1"/>
          </p:cNvSpPr>
          <p:nvPr/>
        </p:nvSpPr>
        <p:spPr bwMode="auto">
          <a:xfrm>
            <a:off x="2239336" y="3414397"/>
            <a:ext cx="1759747" cy="739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11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rPr>
              <a:t>这里可以添加主要内容这里可以添加主要内容这里可以添加主要内容这里可以添加主要内容</a:t>
            </a:r>
          </a:p>
        </p:txBody>
      </p:sp>
      <p:sp>
        <p:nvSpPr>
          <p:cNvPr id="54" name="TextBox 52"/>
          <p:cNvSpPr txBox="1">
            <a:spLocks noChangeArrowheads="1"/>
          </p:cNvSpPr>
          <p:nvPr/>
        </p:nvSpPr>
        <p:spPr bwMode="auto">
          <a:xfrm>
            <a:off x="5576692" y="4237832"/>
            <a:ext cx="1195076" cy="278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r" defTabSz="914400" rtl="0" eaLnBrk="1" fontAlgn="auto" latinLnBrk="0" hangingPunct="1">
              <a:lnSpc>
                <a:spcPct val="100000"/>
              </a:lnSpc>
              <a:spcBef>
                <a:spcPct val="0"/>
              </a:spcBef>
              <a:spcAft>
                <a:spcPts val="0"/>
              </a:spcAft>
              <a:buClrTx/>
              <a:buSzTx/>
              <a:buFontTx/>
              <a:buNone/>
              <a:defRPr/>
            </a:pPr>
            <a:r>
              <a:rPr kumimoji="0" lang="zh-CN" altLang="en-US" sz="1400" b="1" i="0" u="none" strike="noStrike" kern="1200" cap="none" spc="0" normalizeH="0" baseline="0" noProof="0" dirty="0">
                <a:ln>
                  <a:noFill/>
                </a:ln>
                <a:solidFill>
                  <a:srgbClr val="2272AB"/>
                </a:solidFill>
                <a:effectLst/>
                <a:uLnTx/>
                <a:uFillTx/>
                <a:latin typeface="微软雅黑" panose="020B0503020204020204" pitchFamily="34" charset="-122"/>
                <a:ea typeface="微软雅黑" panose="020B0503020204020204" pitchFamily="34" charset="-122"/>
                <a:cs typeface="+mn-cs"/>
              </a:rPr>
              <a:t>添加标题内容</a:t>
            </a:r>
            <a:endParaRPr kumimoji="0" lang="en-US" altLang="zh-CN" sz="1400" b="1" i="0" u="none" strike="noStrike" kern="1200" cap="none" spc="0" normalizeH="0" baseline="0" noProof="0" dirty="0">
              <a:ln>
                <a:noFill/>
              </a:ln>
              <a:solidFill>
                <a:srgbClr val="2272AB"/>
              </a:solidFill>
              <a:effectLst/>
              <a:uLnTx/>
              <a:uFillTx/>
              <a:latin typeface="微软雅黑" panose="020B0503020204020204" pitchFamily="34" charset="-122"/>
              <a:ea typeface="微软雅黑" panose="020B0503020204020204" pitchFamily="34" charset="-122"/>
              <a:cs typeface="+mn-cs"/>
            </a:endParaRPr>
          </a:p>
        </p:txBody>
      </p:sp>
      <p:sp>
        <p:nvSpPr>
          <p:cNvPr id="55" name="TextBox 53"/>
          <p:cNvSpPr txBox="1">
            <a:spLocks noChangeArrowheads="1"/>
          </p:cNvSpPr>
          <p:nvPr/>
        </p:nvSpPr>
        <p:spPr bwMode="auto">
          <a:xfrm>
            <a:off x="5076678" y="3414397"/>
            <a:ext cx="1759747" cy="739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084" tIns="31042" rIns="62084" bIns="31042">
            <a:spAutoFit/>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marL="0" marR="0" lvl="0" indent="0" algn="r" defTabSz="914400" rtl="0" eaLnBrk="1" fontAlgn="auto" latinLnBrk="0" hangingPunct="1">
              <a:lnSpc>
                <a:spcPct val="100000"/>
              </a:lnSpc>
              <a:spcBef>
                <a:spcPct val="0"/>
              </a:spcBef>
              <a:spcAft>
                <a:spcPts val="0"/>
              </a:spcAft>
              <a:buClrTx/>
              <a:buSzTx/>
              <a:buFontTx/>
              <a:buNone/>
              <a:defRPr/>
            </a:pPr>
            <a:r>
              <a:rPr kumimoji="0" lang="zh-CN" altLang="en-US" sz="11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rPr>
              <a:t>这里可以添加主要内容这里可以添加主要内容这里可以添加主要内容这里可以添加主要内容</a:t>
            </a: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500"/>
                                        <p:tgtEl>
                                          <p:spTgt spid="34"/>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35"/>
                                        </p:tgtEl>
                                        <p:attrNameLst>
                                          <p:attrName>style.visibility</p:attrName>
                                        </p:attrNameLst>
                                      </p:cBhvr>
                                      <p:to>
                                        <p:strVal val="visible"/>
                                      </p:to>
                                    </p:set>
                                    <p:anim calcmode="lin" valueType="num">
                                      <p:cBhvr>
                                        <p:cTn id="11" dur="500" fill="hold"/>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35"/>
                                        </p:tgtEl>
                                        <p:attrNameLst>
                                          <p:attrName>ppt_y</p:attrName>
                                        </p:attrNameLst>
                                      </p:cBhvr>
                                      <p:tavLst>
                                        <p:tav tm="0">
                                          <p:val>
                                            <p:strVal val="#ppt_y"/>
                                          </p:val>
                                        </p:tav>
                                        <p:tav tm="100000">
                                          <p:val>
                                            <p:strVal val="#ppt_y"/>
                                          </p:val>
                                        </p:tav>
                                      </p:tavLst>
                                    </p:anim>
                                    <p:anim calcmode="lin" valueType="num">
                                      <p:cBhvr>
                                        <p:cTn id="13" dur="500" fill="hold"/>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35"/>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35"/>
                                        </p:tgtEl>
                                      </p:cBhvr>
                                    </p:animEffect>
                                  </p:childTnLst>
                                </p:cTn>
                              </p:par>
                            </p:childTnLst>
                          </p:cTn>
                        </p:par>
                        <p:par>
                          <p:cTn id="16" fill="hold">
                            <p:stCondLst>
                              <p:cond delay="1450"/>
                            </p:stCondLst>
                            <p:childTnLst>
                              <p:par>
                                <p:cTn id="17" presetID="1" presetClass="entr" presetSubtype="0" fill="hold" nodeType="after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2"/>
                                        </p:tgtEl>
                                        <p:attrNameLst>
                                          <p:attrName>style.visibility</p:attrName>
                                        </p:attrNameLst>
                                      </p:cBhvr>
                                      <p:to>
                                        <p:strVal val="visible"/>
                                      </p:to>
                                    </p:set>
                                  </p:childTnLst>
                                </p:cTn>
                              </p:par>
                              <p:par>
                                <p:cTn id="25" presetID="56" presetClass="path" presetSubtype="0" accel="50000" decel="50000" fill="hold" nodeType="withEffect">
                                  <p:stCondLst>
                                    <p:cond delay="0"/>
                                  </p:stCondLst>
                                  <p:childTnLst>
                                    <p:animMotion origin="layout" path="M 1.46481E-6 -2.96296E-6 L -0.313 -0.10856 " pathEditMode="relative" rAng="0" ptsTypes="AA">
                                      <p:cBhvr>
                                        <p:cTn id="26" dur="1000" spd="-99900" fill="hold"/>
                                        <p:tgtEl>
                                          <p:spTgt spid="45"/>
                                        </p:tgtEl>
                                        <p:attrNameLst>
                                          <p:attrName>ppt_x</p:attrName>
                                          <p:attrName>ppt_y</p:attrName>
                                        </p:attrNameLst>
                                      </p:cBhvr>
                                      <p:rCtr x="-15500" y="-5300"/>
                                    </p:animMotion>
                                  </p:childTnLst>
                                </p:cTn>
                              </p:par>
                              <p:par>
                                <p:cTn id="27" presetID="56" presetClass="path" presetSubtype="0" accel="50000" decel="50000" fill="hold" nodeType="withEffect">
                                  <p:stCondLst>
                                    <p:cond delay="0"/>
                                  </p:stCondLst>
                                  <p:childTnLst>
                                    <p:animMotion origin="layout" path="M 1.67816E-7 4.81481E-6 L 0.30831 0.12546 " pathEditMode="relative" rAng="0" ptsTypes="AA">
                                      <p:cBhvr>
                                        <p:cTn id="28" dur="1000" spd="-99900" fill="hold"/>
                                        <p:tgtEl>
                                          <p:spTgt spid="36"/>
                                        </p:tgtEl>
                                        <p:attrNameLst>
                                          <p:attrName>ppt_x</p:attrName>
                                          <p:attrName>ppt_y</p:attrName>
                                        </p:attrNameLst>
                                      </p:cBhvr>
                                      <p:rCtr x="15400" y="6300"/>
                                    </p:animMotion>
                                  </p:childTnLst>
                                </p:cTn>
                              </p:par>
                              <p:par>
                                <p:cTn id="29" presetID="56" presetClass="path" presetSubtype="0" accel="50000" decel="50000" fill="hold" nodeType="withEffect">
                                  <p:stCondLst>
                                    <p:cond delay="0"/>
                                  </p:stCondLst>
                                  <p:childTnLst>
                                    <p:animMotion origin="layout" path="M -1.26838E-6 -4.81481E-6 L 0.30623 -0.10416 " pathEditMode="relative" rAng="0" ptsTypes="AA">
                                      <p:cBhvr>
                                        <p:cTn id="30" dur="1000" spd="-99900" fill="hold"/>
                                        <p:tgtEl>
                                          <p:spTgt spid="39"/>
                                        </p:tgtEl>
                                        <p:attrNameLst>
                                          <p:attrName>ppt_x</p:attrName>
                                          <p:attrName>ppt_y</p:attrName>
                                        </p:attrNameLst>
                                      </p:cBhvr>
                                      <p:rCtr x="15300" y="-5100"/>
                                    </p:animMotion>
                                  </p:childTnLst>
                                </p:cTn>
                              </p:par>
                              <p:par>
                                <p:cTn id="31" presetID="56" presetClass="path" presetSubtype="0" accel="50000" decel="50000" fill="hold" nodeType="withEffect">
                                  <p:stCondLst>
                                    <p:cond delay="0"/>
                                  </p:stCondLst>
                                  <p:childTnLst>
                                    <p:animMotion origin="layout" path="M 4.06791E-6 -4.81481E-6 L -0.30923 0.12084 " pathEditMode="relative" rAng="0" ptsTypes="AA">
                                      <p:cBhvr>
                                        <p:cTn id="32" dur="1000" spd="-99900" fill="hold"/>
                                        <p:tgtEl>
                                          <p:spTgt spid="42"/>
                                        </p:tgtEl>
                                        <p:attrNameLst>
                                          <p:attrName>ppt_x</p:attrName>
                                          <p:attrName>ppt_y</p:attrName>
                                        </p:attrNameLst>
                                      </p:cBhvr>
                                      <p:rCtr x="-15400" y="6000"/>
                                    </p:animMotion>
                                  </p:childTnLst>
                                </p:cTn>
                              </p:par>
                            </p:childTnLst>
                          </p:cTn>
                        </p:par>
                        <p:par>
                          <p:cTn id="33" fill="hold">
                            <p:stCondLst>
                              <p:cond delay="1450"/>
                            </p:stCondLst>
                            <p:childTnLst>
                              <p:par>
                                <p:cTn id="34" presetID="22" presetClass="entr" presetSubtype="8" fill="hold" grpId="0" nodeType="after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wipe(left)">
                                      <p:cBhvr>
                                        <p:cTn id="36" dur="500"/>
                                        <p:tgtEl>
                                          <p:spTgt spid="30"/>
                                        </p:tgtEl>
                                      </p:cBhvr>
                                    </p:animEffect>
                                  </p:childTnLst>
                                </p:cTn>
                              </p:par>
                              <p:par>
                                <p:cTn id="37" presetID="22" presetClass="entr" presetSubtype="2" fill="hold" grpId="0" nodeType="with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wipe(right)">
                                      <p:cBhvr>
                                        <p:cTn id="39" dur="500"/>
                                        <p:tgtEl>
                                          <p:spTgt spid="31"/>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33"/>
                                        </p:tgtEl>
                                        <p:attrNameLst>
                                          <p:attrName>style.visibility</p:attrName>
                                        </p:attrNameLst>
                                      </p:cBhvr>
                                      <p:to>
                                        <p:strVal val="visible"/>
                                      </p:to>
                                    </p:set>
                                    <p:animEffect transition="in" filter="wipe(right)">
                                      <p:cBhvr>
                                        <p:cTn id="42" dur="500"/>
                                        <p:tgtEl>
                                          <p:spTgt spid="33"/>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left)">
                                      <p:cBhvr>
                                        <p:cTn id="45" dur="500"/>
                                        <p:tgtEl>
                                          <p:spTgt spid="32"/>
                                        </p:tgtEl>
                                      </p:cBhvr>
                                    </p:animEffect>
                                  </p:childTnLst>
                                </p:cTn>
                              </p:par>
                            </p:childTnLst>
                          </p:cTn>
                        </p:par>
                        <p:par>
                          <p:cTn id="46" fill="hold">
                            <p:stCondLst>
                              <p:cond delay="1950"/>
                            </p:stCondLst>
                            <p:childTnLst>
                              <p:par>
                                <p:cTn id="47" presetID="47" presetClass="entr" presetSubtype="0" fill="hold" grpId="0" nodeType="afterEffect">
                                  <p:stCondLst>
                                    <p:cond delay="0"/>
                                  </p:stCondLst>
                                  <p:childTnLst>
                                    <p:set>
                                      <p:cBhvr>
                                        <p:cTn id="48" dur="1" fill="hold">
                                          <p:stCondLst>
                                            <p:cond delay="0"/>
                                          </p:stCondLst>
                                        </p:cTn>
                                        <p:tgtEl>
                                          <p:spTgt spid="48"/>
                                        </p:tgtEl>
                                        <p:attrNameLst>
                                          <p:attrName>style.visibility</p:attrName>
                                        </p:attrNameLst>
                                      </p:cBhvr>
                                      <p:to>
                                        <p:strVal val="visible"/>
                                      </p:to>
                                    </p:set>
                                    <p:animEffect transition="in" filter="fade">
                                      <p:cBhvr>
                                        <p:cTn id="49" dur="1000"/>
                                        <p:tgtEl>
                                          <p:spTgt spid="48"/>
                                        </p:tgtEl>
                                      </p:cBhvr>
                                    </p:animEffect>
                                    <p:anim calcmode="lin" valueType="num">
                                      <p:cBhvr>
                                        <p:cTn id="50" dur="1000" fill="hold"/>
                                        <p:tgtEl>
                                          <p:spTgt spid="48"/>
                                        </p:tgtEl>
                                        <p:attrNameLst>
                                          <p:attrName>ppt_x</p:attrName>
                                        </p:attrNameLst>
                                      </p:cBhvr>
                                      <p:tavLst>
                                        <p:tav tm="0">
                                          <p:val>
                                            <p:strVal val="#ppt_x"/>
                                          </p:val>
                                        </p:tav>
                                        <p:tav tm="100000">
                                          <p:val>
                                            <p:strVal val="#ppt_x"/>
                                          </p:val>
                                        </p:tav>
                                      </p:tavLst>
                                    </p:anim>
                                    <p:anim calcmode="lin" valueType="num">
                                      <p:cBhvr>
                                        <p:cTn id="51" dur="1000" fill="hold"/>
                                        <p:tgtEl>
                                          <p:spTgt spid="48"/>
                                        </p:tgtEl>
                                        <p:attrNameLst>
                                          <p:attrName>ppt_y</p:attrName>
                                        </p:attrNameLst>
                                      </p:cBhvr>
                                      <p:tavLst>
                                        <p:tav tm="0">
                                          <p:val>
                                            <p:strVal val="#ppt_y-.1"/>
                                          </p:val>
                                        </p:tav>
                                        <p:tav tm="100000">
                                          <p:val>
                                            <p:strVal val="#ppt_y"/>
                                          </p:val>
                                        </p:tav>
                                      </p:tavLst>
                                    </p:anim>
                                  </p:childTnLst>
                                </p:cTn>
                              </p:par>
                              <p:par>
                                <p:cTn id="52" presetID="47" presetClass="entr" presetSubtype="0" fill="hold" grpId="0" nodeType="withEffect">
                                  <p:stCondLst>
                                    <p:cond delay="0"/>
                                  </p:stCondLst>
                                  <p:childTnLst>
                                    <p:set>
                                      <p:cBhvr>
                                        <p:cTn id="53" dur="1" fill="hold">
                                          <p:stCondLst>
                                            <p:cond delay="0"/>
                                          </p:stCondLst>
                                        </p:cTn>
                                        <p:tgtEl>
                                          <p:spTgt spid="50"/>
                                        </p:tgtEl>
                                        <p:attrNameLst>
                                          <p:attrName>style.visibility</p:attrName>
                                        </p:attrNameLst>
                                      </p:cBhvr>
                                      <p:to>
                                        <p:strVal val="visible"/>
                                      </p:to>
                                    </p:set>
                                    <p:animEffect transition="in" filter="fade">
                                      <p:cBhvr>
                                        <p:cTn id="54" dur="1000"/>
                                        <p:tgtEl>
                                          <p:spTgt spid="50"/>
                                        </p:tgtEl>
                                      </p:cBhvr>
                                    </p:animEffect>
                                    <p:anim calcmode="lin" valueType="num">
                                      <p:cBhvr>
                                        <p:cTn id="55" dur="1000" fill="hold"/>
                                        <p:tgtEl>
                                          <p:spTgt spid="50"/>
                                        </p:tgtEl>
                                        <p:attrNameLst>
                                          <p:attrName>ppt_x</p:attrName>
                                        </p:attrNameLst>
                                      </p:cBhvr>
                                      <p:tavLst>
                                        <p:tav tm="0">
                                          <p:val>
                                            <p:strVal val="#ppt_x"/>
                                          </p:val>
                                        </p:tav>
                                        <p:tav tm="100000">
                                          <p:val>
                                            <p:strVal val="#ppt_x"/>
                                          </p:val>
                                        </p:tav>
                                      </p:tavLst>
                                    </p:anim>
                                    <p:anim calcmode="lin" valueType="num">
                                      <p:cBhvr>
                                        <p:cTn id="56" dur="1000" fill="hold"/>
                                        <p:tgtEl>
                                          <p:spTgt spid="50"/>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54"/>
                                        </p:tgtEl>
                                        <p:attrNameLst>
                                          <p:attrName>style.visibility</p:attrName>
                                        </p:attrNameLst>
                                      </p:cBhvr>
                                      <p:to>
                                        <p:strVal val="visible"/>
                                      </p:to>
                                    </p:set>
                                    <p:animEffect transition="in" filter="fade">
                                      <p:cBhvr>
                                        <p:cTn id="59" dur="1000"/>
                                        <p:tgtEl>
                                          <p:spTgt spid="54"/>
                                        </p:tgtEl>
                                      </p:cBhvr>
                                    </p:animEffect>
                                    <p:anim calcmode="lin" valueType="num">
                                      <p:cBhvr>
                                        <p:cTn id="60" dur="1000" fill="hold"/>
                                        <p:tgtEl>
                                          <p:spTgt spid="54"/>
                                        </p:tgtEl>
                                        <p:attrNameLst>
                                          <p:attrName>ppt_x</p:attrName>
                                        </p:attrNameLst>
                                      </p:cBhvr>
                                      <p:tavLst>
                                        <p:tav tm="0">
                                          <p:val>
                                            <p:strVal val="#ppt_x"/>
                                          </p:val>
                                        </p:tav>
                                        <p:tav tm="100000">
                                          <p:val>
                                            <p:strVal val="#ppt_x"/>
                                          </p:val>
                                        </p:tav>
                                      </p:tavLst>
                                    </p:anim>
                                    <p:anim calcmode="lin" valueType="num">
                                      <p:cBhvr>
                                        <p:cTn id="61" dur="1000" fill="hold"/>
                                        <p:tgtEl>
                                          <p:spTgt spid="54"/>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52"/>
                                        </p:tgtEl>
                                        <p:attrNameLst>
                                          <p:attrName>style.visibility</p:attrName>
                                        </p:attrNameLst>
                                      </p:cBhvr>
                                      <p:to>
                                        <p:strVal val="visible"/>
                                      </p:to>
                                    </p:set>
                                    <p:animEffect transition="in" filter="fade">
                                      <p:cBhvr>
                                        <p:cTn id="64" dur="1000"/>
                                        <p:tgtEl>
                                          <p:spTgt spid="52"/>
                                        </p:tgtEl>
                                      </p:cBhvr>
                                    </p:animEffect>
                                    <p:anim calcmode="lin" valueType="num">
                                      <p:cBhvr>
                                        <p:cTn id="65" dur="1000" fill="hold"/>
                                        <p:tgtEl>
                                          <p:spTgt spid="52"/>
                                        </p:tgtEl>
                                        <p:attrNameLst>
                                          <p:attrName>ppt_x</p:attrName>
                                        </p:attrNameLst>
                                      </p:cBhvr>
                                      <p:tavLst>
                                        <p:tav tm="0">
                                          <p:val>
                                            <p:strVal val="#ppt_x"/>
                                          </p:val>
                                        </p:tav>
                                        <p:tav tm="100000">
                                          <p:val>
                                            <p:strVal val="#ppt_x"/>
                                          </p:val>
                                        </p:tav>
                                      </p:tavLst>
                                    </p:anim>
                                    <p:anim calcmode="lin" valueType="num">
                                      <p:cBhvr>
                                        <p:cTn id="66" dur="1000" fill="hold"/>
                                        <p:tgtEl>
                                          <p:spTgt spid="52"/>
                                        </p:tgtEl>
                                        <p:attrNameLst>
                                          <p:attrName>ppt_y</p:attrName>
                                        </p:attrNameLst>
                                      </p:cBhvr>
                                      <p:tavLst>
                                        <p:tav tm="0">
                                          <p:val>
                                            <p:strVal val="#ppt_y+.1"/>
                                          </p:val>
                                        </p:tav>
                                        <p:tav tm="100000">
                                          <p:val>
                                            <p:strVal val="#ppt_y"/>
                                          </p:val>
                                        </p:tav>
                                      </p:tavLst>
                                    </p:anim>
                                  </p:childTnLst>
                                </p:cTn>
                              </p:par>
                            </p:childTnLst>
                          </p:cTn>
                        </p:par>
                        <p:par>
                          <p:cTn id="67" fill="hold">
                            <p:stCondLst>
                              <p:cond delay="2950"/>
                            </p:stCondLst>
                            <p:childTnLst>
                              <p:par>
                                <p:cTn id="68" presetID="22" presetClass="entr" presetSubtype="1" fill="hold" grpId="0" nodeType="afterEffect">
                                  <p:stCondLst>
                                    <p:cond delay="0"/>
                                  </p:stCondLst>
                                  <p:childTnLst>
                                    <p:set>
                                      <p:cBhvr>
                                        <p:cTn id="69" dur="1" fill="hold">
                                          <p:stCondLst>
                                            <p:cond delay="0"/>
                                          </p:stCondLst>
                                        </p:cTn>
                                        <p:tgtEl>
                                          <p:spTgt spid="49"/>
                                        </p:tgtEl>
                                        <p:attrNameLst>
                                          <p:attrName>style.visibility</p:attrName>
                                        </p:attrNameLst>
                                      </p:cBhvr>
                                      <p:to>
                                        <p:strVal val="visible"/>
                                      </p:to>
                                    </p:set>
                                    <p:animEffect transition="in" filter="wipe(up)">
                                      <p:cBhvr>
                                        <p:cTn id="70" dur="500"/>
                                        <p:tgtEl>
                                          <p:spTgt spid="49"/>
                                        </p:tgtEl>
                                      </p:cBhvr>
                                    </p:animEffect>
                                  </p:childTnLst>
                                </p:cTn>
                              </p:par>
                              <p:par>
                                <p:cTn id="71" presetID="22" presetClass="entr" presetSubtype="1" fill="hold" grpId="0" nodeType="withEffect">
                                  <p:stCondLst>
                                    <p:cond delay="0"/>
                                  </p:stCondLst>
                                  <p:childTnLst>
                                    <p:set>
                                      <p:cBhvr>
                                        <p:cTn id="72" dur="1" fill="hold">
                                          <p:stCondLst>
                                            <p:cond delay="0"/>
                                          </p:stCondLst>
                                        </p:cTn>
                                        <p:tgtEl>
                                          <p:spTgt spid="51"/>
                                        </p:tgtEl>
                                        <p:attrNameLst>
                                          <p:attrName>style.visibility</p:attrName>
                                        </p:attrNameLst>
                                      </p:cBhvr>
                                      <p:to>
                                        <p:strVal val="visible"/>
                                      </p:to>
                                    </p:set>
                                    <p:animEffect transition="in" filter="wipe(up)">
                                      <p:cBhvr>
                                        <p:cTn id="73" dur="500"/>
                                        <p:tgtEl>
                                          <p:spTgt spid="51"/>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53"/>
                                        </p:tgtEl>
                                        <p:attrNameLst>
                                          <p:attrName>style.visibility</p:attrName>
                                        </p:attrNameLst>
                                      </p:cBhvr>
                                      <p:to>
                                        <p:strVal val="visible"/>
                                      </p:to>
                                    </p:set>
                                    <p:animEffect transition="in" filter="wipe(down)">
                                      <p:cBhvr>
                                        <p:cTn id="76" dur="500"/>
                                        <p:tgtEl>
                                          <p:spTgt spid="53"/>
                                        </p:tgtEl>
                                      </p:cBhvr>
                                    </p:animEffect>
                                  </p:childTnLst>
                                </p:cTn>
                              </p:par>
                              <p:par>
                                <p:cTn id="77" presetID="22" presetClass="entr" presetSubtype="4" fill="hold" grpId="0" nodeType="withEffect">
                                  <p:stCondLst>
                                    <p:cond delay="0"/>
                                  </p:stCondLst>
                                  <p:childTnLst>
                                    <p:set>
                                      <p:cBhvr>
                                        <p:cTn id="78" dur="1" fill="hold">
                                          <p:stCondLst>
                                            <p:cond delay="0"/>
                                          </p:stCondLst>
                                        </p:cTn>
                                        <p:tgtEl>
                                          <p:spTgt spid="55"/>
                                        </p:tgtEl>
                                        <p:attrNameLst>
                                          <p:attrName>style.visibility</p:attrName>
                                        </p:attrNameLst>
                                      </p:cBhvr>
                                      <p:to>
                                        <p:strVal val="visible"/>
                                      </p:to>
                                    </p:set>
                                    <p:animEffect transition="in" filter="wipe(down)">
                                      <p:cBhvr>
                                        <p:cTn id="79"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34" grpId="0" animBg="1" autoUpdateAnimBg="0"/>
      <p:bldP spid="35" grpId="0"/>
      <p:bldP spid="48" grpId="0" autoUpdateAnimBg="0"/>
      <p:bldP spid="49" grpId="0" autoUpdateAnimBg="0"/>
      <p:bldP spid="50" grpId="0" autoUpdateAnimBg="0"/>
      <p:bldP spid="51" grpId="0" autoUpdateAnimBg="0"/>
      <p:bldP spid="52" grpId="0" autoUpdateAnimBg="0"/>
      <p:bldP spid="53" grpId="0" autoUpdateAnimBg="0"/>
      <p:bldP spid="54" grpId="0" autoUpdateAnimBg="0"/>
      <p:bldP spid="55"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4" name="Group 2"/>
          <p:cNvGrpSpPr/>
          <p:nvPr/>
        </p:nvGrpSpPr>
        <p:grpSpPr bwMode="auto">
          <a:xfrm rot="-1142007">
            <a:off x="1264073" y="1831372"/>
            <a:ext cx="1556078" cy="1558119"/>
            <a:chOff x="0" y="0"/>
            <a:chExt cx="1200" cy="1200"/>
          </a:xfrm>
          <a:solidFill>
            <a:schemeClr val="accent1"/>
          </a:solidFill>
        </p:grpSpPr>
        <p:sp>
          <p:nvSpPr>
            <p:cNvPr id="125" name="AutoShape 32"/>
            <p:cNvSpPr/>
            <p:nvPr/>
          </p:nvSpPr>
          <p:spPr bwMode="auto">
            <a:xfrm>
              <a:off x="96" y="96"/>
              <a:ext cx="1007" cy="1007"/>
            </a:xfrm>
            <a:custGeom>
              <a:avLst/>
              <a:gdLst>
                <a:gd name="T0" fmla="*/ 0 w 21600"/>
                <a:gd name="T1" fmla="*/ 23 h 21600"/>
                <a:gd name="T2" fmla="*/ 23 w 21600"/>
                <a:gd name="T3" fmla="*/ 0 h 21600"/>
                <a:gd name="T4" fmla="*/ 47 w 21600"/>
                <a:gd name="T5" fmla="*/ 23 h 21600"/>
                <a:gd name="T6" fmla="*/ 23 w 21600"/>
                <a:gd name="T7" fmla="*/ 47 h 21600"/>
                <a:gd name="T8" fmla="*/ 0 w 21600"/>
                <a:gd name="T9" fmla="*/ 23 h 21600"/>
                <a:gd name="T10" fmla="*/ 7 w 21600"/>
                <a:gd name="T11" fmla="*/ 23 h 21600"/>
                <a:gd name="T12" fmla="*/ 23 w 21600"/>
                <a:gd name="T13" fmla="*/ 40 h 21600"/>
                <a:gd name="T14" fmla="*/ 40 w 21600"/>
                <a:gd name="T15" fmla="*/ 23 h 21600"/>
                <a:gd name="T16" fmla="*/ 23 w 21600"/>
                <a:gd name="T17" fmla="*/ 7 h 21600"/>
                <a:gd name="T18" fmla="*/ 7 w 21600"/>
                <a:gd name="T19" fmla="*/ 23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3153 w 21600"/>
                <a:gd name="T31" fmla="*/ 3153 h 21600"/>
                <a:gd name="T32" fmla="*/ 18447 w 21600"/>
                <a:gd name="T33" fmla="*/ 184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003" y="10800"/>
                  </a:moveTo>
                  <a:cubicBezTo>
                    <a:pt x="3003" y="15106"/>
                    <a:pt x="6494" y="18597"/>
                    <a:pt x="10800" y="18597"/>
                  </a:cubicBezTo>
                  <a:cubicBezTo>
                    <a:pt x="15106" y="18597"/>
                    <a:pt x="18597" y="15106"/>
                    <a:pt x="18597" y="10800"/>
                  </a:cubicBezTo>
                  <a:cubicBezTo>
                    <a:pt x="18597" y="6494"/>
                    <a:pt x="15106" y="3003"/>
                    <a:pt x="10800" y="3003"/>
                  </a:cubicBezTo>
                  <a:cubicBezTo>
                    <a:pt x="6494" y="3003"/>
                    <a:pt x="3003" y="6494"/>
                    <a:pt x="3003" y="10800"/>
                  </a:cubicBez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nvGrpSpPr>
            <p:cNvPr id="126" name="Group 4"/>
            <p:cNvGrpSpPr/>
            <p:nvPr/>
          </p:nvGrpSpPr>
          <p:grpSpPr bwMode="auto">
            <a:xfrm>
              <a:off x="456" y="0"/>
              <a:ext cx="288" cy="1200"/>
              <a:chOff x="0" y="0"/>
              <a:chExt cx="288" cy="1200"/>
            </a:xfrm>
            <a:grpFill/>
          </p:grpSpPr>
          <p:sp>
            <p:nvSpPr>
              <p:cNvPr id="136" name="AutoShape 34"/>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37" name="AutoShape 35"/>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127" name="Group 7"/>
            <p:cNvGrpSpPr/>
            <p:nvPr/>
          </p:nvGrpSpPr>
          <p:grpSpPr bwMode="auto">
            <a:xfrm rot="-5400000">
              <a:off x="456" y="0"/>
              <a:ext cx="288" cy="1200"/>
              <a:chOff x="0" y="0"/>
              <a:chExt cx="288" cy="1200"/>
            </a:xfrm>
            <a:grpFill/>
          </p:grpSpPr>
          <p:sp>
            <p:nvSpPr>
              <p:cNvPr id="134" name="AutoShape 37"/>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35" name="AutoShape 38"/>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128" name="Group 10"/>
            <p:cNvGrpSpPr/>
            <p:nvPr/>
          </p:nvGrpSpPr>
          <p:grpSpPr bwMode="auto">
            <a:xfrm rot="-2700000">
              <a:off x="456" y="0"/>
              <a:ext cx="288" cy="1200"/>
              <a:chOff x="0" y="0"/>
              <a:chExt cx="288" cy="1200"/>
            </a:xfrm>
            <a:grpFill/>
          </p:grpSpPr>
          <p:sp>
            <p:nvSpPr>
              <p:cNvPr id="132" name="AutoShape 40"/>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33" name="AutoShape 41"/>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129" name="Group 13"/>
            <p:cNvGrpSpPr/>
            <p:nvPr/>
          </p:nvGrpSpPr>
          <p:grpSpPr bwMode="auto">
            <a:xfrm rot="2700000" flipH="1">
              <a:off x="457" y="0"/>
              <a:ext cx="288" cy="1200"/>
              <a:chOff x="0" y="0"/>
              <a:chExt cx="288" cy="1200"/>
            </a:xfrm>
            <a:grpFill/>
          </p:grpSpPr>
          <p:sp>
            <p:nvSpPr>
              <p:cNvPr id="130" name="AutoShape 43"/>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31" name="AutoShape 44"/>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grpSp>
        <p:nvGrpSpPr>
          <p:cNvPr id="138" name="Group 16"/>
          <p:cNvGrpSpPr/>
          <p:nvPr/>
        </p:nvGrpSpPr>
        <p:grpSpPr bwMode="auto">
          <a:xfrm rot="-1142007">
            <a:off x="1264073" y="1830971"/>
            <a:ext cx="1556078" cy="1558119"/>
            <a:chOff x="0" y="0"/>
            <a:chExt cx="1200" cy="1200"/>
          </a:xfrm>
          <a:solidFill>
            <a:schemeClr val="accent1"/>
          </a:solidFill>
        </p:grpSpPr>
        <p:sp>
          <p:nvSpPr>
            <p:cNvPr id="139" name="AutoShape 46"/>
            <p:cNvSpPr/>
            <p:nvPr/>
          </p:nvSpPr>
          <p:spPr bwMode="auto">
            <a:xfrm>
              <a:off x="96" y="96"/>
              <a:ext cx="1007" cy="1007"/>
            </a:xfrm>
            <a:custGeom>
              <a:avLst/>
              <a:gdLst>
                <a:gd name="T0" fmla="*/ 0 w 21600"/>
                <a:gd name="T1" fmla="*/ 23 h 21600"/>
                <a:gd name="T2" fmla="*/ 23 w 21600"/>
                <a:gd name="T3" fmla="*/ 0 h 21600"/>
                <a:gd name="T4" fmla="*/ 47 w 21600"/>
                <a:gd name="T5" fmla="*/ 23 h 21600"/>
                <a:gd name="T6" fmla="*/ 23 w 21600"/>
                <a:gd name="T7" fmla="*/ 47 h 21600"/>
                <a:gd name="T8" fmla="*/ 0 w 21600"/>
                <a:gd name="T9" fmla="*/ 23 h 21600"/>
                <a:gd name="T10" fmla="*/ 7 w 21600"/>
                <a:gd name="T11" fmla="*/ 23 h 21600"/>
                <a:gd name="T12" fmla="*/ 23 w 21600"/>
                <a:gd name="T13" fmla="*/ 40 h 21600"/>
                <a:gd name="T14" fmla="*/ 40 w 21600"/>
                <a:gd name="T15" fmla="*/ 23 h 21600"/>
                <a:gd name="T16" fmla="*/ 23 w 21600"/>
                <a:gd name="T17" fmla="*/ 7 h 21600"/>
                <a:gd name="T18" fmla="*/ 7 w 21600"/>
                <a:gd name="T19" fmla="*/ 23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3153 w 21600"/>
                <a:gd name="T31" fmla="*/ 3153 h 21600"/>
                <a:gd name="T32" fmla="*/ 18447 w 21600"/>
                <a:gd name="T33" fmla="*/ 184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003" y="10800"/>
                  </a:moveTo>
                  <a:cubicBezTo>
                    <a:pt x="3003" y="15106"/>
                    <a:pt x="6494" y="18597"/>
                    <a:pt x="10800" y="18597"/>
                  </a:cubicBezTo>
                  <a:cubicBezTo>
                    <a:pt x="15106" y="18597"/>
                    <a:pt x="18597" y="15106"/>
                    <a:pt x="18597" y="10800"/>
                  </a:cubicBezTo>
                  <a:cubicBezTo>
                    <a:pt x="18597" y="6494"/>
                    <a:pt x="15106" y="3003"/>
                    <a:pt x="10800" y="3003"/>
                  </a:cubicBezTo>
                  <a:cubicBezTo>
                    <a:pt x="6494" y="3003"/>
                    <a:pt x="3003" y="6494"/>
                    <a:pt x="3003" y="10800"/>
                  </a:cubicBez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nvGrpSpPr>
            <p:cNvPr id="140" name="Group 18"/>
            <p:cNvGrpSpPr/>
            <p:nvPr/>
          </p:nvGrpSpPr>
          <p:grpSpPr bwMode="auto">
            <a:xfrm>
              <a:off x="456" y="0"/>
              <a:ext cx="288" cy="1200"/>
              <a:chOff x="0" y="0"/>
              <a:chExt cx="288" cy="1200"/>
            </a:xfrm>
            <a:grpFill/>
          </p:grpSpPr>
          <p:sp>
            <p:nvSpPr>
              <p:cNvPr id="150" name="AutoShape 48"/>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51" name="AutoShape 49"/>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141" name="Group 21"/>
            <p:cNvGrpSpPr/>
            <p:nvPr/>
          </p:nvGrpSpPr>
          <p:grpSpPr bwMode="auto">
            <a:xfrm rot="-5400000">
              <a:off x="456" y="0"/>
              <a:ext cx="288" cy="1200"/>
              <a:chOff x="0" y="0"/>
              <a:chExt cx="288" cy="1200"/>
            </a:xfrm>
            <a:grpFill/>
          </p:grpSpPr>
          <p:sp>
            <p:nvSpPr>
              <p:cNvPr id="148" name="AutoShape 51"/>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49" name="AutoShape 52"/>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142" name="Group 24"/>
            <p:cNvGrpSpPr/>
            <p:nvPr/>
          </p:nvGrpSpPr>
          <p:grpSpPr bwMode="auto">
            <a:xfrm rot="-2700000">
              <a:off x="456" y="0"/>
              <a:ext cx="288" cy="1200"/>
              <a:chOff x="0" y="0"/>
              <a:chExt cx="288" cy="1200"/>
            </a:xfrm>
            <a:grpFill/>
          </p:grpSpPr>
          <p:sp>
            <p:nvSpPr>
              <p:cNvPr id="146" name="AutoShape 54"/>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47" name="AutoShape 55"/>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143" name="Group 27"/>
            <p:cNvGrpSpPr/>
            <p:nvPr/>
          </p:nvGrpSpPr>
          <p:grpSpPr bwMode="auto">
            <a:xfrm rot="2700000" flipH="1">
              <a:off x="457" y="0"/>
              <a:ext cx="288" cy="1200"/>
              <a:chOff x="0" y="0"/>
              <a:chExt cx="288" cy="1200"/>
            </a:xfrm>
            <a:grpFill/>
          </p:grpSpPr>
          <p:sp>
            <p:nvSpPr>
              <p:cNvPr id="144" name="AutoShape 57"/>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45" name="AutoShape 58"/>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grpSp>
        <p:nvGrpSpPr>
          <p:cNvPr id="152" name="Group 30"/>
          <p:cNvGrpSpPr/>
          <p:nvPr/>
        </p:nvGrpSpPr>
        <p:grpSpPr bwMode="auto">
          <a:xfrm>
            <a:off x="2569066" y="2229537"/>
            <a:ext cx="2136912" cy="2139715"/>
            <a:chOff x="0" y="0"/>
            <a:chExt cx="1200" cy="1200"/>
          </a:xfrm>
          <a:solidFill>
            <a:schemeClr val="accent2"/>
          </a:solidFill>
        </p:grpSpPr>
        <p:sp>
          <p:nvSpPr>
            <p:cNvPr id="153" name="AutoShape 60"/>
            <p:cNvSpPr/>
            <p:nvPr/>
          </p:nvSpPr>
          <p:spPr bwMode="auto">
            <a:xfrm>
              <a:off x="96" y="96"/>
              <a:ext cx="1007" cy="1007"/>
            </a:xfrm>
            <a:custGeom>
              <a:avLst/>
              <a:gdLst>
                <a:gd name="T0" fmla="*/ 0 w 21600"/>
                <a:gd name="T1" fmla="*/ 23 h 21600"/>
                <a:gd name="T2" fmla="*/ 23 w 21600"/>
                <a:gd name="T3" fmla="*/ 0 h 21600"/>
                <a:gd name="T4" fmla="*/ 47 w 21600"/>
                <a:gd name="T5" fmla="*/ 23 h 21600"/>
                <a:gd name="T6" fmla="*/ 23 w 21600"/>
                <a:gd name="T7" fmla="*/ 47 h 21600"/>
                <a:gd name="T8" fmla="*/ 0 w 21600"/>
                <a:gd name="T9" fmla="*/ 23 h 21600"/>
                <a:gd name="T10" fmla="*/ 7 w 21600"/>
                <a:gd name="T11" fmla="*/ 23 h 21600"/>
                <a:gd name="T12" fmla="*/ 23 w 21600"/>
                <a:gd name="T13" fmla="*/ 40 h 21600"/>
                <a:gd name="T14" fmla="*/ 40 w 21600"/>
                <a:gd name="T15" fmla="*/ 23 h 21600"/>
                <a:gd name="T16" fmla="*/ 23 w 21600"/>
                <a:gd name="T17" fmla="*/ 7 h 21600"/>
                <a:gd name="T18" fmla="*/ 7 w 21600"/>
                <a:gd name="T19" fmla="*/ 23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3153 w 21600"/>
                <a:gd name="T31" fmla="*/ 3153 h 21600"/>
                <a:gd name="T32" fmla="*/ 18447 w 21600"/>
                <a:gd name="T33" fmla="*/ 184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003" y="10800"/>
                  </a:moveTo>
                  <a:cubicBezTo>
                    <a:pt x="3003" y="15106"/>
                    <a:pt x="6494" y="18597"/>
                    <a:pt x="10800" y="18597"/>
                  </a:cubicBezTo>
                  <a:cubicBezTo>
                    <a:pt x="15106" y="18597"/>
                    <a:pt x="18597" y="15106"/>
                    <a:pt x="18597" y="10800"/>
                  </a:cubicBezTo>
                  <a:cubicBezTo>
                    <a:pt x="18597" y="6494"/>
                    <a:pt x="15106" y="3003"/>
                    <a:pt x="10800" y="3003"/>
                  </a:cubicBezTo>
                  <a:cubicBezTo>
                    <a:pt x="6494" y="3003"/>
                    <a:pt x="3003" y="6494"/>
                    <a:pt x="3003" y="10800"/>
                  </a:cubicBez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nvGrpSpPr>
            <p:cNvPr id="154" name="Group 32"/>
            <p:cNvGrpSpPr/>
            <p:nvPr/>
          </p:nvGrpSpPr>
          <p:grpSpPr bwMode="auto">
            <a:xfrm>
              <a:off x="456" y="0"/>
              <a:ext cx="288" cy="1200"/>
              <a:chOff x="0" y="0"/>
              <a:chExt cx="288" cy="1200"/>
            </a:xfrm>
            <a:grpFill/>
          </p:grpSpPr>
          <p:sp>
            <p:nvSpPr>
              <p:cNvPr id="164" name="AutoShape 62"/>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65" name="AutoShape 63"/>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155" name="Group 35"/>
            <p:cNvGrpSpPr/>
            <p:nvPr/>
          </p:nvGrpSpPr>
          <p:grpSpPr bwMode="auto">
            <a:xfrm rot="-5400000">
              <a:off x="456" y="0"/>
              <a:ext cx="288" cy="1200"/>
              <a:chOff x="0" y="0"/>
              <a:chExt cx="288" cy="1200"/>
            </a:xfrm>
            <a:grpFill/>
          </p:grpSpPr>
          <p:sp>
            <p:nvSpPr>
              <p:cNvPr id="162" name="AutoShape 65"/>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63" name="AutoShape 66"/>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156" name="Group 38"/>
            <p:cNvGrpSpPr/>
            <p:nvPr/>
          </p:nvGrpSpPr>
          <p:grpSpPr bwMode="auto">
            <a:xfrm rot="-2700000">
              <a:off x="456" y="0"/>
              <a:ext cx="288" cy="1200"/>
              <a:chOff x="0" y="0"/>
              <a:chExt cx="288" cy="1200"/>
            </a:xfrm>
            <a:grpFill/>
          </p:grpSpPr>
          <p:sp>
            <p:nvSpPr>
              <p:cNvPr id="160" name="AutoShape 68"/>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61" name="AutoShape 69"/>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157" name="Group 41"/>
            <p:cNvGrpSpPr/>
            <p:nvPr/>
          </p:nvGrpSpPr>
          <p:grpSpPr bwMode="auto">
            <a:xfrm rot="2700000" flipH="1">
              <a:off x="457" y="0"/>
              <a:ext cx="288" cy="1200"/>
              <a:chOff x="0" y="0"/>
              <a:chExt cx="288" cy="1200"/>
            </a:xfrm>
            <a:grpFill/>
          </p:grpSpPr>
          <p:sp>
            <p:nvSpPr>
              <p:cNvPr id="158" name="AutoShape 71"/>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59" name="AutoShape 72"/>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grpSp>
        <p:nvGrpSpPr>
          <p:cNvPr id="166" name="Group 44"/>
          <p:cNvGrpSpPr/>
          <p:nvPr/>
        </p:nvGrpSpPr>
        <p:grpSpPr bwMode="auto">
          <a:xfrm>
            <a:off x="2564756" y="2226838"/>
            <a:ext cx="2142300" cy="2145112"/>
            <a:chOff x="0" y="0"/>
            <a:chExt cx="1200" cy="1200"/>
          </a:xfrm>
          <a:solidFill>
            <a:schemeClr val="accent2"/>
          </a:solidFill>
        </p:grpSpPr>
        <p:sp>
          <p:nvSpPr>
            <p:cNvPr id="167" name="AutoShape 74"/>
            <p:cNvSpPr/>
            <p:nvPr/>
          </p:nvSpPr>
          <p:spPr bwMode="auto">
            <a:xfrm>
              <a:off x="96" y="96"/>
              <a:ext cx="1007" cy="1007"/>
            </a:xfrm>
            <a:custGeom>
              <a:avLst/>
              <a:gdLst>
                <a:gd name="T0" fmla="*/ 0 w 21600"/>
                <a:gd name="T1" fmla="*/ 23 h 21600"/>
                <a:gd name="T2" fmla="*/ 23 w 21600"/>
                <a:gd name="T3" fmla="*/ 0 h 21600"/>
                <a:gd name="T4" fmla="*/ 47 w 21600"/>
                <a:gd name="T5" fmla="*/ 23 h 21600"/>
                <a:gd name="T6" fmla="*/ 23 w 21600"/>
                <a:gd name="T7" fmla="*/ 47 h 21600"/>
                <a:gd name="T8" fmla="*/ 0 w 21600"/>
                <a:gd name="T9" fmla="*/ 23 h 21600"/>
                <a:gd name="T10" fmla="*/ 7 w 21600"/>
                <a:gd name="T11" fmla="*/ 23 h 21600"/>
                <a:gd name="T12" fmla="*/ 23 w 21600"/>
                <a:gd name="T13" fmla="*/ 40 h 21600"/>
                <a:gd name="T14" fmla="*/ 40 w 21600"/>
                <a:gd name="T15" fmla="*/ 23 h 21600"/>
                <a:gd name="T16" fmla="*/ 23 w 21600"/>
                <a:gd name="T17" fmla="*/ 7 h 21600"/>
                <a:gd name="T18" fmla="*/ 7 w 21600"/>
                <a:gd name="T19" fmla="*/ 23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3153 w 21600"/>
                <a:gd name="T31" fmla="*/ 3153 h 21600"/>
                <a:gd name="T32" fmla="*/ 18447 w 21600"/>
                <a:gd name="T33" fmla="*/ 184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003" y="10800"/>
                  </a:moveTo>
                  <a:cubicBezTo>
                    <a:pt x="3003" y="15106"/>
                    <a:pt x="6494" y="18597"/>
                    <a:pt x="10800" y="18597"/>
                  </a:cubicBezTo>
                  <a:cubicBezTo>
                    <a:pt x="15106" y="18597"/>
                    <a:pt x="18597" y="15106"/>
                    <a:pt x="18597" y="10800"/>
                  </a:cubicBezTo>
                  <a:cubicBezTo>
                    <a:pt x="18597" y="6494"/>
                    <a:pt x="15106" y="3003"/>
                    <a:pt x="10800" y="3003"/>
                  </a:cubicBezTo>
                  <a:cubicBezTo>
                    <a:pt x="6494" y="3003"/>
                    <a:pt x="3003" y="6494"/>
                    <a:pt x="3003" y="10800"/>
                  </a:cubicBez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nvGrpSpPr>
            <p:cNvPr id="168" name="Group 46"/>
            <p:cNvGrpSpPr/>
            <p:nvPr/>
          </p:nvGrpSpPr>
          <p:grpSpPr bwMode="auto">
            <a:xfrm>
              <a:off x="456" y="0"/>
              <a:ext cx="288" cy="1200"/>
              <a:chOff x="0" y="0"/>
              <a:chExt cx="288" cy="1200"/>
            </a:xfrm>
            <a:grpFill/>
          </p:grpSpPr>
          <p:sp>
            <p:nvSpPr>
              <p:cNvPr id="178" name="AutoShape 76"/>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79" name="AutoShape 77"/>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169" name="Group 49"/>
            <p:cNvGrpSpPr/>
            <p:nvPr/>
          </p:nvGrpSpPr>
          <p:grpSpPr bwMode="auto">
            <a:xfrm rot="-5400000">
              <a:off x="456" y="0"/>
              <a:ext cx="288" cy="1200"/>
              <a:chOff x="0" y="0"/>
              <a:chExt cx="288" cy="1200"/>
            </a:xfrm>
            <a:grpFill/>
          </p:grpSpPr>
          <p:sp>
            <p:nvSpPr>
              <p:cNvPr id="176" name="AutoShape 79"/>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77" name="AutoShape 80"/>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170" name="Group 52"/>
            <p:cNvGrpSpPr/>
            <p:nvPr/>
          </p:nvGrpSpPr>
          <p:grpSpPr bwMode="auto">
            <a:xfrm rot="-2700000">
              <a:off x="456" y="0"/>
              <a:ext cx="288" cy="1200"/>
              <a:chOff x="0" y="0"/>
              <a:chExt cx="288" cy="1200"/>
            </a:xfrm>
            <a:grpFill/>
          </p:grpSpPr>
          <p:sp>
            <p:nvSpPr>
              <p:cNvPr id="174" name="AutoShape 82"/>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75" name="AutoShape 83"/>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171" name="Group 55"/>
            <p:cNvGrpSpPr/>
            <p:nvPr/>
          </p:nvGrpSpPr>
          <p:grpSpPr bwMode="auto">
            <a:xfrm rot="2700000" flipH="1">
              <a:off x="457" y="0"/>
              <a:ext cx="288" cy="1200"/>
              <a:chOff x="0" y="0"/>
              <a:chExt cx="288" cy="1200"/>
            </a:xfrm>
            <a:grpFill/>
          </p:grpSpPr>
          <p:sp>
            <p:nvSpPr>
              <p:cNvPr id="172" name="AutoShape 85"/>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73" name="AutoShape 86"/>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grpSp>
        <p:nvGrpSpPr>
          <p:cNvPr id="180" name="Group 58"/>
          <p:cNvGrpSpPr/>
          <p:nvPr/>
        </p:nvGrpSpPr>
        <p:grpSpPr bwMode="auto">
          <a:xfrm rot="1282349">
            <a:off x="4440883" y="1597225"/>
            <a:ext cx="1901993" cy="1904487"/>
            <a:chOff x="0" y="0"/>
            <a:chExt cx="1200" cy="1200"/>
          </a:xfrm>
          <a:solidFill>
            <a:schemeClr val="accent3"/>
          </a:solidFill>
        </p:grpSpPr>
        <p:sp>
          <p:nvSpPr>
            <p:cNvPr id="181" name="AutoShape 88"/>
            <p:cNvSpPr/>
            <p:nvPr/>
          </p:nvSpPr>
          <p:spPr bwMode="auto">
            <a:xfrm>
              <a:off x="96" y="96"/>
              <a:ext cx="1007" cy="1007"/>
            </a:xfrm>
            <a:custGeom>
              <a:avLst/>
              <a:gdLst>
                <a:gd name="T0" fmla="*/ 0 w 21600"/>
                <a:gd name="T1" fmla="*/ 23 h 21600"/>
                <a:gd name="T2" fmla="*/ 23 w 21600"/>
                <a:gd name="T3" fmla="*/ 0 h 21600"/>
                <a:gd name="T4" fmla="*/ 47 w 21600"/>
                <a:gd name="T5" fmla="*/ 23 h 21600"/>
                <a:gd name="T6" fmla="*/ 23 w 21600"/>
                <a:gd name="T7" fmla="*/ 47 h 21600"/>
                <a:gd name="T8" fmla="*/ 0 w 21600"/>
                <a:gd name="T9" fmla="*/ 23 h 21600"/>
                <a:gd name="T10" fmla="*/ 7 w 21600"/>
                <a:gd name="T11" fmla="*/ 23 h 21600"/>
                <a:gd name="T12" fmla="*/ 23 w 21600"/>
                <a:gd name="T13" fmla="*/ 40 h 21600"/>
                <a:gd name="T14" fmla="*/ 40 w 21600"/>
                <a:gd name="T15" fmla="*/ 23 h 21600"/>
                <a:gd name="T16" fmla="*/ 23 w 21600"/>
                <a:gd name="T17" fmla="*/ 7 h 21600"/>
                <a:gd name="T18" fmla="*/ 7 w 21600"/>
                <a:gd name="T19" fmla="*/ 23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3153 w 21600"/>
                <a:gd name="T31" fmla="*/ 3153 h 21600"/>
                <a:gd name="T32" fmla="*/ 18447 w 21600"/>
                <a:gd name="T33" fmla="*/ 184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003" y="10800"/>
                  </a:moveTo>
                  <a:cubicBezTo>
                    <a:pt x="3003" y="15106"/>
                    <a:pt x="6494" y="18597"/>
                    <a:pt x="10800" y="18597"/>
                  </a:cubicBezTo>
                  <a:cubicBezTo>
                    <a:pt x="15106" y="18597"/>
                    <a:pt x="18597" y="15106"/>
                    <a:pt x="18597" y="10800"/>
                  </a:cubicBezTo>
                  <a:cubicBezTo>
                    <a:pt x="18597" y="6494"/>
                    <a:pt x="15106" y="3003"/>
                    <a:pt x="10800" y="3003"/>
                  </a:cubicBezTo>
                  <a:cubicBezTo>
                    <a:pt x="6494" y="3003"/>
                    <a:pt x="3003" y="6494"/>
                    <a:pt x="3003" y="10800"/>
                  </a:cubicBez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nvGrpSpPr>
            <p:cNvPr id="182" name="Group 60"/>
            <p:cNvGrpSpPr/>
            <p:nvPr/>
          </p:nvGrpSpPr>
          <p:grpSpPr bwMode="auto">
            <a:xfrm>
              <a:off x="456" y="0"/>
              <a:ext cx="288" cy="1200"/>
              <a:chOff x="0" y="0"/>
              <a:chExt cx="288" cy="1200"/>
            </a:xfrm>
            <a:grpFill/>
          </p:grpSpPr>
          <p:sp>
            <p:nvSpPr>
              <p:cNvPr id="192" name="AutoShape 90"/>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93" name="AutoShape 91"/>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183" name="Group 63"/>
            <p:cNvGrpSpPr/>
            <p:nvPr/>
          </p:nvGrpSpPr>
          <p:grpSpPr bwMode="auto">
            <a:xfrm rot="-5400000">
              <a:off x="456" y="0"/>
              <a:ext cx="288" cy="1200"/>
              <a:chOff x="0" y="0"/>
              <a:chExt cx="288" cy="1200"/>
            </a:xfrm>
            <a:grpFill/>
          </p:grpSpPr>
          <p:sp>
            <p:nvSpPr>
              <p:cNvPr id="190" name="AutoShape 93"/>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91" name="AutoShape 94"/>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184" name="Group 66"/>
            <p:cNvGrpSpPr/>
            <p:nvPr/>
          </p:nvGrpSpPr>
          <p:grpSpPr bwMode="auto">
            <a:xfrm rot="-2700000">
              <a:off x="456" y="0"/>
              <a:ext cx="288" cy="1200"/>
              <a:chOff x="0" y="0"/>
              <a:chExt cx="288" cy="1200"/>
            </a:xfrm>
            <a:grpFill/>
          </p:grpSpPr>
          <p:sp>
            <p:nvSpPr>
              <p:cNvPr id="188" name="AutoShape 96"/>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89" name="AutoShape 97"/>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185" name="Group 69"/>
            <p:cNvGrpSpPr/>
            <p:nvPr/>
          </p:nvGrpSpPr>
          <p:grpSpPr bwMode="auto">
            <a:xfrm rot="2700000" flipH="1">
              <a:off x="457" y="0"/>
              <a:ext cx="288" cy="1200"/>
              <a:chOff x="0" y="0"/>
              <a:chExt cx="288" cy="1200"/>
            </a:xfrm>
            <a:grpFill/>
          </p:grpSpPr>
          <p:sp>
            <p:nvSpPr>
              <p:cNvPr id="186" name="AutoShape 99"/>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87" name="AutoShape 100"/>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grpSp>
        <p:nvGrpSpPr>
          <p:cNvPr id="194" name="Group 72"/>
          <p:cNvGrpSpPr/>
          <p:nvPr/>
        </p:nvGrpSpPr>
        <p:grpSpPr bwMode="auto">
          <a:xfrm rot="1283135">
            <a:off x="4443197" y="1596242"/>
            <a:ext cx="1906303" cy="1908804"/>
            <a:chOff x="0" y="0"/>
            <a:chExt cx="1200" cy="1200"/>
          </a:xfrm>
          <a:solidFill>
            <a:schemeClr val="accent1"/>
          </a:solidFill>
        </p:grpSpPr>
        <p:sp>
          <p:nvSpPr>
            <p:cNvPr id="195" name="AutoShape 102"/>
            <p:cNvSpPr/>
            <p:nvPr/>
          </p:nvSpPr>
          <p:spPr bwMode="auto">
            <a:xfrm>
              <a:off x="96" y="96"/>
              <a:ext cx="1007" cy="1007"/>
            </a:xfrm>
            <a:custGeom>
              <a:avLst/>
              <a:gdLst>
                <a:gd name="T0" fmla="*/ 0 w 21600"/>
                <a:gd name="T1" fmla="*/ 23 h 21600"/>
                <a:gd name="T2" fmla="*/ 23 w 21600"/>
                <a:gd name="T3" fmla="*/ 0 h 21600"/>
                <a:gd name="T4" fmla="*/ 47 w 21600"/>
                <a:gd name="T5" fmla="*/ 23 h 21600"/>
                <a:gd name="T6" fmla="*/ 23 w 21600"/>
                <a:gd name="T7" fmla="*/ 47 h 21600"/>
                <a:gd name="T8" fmla="*/ 0 w 21600"/>
                <a:gd name="T9" fmla="*/ 23 h 21600"/>
                <a:gd name="T10" fmla="*/ 7 w 21600"/>
                <a:gd name="T11" fmla="*/ 23 h 21600"/>
                <a:gd name="T12" fmla="*/ 23 w 21600"/>
                <a:gd name="T13" fmla="*/ 40 h 21600"/>
                <a:gd name="T14" fmla="*/ 40 w 21600"/>
                <a:gd name="T15" fmla="*/ 23 h 21600"/>
                <a:gd name="T16" fmla="*/ 23 w 21600"/>
                <a:gd name="T17" fmla="*/ 7 h 21600"/>
                <a:gd name="T18" fmla="*/ 7 w 21600"/>
                <a:gd name="T19" fmla="*/ 23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3153 w 21600"/>
                <a:gd name="T31" fmla="*/ 3153 h 21600"/>
                <a:gd name="T32" fmla="*/ 18447 w 21600"/>
                <a:gd name="T33" fmla="*/ 184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003" y="10800"/>
                  </a:moveTo>
                  <a:cubicBezTo>
                    <a:pt x="3003" y="15106"/>
                    <a:pt x="6494" y="18597"/>
                    <a:pt x="10800" y="18597"/>
                  </a:cubicBezTo>
                  <a:cubicBezTo>
                    <a:pt x="15106" y="18597"/>
                    <a:pt x="18597" y="15106"/>
                    <a:pt x="18597" y="10800"/>
                  </a:cubicBezTo>
                  <a:cubicBezTo>
                    <a:pt x="18597" y="6494"/>
                    <a:pt x="15106" y="3003"/>
                    <a:pt x="10800" y="3003"/>
                  </a:cubicBezTo>
                  <a:cubicBezTo>
                    <a:pt x="6494" y="3003"/>
                    <a:pt x="3003" y="6494"/>
                    <a:pt x="3003" y="10800"/>
                  </a:cubicBez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nvGrpSpPr>
            <p:cNvPr id="196" name="Group 74"/>
            <p:cNvGrpSpPr/>
            <p:nvPr/>
          </p:nvGrpSpPr>
          <p:grpSpPr bwMode="auto">
            <a:xfrm>
              <a:off x="456" y="0"/>
              <a:ext cx="288" cy="1200"/>
              <a:chOff x="0" y="0"/>
              <a:chExt cx="288" cy="1200"/>
            </a:xfrm>
            <a:grpFill/>
          </p:grpSpPr>
          <p:sp>
            <p:nvSpPr>
              <p:cNvPr id="206" name="AutoShape 104"/>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07" name="AutoShape 105"/>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197" name="Group 77"/>
            <p:cNvGrpSpPr/>
            <p:nvPr/>
          </p:nvGrpSpPr>
          <p:grpSpPr bwMode="auto">
            <a:xfrm rot="-5400000">
              <a:off x="456" y="0"/>
              <a:ext cx="288" cy="1200"/>
              <a:chOff x="0" y="0"/>
              <a:chExt cx="288" cy="1200"/>
            </a:xfrm>
            <a:grpFill/>
          </p:grpSpPr>
          <p:sp>
            <p:nvSpPr>
              <p:cNvPr id="204" name="AutoShape 107"/>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05" name="AutoShape 108"/>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198" name="Group 80"/>
            <p:cNvGrpSpPr/>
            <p:nvPr/>
          </p:nvGrpSpPr>
          <p:grpSpPr bwMode="auto">
            <a:xfrm rot="-2700000">
              <a:off x="456" y="0"/>
              <a:ext cx="288" cy="1200"/>
              <a:chOff x="0" y="0"/>
              <a:chExt cx="288" cy="1200"/>
            </a:xfrm>
            <a:grpFill/>
          </p:grpSpPr>
          <p:sp>
            <p:nvSpPr>
              <p:cNvPr id="202" name="AutoShape 110"/>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03" name="AutoShape 111"/>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199" name="Group 83"/>
            <p:cNvGrpSpPr/>
            <p:nvPr/>
          </p:nvGrpSpPr>
          <p:grpSpPr bwMode="auto">
            <a:xfrm rot="2700000" flipH="1">
              <a:off x="457" y="0"/>
              <a:ext cx="288" cy="1200"/>
              <a:chOff x="0" y="0"/>
              <a:chExt cx="288" cy="1200"/>
            </a:xfrm>
            <a:grpFill/>
          </p:grpSpPr>
          <p:sp>
            <p:nvSpPr>
              <p:cNvPr id="200" name="AutoShape 113"/>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01" name="AutoShape 114"/>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grpSp>
        <p:nvGrpSpPr>
          <p:cNvPr id="208" name="Group 86"/>
          <p:cNvGrpSpPr/>
          <p:nvPr/>
        </p:nvGrpSpPr>
        <p:grpSpPr bwMode="auto">
          <a:xfrm>
            <a:off x="6156447" y="2417286"/>
            <a:ext cx="1511896" cy="1513879"/>
            <a:chOff x="0" y="0"/>
            <a:chExt cx="1200" cy="1200"/>
          </a:xfrm>
          <a:solidFill>
            <a:schemeClr val="accent4"/>
          </a:solidFill>
        </p:grpSpPr>
        <p:sp>
          <p:nvSpPr>
            <p:cNvPr id="209" name="AutoShape 116"/>
            <p:cNvSpPr/>
            <p:nvPr/>
          </p:nvSpPr>
          <p:spPr bwMode="auto">
            <a:xfrm>
              <a:off x="96" y="96"/>
              <a:ext cx="1007" cy="1007"/>
            </a:xfrm>
            <a:custGeom>
              <a:avLst/>
              <a:gdLst>
                <a:gd name="T0" fmla="*/ 0 w 21600"/>
                <a:gd name="T1" fmla="*/ 23 h 21600"/>
                <a:gd name="T2" fmla="*/ 23 w 21600"/>
                <a:gd name="T3" fmla="*/ 0 h 21600"/>
                <a:gd name="T4" fmla="*/ 47 w 21600"/>
                <a:gd name="T5" fmla="*/ 23 h 21600"/>
                <a:gd name="T6" fmla="*/ 23 w 21600"/>
                <a:gd name="T7" fmla="*/ 47 h 21600"/>
                <a:gd name="T8" fmla="*/ 0 w 21600"/>
                <a:gd name="T9" fmla="*/ 23 h 21600"/>
                <a:gd name="T10" fmla="*/ 7 w 21600"/>
                <a:gd name="T11" fmla="*/ 23 h 21600"/>
                <a:gd name="T12" fmla="*/ 23 w 21600"/>
                <a:gd name="T13" fmla="*/ 40 h 21600"/>
                <a:gd name="T14" fmla="*/ 40 w 21600"/>
                <a:gd name="T15" fmla="*/ 23 h 21600"/>
                <a:gd name="T16" fmla="*/ 23 w 21600"/>
                <a:gd name="T17" fmla="*/ 7 h 21600"/>
                <a:gd name="T18" fmla="*/ 7 w 21600"/>
                <a:gd name="T19" fmla="*/ 23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3153 w 21600"/>
                <a:gd name="T31" fmla="*/ 3153 h 21600"/>
                <a:gd name="T32" fmla="*/ 18447 w 21600"/>
                <a:gd name="T33" fmla="*/ 184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003" y="10800"/>
                  </a:moveTo>
                  <a:cubicBezTo>
                    <a:pt x="3003" y="15106"/>
                    <a:pt x="6494" y="18597"/>
                    <a:pt x="10800" y="18597"/>
                  </a:cubicBezTo>
                  <a:cubicBezTo>
                    <a:pt x="15106" y="18597"/>
                    <a:pt x="18597" y="15106"/>
                    <a:pt x="18597" y="10800"/>
                  </a:cubicBezTo>
                  <a:cubicBezTo>
                    <a:pt x="18597" y="6494"/>
                    <a:pt x="15106" y="3003"/>
                    <a:pt x="10800" y="3003"/>
                  </a:cubicBezTo>
                  <a:cubicBezTo>
                    <a:pt x="6494" y="3003"/>
                    <a:pt x="3003" y="6494"/>
                    <a:pt x="3003" y="10800"/>
                  </a:cubicBez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nvGrpSpPr>
            <p:cNvPr id="210" name="Group 88"/>
            <p:cNvGrpSpPr/>
            <p:nvPr/>
          </p:nvGrpSpPr>
          <p:grpSpPr bwMode="auto">
            <a:xfrm>
              <a:off x="456" y="0"/>
              <a:ext cx="288" cy="1200"/>
              <a:chOff x="0" y="0"/>
              <a:chExt cx="288" cy="1200"/>
            </a:xfrm>
            <a:grpFill/>
          </p:grpSpPr>
          <p:sp>
            <p:nvSpPr>
              <p:cNvPr id="220" name="AutoShape 118"/>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21" name="AutoShape 119"/>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211" name="Group 91"/>
            <p:cNvGrpSpPr/>
            <p:nvPr/>
          </p:nvGrpSpPr>
          <p:grpSpPr bwMode="auto">
            <a:xfrm rot="-5400000">
              <a:off x="456" y="0"/>
              <a:ext cx="288" cy="1200"/>
              <a:chOff x="0" y="0"/>
              <a:chExt cx="288" cy="1200"/>
            </a:xfrm>
            <a:grpFill/>
          </p:grpSpPr>
          <p:sp>
            <p:nvSpPr>
              <p:cNvPr id="218" name="AutoShape 121"/>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19" name="AutoShape 122"/>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212" name="Group 94"/>
            <p:cNvGrpSpPr/>
            <p:nvPr/>
          </p:nvGrpSpPr>
          <p:grpSpPr bwMode="auto">
            <a:xfrm rot="-2700000">
              <a:off x="456" y="0"/>
              <a:ext cx="288" cy="1200"/>
              <a:chOff x="0" y="0"/>
              <a:chExt cx="288" cy="1200"/>
            </a:xfrm>
            <a:grpFill/>
          </p:grpSpPr>
          <p:sp>
            <p:nvSpPr>
              <p:cNvPr id="216" name="AutoShape 124"/>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17" name="AutoShape 125"/>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213" name="Group 97"/>
            <p:cNvGrpSpPr/>
            <p:nvPr/>
          </p:nvGrpSpPr>
          <p:grpSpPr bwMode="auto">
            <a:xfrm rot="2700000" flipH="1">
              <a:off x="457" y="0"/>
              <a:ext cx="288" cy="1200"/>
              <a:chOff x="0" y="0"/>
              <a:chExt cx="288" cy="1200"/>
            </a:xfrm>
            <a:grpFill/>
          </p:grpSpPr>
          <p:sp>
            <p:nvSpPr>
              <p:cNvPr id="214" name="AutoShape 127"/>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15" name="AutoShape 128"/>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grpSp>
        <p:nvGrpSpPr>
          <p:cNvPr id="222" name="Group 100"/>
          <p:cNvGrpSpPr/>
          <p:nvPr/>
        </p:nvGrpSpPr>
        <p:grpSpPr bwMode="auto">
          <a:xfrm>
            <a:off x="6152139" y="2424666"/>
            <a:ext cx="1516205" cy="1518195"/>
            <a:chOff x="0" y="0"/>
            <a:chExt cx="1200" cy="1200"/>
          </a:xfrm>
          <a:solidFill>
            <a:schemeClr val="accent2"/>
          </a:solidFill>
        </p:grpSpPr>
        <p:sp>
          <p:nvSpPr>
            <p:cNvPr id="223" name="AutoShape 130"/>
            <p:cNvSpPr/>
            <p:nvPr/>
          </p:nvSpPr>
          <p:spPr bwMode="auto">
            <a:xfrm>
              <a:off x="96" y="96"/>
              <a:ext cx="1007" cy="1007"/>
            </a:xfrm>
            <a:custGeom>
              <a:avLst/>
              <a:gdLst>
                <a:gd name="T0" fmla="*/ 0 w 21600"/>
                <a:gd name="T1" fmla="*/ 23 h 21600"/>
                <a:gd name="T2" fmla="*/ 23 w 21600"/>
                <a:gd name="T3" fmla="*/ 0 h 21600"/>
                <a:gd name="T4" fmla="*/ 47 w 21600"/>
                <a:gd name="T5" fmla="*/ 23 h 21600"/>
                <a:gd name="T6" fmla="*/ 23 w 21600"/>
                <a:gd name="T7" fmla="*/ 47 h 21600"/>
                <a:gd name="T8" fmla="*/ 0 w 21600"/>
                <a:gd name="T9" fmla="*/ 23 h 21600"/>
                <a:gd name="T10" fmla="*/ 7 w 21600"/>
                <a:gd name="T11" fmla="*/ 23 h 21600"/>
                <a:gd name="T12" fmla="*/ 23 w 21600"/>
                <a:gd name="T13" fmla="*/ 40 h 21600"/>
                <a:gd name="T14" fmla="*/ 40 w 21600"/>
                <a:gd name="T15" fmla="*/ 23 h 21600"/>
                <a:gd name="T16" fmla="*/ 23 w 21600"/>
                <a:gd name="T17" fmla="*/ 7 h 21600"/>
                <a:gd name="T18" fmla="*/ 7 w 21600"/>
                <a:gd name="T19" fmla="*/ 23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3153 w 21600"/>
                <a:gd name="T31" fmla="*/ 3153 h 21600"/>
                <a:gd name="T32" fmla="*/ 18447 w 21600"/>
                <a:gd name="T33" fmla="*/ 18447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003" y="10800"/>
                  </a:moveTo>
                  <a:cubicBezTo>
                    <a:pt x="3003" y="15106"/>
                    <a:pt x="6494" y="18597"/>
                    <a:pt x="10800" y="18597"/>
                  </a:cubicBezTo>
                  <a:cubicBezTo>
                    <a:pt x="15106" y="18597"/>
                    <a:pt x="18597" y="15106"/>
                    <a:pt x="18597" y="10800"/>
                  </a:cubicBezTo>
                  <a:cubicBezTo>
                    <a:pt x="18597" y="6494"/>
                    <a:pt x="15106" y="3003"/>
                    <a:pt x="10800" y="3003"/>
                  </a:cubicBezTo>
                  <a:cubicBezTo>
                    <a:pt x="6494" y="3003"/>
                    <a:pt x="3003" y="6494"/>
                    <a:pt x="3003" y="10800"/>
                  </a:cubicBez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nvGrpSpPr>
            <p:cNvPr id="224" name="Group 102"/>
            <p:cNvGrpSpPr/>
            <p:nvPr/>
          </p:nvGrpSpPr>
          <p:grpSpPr bwMode="auto">
            <a:xfrm>
              <a:off x="456" y="0"/>
              <a:ext cx="288" cy="1200"/>
              <a:chOff x="0" y="0"/>
              <a:chExt cx="288" cy="1200"/>
            </a:xfrm>
            <a:grpFill/>
          </p:grpSpPr>
          <p:sp>
            <p:nvSpPr>
              <p:cNvPr id="234" name="AutoShape 132"/>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35" name="AutoShape 133"/>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225" name="Group 105"/>
            <p:cNvGrpSpPr/>
            <p:nvPr/>
          </p:nvGrpSpPr>
          <p:grpSpPr bwMode="auto">
            <a:xfrm rot="-5400000">
              <a:off x="456" y="0"/>
              <a:ext cx="288" cy="1200"/>
              <a:chOff x="0" y="0"/>
              <a:chExt cx="288" cy="1200"/>
            </a:xfrm>
            <a:grpFill/>
          </p:grpSpPr>
          <p:sp>
            <p:nvSpPr>
              <p:cNvPr id="232" name="AutoShape 135"/>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33" name="AutoShape 136"/>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226" name="Group 108"/>
            <p:cNvGrpSpPr/>
            <p:nvPr/>
          </p:nvGrpSpPr>
          <p:grpSpPr bwMode="auto">
            <a:xfrm rot="-2700000">
              <a:off x="456" y="0"/>
              <a:ext cx="288" cy="1200"/>
              <a:chOff x="0" y="0"/>
              <a:chExt cx="288" cy="1200"/>
            </a:xfrm>
            <a:grpFill/>
          </p:grpSpPr>
          <p:sp>
            <p:nvSpPr>
              <p:cNvPr id="230" name="AutoShape 138"/>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31" name="AutoShape 139"/>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nvGrpSpPr>
            <p:cNvPr id="227" name="Group 111"/>
            <p:cNvGrpSpPr/>
            <p:nvPr/>
          </p:nvGrpSpPr>
          <p:grpSpPr bwMode="auto">
            <a:xfrm rot="2700000" flipH="1">
              <a:off x="457" y="0"/>
              <a:ext cx="288" cy="1200"/>
              <a:chOff x="0" y="0"/>
              <a:chExt cx="288" cy="1200"/>
            </a:xfrm>
            <a:grpFill/>
          </p:grpSpPr>
          <p:sp>
            <p:nvSpPr>
              <p:cNvPr id="228" name="AutoShape 141"/>
              <p:cNvSpPr/>
              <p:nvPr/>
            </p:nvSpPr>
            <p:spPr bwMode="auto">
              <a:xfrm>
                <a:off x="0" y="983"/>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29" name="AutoShape 142"/>
              <p:cNvSpPr/>
              <p:nvPr/>
            </p:nvSpPr>
            <p:spPr bwMode="auto">
              <a:xfrm flipV="1">
                <a:off x="0" y="0"/>
                <a:ext cx="288" cy="217"/>
              </a:xfrm>
              <a:custGeom>
                <a:avLst/>
                <a:gdLst>
                  <a:gd name="T0" fmla="*/ 0 w 21600"/>
                  <a:gd name="T1" fmla="*/ 0 h 21600"/>
                  <a:gd name="T2" fmla="*/ 1 w 21600"/>
                  <a:gd name="T3" fmla="*/ 2 h 21600"/>
                  <a:gd name="T4" fmla="*/ 3 w 21600"/>
                  <a:gd name="T5" fmla="*/ 2 h 21600"/>
                  <a:gd name="T6" fmla="*/ 4 w 21600"/>
                  <a:gd name="T7" fmla="*/ 0 h 21600"/>
                  <a:gd name="T8" fmla="*/ 0 w 21600"/>
                  <a:gd name="T9" fmla="*/ 0 h 21600"/>
                  <a:gd name="T10" fmla="*/ 0 60000 65536"/>
                  <a:gd name="T11" fmla="*/ 0 60000 65536"/>
                  <a:gd name="T12" fmla="*/ 0 60000 65536"/>
                  <a:gd name="T13" fmla="*/ 0 60000 65536"/>
                  <a:gd name="T14" fmla="*/ 0 60000 65536"/>
                  <a:gd name="T15" fmla="*/ 4500 w 21600"/>
                  <a:gd name="T16" fmla="*/ 4479 h 21600"/>
                  <a:gd name="T17" fmla="*/ 17100 w 21600"/>
                  <a:gd name="T18" fmla="*/ 17121 h 21600"/>
                </a:gdLst>
                <a:ahLst/>
                <a:cxnLst>
                  <a:cxn ang="T10">
                    <a:pos x="T0" y="T1"/>
                  </a:cxn>
                  <a:cxn ang="T11">
                    <a:pos x="T2" y="T3"/>
                  </a:cxn>
                  <a:cxn ang="T12">
                    <a:pos x="T4" y="T5"/>
                  </a:cxn>
                  <a:cxn ang="T13">
                    <a:pos x="T6" y="T7"/>
                  </a:cxn>
                  <a:cxn ang="T14">
                    <a:pos x="T8" y="T9"/>
                  </a:cxn>
                </a:cxnLst>
                <a:rect l="T15" t="T16" r="T17" b="T18"/>
                <a:pathLst>
                  <a:path w="21600" h="21600">
                    <a:moveTo>
                      <a:pt x="0" y="0"/>
                    </a:moveTo>
                    <a:lnTo>
                      <a:pt x="5400" y="21600"/>
                    </a:lnTo>
                    <a:lnTo>
                      <a:pt x="16200" y="21600"/>
                    </a:lnTo>
                    <a:lnTo>
                      <a:pt x="21600" y="0"/>
                    </a:lnTo>
                    <a:lnTo>
                      <a:pt x="0" y="0"/>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sp>
        <p:nvSpPr>
          <p:cNvPr id="236" name="AutoShape 143"/>
          <p:cNvSpPr>
            <a:spLocks noChangeArrowheads="1"/>
          </p:cNvSpPr>
          <p:nvPr/>
        </p:nvSpPr>
        <p:spPr bwMode="auto">
          <a:xfrm>
            <a:off x="1410630" y="1451557"/>
            <a:ext cx="1396590" cy="390607"/>
          </a:xfrm>
          <a:prstGeom prst="roundRect">
            <a:avLst>
              <a:gd name="adj" fmla="val 50000"/>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63500" dir="3187806" algn="ctr" rotWithShape="0">
                    <a:srgbClr val="001D3A"/>
                  </a:outerShdw>
                </a:effectLst>
              </a14:hiddenEffects>
            </a:ext>
          </a:extLst>
        </p:spPr>
        <p:txBody>
          <a:bodyPr wrap="none" lIns="62084" tIns="31042" rIns="62084" bIns="31042" anchor="ct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1400" b="1" i="0" u="none" strike="noStrike" kern="1200" cap="none" spc="0" normalizeH="0" baseline="0" noProof="0" dirty="0">
                <a:ln>
                  <a:noFill/>
                </a:ln>
                <a:solidFill>
                  <a:srgbClr val="2272AB"/>
                </a:solidFill>
                <a:effectLst/>
                <a:uLnTx/>
                <a:uFillTx/>
                <a:latin typeface="微软雅黑" panose="020B0503020204020204" pitchFamily="34" charset="-122"/>
                <a:ea typeface="微软雅黑" panose="020B0503020204020204" pitchFamily="34" charset="-122"/>
                <a:cs typeface="+mn-cs"/>
              </a:rPr>
              <a:t>添加段落文字</a:t>
            </a:r>
          </a:p>
        </p:txBody>
      </p:sp>
      <p:sp>
        <p:nvSpPr>
          <p:cNvPr id="237" name="AutoShape 144"/>
          <p:cNvSpPr>
            <a:spLocks noChangeArrowheads="1"/>
          </p:cNvSpPr>
          <p:nvPr/>
        </p:nvSpPr>
        <p:spPr bwMode="auto">
          <a:xfrm>
            <a:off x="2947310" y="1762317"/>
            <a:ext cx="1396590" cy="390607"/>
          </a:xfrm>
          <a:prstGeom prst="roundRect">
            <a:avLst>
              <a:gd name="adj" fmla="val 50000"/>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63500" dir="3187806" algn="ctr" rotWithShape="0">
                    <a:srgbClr val="001D3A"/>
                  </a:outerShdw>
                </a:effectLst>
              </a14:hiddenEffects>
            </a:ext>
          </a:extLst>
        </p:spPr>
        <p:txBody>
          <a:bodyPr wrap="none" lIns="62084" tIns="31042" rIns="62084" bIns="31042" anchor="ct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1400" b="1" i="0" u="none" strike="noStrike" kern="1200" cap="none" spc="0" normalizeH="0" baseline="0" noProof="0" dirty="0">
                <a:ln>
                  <a:noFill/>
                </a:ln>
                <a:solidFill>
                  <a:srgbClr val="2272AB"/>
                </a:solidFill>
                <a:effectLst/>
                <a:uLnTx/>
                <a:uFillTx/>
                <a:latin typeface="微软雅黑" panose="020B0503020204020204" pitchFamily="34" charset="-122"/>
                <a:ea typeface="微软雅黑" panose="020B0503020204020204" pitchFamily="34" charset="-122"/>
                <a:cs typeface="+mn-cs"/>
              </a:rPr>
              <a:t>添加段落文字</a:t>
            </a:r>
          </a:p>
        </p:txBody>
      </p:sp>
      <p:sp>
        <p:nvSpPr>
          <p:cNvPr id="238" name="AutoShape 145"/>
          <p:cNvSpPr>
            <a:spLocks noChangeArrowheads="1"/>
          </p:cNvSpPr>
          <p:nvPr/>
        </p:nvSpPr>
        <p:spPr bwMode="auto">
          <a:xfrm>
            <a:off x="4717833" y="3620407"/>
            <a:ext cx="1396590" cy="390607"/>
          </a:xfrm>
          <a:prstGeom prst="roundRect">
            <a:avLst>
              <a:gd name="adj" fmla="val 50000"/>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63500" dir="3187806" algn="ctr" rotWithShape="0">
                    <a:srgbClr val="001D3A"/>
                  </a:outerShdw>
                </a:effectLst>
              </a14:hiddenEffects>
            </a:ext>
          </a:extLst>
        </p:spPr>
        <p:txBody>
          <a:bodyPr wrap="none" lIns="62084" tIns="31042" rIns="62084" bIns="31042" anchor="ct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1400" b="1" i="0" u="none" strike="noStrike" kern="1200" cap="none" spc="0" normalizeH="0" baseline="0" noProof="0">
                <a:ln>
                  <a:noFill/>
                </a:ln>
                <a:solidFill>
                  <a:srgbClr val="2272AB"/>
                </a:solidFill>
                <a:effectLst/>
                <a:uLnTx/>
                <a:uFillTx/>
                <a:latin typeface="微软雅黑" panose="020B0503020204020204" pitchFamily="34" charset="-122"/>
                <a:ea typeface="微软雅黑" panose="020B0503020204020204" pitchFamily="34" charset="-122"/>
                <a:cs typeface="+mn-cs"/>
              </a:rPr>
              <a:t>添加段落文字</a:t>
            </a:r>
          </a:p>
        </p:txBody>
      </p:sp>
      <p:sp>
        <p:nvSpPr>
          <p:cNvPr id="239" name="AutoShape 146"/>
          <p:cNvSpPr>
            <a:spLocks noChangeArrowheads="1"/>
          </p:cNvSpPr>
          <p:nvPr/>
        </p:nvSpPr>
        <p:spPr bwMode="auto">
          <a:xfrm>
            <a:off x="6194167" y="1854034"/>
            <a:ext cx="1396590" cy="390607"/>
          </a:xfrm>
          <a:prstGeom prst="roundRect">
            <a:avLst>
              <a:gd name="adj" fmla="val 50000"/>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63500" dir="3187806" algn="ctr" rotWithShape="0">
                    <a:srgbClr val="001D3A"/>
                  </a:outerShdw>
                </a:effectLst>
              </a14:hiddenEffects>
            </a:ext>
          </a:extLst>
        </p:spPr>
        <p:txBody>
          <a:bodyPr wrap="none" lIns="62084" tIns="31042" rIns="62084" bIns="31042" anchor="ct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9pPr>
          </a:lstStyle>
          <a:p>
            <a:pPr marL="0" marR="0" lvl="0" indent="0" algn="ctr" defTabSz="914400" rtl="0" eaLnBrk="0" fontAlgn="auto" latinLnBrk="0" hangingPunct="0">
              <a:lnSpc>
                <a:spcPct val="100000"/>
              </a:lnSpc>
              <a:spcBef>
                <a:spcPts val="0"/>
              </a:spcBef>
              <a:spcAft>
                <a:spcPts val="0"/>
              </a:spcAft>
              <a:buClrTx/>
              <a:buSzTx/>
              <a:buFontTx/>
              <a:buNone/>
              <a:defRPr/>
            </a:pPr>
            <a:r>
              <a:rPr kumimoji="0" lang="zh-CN" altLang="en-US" sz="1400" b="1" i="0" u="none" strike="noStrike" kern="1200" cap="none" spc="0" normalizeH="0" baseline="0" noProof="0" dirty="0">
                <a:ln>
                  <a:noFill/>
                </a:ln>
                <a:solidFill>
                  <a:srgbClr val="2272AB"/>
                </a:solidFill>
                <a:effectLst/>
                <a:uLnTx/>
                <a:uFillTx/>
                <a:latin typeface="微软雅黑" panose="020B0503020204020204" pitchFamily="34" charset="-122"/>
                <a:ea typeface="微软雅黑" panose="020B0503020204020204" pitchFamily="34" charset="-122"/>
                <a:cs typeface="+mn-cs"/>
              </a:rPr>
              <a:t>添加段落文字</a:t>
            </a:r>
          </a:p>
        </p:txBody>
      </p:sp>
      <p:sp>
        <p:nvSpPr>
          <p:cNvPr id="240" name="Rectangle 147"/>
          <p:cNvSpPr>
            <a:spLocks noChangeArrowheads="1"/>
          </p:cNvSpPr>
          <p:nvPr/>
        </p:nvSpPr>
        <p:spPr bwMode="auto">
          <a:xfrm>
            <a:off x="1535633" y="2217666"/>
            <a:ext cx="989252" cy="76611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2084" tIns="31042" rIns="62084" bIns="31042" anchor="ct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9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点击添加文本</a:t>
            </a: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9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点击添加文本</a:t>
            </a: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9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点击添加文本</a:t>
            </a:r>
          </a:p>
        </p:txBody>
      </p:sp>
      <p:sp>
        <p:nvSpPr>
          <p:cNvPr id="241" name="Rectangle 148"/>
          <p:cNvSpPr>
            <a:spLocks noChangeArrowheads="1"/>
          </p:cNvSpPr>
          <p:nvPr/>
        </p:nvSpPr>
        <p:spPr bwMode="auto">
          <a:xfrm>
            <a:off x="3120806" y="2919035"/>
            <a:ext cx="989252" cy="76611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2084" tIns="31042" rIns="62084" bIns="31042" anchor="ct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点击添加文本</a:t>
            </a: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点击添加文本</a:t>
            </a: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点击添加文本</a:t>
            </a:r>
          </a:p>
        </p:txBody>
      </p:sp>
      <p:sp>
        <p:nvSpPr>
          <p:cNvPr id="242" name="Rectangle 149"/>
          <p:cNvSpPr>
            <a:spLocks noChangeArrowheads="1"/>
          </p:cNvSpPr>
          <p:nvPr/>
        </p:nvSpPr>
        <p:spPr bwMode="auto">
          <a:xfrm>
            <a:off x="4875165" y="2157240"/>
            <a:ext cx="989252" cy="76611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2084" tIns="31042" rIns="62084" bIns="31042" anchor="ct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点击添加文本</a:t>
            </a: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点击添加文本</a:t>
            </a: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点击添加文本</a:t>
            </a:r>
          </a:p>
        </p:txBody>
      </p:sp>
      <p:sp>
        <p:nvSpPr>
          <p:cNvPr id="243" name="Rectangle 150"/>
          <p:cNvSpPr>
            <a:spLocks noChangeArrowheads="1"/>
          </p:cNvSpPr>
          <p:nvPr/>
        </p:nvSpPr>
        <p:spPr bwMode="auto">
          <a:xfrm>
            <a:off x="6407536" y="2783078"/>
            <a:ext cx="989252" cy="76611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2084" tIns="31042" rIns="62084" bIns="31042" anchor="ctr"/>
          <a:lstStyle>
            <a:lvl1pPr eaLnBrk="0" hangingPunct="0">
              <a:defRPr sz="2800" b="1">
                <a:solidFill>
                  <a:schemeClr val="tx1"/>
                </a:solidFill>
                <a:latin typeface="Arial" panose="020B0604020202020204" pitchFamily="34" charset="0"/>
                <a:ea typeface="宋体" panose="02010600030101010101" pitchFamily="2" charset="-122"/>
              </a:defRPr>
            </a:lvl1pPr>
            <a:lvl2pPr marL="742950" indent="-285750" eaLnBrk="0" hangingPunct="0">
              <a:defRPr sz="2800" b="1">
                <a:solidFill>
                  <a:schemeClr val="tx1"/>
                </a:solidFill>
                <a:latin typeface="Arial" panose="020B0604020202020204" pitchFamily="34" charset="0"/>
                <a:ea typeface="宋体" panose="02010600030101010101" pitchFamily="2" charset="-122"/>
              </a:defRPr>
            </a:lvl2pPr>
            <a:lvl3pPr marL="1143000" indent="-228600" eaLnBrk="0" hangingPunct="0">
              <a:defRPr sz="2800" b="1">
                <a:solidFill>
                  <a:schemeClr val="tx1"/>
                </a:solidFill>
                <a:latin typeface="Arial" panose="020B0604020202020204" pitchFamily="34" charset="0"/>
                <a:ea typeface="宋体" panose="02010600030101010101" pitchFamily="2" charset="-122"/>
              </a:defRPr>
            </a:lvl3pPr>
            <a:lvl4pPr marL="1600200" indent="-228600" eaLnBrk="0" hangingPunct="0">
              <a:defRPr sz="2800" b="1">
                <a:solidFill>
                  <a:schemeClr val="tx1"/>
                </a:solidFill>
                <a:latin typeface="Arial" panose="020B0604020202020204" pitchFamily="34" charset="0"/>
                <a:ea typeface="宋体" panose="02010600030101010101" pitchFamily="2" charset="-122"/>
              </a:defRPr>
            </a:lvl4pPr>
            <a:lvl5pPr marL="2057400" indent="-228600" eaLnBrk="0" hangingPunct="0">
              <a:defRPr sz="2800" b="1">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sz="2800" b="1">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9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点击添加文本</a:t>
            </a: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9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点击添加文本</a:t>
            </a: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9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点击添加文本</a:t>
            </a: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24"/>
                                        </p:tgtEl>
                                        <p:attrNameLst>
                                          <p:attrName>style.visibility</p:attrName>
                                        </p:attrNameLst>
                                      </p:cBhvr>
                                      <p:to>
                                        <p:strVal val="visible"/>
                                      </p:to>
                                    </p:set>
                                    <p:anim calcmode="lin" valueType="num">
                                      <p:cBhvr>
                                        <p:cTn id="7" dur="300" fill="hold"/>
                                        <p:tgtEl>
                                          <p:spTgt spid="124"/>
                                        </p:tgtEl>
                                        <p:attrNameLst>
                                          <p:attrName>ppt_w</p:attrName>
                                        </p:attrNameLst>
                                      </p:cBhvr>
                                      <p:tavLst>
                                        <p:tav tm="0">
                                          <p:val>
                                            <p:fltVal val="0"/>
                                          </p:val>
                                        </p:tav>
                                        <p:tav tm="100000">
                                          <p:val>
                                            <p:strVal val="#ppt_w"/>
                                          </p:val>
                                        </p:tav>
                                      </p:tavLst>
                                    </p:anim>
                                    <p:anim calcmode="lin" valueType="num">
                                      <p:cBhvr>
                                        <p:cTn id="8" dur="300" fill="hold"/>
                                        <p:tgtEl>
                                          <p:spTgt spid="124"/>
                                        </p:tgtEl>
                                        <p:attrNameLst>
                                          <p:attrName>ppt_h</p:attrName>
                                        </p:attrNameLst>
                                      </p:cBhvr>
                                      <p:tavLst>
                                        <p:tav tm="0">
                                          <p:val>
                                            <p:fltVal val="0"/>
                                          </p:val>
                                        </p:tav>
                                        <p:tav tm="100000">
                                          <p:val>
                                            <p:strVal val="#ppt_h"/>
                                          </p:val>
                                        </p:tav>
                                      </p:tavLst>
                                    </p:anim>
                                  </p:childTnLst>
                                </p:cTn>
                              </p:par>
                              <p:par>
                                <p:cTn id="9" presetID="1" presetClass="entr" presetSubtype="0" fill="hold" nodeType="withEffect">
                                  <p:stCondLst>
                                    <p:cond delay="300"/>
                                  </p:stCondLst>
                                  <p:childTnLst>
                                    <p:set>
                                      <p:cBhvr>
                                        <p:cTn id="10" dur="1" fill="hold">
                                          <p:stCondLst>
                                            <p:cond delay="0"/>
                                          </p:stCondLst>
                                        </p:cTn>
                                        <p:tgtEl>
                                          <p:spTgt spid="138"/>
                                        </p:tgtEl>
                                        <p:attrNameLst>
                                          <p:attrName>style.visibility</p:attrName>
                                        </p:attrNameLst>
                                      </p:cBhvr>
                                      <p:to>
                                        <p:strVal val="visible"/>
                                      </p:to>
                                    </p:set>
                                  </p:childTnLst>
                                </p:cTn>
                              </p:par>
                              <p:par>
                                <p:cTn id="11" presetID="6" presetClass="emph" presetSubtype="0" fill="hold" nodeType="withEffect">
                                  <p:stCondLst>
                                    <p:cond delay="300"/>
                                  </p:stCondLst>
                                  <p:childTnLst>
                                    <p:animScale>
                                      <p:cBhvr>
                                        <p:cTn id="12" dur="200" fill="hold"/>
                                        <p:tgtEl>
                                          <p:spTgt spid="138"/>
                                        </p:tgtEl>
                                      </p:cBhvr>
                                      <p:by x="150000" y="150000"/>
                                    </p:animScale>
                                  </p:childTnLst>
                                </p:cTn>
                              </p:par>
                              <p:par>
                                <p:cTn id="13" presetID="10" presetClass="exit" presetSubtype="0" fill="hold" nodeType="withEffect">
                                  <p:stCondLst>
                                    <p:cond delay="300"/>
                                  </p:stCondLst>
                                  <p:childTnLst>
                                    <p:animEffect transition="out" filter="fade">
                                      <p:cBhvr>
                                        <p:cTn id="14" dur="200"/>
                                        <p:tgtEl>
                                          <p:spTgt spid="138"/>
                                        </p:tgtEl>
                                      </p:cBhvr>
                                    </p:animEffect>
                                    <p:set>
                                      <p:cBhvr>
                                        <p:cTn id="15" dur="1" fill="hold">
                                          <p:stCondLst>
                                            <p:cond delay="199"/>
                                          </p:stCondLst>
                                        </p:cTn>
                                        <p:tgtEl>
                                          <p:spTgt spid="138"/>
                                        </p:tgtEl>
                                        <p:attrNameLst>
                                          <p:attrName>style.visibility</p:attrName>
                                        </p:attrNameLst>
                                      </p:cBhvr>
                                      <p:to>
                                        <p:strVal val="hidden"/>
                                      </p:to>
                                    </p:set>
                                  </p:childTnLst>
                                </p:cTn>
                              </p:par>
                            </p:childTnLst>
                          </p:cTn>
                        </p:par>
                        <p:par>
                          <p:cTn id="16" fill="hold">
                            <p:stCondLst>
                              <p:cond delay="500"/>
                            </p:stCondLst>
                            <p:childTnLst>
                              <p:par>
                                <p:cTn id="17" presetID="23" presetClass="entr" presetSubtype="16" fill="hold" nodeType="afterEffect">
                                  <p:stCondLst>
                                    <p:cond delay="0"/>
                                  </p:stCondLst>
                                  <p:childTnLst>
                                    <p:set>
                                      <p:cBhvr>
                                        <p:cTn id="18" dur="1" fill="hold">
                                          <p:stCondLst>
                                            <p:cond delay="0"/>
                                          </p:stCondLst>
                                        </p:cTn>
                                        <p:tgtEl>
                                          <p:spTgt spid="152"/>
                                        </p:tgtEl>
                                        <p:attrNameLst>
                                          <p:attrName>style.visibility</p:attrName>
                                        </p:attrNameLst>
                                      </p:cBhvr>
                                      <p:to>
                                        <p:strVal val="visible"/>
                                      </p:to>
                                    </p:set>
                                    <p:anim calcmode="lin" valueType="num">
                                      <p:cBhvr>
                                        <p:cTn id="19" dur="300" fill="hold"/>
                                        <p:tgtEl>
                                          <p:spTgt spid="152"/>
                                        </p:tgtEl>
                                        <p:attrNameLst>
                                          <p:attrName>ppt_w</p:attrName>
                                        </p:attrNameLst>
                                      </p:cBhvr>
                                      <p:tavLst>
                                        <p:tav tm="0">
                                          <p:val>
                                            <p:fltVal val="0"/>
                                          </p:val>
                                        </p:tav>
                                        <p:tav tm="100000">
                                          <p:val>
                                            <p:strVal val="#ppt_w"/>
                                          </p:val>
                                        </p:tav>
                                      </p:tavLst>
                                    </p:anim>
                                    <p:anim calcmode="lin" valueType="num">
                                      <p:cBhvr>
                                        <p:cTn id="20" dur="300" fill="hold"/>
                                        <p:tgtEl>
                                          <p:spTgt spid="152"/>
                                        </p:tgtEl>
                                        <p:attrNameLst>
                                          <p:attrName>ppt_h</p:attrName>
                                        </p:attrNameLst>
                                      </p:cBhvr>
                                      <p:tavLst>
                                        <p:tav tm="0">
                                          <p:val>
                                            <p:fltVal val="0"/>
                                          </p:val>
                                        </p:tav>
                                        <p:tav tm="100000">
                                          <p:val>
                                            <p:strVal val="#ppt_h"/>
                                          </p:val>
                                        </p:tav>
                                      </p:tavLst>
                                    </p:anim>
                                  </p:childTnLst>
                                </p:cTn>
                              </p:par>
                              <p:par>
                                <p:cTn id="21" presetID="1" presetClass="entr" presetSubtype="0" fill="hold" nodeType="withEffect">
                                  <p:stCondLst>
                                    <p:cond delay="300"/>
                                  </p:stCondLst>
                                  <p:childTnLst>
                                    <p:set>
                                      <p:cBhvr>
                                        <p:cTn id="22" dur="1" fill="hold">
                                          <p:stCondLst>
                                            <p:cond delay="0"/>
                                          </p:stCondLst>
                                        </p:cTn>
                                        <p:tgtEl>
                                          <p:spTgt spid="166"/>
                                        </p:tgtEl>
                                        <p:attrNameLst>
                                          <p:attrName>style.visibility</p:attrName>
                                        </p:attrNameLst>
                                      </p:cBhvr>
                                      <p:to>
                                        <p:strVal val="visible"/>
                                      </p:to>
                                    </p:set>
                                  </p:childTnLst>
                                </p:cTn>
                              </p:par>
                              <p:par>
                                <p:cTn id="23" presetID="6" presetClass="emph" presetSubtype="0" fill="hold" nodeType="withEffect">
                                  <p:stCondLst>
                                    <p:cond delay="300"/>
                                  </p:stCondLst>
                                  <p:childTnLst>
                                    <p:animScale>
                                      <p:cBhvr>
                                        <p:cTn id="24" dur="200" fill="hold"/>
                                        <p:tgtEl>
                                          <p:spTgt spid="166"/>
                                        </p:tgtEl>
                                      </p:cBhvr>
                                      <p:by x="150000" y="150000"/>
                                    </p:animScale>
                                  </p:childTnLst>
                                </p:cTn>
                              </p:par>
                              <p:par>
                                <p:cTn id="25" presetID="10" presetClass="exit" presetSubtype="0" fill="hold" nodeType="withEffect">
                                  <p:stCondLst>
                                    <p:cond delay="300"/>
                                  </p:stCondLst>
                                  <p:childTnLst>
                                    <p:animEffect transition="out" filter="fade">
                                      <p:cBhvr>
                                        <p:cTn id="26" dur="200"/>
                                        <p:tgtEl>
                                          <p:spTgt spid="166"/>
                                        </p:tgtEl>
                                      </p:cBhvr>
                                    </p:animEffect>
                                    <p:set>
                                      <p:cBhvr>
                                        <p:cTn id="27" dur="1" fill="hold">
                                          <p:stCondLst>
                                            <p:cond delay="199"/>
                                          </p:stCondLst>
                                        </p:cTn>
                                        <p:tgtEl>
                                          <p:spTgt spid="166"/>
                                        </p:tgtEl>
                                        <p:attrNameLst>
                                          <p:attrName>style.visibility</p:attrName>
                                        </p:attrNameLst>
                                      </p:cBhvr>
                                      <p:to>
                                        <p:strVal val="hidden"/>
                                      </p:to>
                                    </p:set>
                                  </p:childTnLst>
                                </p:cTn>
                              </p:par>
                            </p:childTnLst>
                          </p:cTn>
                        </p:par>
                        <p:par>
                          <p:cTn id="28" fill="hold">
                            <p:stCondLst>
                              <p:cond delay="1000"/>
                            </p:stCondLst>
                            <p:childTnLst>
                              <p:par>
                                <p:cTn id="29" presetID="23" presetClass="entr" presetSubtype="16" fill="hold" nodeType="afterEffect">
                                  <p:stCondLst>
                                    <p:cond delay="0"/>
                                  </p:stCondLst>
                                  <p:childTnLst>
                                    <p:set>
                                      <p:cBhvr>
                                        <p:cTn id="30" dur="1" fill="hold">
                                          <p:stCondLst>
                                            <p:cond delay="0"/>
                                          </p:stCondLst>
                                        </p:cTn>
                                        <p:tgtEl>
                                          <p:spTgt spid="180"/>
                                        </p:tgtEl>
                                        <p:attrNameLst>
                                          <p:attrName>style.visibility</p:attrName>
                                        </p:attrNameLst>
                                      </p:cBhvr>
                                      <p:to>
                                        <p:strVal val="visible"/>
                                      </p:to>
                                    </p:set>
                                    <p:anim calcmode="lin" valueType="num">
                                      <p:cBhvr>
                                        <p:cTn id="31" dur="300" fill="hold"/>
                                        <p:tgtEl>
                                          <p:spTgt spid="180"/>
                                        </p:tgtEl>
                                        <p:attrNameLst>
                                          <p:attrName>ppt_w</p:attrName>
                                        </p:attrNameLst>
                                      </p:cBhvr>
                                      <p:tavLst>
                                        <p:tav tm="0">
                                          <p:val>
                                            <p:fltVal val="0"/>
                                          </p:val>
                                        </p:tav>
                                        <p:tav tm="100000">
                                          <p:val>
                                            <p:strVal val="#ppt_w"/>
                                          </p:val>
                                        </p:tav>
                                      </p:tavLst>
                                    </p:anim>
                                    <p:anim calcmode="lin" valueType="num">
                                      <p:cBhvr>
                                        <p:cTn id="32" dur="300" fill="hold"/>
                                        <p:tgtEl>
                                          <p:spTgt spid="180"/>
                                        </p:tgtEl>
                                        <p:attrNameLst>
                                          <p:attrName>ppt_h</p:attrName>
                                        </p:attrNameLst>
                                      </p:cBhvr>
                                      <p:tavLst>
                                        <p:tav tm="0">
                                          <p:val>
                                            <p:fltVal val="0"/>
                                          </p:val>
                                        </p:tav>
                                        <p:tav tm="100000">
                                          <p:val>
                                            <p:strVal val="#ppt_h"/>
                                          </p:val>
                                        </p:tav>
                                      </p:tavLst>
                                    </p:anim>
                                  </p:childTnLst>
                                </p:cTn>
                              </p:par>
                              <p:par>
                                <p:cTn id="33" presetID="1" presetClass="entr" presetSubtype="0" fill="hold" nodeType="withEffect">
                                  <p:stCondLst>
                                    <p:cond delay="300"/>
                                  </p:stCondLst>
                                  <p:childTnLst>
                                    <p:set>
                                      <p:cBhvr>
                                        <p:cTn id="34" dur="1" fill="hold">
                                          <p:stCondLst>
                                            <p:cond delay="0"/>
                                          </p:stCondLst>
                                        </p:cTn>
                                        <p:tgtEl>
                                          <p:spTgt spid="194"/>
                                        </p:tgtEl>
                                        <p:attrNameLst>
                                          <p:attrName>style.visibility</p:attrName>
                                        </p:attrNameLst>
                                      </p:cBhvr>
                                      <p:to>
                                        <p:strVal val="visible"/>
                                      </p:to>
                                    </p:set>
                                  </p:childTnLst>
                                </p:cTn>
                              </p:par>
                              <p:par>
                                <p:cTn id="35" presetID="6" presetClass="emph" presetSubtype="0" fill="hold" nodeType="withEffect">
                                  <p:stCondLst>
                                    <p:cond delay="300"/>
                                  </p:stCondLst>
                                  <p:childTnLst>
                                    <p:animScale>
                                      <p:cBhvr>
                                        <p:cTn id="36" dur="200" fill="hold"/>
                                        <p:tgtEl>
                                          <p:spTgt spid="194"/>
                                        </p:tgtEl>
                                      </p:cBhvr>
                                      <p:by x="150000" y="150000"/>
                                    </p:animScale>
                                  </p:childTnLst>
                                </p:cTn>
                              </p:par>
                              <p:par>
                                <p:cTn id="37" presetID="10" presetClass="exit" presetSubtype="0" fill="hold" nodeType="withEffect">
                                  <p:stCondLst>
                                    <p:cond delay="300"/>
                                  </p:stCondLst>
                                  <p:childTnLst>
                                    <p:animEffect transition="out" filter="fade">
                                      <p:cBhvr>
                                        <p:cTn id="38" dur="200"/>
                                        <p:tgtEl>
                                          <p:spTgt spid="194"/>
                                        </p:tgtEl>
                                      </p:cBhvr>
                                    </p:animEffect>
                                    <p:set>
                                      <p:cBhvr>
                                        <p:cTn id="39" dur="1" fill="hold">
                                          <p:stCondLst>
                                            <p:cond delay="199"/>
                                          </p:stCondLst>
                                        </p:cTn>
                                        <p:tgtEl>
                                          <p:spTgt spid="194"/>
                                        </p:tgtEl>
                                        <p:attrNameLst>
                                          <p:attrName>style.visibility</p:attrName>
                                        </p:attrNameLst>
                                      </p:cBhvr>
                                      <p:to>
                                        <p:strVal val="hidden"/>
                                      </p:to>
                                    </p:set>
                                  </p:childTnLst>
                                </p:cTn>
                              </p:par>
                            </p:childTnLst>
                          </p:cTn>
                        </p:par>
                        <p:par>
                          <p:cTn id="40" fill="hold">
                            <p:stCondLst>
                              <p:cond delay="1500"/>
                            </p:stCondLst>
                            <p:childTnLst>
                              <p:par>
                                <p:cTn id="41" presetID="23" presetClass="entr" presetSubtype="16" fill="hold" nodeType="afterEffect">
                                  <p:stCondLst>
                                    <p:cond delay="0"/>
                                  </p:stCondLst>
                                  <p:childTnLst>
                                    <p:set>
                                      <p:cBhvr>
                                        <p:cTn id="42" dur="1" fill="hold">
                                          <p:stCondLst>
                                            <p:cond delay="0"/>
                                          </p:stCondLst>
                                        </p:cTn>
                                        <p:tgtEl>
                                          <p:spTgt spid="208"/>
                                        </p:tgtEl>
                                        <p:attrNameLst>
                                          <p:attrName>style.visibility</p:attrName>
                                        </p:attrNameLst>
                                      </p:cBhvr>
                                      <p:to>
                                        <p:strVal val="visible"/>
                                      </p:to>
                                    </p:set>
                                    <p:anim calcmode="lin" valueType="num">
                                      <p:cBhvr>
                                        <p:cTn id="43" dur="300" fill="hold"/>
                                        <p:tgtEl>
                                          <p:spTgt spid="208"/>
                                        </p:tgtEl>
                                        <p:attrNameLst>
                                          <p:attrName>ppt_w</p:attrName>
                                        </p:attrNameLst>
                                      </p:cBhvr>
                                      <p:tavLst>
                                        <p:tav tm="0">
                                          <p:val>
                                            <p:fltVal val="0"/>
                                          </p:val>
                                        </p:tav>
                                        <p:tav tm="100000">
                                          <p:val>
                                            <p:strVal val="#ppt_w"/>
                                          </p:val>
                                        </p:tav>
                                      </p:tavLst>
                                    </p:anim>
                                    <p:anim calcmode="lin" valueType="num">
                                      <p:cBhvr>
                                        <p:cTn id="44" dur="300" fill="hold"/>
                                        <p:tgtEl>
                                          <p:spTgt spid="208"/>
                                        </p:tgtEl>
                                        <p:attrNameLst>
                                          <p:attrName>ppt_h</p:attrName>
                                        </p:attrNameLst>
                                      </p:cBhvr>
                                      <p:tavLst>
                                        <p:tav tm="0">
                                          <p:val>
                                            <p:fltVal val="0"/>
                                          </p:val>
                                        </p:tav>
                                        <p:tav tm="100000">
                                          <p:val>
                                            <p:strVal val="#ppt_h"/>
                                          </p:val>
                                        </p:tav>
                                      </p:tavLst>
                                    </p:anim>
                                  </p:childTnLst>
                                </p:cTn>
                              </p:par>
                              <p:par>
                                <p:cTn id="45" presetID="1" presetClass="entr" presetSubtype="0" fill="hold" nodeType="withEffect">
                                  <p:stCondLst>
                                    <p:cond delay="300"/>
                                  </p:stCondLst>
                                  <p:childTnLst>
                                    <p:set>
                                      <p:cBhvr>
                                        <p:cTn id="46" dur="1" fill="hold">
                                          <p:stCondLst>
                                            <p:cond delay="0"/>
                                          </p:stCondLst>
                                        </p:cTn>
                                        <p:tgtEl>
                                          <p:spTgt spid="222"/>
                                        </p:tgtEl>
                                        <p:attrNameLst>
                                          <p:attrName>style.visibility</p:attrName>
                                        </p:attrNameLst>
                                      </p:cBhvr>
                                      <p:to>
                                        <p:strVal val="visible"/>
                                      </p:to>
                                    </p:set>
                                  </p:childTnLst>
                                </p:cTn>
                              </p:par>
                              <p:par>
                                <p:cTn id="47" presetID="6" presetClass="emph" presetSubtype="0" fill="hold" nodeType="withEffect">
                                  <p:stCondLst>
                                    <p:cond delay="300"/>
                                  </p:stCondLst>
                                  <p:childTnLst>
                                    <p:animScale>
                                      <p:cBhvr>
                                        <p:cTn id="48" dur="200" fill="hold"/>
                                        <p:tgtEl>
                                          <p:spTgt spid="222"/>
                                        </p:tgtEl>
                                      </p:cBhvr>
                                      <p:by x="150000" y="150000"/>
                                    </p:animScale>
                                  </p:childTnLst>
                                </p:cTn>
                              </p:par>
                              <p:par>
                                <p:cTn id="49" presetID="10" presetClass="exit" presetSubtype="0" fill="hold" nodeType="withEffect">
                                  <p:stCondLst>
                                    <p:cond delay="300"/>
                                  </p:stCondLst>
                                  <p:childTnLst>
                                    <p:animEffect transition="out" filter="fade">
                                      <p:cBhvr>
                                        <p:cTn id="50" dur="200"/>
                                        <p:tgtEl>
                                          <p:spTgt spid="222"/>
                                        </p:tgtEl>
                                      </p:cBhvr>
                                    </p:animEffect>
                                    <p:set>
                                      <p:cBhvr>
                                        <p:cTn id="51" dur="1" fill="hold">
                                          <p:stCondLst>
                                            <p:cond delay="199"/>
                                          </p:stCondLst>
                                        </p:cTn>
                                        <p:tgtEl>
                                          <p:spTgt spid="222"/>
                                        </p:tgtEl>
                                        <p:attrNameLst>
                                          <p:attrName>style.visibility</p:attrName>
                                        </p:attrNameLst>
                                      </p:cBhvr>
                                      <p:to>
                                        <p:strVal val="hidden"/>
                                      </p:to>
                                    </p:set>
                                  </p:childTnLst>
                                </p:cTn>
                              </p:par>
                            </p:childTnLst>
                          </p:cTn>
                        </p:par>
                        <p:par>
                          <p:cTn id="52" fill="hold">
                            <p:stCondLst>
                              <p:cond delay="2000"/>
                            </p:stCondLst>
                            <p:childTnLst>
                              <p:par>
                                <p:cTn id="53" presetID="8" presetClass="emph" presetSubtype="0" fill="hold" nodeType="afterEffect">
                                  <p:stCondLst>
                                    <p:cond delay="0"/>
                                  </p:stCondLst>
                                  <p:childTnLst>
                                    <p:animRot by="-43199940">
                                      <p:cBhvr>
                                        <p:cTn id="54" dur="2000" fill="hold"/>
                                        <p:tgtEl>
                                          <p:spTgt spid="124"/>
                                        </p:tgtEl>
                                        <p:attrNameLst>
                                          <p:attrName>r</p:attrName>
                                        </p:attrNameLst>
                                      </p:cBhvr>
                                    </p:animRot>
                                  </p:childTnLst>
                                </p:cTn>
                              </p:par>
                              <p:par>
                                <p:cTn id="55" presetID="8" presetClass="emph" presetSubtype="0" fill="hold" nodeType="withEffect">
                                  <p:stCondLst>
                                    <p:cond delay="0"/>
                                  </p:stCondLst>
                                  <p:childTnLst>
                                    <p:animRot by="-43199940">
                                      <p:cBhvr>
                                        <p:cTn id="56" dur="2000" fill="hold"/>
                                        <p:tgtEl>
                                          <p:spTgt spid="152"/>
                                        </p:tgtEl>
                                        <p:attrNameLst>
                                          <p:attrName>r</p:attrName>
                                        </p:attrNameLst>
                                      </p:cBhvr>
                                    </p:animRot>
                                  </p:childTnLst>
                                </p:cTn>
                              </p:par>
                              <p:par>
                                <p:cTn id="57" presetID="8" presetClass="emph" presetSubtype="0" fill="hold" nodeType="withEffect">
                                  <p:stCondLst>
                                    <p:cond delay="0"/>
                                  </p:stCondLst>
                                  <p:childTnLst>
                                    <p:animRot by="-43199940">
                                      <p:cBhvr>
                                        <p:cTn id="58" dur="2000" fill="hold"/>
                                        <p:tgtEl>
                                          <p:spTgt spid="180"/>
                                        </p:tgtEl>
                                        <p:attrNameLst>
                                          <p:attrName>r</p:attrName>
                                        </p:attrNameLst>
                                      </p:cBhvr>
                                    </p:animRot>
                                  </p:childTnLst>
                                </p:cTn>
                              </p:par>
                              <p:par>
                                <p:cTn id="59" presetID="8" presetClass="emph" presetSubtype="0" fill="hold" nodeType="withEffect">
                                  <p:stCondLst>
                                    <p:cond delay="0"/>
                                  </p:stCondLst>
                                  <p:childTnLst>
                                    <p:animRot by="-43199940">
                                      <p:cBhvr>
                                        <p:cTn id="60" dur="2000" fill="hold"/>
                                        <p:tgtEl>
                                          <p:spTgt spid="208"/>
                                        </p:tgtEl>
                                        <p:attrNameLst>
                                          <p:attrName>r</p:attrName>
                                        </p:attrNameLst>
                                      </p:cBhvr>
                                    </p:animRot>
                                  </p:childTnLst>
                                </p:cTn>
                              </p:par>
                              <p:par>
                                <p:cTn id="61" presetID="42" presetClass="entr" presetSubtype="0" fill="hold" grpId="0" nodeType="withEffect">
                                  <p:stCondLst>
                                    <p:cond delay="1000"/>
                                  </p:stCondLst>
                                  <p:childTnLst>
                                    <p:set>
                                      <p:cBhvr>
                                        <p:cTn id="62" dur="1" fill="hold">
                                          <p:stCondLst>
                                            <p:cond delay="0"/>
                                          </p:stCondLst>
                                        </p:cTn>
                                        <p:tgtEl>
                                          <p:spTgt spid="236"/>
                                        </p:tgtEl>
                                        <p:attrNameLst>
                                          <p:attrName>style.visibility</p:attrName>
                                        </p:attrNameLst>
                                      </p:cBhvr>
                                      <p:to>
                                        <p:strVal val="visible"/>
                                      </p:to>
                                    </p:set>
                                    <p:animEffect transition="in" filter="fade">
                                      <p:cBhvr>
                                        <p:cTn id="63" dur="1000"/>
                                        <p:tgtEl>
                                          <p:spTgt spid="236"/>
                                        </p:tgtEl>
                                      </p:cBhvr>
                                    </p:animEffect>
                                    <p:anim calcmode="lin" valueType="num">
                                      <p:cBhvr>
                                        <p:cTn id="64" dur="1000" fill="hold"/>
                                        <p:tgtEl>
                                          <p:spTgt spid="236"/>
                                        </p:tgtEl>
                                        <p:attrNameLst>
                                          <p:attrName>ppt_x</p:attrName>
                                        </p:attrNameLst>
                                      </p:cBhvr>
                                      <p:tavLst>
                                        <p:tav tm="0">
                                          <p:val>
                                            <p:strVal val="#ppt_x"/>
                                          </p:val>
                                        </p:tav>
                                        <p:tav tm="100000">
                                          <p:val>
                                            <p:strVal val="#ppt_x"/>
                                          </p:val>
                                        </p:tav>
                                      </p:tavLst>
                                    </p:anim>
                                    <p:anim calcmode="lin" valueType="num">
                                      <p:cBhvr>
                                        <p:cTn id="65" dur="1000" fill="hold"/>
                                        <p:tgtEl>
                                          <p:spTgt spid="236"/>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1000"/>
                                  </p:stCondLst>
                                  <p:childTnLst>
                                    <p:set>
                                      <p:cBhvr>
                                        <p:cTn id="67" dur="1" fill="hold">
                                          <p:stCondLst>
                                            <p:cond delay="0"/>
                                          </p:stCondLst>
                                        </p:cTn>
                                        <p:tgtEl>
                                          <p:spTgt spid="237"/>
                                        </p:tgtEl>
                                        <p:attrNameLst>
                                          <p:attrName>style.visibility</p:attrName>
                                        </p:attrNameLst>
                                      </p:cBhvr>
                                      <p:to>
                                        <p:strVal val="visible"/>
                                      </p:to>
                                    </p:set>
                                    <p:animEffect transition="in" filter="fade">
                                      <p:cBhvr>
                                        <p:cTn id="68" dur="1000"/>
                                        <p:tgtEl>
                                          <p:spTgt spid="237"/>
                                        </p:tgtEl>
                                      </p:cBhvr>
                                    </p:animEffect>
                                    <p:anim calcmode="lin" valueType="num">
                                      <p:cBhvr>
                                        <p:cTn id="69" dur="1000" fill="hold"/>
                                        <p:tgtEl>
                                          <p:spTgt spid="237"/>
                                        </p:tgtEl>
                                        <p:attrNameLst>
                                          <p:attrName>ppt_x</p:attrName>
                                        </p:attrNameLst>
                                      </p:cBhvr>
                                      <p:tavLst>
                                        <p:tav tm="0">
                                          <p:val>
                                            <p:strVal val="#ppt_x"/>
                                          </p:val>
                                        </p:tav>
                                        <p:tav tm="100000">
                                          <p:val>
                                            <p:strVal val="#ppt_x"/>
                                          </p:val>
                                        </p:tav>
                                      </p:tavLst>
                                    </p:anim>
                                    <p:anim calcmode="lin" valueType="num">
                                      <p:cBhvr>
                                        <p:cTn id="70" dur="1000" fill="hold"/>
                                        <p:tgtEl>
                                          <p:spTgt spid="237"/>
                                        </p:tgtEl>
                                        <p:attrNameLst>
                                          <p:attrName>ppt_y</p:attrName>
                                        </p:attrNameLst>
                                      </p:cBhvr>
                                      <p:tavLst>
                                        <p:tav tm="0">
                                          <p:val>
                                            <p:strVal val="#ppt_y+.1"/>
                                          </p:val>
                                        </p:tav>
                                        <p:tav tm="100000">
                                          <p:val>
                                            <p:strVal val="#ppt_y"/>
                                          </p:val>
                                        </p:tav>
                                      </p:tavLst>
                                    </p:anim>
                                  </p:childTnLst>
                                </p:cTn>
                              </p:par>
                              <p:par>
                                <p:cTn id="71" presetID="47" presetClass="entr" presetSubtype="0" fill="hold" grpId="0" nodeType="withEffect">
                                  <p:stCondLst>
                                    <p:cond delay="1000"/>
                                  </p:stCondLst>
                                  <p:childTnLst>
                                    <p:set>
                                      <p:cBhvr>
                                        <p:cTn id="72" dur="1" fill="hold">
                                          <p:stCondLst>
                                            <p:cond delay="0"/>
                                          </p:stCondLst>
                                        </p:cTn>
                                        <p:tgtEl>
                                          <p:spTgt spid="238"/>
                                        </p:tgtEl>
                                        <p:attrNameLst>
                                          <p:attrName>style.visibility</p:attrName>
                                        </p:attrNameLst>
                                      </p:cBhvr>
                                      <p:to>
                                        <p:strVal val="visible"/>
                                      </p:to>
                                    </p:set>
                                    <p:animEffect transition="in" filter="fade">
                                      <p:cBhvr>
                                        <p:cTn id="73" dur="1000"/>
                                        <p:tgtEl>
                                          <p:spTgt spid="238"/>
                                        </p:tgtEl>
                                      </p:cBhvr>
                                    </p:animEffect>
                                    <p:anim calcmode="lin" valueType="num">
                                      <p:cBhvr>
                                        <p:cTn id="74" dur="1000" fill="hold"/>
                                        <p:tgtEl>
                                          <p:spTgt spid="238"/>
                                        </p:tgtEl>
                                        <p:attrNameLst>
                                          <p:attrName>ppt_x</p:attrName>
                                        </p:attrNameLst>
                                      </p:cBhvr>
                                      <p:tavLst>
                                        <p:tav tm="0">
                                          <p:val>
                                            <p:strVal val="#ppt_x"/>
                                          </p:val>
                                        </p:tav>
                                        <p:tav tm="100000">
                                          <p:val>
                                            <p:strVal val="#ppt_x"/>
                                          </p:val>
                                        </p:tav>
                                      </p:tavLst>
                                    </p:anim>
                                    <p:anim calcmode="lin" valueType="num">
                                      <p:cBhvr>
                                        <p:cTn id="75" dur="1000" fill="hold"/>
                                        <p:tgtEl>
                                          <p:spTgt spid="238"/>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1000"/>
                                  </p:stCondLst>
                                  <p:childTnLst>
                                    <p:set>
                                      <p:cBhvr>
                                        <p:cTn id="77" dur="1" fill="hold">
                                          <p:stCondLst>
                                            <p:cond delay="0"/>
                                          </p:stCondLst>
                                        </p:cTn>
                                        <p:tgtEl>
                                          <p:spTgt spid="239"/>
                                        </p:tgtEl>
                                        <p:attrNameLst>
                                          <p:attrName>style.visibility</p:attrName>
                                        </p:attrNameLst>
                                      </p:cBhvr>
                                      <p:to>
                                        <p:strVal val="visible"/>
                                      </p:to>
                                    </p:set>
                                    <p:animEffect transition="in" filter="fade">
                                      <p:cBhvr>
                                        <p:cTn id="78" dur="1000"/>
                                        <p:tgtEl>
                                          <p:spTgt spid="239"/>
                                        </p:tgtEl>
                                      </p:cBhvr>
                                    </p:animEffect>
                                    <p:anim calcmode="lin" valueType="num">
                                      <p:cBhvr>
                                        <p:cTn id="79" dur="1000" fill="hold"/>
                                        <p:tgtEl>
                                          <p:spTgt spid="239"/>
                                        </p:tgtEl>
                                        <p:attrNameLst>
                                          <p:attrName>ppt_x</p:attrName>
                                        </p:attrNameLst>
                                      </p:cBhvr>
                                      <p:tavLst>
                                        <p:tav tm="0">
                                          <p:val>
                                            <p:strVal val="#ppt_x"/>
                                          </p:val>
                                        </p:tav>
                                        <p:tav tm="100000">
                                          <p:val>
                                            <p:strVal val="#ppt_x"/>
                                          </p:val>
                                        </p:tav>
                                      </p:tavLst>
                                    </p:anim>
                                    <p:anim calcmode="lin" valueType="num">
                                      <p:cBhvr>
                                        <p:cTn id="80" dur="1000" fill="hold"/>
                                        <p:tgtEl>
                                          <p:spTgt spid="239"/>
                                        </p:tgtEl>
                                        <p:attrNameLst>
                                          <p:attrName>ppt_y</p:attrName>
                                        </p:attrNameLst>
                                      </p:cBhvr>
                                      <p:tavLst>
                                        <p:tav tm="0">
                                          <p:val>
                                            <p:strVal val="#ppt_y+.1"/>
                                          </p:val>
                                        </p:tav>
                                        <p:tav tm="100000">
                                          <p:val>
                                            <p:strVal val="#ppt_y"/>
                                          </p:val>
                                        </p:tav>
                                      </p:tavLst>
                                    </p:anim>
                                  </p:childTnLst>
                                </p:cTn>
                              </p:par>
                              <p:par>
                                <p:cTn id="81" presetID="10" presetClass="entr" presetSubtype="0" fill="hold" grpId="0" nodeType="withEffect">
                                  <p:stCondLst>
                                    <p:cond delay="1500"/>
                                  </p:stCondLst>
                                  <p:childTnLst>
                                    <p:set>
                                      <p:cBhvr>
                                        <p:cTn id="82" dur="1" fill="hold">
                                          <p:stCondLst>
                                            <p:cond delay="0"/>
                                          </p:stCondLst>
                                        </p:cTn>
                                        <p:tgtEl>
                                          <p:spTgt spid="240"/>
                                        </p:tgtEl>
                                        <p:attrNameLst>
                                          <p:attrName>style.visibility</p:attrName>
                                        </p:attrNameLst>
                                      </p:cBhvr>
                                      <p:to>
                                        <p:strVal val="visible"/>
                                      </p:to>
                                    </p:set>
                                    <p:animEffect transition="in" filter="fade">
                                      <p:cBhvr>
                                        <p:cTn id="83" dur="800"/>
                                        <p:tgtEl>
                                          <p:spTgt spid="240"/>
                                        </p:tgtEl>
                                      </p:cBhvr>
                                    </p:animEffect>
                                  </p:childTnLst>
                                </p:cTn>
                              </p:par>
                              <p:par>
                                <p:cTn id="84" presetID="10" presetClass="entr" presetSubtype="0" fill="hold" grpId="0" nodeType="withEffect">
                                  <p:stCondLst>
                                    <p:cond delay="1500"/>
                                  </p:stCondLst>
                                  <p:childTnLst>
                                    <p:set>
                                      <p:cBhvr>
                                        <p:cTn id="85" dur="1" fill="hold">
                                          <p:stCondLst>
                                            <p:cond delay="0"/>
                                          </p:stCondLst>
                                        </p:cTn>
                                        <p:tgtEl>
                                          <p:spTgt spid="241"/>
                                        </p:tgtEl>
                                        <p:attrNameLst>
                                          <p:attrName>style.visibility</p:attrName>
                                        </p:attrNameLst>
                                      </p:cBhvr>
                                      <p:to>
                                        <p:strVal val="visible"/>
                                      </p:to>
                                    </p:set>
                                    <p:animEffect transition="in" filter="fade">
                                      <p:cBhvr>
                                        <p:cTn id="86" dur="800"/>
                                        <p:tgtEl>
                                          <p:spTgt spid="241"/>
                                        </p:tgtEl>
                                      </p:cBhvr>
                                    </p:animEffect>
                                  </p:childTnLst>
                                </p:cTn>
                              </p:par>
                              <p:par>
                                <p:cTn id="87" presetID="10" presetClass="entr" presetSubtype="0" fill="hold" grpId="0" nodeType="withEffect">
                                  <p:stCondLst>
                                    <p:cond delay="1500"/>
                                  </p:stCondLst>
                                  <p:childTnLst>
                                    <p:set>
                                      <p:cBhvr>
                                        <p:cTn id="88" dur="1" fill="hold">
                                          <p:stCondLst>
                                            <p:cond delay="0"/>
                                          </p:stCondLst>
                                        </p:cTn>
                                        <p:tgtEl>
                                          <p:spTgt spid="242"/>
                                        </p:tgtEl>
                                        <p:attrNameLst>
                                          <p:attrName>style.visibility</p:attrName>
                                        </p:attrNameLst>
                                      </p:cBhvr>
                                      <p:to>
                                        <p:strVal val="visible"/>
                                      </p:to>
                                    </p:set>
                                    <p:animEffect transition="in" filter="fade">
                                      <p:cBhvr>
                                        <p:cTn id="89" dur="800"/>
                                        <p:tgtEl>
                                          <p:spTgt spid="242"/>
                                        </p:tgtEl>
                                      </p:cBhvr>
                                    </p:animEffect>
                                  </p:childTnLst>
                                </p:cTn>
                              </p:par>
                              <p:par>
                                <p:cTn id="90" presetID="10" presetClass="entr" presetSubtype="0" fill="hold" grpId="0" nodeType="withEffect">
                                  <p:stCondLst>
                                    <p:cond delay="1500"/>
                                  </p:stCondLst>
                                  <p:childTnLst>
                                    <p:set>
                                      <p:cBhvr>
                                        <p:cTn id="91" dur="1" fill="hold">
                                          <p:stCondLst>
                                            <p:cond delay="0"/>
                                          </p:stCondLst>
                                        </p:cTn>
                                        <p:tgtEl>
                                          <p:spTgt spid="243"/>
                                        </p:tgtEl>
                                        <p:attrNameLst>
                                          <p:attrName>style.visibility</p:attrName>
                                        </p:attrNameLst>
                                      </p:cBhvr>
                                      <p:to>
                                        <p:strVal val="visible"/>
                                      </p:to>
                                    </p:set>
                                    <p:animEffect transition="in" filter="fade">
                                      <p:cBhvr>
                                        <p:cTn id="92" dur="800"/>
                                        <p:tgtEl>
                                          <p:spTgt spid="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 grpId="0" autoUpdateAnimBg="0"/>
      <p:bldP spid="237" grpId="0" autoUpdateAnimBg="0"/>
      <p:bldP spid="238" grpId="0" autoUpdateAnimBg="0"/>
      <p:bldP spid="239" grpId="0" autoUpdateAnimBg="0"/>
      <p:bldP spid="240" grpId="0" autoUpdateAnimBg="0"/>
      <p:bldP spid="241" grpId="0" autoUpdateAnimBg="0"/>
      <p:bldP spid="242" grpId="0" autoUpdateAnimBg="0"/>
      <p:bldP spid="243"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组合 36"/>
          <p:cNvGrpSpPr/>
          <p:nvPr/>
        </p:nvGrpSpPr>
        <p:grpSpPr>
          <a:xfrm>
            <a:off x="1142899" y="1359345"/>
            <a:ext cx="1501663" cy="671415"/>
            <a:chOff x="465719" y="1295954"/>
            <a:chExt cx="1658494" cy="740511"/>
          </a:xfrm>
        </p:grpSpPr>
        <p:sp>
          <p:nvSpPr>
            <p:cNvPr id="38" name="Freeform 1"/>
            <p:cNvSpPr>
              <a:spLocks noChangeArrowheads="1"/>
            </p:cNvSpPr>
            <p:nvPr/>
          </p:nvSpPr>
          <p:spPr bwMode="auto">
            <a:xfrm rot="10800000">
              <a:off x="465719" y="1295954"/>
              <a:ext cx="1658494" cy="740511"/>
            </a:xfrm>
            <a:custGeom>
              <a:avLst/>
              <a:gdLst>
                <a:gd name="T0" fmla="*/ 5874 w 7875"/>
                <a:gd name="T1" fmla="*/ 1811 h 3594"/>
                <a:gd name="T2" fmla="*/ 7874 w 7875"/>
                <a:gd name="T3" fmla="*/ 0 h 3594"/>
                <a:gd name="T4" fmla="*/ 1969 w 7875"/>
                <a:gd name="T5" fmla="*/ 0 h 3594"/>
                <a:gd name="T6" fmla="*/ 0 w 7875"/>
                <a:gd name="T7" fmla="*/ 1811 h 3594"/>
                <a:gd name="T8" fmla="*/ 1969 w 7875"/>
                <a:gd name="T9" fmla="*/ 3593 h 3594"/>
                <a:gd name="T10" fmla="*/ 7874 w 7875"/>
                <a:gd name="T11" fmla="*/ 3593 h 3594"/>
                <a:gd name="T12" fmla="*/ 5874 w 7875"/>
                <a:gd name="T13" fmla="*/ 1811 h 3594"/>
              </a:gdLst>
              <a:ahLst/>
              <a:cxnLst>
                <a:cxn ang="0">
                  <a:pos x="T0" y="T1"/>
                </a:cxn>
                <a:cxn ang="0">
                  <a:pos x="T2" y="T3"/>
                </a:cxn>
                <a:cxn ang="0">
                  <a:pos x="T4" y="T5"/>
                </a:cxn>
                <a:cxn ang="0">
                  <a:pos x="T6" y="T7"/>
                </a:cxn>
                <a:cxn ang="0">
                  <a:pos x="T8" y="T9"/>
                </a:cxn>
                <a:cxn ang="0">
                  <a:pos x="T10" y="T11"/>
                </a:cxn>
                <a:cxn ang="0">
                  <a:pos x="T12" y="T13"/>
                </a:cxn>
              </a:cxnLst>
              <a:rect l="0" t="0" r="r" b="b"/>
              <a:pathLst>
                <a:path w="7875" h="3594">
                  <a:moveTo>
                    <a:pt x="5874" y="1811"/>
                  </a:moveTo>
                  <a:lnTo>
                    <a:pt x="7874" y="0"/>
                  </a:lnTo>
                  <a:lnTo>
                    <a:pt x="1969" y="0"/>
                  </a:lnTo>
                  <a:lnTo>
                    <a:pt x="0" y="1811"/>
                  </a:lnTo>
                  <a:lnTo>
                    <a:pt x="1969" y="3593"/>
                  </a:lnTo>
                  <a:lnTo>
                    <a:pt x="7874" y="3593"/>
                  </a:lnTo>
                  <a:lnTo>
                    <a:pt x="5874" y="1811"/>
                  </a:lnTo>
                </a:path>
              </a:pathLst>
            </a:custGeom>
            <a:solidFill>
              <a:schemeClr val="accent1"/>
            </a:solid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39" name="Freeform 41"/>
            <p:cNvSpPr>
              <a:spLocks noEditPoints="1"/>
            </p:cNvSpPr>
            <p:nvPr/>
          </p:nvSpPr>
          <p:spPr bwMode="auto">
            <a:xfrm>
              <a:off x="1089592" y="1430439"/>
              <a:ext cx="458072" cy="416658"/>
            </a:xfrm>
            <a:custGeom>
              <a:avLst/>
              <a:gdLst>
                <a:gd name="T0" fmla="*/ 2147483647 w 67"/>
                <a:gd name="T1" fmla="*/ 124018912 h 60"/>
                <a:gd name="T2" fmla="*/ 2147483647 w 67"/>
                <a:gd name="T3" fmla="*/ 0 h 60"/>
                <a:gd name="T4" fmla="*/ 2147483647 w 67"/>
                <a:gd name="T5" fmla="*/ 0 h 60"/>
                <a:gd name="T6" fmla="*/ 2147483647 w 67"/>
                <a:gd name="T7" fmla="*/ 124018912 h 60"/>
                <a:gd name="T8" fmla="*/ 2147483647 w 67"/>
                <a:gd name="T9" fmla="*/ 310059138 h 60"/>
                <a:gd name="T10" fmla="*/ 2147483647 w 67"/>
                <a:gd name="T11" fmla="*/ 868156039 h 60"/>
                <a:gd name="T12" fmla="*/ 2147483647 w 67"/>
                <a:gd name="T13" fmla="*/ 124018912 h 60"/>
                <a:gd name="T14" fmla="*/ 2147483647 w 67"/>
                <a:gd name="T15" fmla="*/ 1922344337 h 60"/>
                <a:gd name="T16" fmla="*/ 2147483647 w 67"/>
                <a:gd name="T17" fmla="*/ 124018912 h 60"/>
                <a:gd name="T18" fmla="*/ 1902898002 w 67"/>
                <a:gd name="T19" fmla="*/ 124018912 h 60"/>
                <a:gd name="T20" fmla="*/ 122771150 w 67"/>
                <a:gd name="T21" fmla="*/ 1922344337 h 60"/>
                <a:gd name="T22" fmla="*/ 122771150 w 67"/>
                <a:gd name="T23" fmla="*/ 2147483647 h 60"/>
                <a:gd name="T24" fmla="*/ 245534466 w 67"/>
                <a:gd name="T25" fmla="*/ 2147483647 h 60"/>
                <a:gd name="T26" fmla="*/ 429691207 w 67"/>
                <a:gd name="T27" fmla="*/ 2147483647 h 60"/>
                <a:gd name="T28" fmla="*/ 2087055172 w 67"/>
                <a:gd name="T29" fmla="*/ 558097024 h 60"/>
                <a:gd name="T30" fmla="*/ 2147483647 w 67"/>
                <a:gd name="T31" fmla="*/ 2147483647 h 60"/>
                <a:gd name="T32" fmla="*/ 2147483647 w 67"/>
                <a:gd name="T33" fmla="*/ 2147483647 h 60"/>
                <a:gd name="T34" fmla="*/ 2147483647 w 67"/>
                <a:gd name="T35" fmla="*/ 1922344337 h 60"/>
                <a:gd name="T36" fmla="*/ 552454614 w 67"/>
                <a:gd name="T37" fmla="*/ 2147483647 h 60"/>
                <a:gd name="T38" fmla="*/ 552454614 w 67"/>
                <a:gd name="T39" fmla="*/ 2147483647 h 60"/>
                <a:gd name="T40" fmla="*/ 797989019 w 67"/>
                <a:gd name="T41" fmla="*/ 2147483647 h 60"/>
                <a:gd name="T42" fmla="*/ 1718749157 w 67"/>
                <a:gd name="T43" fmla="*/ 2147483647 h 60"/>
                <a:gd name="T44" fmla="*/ 1718749157 w 67"/>
                <a:gd name="T45" fmla="*/ 2147483647 h 60"/>
                <a:gd name="T46" fmla="*/ 1780134717 w 67"/>
                <a:gd name="T47" fmla="*/ 2147483647 h 60"/>
                <a:gd name="T48" fmla="*/ 2147483647 w 67"/>
                <a:gd name="T49" fmla="*/ 2147483647 h 60"/>
                <a:gd name="T50" fmla="*/ 2147483647 w 67"/>
                <a:gd name="T51" fmla="*/ 2147483647 h 60"/>
                <a:gd name="T52" fmla="*/ 2147483647 w 67"/>
                <a:gd name="T53" fmla="*/ 2147483647 h 60"/>
                <a:gd name="T54" fmla="*/ 2147483647 w 67"/>
                <a:gd name="T55" fmla="*/ 2147483647 h 60"/>
                <a:gd name="T56" fmla="*/ 2147483647 w 67"/>
                <a:gd name="T57" fmla="*/ 2147483647 h 60"/>
                <a:gd name="T58" fmla="*/ 2147483647 w 67"/>
                <a:gd name="T59" fmla="*/ 2147483647 h 60"/>
                <a:gd name="T60" fmla="*/ 2087055172 w 67"/>
                <a:gd name="T61" fmla="*/ 806142661 h 60"/>
                <a:gd name="T62" fmla="*/ 552454614 w 67"/>
                <a:gd name="T63" fmla="*/ 2147483647 h 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7"/>
                <a:gd name="T97" fmla="*/ 0 h 60"/>
                <a:gd name="T98" fmla="*/ 67 w 67"/>
                <a:gd name="T99" fmla="*/ 60 h 6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7" h="60">
                  <a:moveTo>
                    <a:pt x="53" y="2"/>
                  </a:moveTo>
                  <a:cubicBezTo>
                    <a:pt x="53" y="1"/>
                    <a:pt x="52" y="0"/>
                    <a:pt x="51" y="0"/>
                  </a:cubicBezTo>
                  <a:cubicBezTo>
                    <a:pt x="46" y="0"/>
                    <a:pt x="46" y="0"/>
                    <a:pt x="46" y="0"/>
                  </a:cubicBezTo>
                  <a:cubicBezTo>
                    <a:pt x="45" y="0"/>
                    <a:pt x="44" y="1"/>
                    <a:pt x="44" y="2"/>
                  </a:cubicBezTo>
                  <a:cubicBezTo>
                    <a:pt x="44" y="5"/>
                    <a:pt x="44" y="5"/>
                    <a:pt x="44" y="5"/>
                  </a:cubicBezTo>
                  <a:cubicBezTo>
                    <a:pt x="53" y="14"/>
                    <a:pt x="53" y="14"/>
                    <a:pt x="53" y="14"/>
                  </a:cubicBezTo>
                  <a:lnTo>
                    <a:pt x="53" y="2"/>
                  </a:lnTo>
                  <a:close/>
                  <a:moveTo>
                    <a:pt x="66" y="31"/>
                  </a:moveTo>
                  <a:cubicBezTo>
                    <a:pt x="36" y="2"/>
                    <a:pt x="36" y="2"/>
                    <a:pt x="36" y="2"/>
                  </a:cubicBezTo>
                  <a:cubicBezTo>
                    <a:pt x="35" y="0"/>
                    <a:pt x="33" y="0"/>
                    <a:pt x="31" y="2"/>
                  </a:cubicBezTo>
                  <a:cubicBezTo>
                    <a:pt x="2" y="31"/>
                    <a:pt x="2" y="31"/>
                    <a:pt x="2" y="31"/>
                  </a:cubicBezTo>
                  <a:cubicBezTo>
                    <a:pt x="0" y="33"/>
                    <a:pt x="0" y="35"/>
                    <a:pt x="2" y="36"/>
                  </a:cubicBezTo>
                  <a:cubicBezTo>
                    <a:pt x="2" y="37"/>
                    <a:pt x="3" y="37"/>
                    <a:pt x="4" y="37"/>
                  </a:cubicBezTo>
                  <a:cubicBezTo>
                    <a:pt x="5" y="37"/>
                    <a:pt x="6" y="37"/>
                    <a:pt x="7" y="36"/>
                  </a:cubicBezTo>
                  <a:cubicBezTo>
                    <a:pt x="34" y="9"/>
                    <a:pt x="34" y="9"/>
                    <a:pt x="34" y="9"/>
                  </a:cubicBezTo>
                  <a:cubicBezTo>
                    <a:pt x="61" y="36"/>
                    <a:pt x="61" y="36"/>
                    <a:pt x="61" y="36"/>
                  </a:cubicBezTo>
                  <a:cubicBezTo>
                    <a:pt x="62" y="38"/>
                    <a:pt x="65" y="38"/>
                    <a:pt x="66" y="36"/>
                  </a:cubicBezTo>
                  <a:cubicBezTo>
                    <a:pt x="67" y="35"/>
                    <a:pt x="67" y="33"/>
                    <a:pt x="66" y="31"/>
                  </a:cubicBezTo>
                  <a:close/>
                  <a:moveTo>
                    <a:pt x="9" y="37"/>
                  </a:moveTo>
                  <a:cubicBezTo>
                    <a:pt x="9" y="57"/>
                    <a:pt x="9" y="57"/>
                    <a:pt x="9" y="57"/>
                  </a:cubicBezTo>
                  <a:cubicBezTo>
                    <a:pt x="9" y="59"/>
                    <a:pt x="11" y="60"/>
                    <a:pt x="13" y="60"/>
                  </a:cubicBezTo>
                  <a:cubicBezTo>
                    <a:pt x="28" y="60"/>
                    <a:pt x="28" y="60"/>
                    <a:pt x="28" y="60"/>
                  </a:cubicBezTo>
                  <a:cubicBezTo>
                    <a:pt x="28" y="42"/>
                    <a:pt x="28" y="42"/>
                    <a:pt x="28" y="42"/>
                  </a:cubicBezTo>
                  <a:cubicBezTo>
                    <a:pt x="28" y="42"/>
                    <a:pt x="29" y="41"/>
                    <a:pt x="29" y="41"/>
                  </a:cubicBezTo>
                  <a:cubicBezTo>
                    <a:pt x="38" y="41"/>
                    <a:pt x="38" y="41"/>
                    <a:pt x="38" y="41"/>
                  </a:cubicBezTo>
                  <a:cubicBezTo>
                    <a:pt x="39" y="41"/>
                    <a:pt x="39" y="42"/>
                    <a:pt x="39" y="42"/>
                  </a:cubicBezTo>
                  <a:cubicBezTo>
                    <a:pt x="39" y="60"/>
                    <a:pt x="39" y="60"/>
                    <a:pt x="39" y="60"/>
                  </a:cubicBezTo>
                  <a:cubicBezTo>
                    <a:pt x="55" y="60"/>
                    <a:pt x="55" y="60"/>
                    <a:pt x="55" y="60"/>
                  </a:cubicBezTo>
                  <a:cubicBezTo>
                    <a:pt x="57" y="60"/>
                    <a:pt x="58" y="59"/>
                    <a:pt x="58" y="57"/>
                  </a:cubicBezTo>
                  <a:cubicBezTo>
                    <a:pt x="58" y="38"/>
                    <a:pt x="58" y="38"/>
                    <a:pt x="58" y="38"/>
                  </a:cubicBezTo>
                  <a:cubicBezTo>
                    <a:pt x="34" y="13"/>
                    <a:pt x="34" y="13"/>
                    <a:pt x="34" y="13"/>
                  </a:cubicBezTo>
                  <a:lnTo>
                    <a:pt x="9" y="37"/>
                  </a:lnTo>
                  <a:close/>
                </a:path>
              </a:pathLst>
            </a:custGeom>
            <a:solidFill>
              <a:schemeClr val="bg1"/>
            </a:solidFill>
            <a:ln w="9525">
              <a:noFill/>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dirty="0">
                <a:ln>
                  <a:noFill/>
                </a:ln>
                <a:solidFill>
                  <a:sysClr val="windowText" lastClr="000000"/>
                </a:solidFill>
                <a:effectLst/>
                <a:uLnTx/>
                <a:uFillTx/>
                <a:latin typeface="微软雅黑" panose="020B0503020204020204" pitchFamily="34" charset="-122"/>
                <a:ea typeface="微软雅黑" panose="020B0503020204020204" pitchFamily="34" charset="-122"/>
                <a:cs typeface="+mn-cs"/>
              </a:endParaRPr>
            </a:p>
          </p:txBody>
        </p:sp>
      </p:grpSp>
      <p:sp>
        <p:nvSpPr>
          <p:cNvPr id="40" name="TextBox 39"/>
          <p:cNvSpPr txBox="1"/>
          <p:nvPr/>
        </p:nvSpPr>
        <p:spPr>
          <a:xfrm>
            <a:off x="2804740" y="1515478"/>
            <a:ext cx="5511676" cy="539396"/>
          </a:xfrm>
          <a:prstGeom prst="rect">
            <a:avLst/>
          </a:prstGeom>
          <a:noFill/>
        </p:spPr>
        <p:txBody>
          <a:bodyPr wrap="square" lIns="78230" tIns="39115" rIns="78230" bIns="39115" rtlCol="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prstClr val="black">
                    <a:lumMod val="95000"/>
                    <a:lumOff val="5000"/>
                  </a:prstClr>
                </a:solidFill>
                <a:effectLst/>
                <a:uLnTx/>
                <a:uFillTx/>
                <a:latin typeface="微软雅黑" panose="020B0503020204020204" pitchFamily="34" charset="-122"/>
                <a:ea typeface="微软雅黑" panose="020B0503020204020204" pitchFamily="34" charset="-122"/>
                <a:cs typeface="+mn-cs"/>
              </a:rPr>
              <a:t>单击此处添加文本单击此处添加文本 单击此处添加文本单击此处添加文本单击此处添加文本</a:t>
            </a:r>
            <a:endParaRPr kumimoji="0" lang="en-US" altLang="zh-CN" sz="1000" b="0" i="0" u="none" strike="noStrike" kern="1200" cap="none" spc="0" normalizeH="0" baseline="0" noProof="0" dirty="0">
              <a:ln>
                <a:noFill/>
              </a:ln>
              <a:solidFill>
                <a:prstClr val="black">
                  <a:lumMod val="95000"/>
                  <a:lumOff val="5000"/>
                </a:prstClr>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prstClr val="black">
                    <a:lumMod val="95000"/>
                    <a:lumOff val="5000"/>
                  </a:prstClr>
                </a:solidFill>
                <a:effectLst/>
                <a:uLnTx/>
                <a:uFillTx/>
                <a:latin typeface="微软雅黑" panose="020B0503020204020204" pitchFamily="34" charset="-122"/>
                <a:ea typeface="微软雅黑" panose="020B0503020204020204" pitchFamily="34" charset="-122"/>
                <a:cs typeface="+mn-cs"/>
              </a:rPr>
              <a:t>单击此处添加文本单击此处添加文本单击此处添加文本 单击此处添加文本单击此处添加文本</a:t>
            </a:r>
            <a:endParaRPr kumimoji="0" lang="en-US" altLang="zh-CN" sz="1000" b="0" i="0" u="none" strike="noStrike" kern="1200" cap="none" spc="0" normalizeH="0" baseline="0" noProof="0" dirty="0">
              <a:ln>
                <a:noFill/>
              </a:ln>
              <a:solidFill>
                <a:prstClr val="black">
                  <a:lumMod val="95000"/>
                  <a:lumOff val="5000"/>
                </a:prstClr>
              </a:solidFill>
              <a:effectLst/>
              <a:uLnTx/>
              <a:uFillTx/>
              <a:latin typeface="微软雅黑" panose="020B0503020204020204" pitchFamily="34" charset="-122"/>
              <a:ea typeface="微软雅黑" panose="020B0503020204020204" pitchFamily="34" charset="-122"/>
              <a:cs typeface="+mn-cs"/>
            </a:endParaRPr>
          </a:p>
        </p:txBody>
      </p:sp>
      <p:sp>
        <p:nvSpPr>
          <p:cNvPr id="41" name="TextBox 40"/>
          <p:cNvSpPr txBox="1"/>
          <p:nvPr/>
        </p:nvSpPr>
        <p:spPr>
          <a:xfrm>
            <a:off x="2698744" y="1275606"/>
            <a:ext cx="2412353" cy="275570"/>
          </a:xfrm>
          <a:prstGeom prst="rect">
            <a:avLst/>
          </a:prstGeom>
          <a:noFill/>
        </p:spPr>
        <p:txBody>
          <a:bodyPr wrap="square" lIns="51764" tIns="25882" rIns="51764" bIns="25882"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zh-CN" sz="14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（一）</a:t>
            </a:r>
            <a:r>
              <a:rPr kumimoji="0" lang="zh-CN" altLang="en-US" sz="14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单击填加标题</a:t>
            </a:r>
          </a:p>
        </p:txBody>
      </p:sp>
      <p:grpSp>
        <p:nvGrpSpPr>
          <p:cNvPr id="42" name="组合 41"/>
          <p:cNvGrpSpPr/>
          <p:nvPr/>
        </p:nvGrpSpPr>
        <p:grpSpPr>
          <a:xfrm>
            <a:off x="1142899" y="3641919"/>
            <a:ext cx="1501663" cy="703527"/>
            <a:chOff x="465719" y="3291830"/>
            <a:chExt cx="1658494" cy="740511"/>
          </a:xfrm>
        </p:grpSpPr>
        <p:sp>
          <p:nvSpPr>
            <p:cNvPr id="43" name="Freeform 1"/>
            <p:cNvSpPr>
              <a:spLocks noChangeArrowheads="1"/>
            </p:cNvSpPr>
            <p:nvPr/>
          </p:nvSpPr>
          <p:spPr bwMode="auto">
            <a:xfrm rot="10800000">
              <a:off x="465719" y="3291830"/>
              <a:ext cx="1658494" cy="740511"/>
            </a:xfrm>
            <a:custGeom>
              <a:avLst/>
              <a:gdLst>
                <a:gd name="T0" fmla="*/ 5874 w 7875"/>
                <a:gd name="T1" fmla="*/ 1811 h 3594"/>
                <a:gd name="T2" fmla="*/ 7874 w 7875"/>
                <a:gd name="T3" fmla="*/ 0 h 3594"/>
                <a:gd name="T4" fmla="*/ 1969 w 7875"/>
                <a:gd name="T5" fmla="*/ 0 h 3594"/>
                <a:gd name="T6" fmla="*/ 0 w 7875"/>
                <a:gd name="T7" fmla="*/ 1811 h 3594"/>
                <a:gd name="T8" fmla="*/ 1969 w 7875"/>
                <a:gd name="T9" fmla="*/ 3593 h 3594"/>
                <a:gd name="T10" fmla="*/ 7874 w 7875"/>
                <a:gd name="T11" fmla="*/ 3593 h 3594"/>
                <a:gd name="T12" fmla="*/ 5874 w 7875"/>
                <a:gd name="T13" fmla="*/ 1811 h 3594"/>
              </a:gdLst>
              <a:ahLst/>
              <a:cxnLst>
                <a:cxn ang="0">
                  <a:pos x="T0" y="T1"/>
                </a:cxn>
                <a:cxn ang="0">
                  <a:pos x="T2" y="T3"/>
                </a:cxn>
                <a:cxn ang="0">
                  <a:pos x="T4" y="T5"/>
                </a:cxn>
                <a:cxn ang="0">
                  <a:pos x="T6" y="T7"/>
                </a:cxn>
                <a:cxn ang="0">
                  <a:pos x="T8" y="T9"/>
                </a:cxn>
                <a:cxn ang="0">
                  <a:pos x="T10" y="T11"/>
                </a:cxn>
                <a:cxn ang="0">
                  <a:pos x="T12" y="T13"/>
                </a:cxn>
              </a:cxnLst>
              <a:rect l="0" t="0" r="r" b="b"/>
              <a:pathLst>
                <a:path w="7875" h="3594">
                  <a:moveTo>
                    <a:pt x="5874" y="1811"/>
                  </a:moveTo>
                  <a:lnTo>
                    <a:pt x="7874" y="0"/>
                  </a:lnTo>
                  <a:lnTo>
                    <a:pt x="1969" y="0"/>
                  </a:lnTo>
                  <a:lnTo>
                    <a:pt x="0" y="1811"/>
                  </a:lnTo>
                  <a:lnTo>
                    <a:pt x="1969" y="3593"/>
                  </a:lnTo>
                  <a:lnTo>
                    <a:pt x="7874" y="3593"/>
                  </a:lnTo>
                  <a:lnTo>
                    <a:pt x="5874" y="1811"/>
                  </a:lnTo>
                </a:path>
              </a:pathLst>
            </a:custGeom>
            <a:solidFill>
              <a:schemeClr val="accent1"/>
            </a:solid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pic>
          <p:nvPicPr>
            <p:cNvPr id="44" name="Picture 2"/>
            <p:cNvPicPr>
              <a:picLocks noChangeAspect="1" noChangeArrowheads="1"/>
            </p:cNvPicPr>
            <p:nvPr/>
          </p:nvPicPr>
          <p:blipFill>
            <a:blip r:embed="rId3" cstate="screen"/>
            <a:stretch>
              <a:fillRect/>
            </a:stretch>
          </p:blipFill>
          <p:spPr bwMode="auto">
            <a:xfrm>
              <a:off x="1171134" y="3488771"/>
              <a:ext cx="346674" cy="346630"/>
            </a:xfrm>
            <a:prstGeom prst="rect">
              <a:avLst/>
            </a:prstGeom>
            <a:noFill/>
            <a:extLst>
              <a:ext uri="{909E8E84-426E-40DD-AFC4-6F175D3DCCD1}">
                <a14:hiddenFill xmlns:a14="http://schemas.microsoft.com/office/drawing/2010/main">
                  <a:solidFill>
                    <a:srgbClr val="FFFFFF"/>
                  </a:solidFill>
                </a14:hiddenFill>
              </a:ext>
            </a:extLst>
          </p:spPr>
        </p:pic>
      </p:grpSp>
      <p:sp>
        <p:nvSpPr>
          <p:cNvPr id="45" name="TextBox 44"/>
          <p:cNvSpPr txBox="1"/>
          <p:nvPr/>
        </p:nvSpPr>
        <p:spPr>
          <a:xfrm>
            <a:off x="2804740" y="2694790"/>
            <a:ext cx="5511676" cy="539396"/>
          </a:xfrm>
          <a:prstGeom prst="rect">
            <a:avLst/>
          </a:prstGeom>
          <a:noFill/>
        </p:spPr>
        <p:txBody>
          <a:bodyPr wrap="square" lIns="78230" tIns="39115" rIns="78230" bIns="39115" rtlCol="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prstClr val="black">
                    <a:lumMod val="95000"/>
                    <a:lumOff val="5000"/>
                  </a:prstClr>
                </a:solidFill>
                <a:effectLst/>
                <a:uLnTx/>
                <a:uFillTx/>
                <a:latin typeface="微软雅黑" panose="020B0503020204020204" pitchFamily="34" charset="-122"/>
                <a:ea typeface="微软雅黑" panose="020B0503020204020204" pitchFamily="34" charset="-122"/>
                <a:cs typeface="+mn-cs"/>
              </a:rPr>
              <a:t>单击此处添加文本单击此处添加文本 单击此处添加文本单击此处添加文本单击此处添加</a:t>
            </a:r>
            <a:r>
              <a:rPr kumimoji="0" lang="zh-CN" altLang="en-US" sz="1000" b="0" i="0" u="none" strike="noStrike" kern="1200" cap="none" spc="0" normalizeH="0" baseline="0" noProof="0" dirty="0" smtClean="0">
                <a:ln>
                  <a:noFill/>
                </a:ln>
                <a:solidFill>
                  <a:prstClr val="black">
                    <a:lumMod val="95000"/>
                    <a:lumOff val="5000"/>
                  </a:prstClr>
                </a:solidFill>
                <a:effectLst/>
                <a:uLnTx/>
                <a:uFillTx/>
                <a:latin typeface="微软雅黑" panose="020B0503020204020204" pitchFamily="34" charset="-122"/>
                <a:ea typeface="微软雅黑" panose="020B0503020204020204" pitchFamily="34" charset="-122"/>
                <a:cs typeface="+mn-cs"/>
              </a:rPr>
              <a:t>文本</a:t>
            </a:r>
            <a:endParaRPr kumimoji="0" lang="en-US" altLang="zh-CN" sz="1000" b="0" i="0" u="none" strike="noStrike" kern="1200" cap="none" spc="0" normalizeH="0" baseline="0" noProof="0" dirty="0" smtClean="0">
              <a:ln>
                <a:noFill/>
              </a:ln>
              <a:solidFill>
                <a:prstClr val="black">
                  <a:lumMod val="95000"/>
                  <a:lumOff val="5000"/>
                </a:prstClr>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smtClean="0">
                <a:ln>
                  <a:noFill/>
                </a:ln>
                <a:solidFill>
                  <a:prstClr val="black">
                    <a:lumMod val="95000"/>
                    <a:lumOff val="5000"/>
                  </a:prstClr>
                </a:solidFill>
                <a:effectLst/>
                <a:uLnTx/>
                <a:uFillTx/>
                <a:latin typeface="微软雅黑" panose="020B0503020204020204" pitchFamily="34" charset="-122"/>
                <a:ea typeface="微软雅黑" panose="020B0503020204020204" pitchFamily="34" charset="-122"/>
                <a:cs typeface="+mn-cs"/>
              </a:rPr>
              <a:t>单击此处添加文本单击此处添加文本单击此处添加文本 单击此处添加文本单击此处添加文本</a:t>
            </a:r>
            <a:endParaRPr kumimoji="0" lang="en-US" altLang="zh-CN" sz="1000" b="0" i="0" u="none" strike="noStrike" kern="1200" cap="none" spc="0" normalizeH="0" baseline="0" noProof="0" dirty="0">
              <a:ln>
                <a:noFill/>
              </a:ln>
              <a:solidFill>
                <a:prstClr val="black">
                  <a:lumMod val="95000"/>
                  <a:lumOff val="5000"/>
                </a:prstClr>
              </a:solidFill>
              <a:effectLst/>
              <a:uLnTx/>
              <a:uFillTx/>
              <a:latin typeface="微软雅黑" panose="020B0503020204020204" pitchFamily="34" charset="-122"/>
              <a:ea typeface="微软雅黑" panose="020B0503020204020204" pitchFamily="34" charset="-122"/>
              <a:cs typeface="+mn-cs"/>
            </a:endParaRPr>
          </a:p>
        </p:txBody>
      </p:sp>
      <p:sp>
        <p:nvSpPr>
          <p:cNvPr id="46" name="TextBox 45"/>
          <p:cNvSpPr txBox="1"/>
          <p:nvPr/>
        </p:nvSpPr>
        <p:spPr>
          <a:xfrm>
            <a:off x="2698744" y="2454920"/>
            <a:ext cx="2412353" cy="275570"/>
          </a:xfrm>
          <a:prstGeom prst="rect">
            <a:avLst/>
          </a:prstGeom>
          <a:noFill/>
        </p:spPr>
        <p:txBody>
          <a:bodyPr wrap="square" lIns="51764" tIns="25882" rIns="51764" bIns="25882"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zh-CN" sz="14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a:t>
            </a:r>
            <a:r>
              <a:rPr kumimoji="0" lang="zh-CN" altLang="en-US" sz="14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二</a:t>
            </a:r>
            <a:r>
              <a:rPr kumimoji="0" lang="zh-CN" altLang="zh-CN" sz="14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a:t>
            </a:r>
            <a:r>
              <a:rPr kumimoji="0" lang="zh-CN" altLang="en-US" sz="14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单击填加标题</a:t>
            </a:r>
          </a:p>
        </p:txBody>
      </p:sp>
      <p:sp>
        <p:nvSpPr>
          <p:cNvPr id="47" name="TextBox 46"/>
          <p:cNvSpPr txBox="1"/>
          <p:nvPr/>
        </p:nvSpPr>
        <p:spPr>
          <a:xfrm>
            <a:off x="2804740" y="3832554"/>
            <a:ext cx="5511676" cy="539396"/>
          </a:xfrm>
          <a:prstGeom prst="rect">
            <a:avLst/>
          </a:prstGeom>
          <a:noFill/>
        </p:spPr>
        <p:txBody>
          <a:bodyPr wrap="square" lIns="78230" tIns="39115" rIns="78230" bIns="39115" rtlCol="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prstClr val="black">
                    <a:lumMod val="95000"/>
                    <a:lumOff val="5000"/>
                  </a:prstClr>
                </a:solidFill>
                <a:effectLst/>
                <a:uLnTx/>
                <a:uFillTx/>
                <a:latin typeface="微软雅黑" panose="020B0503020204020204" pitchFamily="34" charset="-122"/>
                <a:ea typeface="微软雅黑" panose="020B0503020204020204" pitchFamily="34" charset="-122"/>
                <a:cs typeface="+mn-cs"/>
              </a:rPr>
              <a:t>单击此处添加文本单击此处添加文本 单击此处添加文本单击此处添加文本单击此处添加文本</a:t>
            </a:r>
            <a:endParaRPr kumimoji="0" lang="en-US" altLang="zh-CN" sz="1000" b="0" i="0" u="none" strike="noStrike" kern="1200" cap="none" spc="0" normalizeH="0" baseline="0" noProof="0" dirty="0">
              <a:ln>
                <a:noFill/>
              </a:ln>
              <a:solidFill>
                <a:prstClr val="black">
                  <a:lumMod val="95000"/>
                  <a:lumOff val="5000"/>
                </a:prstClr>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000" b="0" i="0" u="none" strike="noStrike" kern="1200" cap="none" spc="0" normalizeH="0" baseline="0" noProof="0" dirty="0">
                <a:ln>
                  <a:noFill/>
                </a:ln>
                <a:solidFill>
                  <a:prstClr val="black">
                    <a:lumMod val="95000"/>
                    <a:lumOff val="5000"/>
                  </a:prstClr>
                </a:solidFill>
                <a:effectLst/>
                <a:uLnTx/>
                <a:uFillTx/>
                <a:latin typeface="微软雅黑" panose="020B0503020204020204" pitchFamily="34" charset="-122"/>
                <a:ea typeface="微软雅黑" panose="020B0503020204020204" pitchFamily="34" charset="-122"/>
                <a:cs typeface="+mn-cs"/>
              </a:rPr>
              <a:t>单击此处添加文本单击此处添加文本单击此处添加文本 单击此处添加文本单击此处添加文本</a:t>
            </a:r>
            <a:endParaRPr kumimoji="0" lang="en-US" altLang="zh-CN" sz="1000" b="0" i="0" u="none" strike="noStrike" kern="1200" cap="none" spc="0" normalizeH="0" baseline="0" noProof="0" dirty="0">
              <a:ln>
                <a:noFill/>
              </a:ln>
              <a:solidFill>
                <a:prstClr val="black">
                  <a:lumMod val="95000"/>
                  <a:lumOff val="5000"/>
                </a:prstClr>
              </a:solidFill>
              <a:effectLst/>
              <a:uLnTx/>
              <a:uFillTx/>
              <a:latin typeface="微软雅黑" panose="020B0503020204020204" pitchFamily="34" charset="-122"/>
              <a:ea typeface="微软雅黑" panose="020B0503020204020204" pitchFamily="34" charset="-122"/>
              <a:cs typeface="+mn-cs"/>
            </a:endParaRPr>
          </a:p>
        </p:txBody>
      </p:sp>
      <p:sp>
        <p:nvSpPr>
          <p:cNvPr id="48" name="TextBox 47"/>
          <p:cNvSpPr txBox="1"/>
          <p:nvPr/>
        </p:nvSpPr>
        <p:spPr>
          <a:xfrm>
            <a:off x="2698744" y="3592685"/>
            <a:ext cx="2412353" cy="275570"/>
          </a:xfrm>
          <a:prstGeom prst="rect">
            <a:avLst/>
          </a:prstGeom>
          <a:noFill/>
        </p:spPr>
        <p:txBody>
          <a:bodyPr wrap="square" lIns="51764" tIns="25882" rIns="51764" bIns="25882"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zh-CN" sz="14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a:t>
            </a:r>
            <a:r>
              <a:rPr kumimoji="0" lang="zh-CN" altLang="en-US" sz="14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三</a:t>
            </a:r>
            <a:r>
              <a:rPr kumimoji="0" lang="zh-CN" altLang="zh-CN" sz="14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a:t>
            </a:r>
            <a:r>
              <a:rPr kumimoji="0" lang="zh-CN" altLang="en-US" sz="14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单击填加标题</a:t>
            </a:r>
          </a:p>
        </p:txBody>
      </p:sp>
      <p:grpSp>
        <p:nvGrpSpPr>
          <p:cNvPr id="49" name="Group 4"/>
          <p:cNvGrpSpPr/>
          <p:nvPr/>
        </p:nvGrpSpPr>
        <p:grpSpPr>
          <a:xfrm>
            <a:off x="1142899" y="2503790"/>
            <a:ext cx="1501663" cy="702856"/>
            <a:chOff x="1372486" y="3793072"/>
            <a:chExt cx="6146978" cy="2804667"/>
          </a:xfrm>
        </p:grpSpPr>
        <p:sp>
          <p:nvSpPr>
            <p:cNvPr id="50" name="Freeform 1"/>
            <p:cNvSpPr>
              <a:spLocks noChangeArrowheads="1"/>
            </p:cNvSpPr>
            <p:nvPr/>
          </p:nvSpPr>
          <p:spPr bwMode="auto">
            <a:xfrm rot="10800000">
              <a:off x="1372486" y="3793072"/>
              <a:ext cx="6146978" cy="2804667"/>
            </a:xfrm>
            <a:custGeom>
              <a:avLst/>
              <a:gdLst>
                <a:gd name="T0" fmla="*/ 5874 w 7875"/>
                <a:gd name="T1" fmla="*/ 1811 h 3594"/>
                <a:gd name="T2" fmla="*/ 7874 w 7875"/>
                <a:gd name="T3" fmla="*/ 0 h 3594"/>
                <a:gd name="T4" fmla="*/ 1969 w 7875"/>
                <a:gd name="T5" fmla="*/ 0 h 3594"/>
                <a:gd name="T6" fmla="*/ 0 w 7875"/>
                <a:gd name="T7" fmla="*/ 1811 h 3594"/>
                <a:gd name="T8" fmla="*/ 1969 w 7875"/>
                <a:gd name="T9" fmla="*/ 3593 h 3594"/>
                <a:gd name="T10" fmla="*/ 7874 w 7875"/>
                <a:gd name="T11" fmla="*/ 3593 h 3594"/>
                <a:gd name="T12" fmla="*/ 5874 w 7875"/>
                <a:gd name="T13" fmla="*/ 1811 h 3594"/>
              </a:gdLst>
              <a:ahLst/>
              <a:cxnLst>
                <a:cxn ang="0">
                  <a:pos x="T0" y="T1"/>
                </a:cxn>
                <a:cxn ang="0">
                  <a:pos x="T2" y="T3"/>
                </a:cxn>
                <a:cxn ang="0">
                  <a:pos x="T4" y="T5"/>
                </a:cxn>
                <a:cxn ang="0">
                  <a:pos x="T6" y="T7"/>
                </a:cxn>
                <a:cxn ang="0">
                  <a:pos x="T8" y="T9"/>
                </a:cxn>
                <a:cxn ang="0">
                  <a:pos x="T10" y="T11"/>
                </a:cxn>
                <a:cxn ang="0">
                  <a:pos x="T12" y="T13"/>
                </a:cxn>
              </a:cxnLst>
              <a:rect l="0" t="0" r="r" b="b"/>
              <a:pathLst>
                <a:path w="7875" h="3594">
                  <a:moveTo>
                    <a:pt x="5874" y="1811"/>
                  </a:moveTo>
                  <a:lnTo>
                    <a:pt x="7874" y="0"/>
                  </a:lnTo>
                  <a:lnTo>
                    <a:pt x="1969" y="0"/>
                  </a:lnTo>
                  <a:lnTo>
                    <a:pt x="0" y="1811"/>
                  </a:lnTo>
                  <a:lnTo>
                    <a:pt x="1969" y="3593"/>
                  </a:lnTo>
                  <a:lnTo>
                    <a:pt x="7874" y="3593"/>
                  </a:lnTo>
                  <a:lnTo>
                    <a:pt x="5874" y="1811"/>
                  </a:lnTo>
                </a:path>
              </a:pathLst>
            </a:custGeom>
            <a:solidFill>
              <a:schemeClr val="accent2"/>
            </a:solidFill>
            <a:ln>
              <a:noFill/>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nvGrpSpPr>
            <p:cNvPr id="51" name="Group 2"/>
            <p:cNvGrpSpPr/>
            <p:nvPr/>
          </p:nvGrpSpPr>
          <p:grpSpPr bwMode="auto">
            <a:xfrm>
              <a:off x="3531959" y="4060393"/>
              <a:ext cx="1906518" cy="1888205"/>
              <a:chOff x="1569458" y="688424"/>
              <a:chExt cx="334962" cy="331788"/>
            </a:xfrm>
            <a:solidFill>
              <a:schemeClr val="bg1"/>
            </a:solidFill>
          </p:grpSpPr>
          <p:sp>
            <p:nvSpPr>
              <p:cNvPr id="52" name="Freeform 11"/>
              <p:cNvSpPr>
                <a:spLocks noChangeArrowheads="1"/>
              </p:cNvSpPr>
              <p:nvPr/>
            </p:nvSpPr>
            <p:spPr bwMode="auto">
              <a:xfrm>
                <a:off x="1587500" y="901699"/>
                <a:ext cx="42863" cy="77788"/>
              </a:xfrm>
              <a:custGeom>
                <a:avLst/>
                <a:gdLst>
                  <a:gd name="T0" fmla="*/ 0 w 118"/>
                  <a:gd name="T1" fmla="*/ 183 h 218"/>
                  <a:gd name="T2" fmla="*/ 25 w 118"/>
                  <a:gd name="T3" fmla="*/ 217 h 218"/>
                  <a:gd name="T4" fmla="*/ 84 w 118"/>
                  <a:gd name="T5" fmla="*/ 217 h 218"/>
                  <a:gd name="T6" fmla="*/ 117 w 118"/>
                  <a:gd name="T7" fmla="*/ 183 h 218"/>
                  <a:gd name="T8" fmla="*/ 117 w 118"/>
                  <a:gd name="T9" fmla="*/ 0 h 218"/>
                  <a:gd name="T10" fmla="*/ 17 w 118"/>
                  <a:gd name="T11" fmla="*/ 91 h 218"/>
                  <a:gd name="T12" fmla="*/ 0 w 118"/>
                  <a:gd name="T13" fmla="*/ 75 h 218"/>
                  <a:gd name="T14" fmla="*/ 0 w 118"/>
                  <a:gd name="T15" fmla="*/ 183 h 218"/>
                  <a:gd name="T16" fmla="*/ 0 w 118"/>
                  <a:gd name="T17" fmla="*/ 183 h 218"/>
                  <a:gd name="T18" fmla="*/ 0 w 118"/>
                  <a:gd name="T19" fmla="*/ 183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 h="218">
                    <a:moveTo>
                      <a:pt x="0" y="183"/>
                    </a:moveTo>
                    <a:cubicBezTo>
                      <a:pt x="0" y="200"/>
                      <a:pt x="8" y="217"/>
                      <a:pt x="25" y="217"/>
                    </a:cubicBezTo>
                    <a:cubicBezTo>
                      <a:pt x="84" y="217"/>
                      <a:pt x="84" y="217"/>
                      <a:pt x="84" y="217"/>
                    </a:cubicBezTo>
                    <a:cubicBezTo>
                      <a:pt x="100" y="217"/>
                      <a:pt x="117" y="200"/>
                      <a:pt x="117" y="183"/>
                    </a:cubicBezTo>
                    <a:cubicBezTo>
                      <a:pt x="117" y="0"/>
                      <a:pt x="117" y="0"/>
                      <a:pt x="117" y="0"/>
                    </a:cubicBezTo>
                    <a:cubicBezTo>
                      <a:pt x="17" y="91"/>
                      <a:pt x="17" y="91"/>
                      <a:pt x="17" y="91"/>
                    </a:cubicBezTo>
                    <a:cubicBezTo>
                      <a:pt x="0" y="75"/>
                      <a:pt x="0" y="75"/>
                      <a:pt x="0" y="75"/>
                    </a:cubicBezTo>
                    <a:lnTo>
                      <a:pt x="0" y="183"/>
                    </a:lnTo>
                    <a:close/>
                    <a:moveTo>
                      <a:pt x="0" y="183"/>
                    </a:moveTo>
                    <a:lnTo>
                      <a:pt x="0" y="183"/>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53" name="Freeform 12"/>
              <p:cNvSpPr>
                <a:spLocks noChangeArrowheads="1"/>
              </p:cNvSpPr>
              <p:nvPr/>
            </p:nvSpPr>
            <p:spPr bwMode="auto">
              <a:xfrm>
                <a:off x="1657350" y="858837"/>
                <a:ext cx="42863" cy="120650"/>
              </a:xfrm>
              <a:custGeom>
                <a:avLst/>
                <a:gdLst>
                  <a:gd name="T0" fmla="*/ 0 w 118"/>
                  <a:gd name="T1" fmla="*/ 301 h 336"/>
                  <a:gd name="T2" fmla="*/ 34 w 118"/>
                  <a:gd name="T3" fmla="*/ 335 h 336"/>
                  <a:gd name="T4" fmla="*/ 84 w 118"/>
                  <a:gd name="T5" fmla="*/ 335 h 336"/>
                  <a:gd name="T6" fmla="*/ 117 w 118"/>
                  <a:gd name="T7" fmla="*/ 301 h 336"/>
                  <a:gd name="T8" fmla="*/ 117 w 118"/>
                  <a:gd name="T9" fmla="*/ 76 h 336"/>
                  <a:gd name="T10" fmla="*/ 42 w 118"/>
                  <a:gd name="T11" fmla="*/ 0 h 336"/>
                  <a:gd name="T12" fmla="*/ 0 w 118"/>
                  <a:gd name="T13" fmla="*/ 42 h 336"/>
                  <a:gd name="T14" fmla="*/ 0 w 118"/>
                  <a:gd name="T15" fmla="*/ 301 h 336"/>
                  <a:gd name="T16" fmla="*/ 0 w 118"/>
                  <a:gd name="T17" fmla="*/ 301 h 336"/>
                  <a:gd name="T18" fmla="*/ 0 w 118"/>
                  <a:gd name="T19" fmla="*/ 301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8" h="336">
                    <a:moveTo>
                      <a:pt x="0" y="301"/>
                    </a:moveTo>
                    <a:cubicBezTo>
                      <a:pt x="0" y="318"/>
                      <a:pt x="17" y="335"/>
                      <a:pt x="34" y="335"/>
                    </a:cubicBezTo>
                    <a:cubicBezTo>
                      <a:pt x="84" y="335"/>
                      <a:pt x="84" y="335"/>
                      <a:pt x="84" y="335"/>
                    </a:cubicBezTo>
                    <a:cubicBezTo>
                      <a:pt x="101" y="335"/>
                      <a:pt x="117" y="318"/>
                      <a:pt x="117" y="301"/>
                    </a:cubicBezTo>
                    <a:cubicBezTo>
                      <a:pt x="117" y="76"/>
                      <a:pt x="117" y="76"/>
                      <a:pt x="117" y="76"/>
                    </a:cubicBezTo>
                    <a:cubicBezTo>
                      <a:pt x="42" y="0"/>
                      <a:pt x="42" y="0"/>
                      <a:pt x="42" y="0"/>
                    </a:cubicBezTo>
                    <a:cubicBezTo>
                      <a:pt x="0" y="42"/>
                      <a:pt x="0" y="42"/>
                      <a:pt x="0" y="42"/>
                    </a:cubicBezTo>
                    <a:lnTo>
                      <a:pt x="0" y="301"/>
                    </a:lnTo>
                    <a:close/>
                    <a:moveTo>
                      <a:pt x="0" y="301"/>
                    </a:moveTo>
                    <a:lnTo>
                      <a:pt x="0" y="301"/>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54" name="Freeform 13"/>
              <p:cNvSpPr>
                <a:spLocks noChangeArrowheads="1"/>
              </p:cNvSpPr>
              <p:nvPr/>
            </p:nvSpPr>
            <p:spPr bwMode="auto">
              <a:xfrm>
                <a:off x="1727200" y="858837"/>
                <a:ext cx="42863" cy="120650"/>
              </a:xfrm>
              <a:custGeom>
                <a:avLst/>
                <a:gdLst>
                  <a:gd name="T0" fmla="*/ 92 w 118"/>
                  <a:gd name="T1" fmla="*/ 335 h 336"/>
                  <a:gd name="T2" fmla="*/ 117 w 118"/>
                  <a:gd name="T3" fmla="*/ 301 h 336"/>
                  <a:gd name="T4" fmla="*/ 117 w 118"/>
                  <a:gd name="T5" fmla="*/ 0 h 336"/>
                  <a:gd name="T6" fmla="*/ 0 w 118"/>
                  <a:gd name="T7" fmla="*/ 118 h 336"/>
                  <a:gd name="T8" fmla="*/ 0 w 118"/>
                  <a:gd name="T9" fmla="*/ 301 h 336"/>
                  <a:gd name="T10" fmla="*/ 33 w 118"/>
                  <a:gd name="T11" fmla="*/ 335 h 336"/>
                  <a:gd name="T12" fmla="*/ 92 w 118"/>
                  <a:gd name="T13" fmla="*/ 335 h 336"/>
                  <a:gd name="T14" fmla="*/ 92 w 118"/>
                  <a:gd name="T15" fmla="*/ 335 h 336"/>
                  <a:gd name="T16" fmla="*/ 92 w 118"/>
                  <a:gd name="T17" fmla="*/ 335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8" h="336">
                    <a:moveTo>
                      <a:pt x="92" y="335"/>
                    </a:moveTo>
                    <a:cubicBezTo>
                      <a:pt x="108" y="335"/>
                      <a:pt x="117" y="318"/>
                      <a:pt x="117" y="301"/>
                    </a:cubicBezTo>
                    <a:cubicBezTo>
                      <a:pt x="117" y="0"/>
                      <a:pt x="117" y="0"/>
                      <a:pt x="117" y="0"/>
                    </a:cubicBezTo>
                    <a:cubicBezTo>
                      <a:pt x="0" y="118"/>
                      <a:pt x="0" y="118"/>
                      <a:pt x="0" y="118"/>
                    </a:cubicBezTo>
                    <a:cubicBezTo>
                      <a:pt x="0" y="301"/>
                      <a:pt x="0" y="301"/>
                      <a:pt x="0" y="301"/>
                    </a:cubicBezTo>
                    <a:cubicBezTo>
                      <a:pt x="0" y="318"/>
                      <a:pt x="16" y="335"/>
                      <a:pt x="33" y="335"/>
                    </a:cubicBezTo>
                    <a:lnTo>
                      <a:pt x="92" y="335"/>
                    </a:lnTo>
                    <a:close/>
                    <a:moveTo>
                      <a:pt x="92" y="335"/>
                    </a:moveTo>
                    <a:lnTo>
                      <a:pt x="92" y="335"/>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55" name="Freeform 14"/>
              <p:cNvSpPr>
                <a:spLocks noChangeArrowheads="1"/>
              </p:cNvSpPr>
              <p:nvPr/>
            </p:nvSpPr>
            <p:spPr bwMode="auto">
              <a:xfrm>
                <a:off x="1795463" y="817562"/>
                <a:ext cx="46037" cy="163512"/>
              </a:xfrm>
              <a:custGeom>
                <a:avLst/>
                <a:gdLst>
                  <a:gd name="T0" fmla="*/ 0 w 126"/>
                  <a:gd name="T1" fmla="*/ 41 h 452"/>
                  <a:gd name="T2" fmla="*/ 0 w 126"/>
                  <a:gd name="T3" fmla="*/ 417 h 452"/>
                  <a:gd name="T4" fmla="*/ 33 w 126"/>
                  <a:gd name="T5" fmla="*/ 451 h 452"/>
                  <a:gd name="T6" fmla="*/ 92 w 126"/>
                  <a:gd name="T7" fmla="*/ 451 h 452"/>
                  <a:gd name="T8" fmla="*/ 125 w 126"/>
                  <a:gd name="T9" fmla="*/ 417 h 452"/>
                  <a:gd name="T10" fmla="*/ 125 w 126"/>
                  <a:gd name="T11" fmla="*/ 66 h 452"/>
                  <a:gd name="T12" fmla="*/ 50 w 126"/>
                  <a:gd name="T13" fmla="*/ 0 h 452"/>
                  <a:gd name="T14" fmla="*/ 0 w 126"/>
                  <a:gd name="T15" fmla="*/ 41 h 452"/>
                  <a:gd name="T16" fmla="*/ 0 w 126"/>
                  <a:gd name="T17" fmla="*/ 41 h 452"/>
                  <a:gd name="T18" fmla="*/ 0 w 126"/>
                  <a:gd name="T19" fmla="*/ 41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 h="452">
                    <a:moveTo>
                      <a:pt x="0" y="41"/>
                    </a:moveTo>
                    <a:cubicBezTo>
                      <a:pt x="0" y="417"/>
                      <a:pt x="0" y="417"/>
                      <a:pt x="0" y="417"/>
                    </a:cubicBezTo>
                    <a:cubicBezTo>
                      <a:pt x="0" y="434"/>
                      <a:pt x="17" y="451"/>
                      <a:pt x="33" y="451"/>
                    </a:cubicBezTo>
                    <a:cubicBezTo>
                      <a:pt x="92" y="451"/>
                      <a:pt x="92" y="451"/>
                      <a:pt x="92" y="451"/>
                    </a:cubicBezTo>
                    <a:cubicBezTo>
                      <a:pt x="109" y="451"/>
                      <a:pt x="125" y="434"/>
                      <a:pt x="125" y="417"/>
                    </a:cubicBezTo>
                    <a:cubicBezTo>
                      <a:pt x="125" y="66"/>
                      <a:pt x="125" y="66"/>
                      <a:pt x="125" y="66"/>
                    </a:cubicBezTo>
                    <a:cubicBezTo>
                      <a:pt x="50" y="0"/>
                      <a:pt x="50" y="0"/>
                      <a:pt x="50" y="0"/>
                    </a:cubicBezTo>
                    <a:lnTo>
                      <a:pt x="0" y="41"/>
                    </a:lnTo>
                    <a:close/>
                    <a:moveTo>
                      <a:pt x="0" y="41"/>
                    </a:moveTo>
                    <a:lnTo>
                      <a:pt x="0" y="41"/>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56" name="Freeform 15"/>
              <p:cNvSpPr>
                <a:spLocks noChangeArrowheads="1"/>
              </p:cNvSpPr>
              <p:nvPr/>
            </p:nvSpPr>
            <p:spPr bwMode="auto">
              <a:xfrm>
                <a:off x="1576388" y="744537"/>
                <a:ext cx="261937" cy="163512"/>
              </a:xfrm>
              <a:custGeom>
                <a:avLst/>
                <a:gdLst>
                  <a:gd name="T0" fmla="*/ 234 w 728"/>
                  <a:gd name="T1" fmla="*/ 284 h 452"/>
                  <a:gd name="T2" fmla="*/ 292 w 728"/>
                  <a:gd name="T3" fmla="*/ 284 h 452"/>
                  <a:gd name="T4" fmla="*/ 359 w 728"/>
                  <a:gd name="T5" fmla="*/ 351 h 452"/>
                  <a:gd name="T6" fmla="*/ 401 w 728"/>
                  <a:gd name="T7" fmla="*/ 368 h 452"/>
                  <a:gd name="T8" fmla="*/ 434 w 728"/>
                  <a:gd name="T9" fmla="*/ 351 h 452"/>
                  <a:gd name="T10" fmla="*/ 660 w 728"/>
                  <a:gd name="T11" fmla="*/ 134 h 452"/>
                  <a:gd name="T12" fmla="*/ 694 w 728"/>
                  <a:gd name="T13" fmla="*/ 167 h 452"/>
                  <a:gd name="T14" fmla="*/ 710 w 728"/>
                  <a:gd name="T15" fmla="*/ 175 h 452"/>
                  <a:gd name="T16" fmla="*/ 727 w 728"/>
                  <a:gd name="T17" fmla="*/ 159 h 452"/>
                  <a:gd name="T18" fmla="*/ 727 w 728"/>
                  <a:gd name="T19" fmla="*/ 33 h 452"/>
                  <a:gd name="T20" fmla="*/ 719 w 728"/>
                  <a:gd name="T21" fmla="*/ 8 h 452"/>
                  <a:gd name="T22" fmla="*/ 694 w 728"/>
                  <a:gd name="T23" fmla="*/ 0 h 452"/>
                  <a:gd name="T24" fmla="*/ 568 w 728"/>
                  <a:gd name="T25" fmla="*/ 0 h 452"/>
                  <a:gd name="T26" fmla="*/ 551 w 728"/>
                  <a:gd name="T27" fmla="*/ 8 h 452"/>
                  <a:gd name="T28" fmla="*/ 551 w 728"/>
                  <a:gd name="T29" fmla="*/ 33 h 452"/>
                  <a:gd name="T30" fmla="*/ 585 w 728"/>
                  <a:gd name="T31" fmla="*/ 58 h 452"/>
                  <a:gd name="T32" fmla="*/ 426 w 728"/>
                  <a:gd name="T33" fmla="*/ 217 h 452"/>
                  <a:gd name="T34" fmla="*/ 401 w 728"/>
                  <a:gd name="T35" fmla="*/ 225 h 452"/>
                  <a:gd name="T36" fmla="*/ 368 w 728"/>
                  <a:gd name="T37" fmla="*/ 217 h 452"/>
                  <a:gd name="T38" fmla="*/ 292 w 728"/>
                  <a:gd name="T39" fmla="*/ 142 h 452"/>
                  <a:gd name="T40" fmla="*/ 234 w 728"/>
                  <a:gd name="T41" fmla="*/ 142 h 452"/>
                  <a:gd name="T42" fmla="*/ 8 w 728"/>
                  <a:gd name="T43" fmla="*/ 359 h 452"/>
                  <a:gd name="T44" fmla="*/ 0 w 728"/>
                  <a:gd name="T45" fmla="*/ 393 h 452"/>
                  <a:gd name="T46" fmla="*/ 8 w 728"/>
                  <a:gd name="T47" fmla="*/ 426 h 452"/>
                  <a:gd name="T48" fmla="*/ 25 w 728"/>
                  <a:gd name="T49" fmla="*/ 435 h 452"/>
                  <a:gd name="T50" fmla="*/ 83 w 728"/>
                  <a:gd name="T51" fmla="*/ 435 h 452"/>
                  <a:gd name="T52" fmla="*/ 234 w 728"/>
                  <a:gd name="T53" fmla="*/ 284 h 452"/>
                  <a:gd name="T54" fmla="*/ 234 w 728"/>
                  <a:gd name="T55" fmla="*/ 284 h 452"/>
                  <a:gd name="T56" fmla="*/ 234 w 728"/>
                  <a:gd name="T57" fmla="*/ 284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28" h="452">
                    <a:moveTo>
                      <a:pt x="234" y="284"/>
                    </a:moveTo>
                    <a:cubicBezTo>
                      <a:pt x="250" y="267"/>
                      <a:pt x="276" y="267"/>
                      <a:pt x="292" y="284"/>
                    </a:cubicBezTo>
                    <a:cubicBezTo>
                      <a:pt x="359" y="351"/>
                      <a:pt x="359" y="351"/>
                      <a:pt x="359" y="351"/>
                    </a:cubicBezTo>
                    <a:cubicBezTo>
                      <a:pt x="376" y="368"/>
                      <a:pt x="384" y="368"/>
                      <a:pt x="401" y="368"/>
                    </a:cubicBezTo>
                    <a:cubicBezTo>
                      <a:pt x="418" y="368"/>
                      <a:pt x="426" y="368"/>
                      <a:pt x="434" y="351"/>
                    </a:cubicBezTo>
                    <a:cubicBezTo>
                      <a:pt x="660" y="134"/>
                      <a:pt x="660" y="134"/>
                      <a:pt x="660" y="134"/>
                    </a:cubicBezTo>
                    <a:cubicBezTo>
                      <a:pt x="694" y="167"/>
                      <a:pt x="694" y="167"/>
                      <a:pt x="694" y="167"/>
                    </a:cubicBezTo>
                    <a:cubicBezTo>
                      <a:pt x="702" y="175"/>
                      <a:pt x="710" y="175"/>
                      <a:pt x="710" y="175"/>
                    </a:cubicBezTo>
                    <a:cubicBezTo>
                      <a:pt x="719" y="175"/>
                      <a:pt x="727" y="167"/>
                      <a:pt x="727" y="159"/>
                    </a:cubicBezTo>
                    <a:cubicBezTo>
                      <a:pt x="727" y="33"/>
                      <a:pt x="727" y="33"/>
                      <a:pt x="727" y="33"/>
                    </a:cubicBezTo>
                    <a:cubicBezTo>
                      <a:pt x="727" y="25"/>
                      <a:pt x="727" y="16"/>
                      <a:pt x="719" y="8"/>
                    </a:cubicBezTo>
                    <a:cubicBezTo>
                      <a:pt x="710" y="0"/>
                      <a:pt x="702" y="0"/>
                      <a:pt x="694" y="0"/>
                    </a:cubicBezTo>
                    <a:cubicBezTo>
                      <a:pt x="568" y="0"/>
                      <a:pt x="568" y="0"/>
                      <a:pt x="568" y="0"/>
                    </a:cubicBezTo>
                    <a:cubicBezTo>
                      <a:pt x="560" y="0"/>
                      <a:pt x="551" y="0"/>
                      <a:pt x="551" y="8"/>
                    </a:cubicBezTo>
                    <a:cubicBezTo>
                      <a:pt x="543" y="16"/>
                      <a:pt x="551" y="25"/>
                      <a:pt x="551" y="33"/>
                    </a:cubicBezTo>
                    <a:cubicBezTo>
                      <a:pt x="585" y="58"/>
                      <a:pt x="585" y="58"/>
                      <a:pt x="585" y="58"/>
                    </a:cubicBezTo>
                    <a:cubicBezTo>
                      <a:pt x="426" y="217"/>
                      <a:pt x="426" y="217"/>
                      <a:pt x="426" y="217"/>
                    </a:cubicBezTo>
                    <a:cubicBezTo>
                      <a:pt x="426" y="225"/>
                      <a:pt x="409" y="225"/>
                      <a:pt x="401" y="225"/>
                    </a:cubicBezTo>
                    <a:cubicBezTo>
                      <a:pt x="393" y="225"/>
                      <a:pt x="376" y="225"/>
                      <a:pt x="368" y="217"/>
                    </a:cubicBezTo>
                    <a:cubicBezTo>
                      <a:pt x="292" y="142"/>
                      <a:pt x="292" y="142"/>
                      <a:pt x="292" y="142"/>
                    </a:cubicBezTo>
                    <a:cubicBezTo>
                      <a:pt x="276" y="125"/>
                      <a:pt x="250" y="125"/>
                      <a:pt x="234" y="142"/>
                    </a:cubicBezTo>
                    <a:cubicBezTo>
                      <a:pt x="8" y="359"/>
                      <a:pt x="8" y="359"/>
                      <a:pt x="8" y="359"/>
                    </a:cubicBezTo>
                    <a:cubicBezTo>
                      <a:pt x="0" y="368"/>
                      <a:pt x="0" y="384"/>
                      <a:pt x="0" y="393"/>
                    </a:cubicBezTo>
                    <a:cubicBezTo>
                      <a:pt x="0" y="410"/>
                      <a:pt x="0" y="418"/>
                      <a:pt x="8" y="426"/>
                    </a:cubicBezTo>
                    <a:cubicBezTo>
                      <a:pt x="25" y="435"/>
                      <a:pt x="25" y="435"/>
                      <a:pt x="25" y="435"/>
                    </a:cubicBezTo>
                    <a:cubicBezTo>
                      <a:pt x="41" y="451"/>
                      <a:pt x="67" y="451"/>
                      <a:pt x="83" y="435"/>
                    </a:cubicBezTo>
                    <a:lnTo>
                      <a:pt x="234" y="284"/>
                    </a:lnTo>
                    <a:close/>
                    <a:moveTo>
                      <a:pt x="234" y="284"/>
                    </a:moveTo>
                    <a:lnTo>
                      <a:pt x="234" y="284"/>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57" name="Freeform 16"/>
              <p:cNvSpPr>
                <a:spLocks noChangeArrowheads="1"/>
              </p:cNvSpPr>
              <p:nvPr/>
            </p:nvSpPr>
            <p:spPr bwMode="auto">
              <a:xfrm>
                <a:off x="1569458" y="688424"/>
                <a:ext cx="334962" cy="331788"/>
              </a:xfrm>
              <a:custGeom>
                <a:avLst/>
                <a:gdLst>
                  <a:gd name="T0" fmla="*/ 887 w 929"/>
                  <a:gd name="T1" fmla="*/ 0 h 921"/>
                  <a:gd name="T2" fmla="*/ 836 w 929"/>
                  <a:gd name="T3" fmla="*/ 50 h 921"/>
                  <a:gd name="T4" fmla="*/ 836 w 929"/>
                  <a:gd name="T5" fmla="*/ 837 h 921"/>
                  <a:gd name="T6" fmla="*/ 51 w 929"/>
                  <a:gd name="T7" fmla="*/ 837 h 921"/>
                  <a:gd name="T8" fmla="*/ 0 w 929"/>
                  <a:gd name="T9" fmla="*/ 878 h 921"/>
                  <a:gd name="T10" fmla="*/ 51 w 929"/>
                  <a:gd name="T11" fmla="*/ 920 h 921"/>
                  <a:gd name="T12" fmla="*/ 887 w 929"/>
                  <a:gd name="T13" fmla="*/ 920 h 921"/>
                  <a:gd name="T14" fmla="*/ 928 w 929"/>
                  <a:gd name="T15" fmla="*/ 878 h 921"/>
                  <a:gd name="T16" fmla="*/ 928 w 929"/>
                  <a:gd name="T17" fmla="*/ 50 h 921"/>
                  <a:gd name="T18" fmla="*/ 887 w 929"/>
                  <a:gd name="T19" fmla="*/ 0 h 921"/>
                  <a:gd name="T20" fmla="*/ 887 w 929"/>
                  <a:gd name="T21" fmla="*/ 0 h 921"/>
                  <a:gd name="T22" fmla="*/ 887 w 929"/>
                  <a:gd name="T23" fmla="*/ 0 h 9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29" h="921">
                    <a:moveTo>
                      <a:pt x="887" y="0"/>
                    </a:moveTo>
                    <a:cubicBezTo>
                      <a:pt x="862" y="0"/>
                      <a:pt x="836" y="26"/>
                      <a:pt x="836" y="50"/>
                    </a:cubicBezTo>
                    <a:cubicBezTo>
                      <a:pt x="836" y="837"/>
                      <a:pt x="836" y="837"/>
                      <a:pt x="836" y="837"/>
                    </a:cubicBezTo>
                    <a:cubicBezTo>
                      <a:pt x="51" y="837"/>
                      <a:pt x="51" y="837"/>
                      <a:pt x="51" y="837"/>
                    </a:cubicBezTo>
                    <a:cubicBezTo>
                      <a:pt x="26" y="837"/>
                      <a:pt x="0" y="853"/>
                      <a:pt x="0" y="878"/>
                    </a:cubicBezTo>
                    <a:cubicBezTo>
                      <a:pt x="0" y="903"/>
                      <a:pt x="26" y="920"/>
                      <a:pt x="51" y="920"/>
                    </a:cubicBezTo>
                    <a:cubicBezTo>
                      <a:pt x="887" y="920"/>
                      <a:pt x="887" y="920"/>
                      <a:pt x="887" y="920"/>
                    </a:cubicBezTo>
                    <a:cubicBezTo>
                      <a:pt x="912" y="920"/>
                      <a:pt x="928" y="903"/>
                      <a:pt x="928" y="878"/>
                    </a:cubicBezTo>
                    <a:cubicBezTo>
                      <a:pt x="928" y="50"/>
                      <a:pt x="928" y="50"/>
                      <a:pt x="928" y="50"/>
                    </a:cubicBezTo>
                    <a:cubicBezTo>
                      <a:pt x="928" y="26"/>
                      <a:pt x="903" y="0"/>
                      <a:pt x="887" y="0"/>
                    </a:cubicBezTo>
                    <a:close/>
                    <a:moveTo>
                      <a:pt x="887" y="0"/>
                    </a:moveTo>
                    <a:lnTo>
                      <a:pt x="887" y="0"/>
                    </a:lnTo>
                    <a:close/>
                  </a:path>
                </a:pathLst>
              </a:custGeom>
              <a:grp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grpSp>
      </p:gr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after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500" fill="hold"/>
                                        <p:tgtEl>
                                          <p:spTgt spid="37"/>
                                        </p:tgtEl>
                                        <p:attrNameLst>
                                          <p:attrName>ppt_x</p:attrName>
                                        </p:attrNameLst>
                                      </p:cBhvr>
                                      <p:tavLst>
                                        <p:tav tm="0">
                                          <p:val>
                                            <p:strVal val="0-#ppt_w/2"/>
                                          </p:val>
                                        </p:tav>
                                        <p:tav tm="100000">
                                          <p:val>
                                            <p:strVal val="#ppt_x"/>
                                          </p:val>
                                        </p:tav>
                                      </p:tavLst>
                                    </p:anim>
                                    <p:anim calcmode="lin" valueType="num">
                                      <p:cBhvr additive="base">
                                        <p:cTn id="8" dur="500" fill="hold"/>
                                        <p:tgtEl>
                                          <p:spTgt spid="3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41"/>
                                        </p:tgtEl>
                                        <p:attrNameLst>
                                          <p:attrName>style.visibility</p:attrName>
                                        </p:attrNameLst>
                                      </p:cBhvr>
                                      <p:to>
                                        <p:strVal val="visible"/>
                                      </p:to>
                                    </p:set>
                                    <p:animEffect transition="in" filter="fade">
                                      <p:cBhvr>
                                        <p:cTn id="12" dur="500"/>
                                        <p:tgtEl>
                                          <p:spTgt spid="41"/>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40"/>
                                        </p:tgtEl>
                                        <p:attrNameLst>
                                          <p:attrName>style.visibility</p:attrName>
                                        </p:attrNameLst>
                                      </p:cBhvr>
                                      <p:to>
                                        <p:strVal val="visible"/>
                                      </p:to>
                                    </p:set>
                                    <p:animEffect transition="in" filter="wipe(left)">
                                      <p:cBhvr>
                                        <p:cTn id="16" dur="750"/>
                                        <p:tgtEl>
                                          <p:spTgt spid="40"/>
                                        </p:tgtEl>
                                      </p:cBhvr>
                                    </p:animEffect>
                                  </p:childTnLst>
                                </p:cTn>
                              </p:par>
                            </p:childTnLst>
                          </p:cTn>
                        </p:par>
                        <p:par>
                          <p:cTn id="17" fill="hold">
                            <p:stCondLst>
                              <p:cond delay="2000"/>
                            </p:stCondLst>
                            <p:childTnLst>
                              <p:par>
                                <p:cTn id="18" presetID="2" presetClass="entr" presetSubtype="8" decel="100000" fill="hold" nodeType="afterEffect">
                                  <p:stCondLst>
                                    <p:cond delay="0"/>
                                  </p:stCondLst>
                                  <p:childTnLst>
                                    <p:set>
                                      <p:cBhvr>
                                        <p:cTn id="19" dur="1" fill="hold">
                                          <p:stCondLst>
                                            <p:cond delay="0"/>
                                          </p:stCondLst>
                                        </p:cTn>
                                        <p:tgtEl>
                                          <p:spTgt spid="49"/>
                                        </p:tgtEl>
                                        <p:attrNameLst>
                                          <p:attrName>style.visibility</p:attrName>
                                        </p:attrNameLst>
                                      </p:cBhvr>
                                      <p:to>
                                        <p:strVal val="visible"/>
                                      </p:to>
                                    </p:set>
                                    <p:anim calcmode="lin" valueType="num">
                                      <p:cBhvr additive="base">
                                        <p:cTn id="20" dur="500" fill="hold"/>
                                        <p:tgtEl>
                                          <p:spTgt spid="49"/>
                                        </p:tgtEl>
                                        <p:attrNameLst>
                                          <p:attrName>ppt_x</p:attrName>
                                        </p:attrNameLst>
                                      </p:cBhvr>
                                      <p:tavLst>
                                        <p:tav tm="0">
                                          <p:val>
                                            <p:strVal val="0-#ppt_w/2"/>
                                          </p:val>
                                        </p:tav>
                                        <p:tav tm="100000">
                                          <p:val>
                                            <p:strVal val="#ppt_x"/>
                                          </p:val>
                                        </p:tav>
                                      </p:tavLst>
                                    </p:anim>
                                    <p:anim calcmode="lin" valueType="num">
                                      <p:cBhvr additive="base">
                                        <p:cTn id="21" dur="500" fill="hold"/>
                                        <p:tgtEl>
                                          <p:spTgt spid="49"/>
                                        </p:tgtEl>
                                        <p:attrNameLst>
                                          <p:attrName>ppt_y</p:attrName>
                                        </p:attrNameLst>
                                      </p:cBhvr>
                                      <p:tavLst>
                                        <p:tav tm="0">
                                          <p:val>
                                            <p:strVal val="#ppt_y"/>
                                          </p:val>
                                        </p:tav>
                                        <p:tav tm="100000">
                                          <p:val>
                                            <p:strVal val="#ppt_y"/>
                                          </p:val>
                                        </p:tav>
                                      </p:tavLst>
                                    </p:anim>
                                  </p:childTnLst>
                                </p:cTn>
                              </p:par>
                            </p:childTnLst>
                          </p:cTn>
                        </p:par>
                        <p:par>
                          <p:cTn id="22" fill="hold">
                            <p:stCondLst>
                              <p:cond delay="2500"/>
                            </p:stCondLst>
                            <p:childTnLst>
                              <p:par>
                                <p:cTn id="23" presetID="10" presetClass="entr" presetSubtype="0" fill="hold" grpId="0" nodeType="afterEffect">
                                  <p:stCondLst>
                                    <p:cond delay="0"/>
                                  </p:stCondLst>
                                  <p:childTnLst>
                                    <p:set>
                                      <p:cBhvr>
                                        <p:cTn id="24" dur="1" fill="hold">
                                          <p:stCondLst>
                                            <p:cond delay="0"/>
                                          </p:stCondLst>
                                        </p:cTn>
                                        <p:tgtEl>
                                          <p:spTgt spid="46"/>
                                        </p:tgtEl>
                                        <p:attrNameLst>
                                          <p:attrName>style.visibility</p:attrName>
                                        </p:attrNameLst>
                                      </p:cBhvr>
                                      <p:to>
                                        <p:strVal val="visible"/>
                                      </p:to>
                                    </p:set>
                                    <p:animEffect transition="in" filter="fade">
                                      <p:cBhvr>
                                        <p:cTn id="25" dur="500"/>
                                        <p:tgtEl>
                                          <p:spTgt spid="46"/>
                                        </p:tgtEl>
                                      </p:cBhvr>
                                    </p:animEffect>
                                  </p:childTnLst>
                                </p:cTn>
                              </p:par>
                            </p:childTnLst>
                          </p:cTn>
                        </p:par>
                        <p:par>
                          <p:cTn id="26" fill="hold">
                            <p:stCondLst>
                              <p:cond delay="3000"/>
                            </p:stCondLst>
                            <p:childTnLst>
                              <p:par>
                                <p:cTn id="27" presetID="22" presetClass="entr" presetSubtype="8" fill="hold" grpId="0" nodeType="afterEffect">
                                  <p:stCondLst>
                                    <p:cond delay="0"/>
                                  </p:stCondLst>
                                  <p:childTnLst>
                                    <p:set>
                                      <p:cBhvr>
                                        <p:cTn id="28" dur="1" fill="hold">
                                          <p:stCondLst>
                                            <p:cond delay="0"/>
                                          </p:stCondLst>
                                        </p:cTn>
                                        <p:tgtEl>
                                          <p:spTgt spid="45"/>
                                        </p:tgtEl>
                                        <p:attrNameLst>
                                          <p:attrName>style.visibility</p:attrName>
                                        </p:attrNameLst>
                                      </p:cBhvr>
                                      <p:to>
                                        <p:strVal val="visible"/>
                                      </p:to>
                                    </p:set>
                                    <p:animEffect transition="in" filter="wipe(left)">
                                      <p:cBhvr>
                                        <p:cTn id="29" dur="750"/>
                                        <p:tgtEl>
                                          <p:spTgt spid="45"/>
                                        </p:tgtEl>
                                      </p:cBhvr>
                                    </p:animEffect>
                                  </p:childTnLst>
                                </p:cTn>
                              </p:par>
                            </p:childTnLst>
                          </p:cTn>
                        </p:par>
                        <p:par>
                          <p:cTn id="30" fill="hold">
                            <p:stCondLst>
                              <p:cond delay="4000"/>
                            </p:stCondLst>
                            <p:childTnLst>
                              <p:par>
                                <p:cTn id="31" presetID="2" presetClass="entr" presetSubtype="8" decel="100000" fill="hold" nodeType="afterEffect">
                                  <p:stCondLst>
                                    <p:cond delay="0"/>
                                  </p:stCondLst>
                                  <p:childTnLst>
                                    <p:set>
                                      <p:cBhvr>
                                        <p:cTn id="32" dur="1" fill="hold">
                                          <p:stCondLst>
                                            <p:cond delay="0"/>
                                          </p:stCondLst>
                                        </p:cTn>
                                        <p:tgtEl>
                                          <p:spTgt spid="42"/>
                                        </p:tgtEl>
                                        <p:attrNameLst>
                                          <p:attrName>style.visibility</p:attrName>
                                        </p:attrNameLst>
                                      </p:cBhvr>
                                      <p:to>
                                        <p:strVal val="visible"/>
                                      </p:to>
                                    </p:set>
                                    <p:anim calcmode="lin" valueType="num">
                                      <p:cBhvr additive="base">
                                        <p:cTn id="33" dur="500" fill="hold"/>
                                        <p:tgtEl>
                                          <p:spTgt spid="42"/>
                                        </p:tgtEl>
                                        <p:attrNameLst>
                                          <p:attrName>ppt_x</p:attrName>
                                        </p:attrNameLst>
                                      </p:cBhvr>
                                      <p:tavLst>
                                        <p:tav tm="0">
                                          <p:val>
                                            <p:strVal val="0-#ppt_w/2"/>
                                          </p:val>
                                        </p:tav>
                                        <p:tav tm="100000">
                                          <p:val>
                                            <p:strVal val="#ppt_x"/>
                                          </p:val>
                                        </p:tav>
                                      </p:tavLst>
                                    </p:anim>
                                    <p:anim calcmode="lin" valueType="num">
                                      <p:cBhvr additive="base">
                                        <p:cTn id="34" dur="500" fill="hold"/>
                                        <p:tgtEl>
                                          <p:spTgt spid="42"/>
                                        </p:tgtEl>
                                        <p:attrNameLst>
                                          <p:attrName>ppt_y</p:attrName>
                                        </p:attrNameLst>
                                      </p:cBhvr>
                                      <p:tavLst>
                                        <p:tav tm="0">
                                          <p:val>
                                            <p:strVal val="#ppt_y"/>
                                          </p:val>
                                        </p:tav>
                                        <p:tav tm="100000">
                                          <p:val>
                                            <p:strVal val="#ppt_y"/>
                                          </p:val>
                                        </p:tav>
                                      </p:tavLst>
                                    </p:anim>
                                  </p:childTnLst>
                                </p:cTn>
                              </p:par>
                            </p:childTnLst>
                          </p:cTn>
                        </p:par>
                        <p:par>
                          <p:cTn id="35" fill="hold">
                            <p:stCondLst>
                              <p:cond delay="4500"/>
                            </p:stCondLst>
                            <p:childTnLst>
                              <p:par>
                                <p:cTn id="36" presetID="10" presetClass="entr" presetSubtype="0" fill="hold" grpId="0" nodeType="afterEffect">
                                  <p:stCondLst>
                                    <p:cond delay="0"/>
                                  </p:stCondLst>
                                  <p:childTnLst>
                                    <p:set>
                                      <p:cBhvr>
                                        <p:cTn id="37" dur="1" fill="hold">
                                          <p:stCondLst>
                                            <p:cond delay="0"/>
                                          </p:stCondLst>
                                        </p:cTn>
                                        <p:tgtEl>
                                          <p:spTgt spid="48"/>
                                        </p:tgtEl>
                                        <p:attrNameLst>
                                          <p:attrName>style.visibility</p:attrName>
                                        </p:attrNameLst>
                                      </p:cBhvr>
                                      <p:to>
                                        <p:strVal val="visible"/>
                                      </p:to>
                                    </p:set>
                                    <p:animEffect transition="in" filter="fade">
                                      <p:cBhvr>
                                        <p:cTn id="38" dur="500"/>
                                        <p:tgtEl>
                                          <p:spTgt spid="48"/>
                                        </p:tgtEl>
                                      </p:cBhvr>
                                    </p:animEffect>
                                  </p:childTnLst>
                                </p:cTn>
                              </p:par>
                            </p:childTnLst>
                          </p:cTn>
                        </p:par>
                        <p:par>
                          <p:cTn id="39" fill="hold">
                            <p:stCondLst>
                              <p:cond delay="5000"/>
                            </p:stCondLst>
                            <p:childTnLst>
                              <p:par>
                                <p:cTn id="40" presetID="22" presetClass="entr" presetSubtype="8" fill="hold" grpId="0" nodeType="afterEffect">
                                  <p:stCondLst>
                                    <p:cond delay="0"/>
                                  </p:stCondLst>
                                  <p:childTnLst>
                                    <p:set>
                                      <p:cBhvr>
                                        <p:cTn id="41" dur="1" fill="hold">
                                          <p:stCondLst>
                                            <p:cond delay="0"/>
                                          </p:stCondLst>
                                        </p:cTn>
                                        <p:tgtEl>
                                          <p:spTgt spid="47"/>
                                        </p:tgtEl>
                                        <p:attrNameLst>
                                          <p:attrName>style.visibility</p:attrName>
                                        </p:attrNameLst>
                                      </p:cBhvr>
                                      <p:to>
                                        <p:strVal val="visible"/>
                                      </p:to>
                                    </p:set>
                                    <p:animEffect transition="in" filter="wipe(left)">
                                      <p:cBhvr>
                                        <p:cTn id="42" dur="75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P spid="45" grpId="0"/>
      <p:bldP spid="46" grpId="0"/>
      <p:bldP spid="47" grpId="0"/>
      <p:bldP spid="4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0" y="0"/>
            <a:ext cx="9144000" cy="5143500"/>
          </a:xfrm>
          <a:prstGeom prst="rect">
            <a:avLst/>
          </a:prstGeom>
          <a:solidFill>
            <a:srgbClr val="003E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 name="图片 4"/>
          <p:cNvPicPr>
            <a:picLocks noChangeAspect="1"/>
          </p:cNvPicPr>
          <p:nvPr/>
        </p:nvPicPr>
        <p:blipFill>
          <a:blip r:embed="rId2" cstate="screen"/>
          <a:stretch>
            <a:fillRect/>
          </a:stretch>
        </p:blipFill>
        <p:spPr>
          <a:xfrm>
            <a:off x="3424336" y="962025"/>
            <a:ext cx="2219128" cy="2035270"/>
          </a:xfrm>
          <a:prstGeom prst="rect">
            <a:avLst/>
          </a:prstGeom>
        </p:spPr>
      </p:pic>
      <p:pic>
        <p:nvPicPr>
          <p:cNvPr id="6" name="图片 5"/>
          <p:cNvPicPr>
            <a:picLocks noChangeAspect="1"/>
          </p:cNvPicPr>
          <p:nvPr/>
        </p:nvPicPr>
        <p:blipFill>
          <a:blip r:embed="rId3" cstate="screen"/>
          <a:stretch>
            <a:fillRect/>
          </a:stretch>
        </p:blipFill>
        <p:spPr>
          <a:xfrm>
            <a:off x="286994" y="1587154"/>
            <a:ext cx="992268" cy="1403696"/>
          </a:xfrm>
          <a:prstGeom prst="rect">
            <a:avLst/>
          </a:prstGeom>
        </p:spPr>
      </p:pic>
      <p:pic>
        <p:nvPicPr>
          <p:cNvPr id="7" name="图片 6"/>
          <p:cNvPicPr>
            <a:picLocks noChangeAspect="1"/>
          </p:cNvPicPr>
          <p:nvPr/>
        </p:nvPicPr>
        <p:blipFill>
          <a:blip r:embed="rId4" cstate="screen"/>
          <a:stretch>
            <a:fillRect/>
          </a:stretch>
        </p:blipFill>
        <p:spPr>
          <a:xfrm>
            <a:off x="1426017" y="1077893"/>
            <a:ext cx="1488633" cy="1898928"/>
          </a:xfrm>
          <a:prstGeom prst="rect">
            <a:avLst/>
          </a:prstGeom>
        </p:spPr>
      </p:pic>
      <p:sp>
        <p:nvSpPr>
          <p:cNvPr id="15" name="矩形 14"/>
          <p:cNvSpPr/>
          <p:nvPr/>
        </p:nvSpPr>
        <p:spPr>
          <a:xfrm>
            <a:off x="0" y="2990850"/>
            <a:ext cx="9144000" cy="4953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p:cNvPicPr>
            <a:picLocks noChangeAspect="1"/>
          </p:cNvPicPr>
          <p:nvPr/>
        </p:nvPicPr>
        <p:blipFill>
          <a:blip r:embed="rId5"/>
          <a:stretch>
            <a:fillRect/>
          </a:stretch>
        </p:blipFill>
        <p:spPr>
          <a:xfrm>
            <a:off x="3994713" y="251184"/>
            <a:ext cx="4912970" cy="4279038"/>
          </a:xfrm>
          <a:prstGeom prst="rect">
            <a:avLst/>
          </a:prstGeom>
        </p:spPr>
      </p:pic>
      <p:sp>
        <p:nvSpPr>
          <p:cNvPr id="16" name="文本框 15"/>
          <p:cNvSpPr txBox="1"/>
          <p:nvPr/>
        </p:nvSpPr>
        <p:spPr>
          <a:xfrm>
            <a:off x="2160370" y="3730063"/>
            <a:ext cx="5060040" cy="646331"/>
          </a:xfrm>
          <a:prstGeom prst="rect">
            <a:avLst/>
          </a:prstGeom>
          <a:noFill/>
        </p:spPr>
        <p:txBody>
          <a:bodyPr wrap="none" rtlCol="0">
            <a:spAutoFit/>
          </a:bodyPr>
          <a:lstStyle/>
          <a:p>
            <a:r>
              <a:rPr lang="zh-CN" altLang="en-US" sz="3600" b="1" dirty="0" smtClean="0">
                <a:solidFill>
                  <a:schemeClr val="bg1"/>
                </a:solidFill>
                <a:latin typeface="微软雅黑" panose="020B0503020204020204" pitchFamily="34" charset="-122"/>
                <a:ea typeface="微软雅黑" panose="020B0503020204020204" pitchFamily="34" charset="-122"/>
              </a:rPr>
              <a:t>感谢观看 </a:t>
            </a:r>
            <a:r>
              <a:rPr lang="en-US" altLang="zh-CN" sz="3600" b="1" dirty="0" smtClean="0">
                <a:solidFill>
                  <a:schemeClr val="bg1"/>
                </a:solidFill>
                <a:latin typeface="微软雅黑" panose="020B0503020204020204" pitchFamily="34" charset="-122"/>
                <a:ea typeface="微软雅黑" panose="020B0503020204020204" pitchFamily="34" charset="-122"/>
              </a:rPr>
              <a:t>THANK YOU</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sp>
        <p:nvSpPr>
          <p:cNvPr id="17" name="文本框 16"/>
          <p:cNvSpPr txBox="1"/>
          <p:nvPr/>
        </p:nvSpPr>
        <p:spPr>
          <a:xfrm>
            <a:off x="3352524" y="4397996"/>
            <a:ext cx="2880917" cy="300082"/>
          </a:xfrm>
          <a:prstGeom prst="rect">
            <a:avLst/>
          </a:prstGeom>
          <a:noFill/>
        </p:spPr>
        <p:txBody>
          <a:bodyPr wrap="none" rtlCol="0">
            <a:spAutoFit/>
          </a:bodyPr>
          <a:lstStyle/>
          <a:p>
            <a:r>
              <a:rPr lang="zh-CN" altLang="en-US" smtClean="0">
                <a:solidFill>
                  <a:schemeClr val="bg1"/>
                </a:solidFill>
                <a:latin typeface="微软雅黑" panose="020B0503020204020204" pitchFamily="34" charset="-122"/>
                <a:ea typeface="微软雅黑" panose="020B0503020204020204" pitchFamily="34" charset="-122"/>
              </a:rPr>
              <a:t>汇报人：</a:t>
            </a:r>
            <a:r>
              <a:rPr lang="en-US" altLang="zh-CN" smtClean="0">
                <a:solidFill>
                  <a:schemeClr val="bg1"/>
                </a:solidFill>
                <a:latin typeface="微软雅黑" panose="020B0503020204020204" pitchFamily="34" charset="-122"/>
                <a:ea typeface="微软雅黑" panose="020B0503020204020204" pitchFamily="34" charset="-122"/>
              </a:rPr>
              <a:t>PPT818     </a:t>
            </a:r>
            <a:r>
              <a:rPr lang="zh-CN" altLang="en-US" smtClean="0">
                <a:solidFill>
                  <a:schemeClr val="bg1"/>
                </a:solidFill>
                <a:latin typeface="微软雅黑" panose="020B0503020204020204" pitchFamily="34" charset="-122"/>
                <a:ea typeface="微软雅黑" panose="020B0503020204020204" pitchFamily="34" charset="-122"/>
              </a:rPr>
              <a:t>导师：</a:t>
            </a:r>
            <a:r>
              <a:rPr lang="en-US" altLang="zh-CN" smtClean="0">
                <a:solidFill>
                  <a:schemeClr val="bg1"/>
                </a:solidFill>
                <a:latin typeface="微软雅黑" panose="020B0503020204020204" pitchFamily="34" charset="-122"/>
                <a:ea typeface="微软雅黑" panose="020B0503020204020204" pitchFamily="34" charset="-122"/>
              </a:rPr>
              <a:t>PPT818</a:t>
            </a:r>
            <a:endParaRPr lang="zh-CN" altLang="en-US" dirty="0">
              <a:solidFill>
                <a:schemeClr val="bg1"/>
              </a:solidFill>
              <a:latin typeface="微软雅黑" panose="020B0503020204020204" pitchFamily="34" charset="-122"/>
              <a:ea typeface="微软雅黑" panose="020B0503020204020204" pitchFamily="34" charset="-122"/>
            </a:endParaRPr>
          </a:p>
        </p:txBody>
      </p:sp>
      <p:pic>
        <p:nvPicPr>
          <p:cNvPr id="4" name="图片 3"/>
          <p:cNvPicPr>
            <a:picLocks noChangeAspect="1"/>
          </p:cNvPicPr>
          <p:nvPr/>
        </p:nvPicPr>
        <p:blipFill>
          <a:blip r:embed="rId6"/>
          <a:stretch>
            <a:fillRect/>
          </a:stretch>
        </p:blipFill>
        <p:spPr>
          <a:xfrm>
            <a:off x="5890816" y="2476242"/>
            <a:ext cx="798510" cy="518117"/>
          </a:xfrm>
          <a:prstGeom prst="rect">
            <a:avLst/>
          </a:prstGeom>
        </p:spPr>
      </p:pic>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750"/>
                                        <p:tgtEl>
                                          <p:spTgt spid="15"/>
                                        </p:tgtEl>
                                      </p:cBhvr>
                                    </p:animEffect>
                                  </p:childTnLst>
                                </p:cTn>
                              </p:par>
                            </p:childTnLst>
                          </p:cTn>
                        </p:par>
                        <p:par>
                          <p:cTn id="8" fill="hold">
                            <p:stCondLst>
                              <p:cond delay="1000"/>
                            </p:stCondLst>
                            <p:childTnLst>
                              <p:par>
                                <p:cTn id="9" presetID="2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750"/>
                                        <p:tgtEl>
                                          <p:spTgt spid="7"/>
                                        </p:tgtEl>
                                      </p:cBhvr>
                                    </p:animEffect>
                                  </p:childTnLst>
                                </p:cTn>
                              </p:par>
                            </p:childTnLst>
                          </p:cTn>
                        </p:par>
                        <p:par>
                          <p:cTn id="12" fill="hold">
                            <p:stCondLst>
                              <p:cond delay="2000"/>
                            </p:stCondLst>
                            <p:childTnLst>
                              <p:par>
                                <p:cTn id="13" presetID="2" presetClass="entr" presetSubtype="8"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1000" fill="hold"/>
                                        <p:tgtEl>
                                          <p:spTgt spid="6"/>
                                        </p:tgtEl>
                                        <p:attrNameLst>
                                          <p:attrName>ppt_x</p:attrName>
                                        </p:attrNameLst>
                                      </p:cBhvr>
                                      <p:tavLst>
                                        <p:tav tm="0">
                                          <p:val>
                                            <p:strVal val="0-#ppt_w/2"/>
                                          </p:val>
                                        </p:tav>
                                        <p:tav tm="100000">
                                          <p:val>
                                            <p:strVal val="#ppt_x"/>
                                          </p:val>
                                        </p:tav>
                                      </p:tavLst>
                                    </p:anim>
                                    <p:anim calcmode="lin" valueType="num">
                                      <p:cBhvr additive="base">
                                        <p:cTn id="16" dur="1000" fill="hold"/>
                                        <p:tgtEl>
                                          <p:spTgt spid="6"/>
                                        </p:tgtEl>
                                        <p:attrNameLst>
                                          <p:attrName>ppt_y</p:attrName>
                                        </p:attrNameLst>
                                      </p:cBhvr>
                                      <p:tavLst>
                                        <p:tav tm="0">
                                          <p:val>
                                            <p:strVal val="#ppt_y"/>
                                          </p:val>
                                        </p:tav>
                                        <p:tav tm="100000">
                                          <p:val>
                                            <p:strVal val="#ppt_y"/>
                                          </p:val>
                                        </p:tav>
                                      </p:tavLst>
                                    </p:anim>
                                  </p:childTnLst>
                                </p:cTn>
                              </p:par>
                            </p:childTnLst>
                          </p:cTn>
                        </p:par>
                        <p:par>
                          <p:cTn id="17" fill="hold">
                            <p:stCondLst>
                              <p:cond delay="3000"/>
                            </p:stCondLst>
                            <p:childTnLst>
                              <p:par>
                                <p:cTn id="18" presetID="55" presetClass="entr" presetSubtype="0"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1000" fill="hold"/>
                                        <p:tgtEl>
                                          <p:spTgt spid="5"/>
                                        </p:tgtEl>
                                        <p:attrNameLst>
                                          <p:attrName>ppt_w</p:attrName>
                                        </p:attrNameLst>
                                      </p:cBhvr>
                                      <p:tavLst>
                                        <p:tav tm="0">
                                          <p:val>
                                            <p:strVal val="#ppt_w*0.70"/>
                                          </p:val>
                                        </p:tav>
                                        <p:tav tm="100000">
                                          <p:val>
                                            <p:strVal val="#ppt_w"/>
                                          </p:val>
                                        </p:tav>
                                      </p:tavLst>
                                    </p:anim>
                                    <p:anim calcmode="lin" valueType="num">
                                      <p:cBhvr>
                                        <p:cTn id="21" dur="1000" fill="hold"/>
                                        <p:tgtEl>
                                          <p:spTgt spid="5"/>
                                        </p:tgtEl>
                                        <p:attrNameLst>
                                          <p:attrName>ppt_h</p:attrName>
                                        </p:attrNameLst>
                                      </p:cBhvr>
                                      <p:tavLst>
                                        <p:tav tm="0">
                                          <p:val>
                                            <p:strVal val="#ppt_h"/>
                                          </p:val>
                                        </p:tav>
                                        <p:tav tm="100000">
                                          <p:val>
                                            <p:strVal val="#ppt_h"/>
                                          </p:val>
                                        </p:tav>
                                      </p:tavLst>
                                    </p:anim>
                                    <p:animEffect transition="in" filter="fade">
                                      <p:cBhvr>
                                        <p:cTn id="22" dur="1000"/>
                                        <p:tgtEl>
                                          <p:spTgt spid="5"/>
                                        </p:tgtEl>
                                      </p:cBhvr>
                                    </p:animEffect>
                                  </p:childTnLst>
                                </p:cTn>
                              </p:par>
                            </p:childTnLst>
                          </p:cTn>
                        </p:par>
                        <p:par>
                          <p:cTn id="23" fill="hold">
                            <p:stCondLst>
                              <p:cond delay="4000"/>
                            </p:stCondLst>
                            <p:childTnLst>
                              <p:par>
                                <p:cTn id="24" presetID="2" presetClass="entr" presetSubtype="2" fill="hold" nodeType="after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1000" fill="hold"/>
                                        <p:tgtEl>
                                          <p:spTgt spid="8"/>
                                        </p:tgtEl>
                                        <p:attrNameLst>
                                          <p:attrName>ppt_x</p:attrName>
                                        </p:attrNameLst>
                                      </p:cBhvr>
                                      <p:tavLst>
                                        <p:tav tm="0">
                                          <p:val>
                                            <p:strVal val="1+#ppt_w/2"/>
                                          </p:val>
                                        </p:tav>
                                        <p:tav tm="100000">
                                          <p:val>
                                            <p:strVal val="#ppt_x"/>
                                          </p:val>
                                        </p:tav>
                                      </p:tavLst>
                                    </p:anim>
                                    <p:anim calcmode="lin" valueType="num">
                                      <p:cBhvr additive="base">
                                        <p:cTn id="27" dur="1000" fill="hold"/>
                                        <p:tgtEl>
                                          <p:spTgt spid="8"/>
                                        </p:tgtEl>
                                        <p:attrNameLst>
                                          <p:attrName>ppt_y</p:attrName>
                                        </p:attrNameLst>
                                      </p:cBhvr>
                                      <p:tavLst>
                                        <p:tav tm="0">
                                          <p:val>
                                            <p:strVal val="#ppt_y"/>
                                          </p:val>
                                        </p:tav>
                                        <p:tav tm="100000">
                                          <p:val>
                                            <p:strVal val="#ppt_y"/>
                                          </p:val>
                                        </p:tav>
                                      </p:tavLst>
                                    </p:anim>
                                  </p:childTnLst>
                                </p:cTn>
                              </p:par>
                            </p:childTnLst>
                          </p:cTn>
                        </p:par>
                        <p:par>
                          <p:cTn id="28" fill="hold">
                            <p:stCondLst>
                              <p:cond delay="5000"/>
                            </p:stCondLst>
                            <p:childTnLst>
                              <p:par>
                                <p:cTn id="29" presetID="42" presetClass="entr" presetSubtype="0"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1000"/>
                                        <p:tgtEl>
                                          <p:spTgt spid="4"/>
                                        </p:tgtEl>
                                      </p:cBhvr>
                                    </p:animEffect>
                                    <p:anim calcmode="lin" valueType="num">
                                      <p:cBhvr>
                                        <p:cTn id="32" dur="1000" fill="hold"/>
                                        <p:tgtEl>
                                          <p:spTgt spid="4"/>
                                        </p:tgtEl>
                                        <p:attrNameLst>
                                          <p:attrName>ppt_x</p:attrName>
                                        </p:attrNameLst>
                                      </p:cBhvr>
                                      <p:tavLst>
                                        <p:tav tm="0">
                                          <p:val>
                                            <p:strVal val="#ppt_x"/>
                                          </p:val>
                                        </p:tav>
                                        <p:tav tm="100000">
                                          <p:val>
                                            <p:strVal val="#ppt_x"/>
                                          </p:val>
                                        </p:tav>
                                      </p:tavLst>
                                    </p:anim>
                                    <p:anim calcmode="lin" valueType="num">
                                      <p:cBhvr>
                                        <p:cTn id="33" dur="1000" fill="hold"/>
                                        <p:tgtEl>
                                          <p:spTgt spid="4"/>
                                        </p:tgtEl>
                                        <p:attrNameLst>
                                          <p:attrName>ppt_y</p:attrName>
                                        </p:attrNameLst>
                                      </p:cBhvr>
                                      <p:tavLst>
                                        <p:tav tm="0">
                                          <p:val>
                                            <p:strVal val="#ppt_y+.1"/>
                                          </p:val>
                                        </p:tav>
                                        <p:tav tm="100000">
                                          <p:val>
                                            <p:strVal val="#ppt_y"/>
                                          </p:val>
                                        </p:tav>
                                      </p:tavLst>
                                    </p:anim>
                                  </p:childTnLst>
                                </p:cTn>
                              </p:par>
                            </p:childTnLst>
                          </p:cTn>
                        </p:par>
                        <p:par>
                          <p:cTn id="34" fill="hold">
                            <p:stCondLst>
                              <p:cond delay="6000"/>
                            </p:stCondLst>
                            <p:childTnLst>
                              <p:par>
                                <p:cTn id="35" presetID="56" presetClass="entr" presetSubtype="0" fill="hold" grpId="0" nodeType="afterEffect">
                                  <p:stCondLst>
                                    <p:cond delay="0"/>
                                  </p:stCondLst>
                                  <p:iterate type="lt">
                                    <p:tmPct val="10000"/>
                                  </p:iterate>
                                  <p:childTnLst>
                                    <p:set>
                                      <p:cBhvr>
                                        <p:cTn id="36" dur="1" fill="hold">
                                          <p:stCondLst>
                                            <p:cond delay="0"/>
                                          </p:stCondLst>
                                        </p:cTn>
                                        <p:tgtEl>
                                          <p:spTgt spid="16"/>
                                        </p:tgtEl>
                                        <p:attrNameLst>
                                          <p:attrName>style.visibility</p:attrName>
                                        </p:attrNameLst>
                                      </p:cBhvr>
                                      <p:to>
                                        <p:strVal val="visible"/>
                                      </p:to>
                                    </p:set>
                                    <p:anim by="(-#ppt_w*2)" calcmode="lin" valueType="num">
                                      <p:cBhvr rctx="PPT">
                                        <p:cTn id="37" dur="500" autoRev="1" fill="hold">
                                          <p:stCondLst>
                                            <p:cond delay="0"/>
                                          </p:stCondLst>
                                        </p:cTn>
                                        <p:tgtEl>
                                          <p:spTgt spid="16"/>
                                        </p:tgtEl>
                                        <p:attrNameLst>
                                          <p:attrName>ppt_w</p:attrName>
                                        </p:attrNameLst>
                                      </p:cBhvr>
                                    </p:anim>
                                    <p:anim by="(#ppt_w*0.50)" calcmode="lin" valueType="num">
                                      <p:cBhvr>
                                        <p:cTn id="38" dur="500" decel="50000" autoRev="1" fill="hold">
                                          <p:stCondLst>
                                            <p:cond delay="0"/>
                                          </p:stCondLst>
                                        </p:cTn>
                                        <p:tgtEl>
                                          <p:spTgt spid="16"/>
                                        </p:tgtEl>
                                        <p:attrNameLst>
                                          <p:attrName>ppt_x</p:attrName>
                                        </p:attrNameLst>
                                      </p:cBhvr>
                                    </p:anim>
                                    <p:anim from="(-#ppt_h/2)" to="(#ppt_y)" calcmode="lin" valueType="num">
                                      <p:cBhvr>
                                        <p:cTn id="39" dur="1000" fill="hold">
                                          <p:stCondLst>
                                            <p:cond delay="0"/>
                                          </p:stCondLst>
                                        </p:cTn>
                                        <p:tgtEl>
                                          <p:spTgt spid="16"/>
                                        </p:tgtEl>
                                        <p:attrNameLst>
                                          <p:attrName>ppt_y</p:attrName>
                                        </p:attrNameLst>
                                      </p:cBhvr>
                                    </p:anim>
                                    <p:animRot by="21600000">
                                      <p:cBhvr>
                                        <p:cTn id="40" dur="1000" fill="hold">
                                          <p:stCondLst>
                                            <p:cond delay="0"/>
                                          </p:stCondLst>
                                        </p:cTn>
                                        <p:tgtEl>
                                          <p:spTgt spid="16"/>
                                        </p:tgtEl>
                                        <p:attrNameLst>
                                          <p:attrName>r</p:attrName>
                                        </p:attrNameLst>
                                      </p:cBhvr>
                                    </p:animRot>
                                  </p:childTnLst>
                                </p:cTn>
                              </p:par>
                            </p:childTnLst>
                          </p:cTn>
                        </p:par>
                        <p:par>
                          <p:cTn id="41" fill="hold">
                            <p:stCondLst>
                              <p:cond delay="7800"/>
                            </p:stCondLst>
                            <p:childTnLst>
                              <p:par>
                                <p:cTn id="42" presetID="42" presetClass="entr" presetSubtype="0" fill="hold" grpId="0" nodeType="after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500"/>
                                        <p:tgtEl>
                                          <p:spTgt spid="17"/>
                                        </p:tgtEl>
                                      </p:cBhvr>
                                    </p:animEffect>
                                    <p:anim calcmode="lin" valueType="num">
                                      <p:cBhvr>
                                        <p:cTn id="45" dur="500" fill="hold"/>
                                        <p:tgtEl>
                                          <p:spTgt spid="17"/>
                                        </p:tgtEl>
                                        <p:attrNameLst>
                                          <p:attrName>ppt_x</p:attrName>
                                        </p:attrNameLst>
                                      </p:cBhvr>
                                      <p:tavLst>
                                        <p:tav tm="0">
                                          <p:val>
                                            <p:strVal val="#ppt_x"/>
                                          </p:val>
                                        </p:tav>
                                        <p:tav tm="100000">
                                          <p:val>
                                            <p:strVal val="#ppt_x"/>
                                          </p:val>
                                        </p:tav>
                                      </p:tavLst>
                                    </p:anim>
                                    <p:anim calcmode="lin" valueType="num">
                                      <p:cBhvr>
                                        <p:cTn id="46" dur="5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9144000" cy="5143500"/>
          </a:xfrm>
          <a:prstGeom prst="rect">
            <a:avLst/>
          </a:prstGeom>
          <a:solidFill>
            <a:srgbClr val="003E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0" y="840701"/>
            <a:ext cx="9144000" cy="345552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2" name="图片 31"/>
          <p:cNvPicPr>
            <a:picLocks noChangeAspect="1"/>
          </p:cNvPicPr>
          <p:nvPr/>
        </p:nvPicPr>
        <p:blipFill>
          <a:blip r:embed="rId7" cstate="screen"/>
          <a:stretch>
            <a:fillRect/>
          </a:stretch>
        </p:blipFill>
        <p:spPr>
          <a:xfrm>
            <a:off x="286994" y="3244504"/>
            <a:ext cx="992268" cy="1403696"/>
          </a:xfrm>
          <a:prstGeom prst="rect">
            <a:avLst/>
          </a:prstGeom>
        </p:spPr>
      </p:pic>
      <p:pic>
        <p:nvPicPr>
          <p:cNvPr id="33" name="图片 32"/>
          <p:cNvPicPr>
            <a:picLocks noChangeAspect="1"/>
          </p:cNvPicPr>
          <p:nvPr/>
        </p:nvPicPr>
        <p:blipFill>
          <a:blip r:embed="rId8" cstate="screen"/>
          <a:stretch>
            <a:fillRect/>
          </a:stretch>
        </p:blipFill>
        <p:spPr>
          <a:xfrm>
            <a:off x="1426017" y="2735243"/>
            <a:ext cx="1488633" cy="1898928"/>
          </a:xfrm>
          <a:prstGeom prst="rect">
            <a:avLst/>
          </a:prstGeom>
        </p:spPr>
      </p:pic>
      <p:sp>
        <p:nvSpPr>
          <p:cNvPr id="17" name="文本框 2"/>
          <p:cNvSpPr txBox="1">
            <a:spLocks noChangeArrowheads="1"/>
          </p:cNvSpPr>
          <p:nvPr>
            <p:custDataLst>
              <p:tags r:id="rId1"/>
            </p:custDataLst>
          </p:nvPr>
        </p:nvSpPr>
        <p:spPr bwMode="auto">
          <a:xfrm>
            <a:off x="4209823" y="654592"/>
            <a:ext cx="3153966" cy="2389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14925" b="1" dirty="0">
                <a:solidFill>
                  <a:srgbClr val="0070C0"/>
                </a:solidFill>
                <a:latin typeface="Arial Black" panose="020B0A04020102020204" pitchFamily="34" charset="0"/>
                <a:ea typeface="微软雅黑" panose="020B0503020204020204" pitchFamily="34" charset="-122"/>
                <a:cs typeface="Times New Roman" panose="02020603050405020304" pitchFamily="18" charset="0"/>
              </a:rPr>
              <a:t>01</a:t>
            </a:r>
            <a:endParaRPr lang="zh-CN" altLang="en-US" sz="14925" b="1" dirty="0">
              <a:solidFill>
                <a:srgbClr val="0070C0"/>
              </a:solidFill>
              <a:latin typeface="Arial Black" panose="020B0A04020102020204" pitchFamily="34" charset="0"/>
              <a:ea typeface="微软雅黑" panose="020B0503020204020204" pitchFamily="34" charset="-122"/>
              <a:cs typeface="Times New Roman" panose="02020603050405020304" pitchFamily="18" charset="0"/>
            </a:endParaRPr>
          </a:p>
        </p:txBody>
      </p:sp>
      <p:cxnSp>
        <p:nvCxnSpPr>
          <p:cNvPr id="26" name="直接连接符 25"/>
          <p:cNvCxnSpPr/>
          <p:nvPr>
            <p:custDataLst>
              <p:tags r:id="rId2"/>
            </p:custDataLst>
          </p:nvPr>
        </p:nvCxnSpPr>
        <p:spPr>
          <a:xfrm>
            <a:off x="3907405" y="3297011"/>
            <a:ext cx="3456384" cy="0"/>
          </a:xfrm>
          <a:prstGeom prst="line">
            <a:avLst/>
          </a:prstGeom>
          <a:ln w="12700">
            <a:solidFill>
              <a:schemeClr val="tx1">
                <a:lumMod val="20000"/>
                <a:lumOff val="8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7" name="文本框 11"/>
          <p:cNvSpPr txBox="1">
            <a:spLocks noChangeArrowheads="1"/>
          </p:cNvSpPr>
          <p:nvPr>
            <p:custDataLst>
              <p:tags r:id="rId3"/>
            </p:custDataLst>
          </p:nvPr>
        </p:nvSpPr>
        <p:spPr bwMode="auto">
          <a:xfrm>
            <a:off x="4176485" y="1595186"/>
            <a:ext cx="2915841" cy="507831"/>
          </a:xfrm>
          <a:prstGeom prst="rect">
            <a:avLst/>
          </a:prstGeom>
          <a:solidFill>
            <a:srgbClr val="D9D9D9"/>
          </a:solidFill>
          <a:ln>
            <a:noFill/>
          </a:ln>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700" b="1" dirty="0">
                <a:solidFill>
                  <a:srgbClr val="0070C0"/>
                </a:solidFill>
                <a:latin typeface="Times New Roman" panose="02020603050405020304" pitchFamily="18" charset="0"/>
                <a:cs typeface="Times New Roman" panose="02020603050405020304" pitchFamily="18" charset="0"/>
              </a:rPr>
              <a:t>      PART ONE</a:t>
            </a:r>
            <a:endParaRPr lang="zh-CN" altLang="en-US" sz="2700" b="1" dirty="0">
              <a:solidFill>
                <a:srgbClr val="0070C0"/>
              </a:solidFill>
              <a:latin typeface="Times New Roman" panose="02020603050405020304" pitchFamily="18" charset="0"/>
              <a:cs typeface="Times New Roman" panose="02020603050405020304" pitchFamily="18" charset="0"/>
            </a:endParaRPr>
          </a:p>
        </p:txBody>
      </p:sp>
      <p:sp>
        <p:nvSpPr>
          <p:cNvPr id="28" name="文本框 27"/>
          <p:cNvSpPr txBox="1">
            <a:spLocks noChangeArrowheads="1"/>
          </p:cNvSpPr>
          <p:nvPr>
            <p:custDataLst>
              <p:tags r:id="rId4"/>
            </p:custDataLst>
          </p:nvPr>
        </p:nvSpPr>
        <p:spPr bwMode="auto">
          <a:xfrm>
            <a:off x="3866924" y="2668759"/>
            <a:ext cx="3496865" cy="539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o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defRPr/>
            </a:pPr>
            <a:r>
              <a:rPr lang="zh-CN" altLang="en-US" sz="3200" b="1" dirty="0" smtClean="0">
                <a:solidFill>
                  <a:srgbClr val="0070C0"/>
                </a:solidFill>
                <a:latin typeface="微软雅黑" panose="020B0503020204020204" pitchFamily="34" charset="-122"/>
                <a:ea typeface="微软雅黑" panose="020B0503020204020204" pitchFamily="34" charset="-122"/>
              </a:rPr>
              <a:t>单击添加文字标题</a:t>
            </a:r>
            <a:endParaRPr lang="en-US" altLang="zh-CN" sz="3200" b="1" dirty="0">
              <a:solidFill>
                <a:srgbClr val="0070C0"/>
              </a:solidFill>
              <a:latin typeface="微软雅黑" panose="020B0503020204020204" pitchFamily="34" charset="-122"/>
              <a:ea typeface="微软雅黑" panose="020B0503020204020204" pitchFamily="34" charset="-122"/>
            </a:endParaRPr>
          </a:p>
        </p:txBody>
      </p:sp>
      <p:sp>
        <p:nvSpPr>
          <p:cNvPr id="29" name="文本框 28"/>
          <p:cNvSpPr txBox="1">
            <a:spLocks noChangeArrowheads="1"/>
          </p:cNvSpPr>
          <p:nvPr>
            <p:custDataLst>
              <p:tags r:id="rId5"/>
            </p:custDataLst>
          </p:nvPr>
        </p:nvSpPr>
        <p:spPr bwMode="auto">
          <a:xfrm>
            <a:off x="4455885" y="3361672"/>
            <a:ext cx="2149476" cy="85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171450" indent="-171450" algn="ctr" eaLnBrk="1" hangingPunct="1">
              <a:lnSpc>
                <a:spcPct val="150000"/>
              </a:lnSpc>
              <a:buFont typeface="Wingdings" panose="05000000000000000000" pitchFamily="2" charset="2"/>
              <a:buChar char="Ø"/>
              <a:defRPr/>
            </a:pPr>
            <a:r>
              <a:rPr lang="zh-CN" altLang="en-US" sz="1600" dirty="0" smtClean="0">
                <a:solidFill>
                  <a:schemeClr val="tx1">
                    <a:lumMod val="50000"/>
                    <a:lumOff val="50000"/>
                  </a:schemeClr>
                </a:solidFill>
                <a:latin typeface="幼圆" panose="02010509060101010101" pitchFamily="49" charset="-122"/>
                <a:ea typeface="幼圆" panose="02010509060101010101" pitchFamily="49" charset="-122"/>
                <a:cs typeface="Times New Roman" panose="02020603050405020304" pitchFamily="18" charset="0"/>
              </a:rPr>
              <a:t>单击添加文字内容</a:t>
            </a:r>
            <a:endParaRPr lang="en-US" altLang="zh-CN" sz="1600" dirty="0" smtClean="0">
              <a:solidFill>
                <a:schemeClr val="tx1">
                  <a:lumMod val="50000"/>
                  <a:lumOff val="50000"/>
                </a:schemeClr>
              </a:solidFill>
              <a:latin typeface="幼圆" panose="02010509060101010101" pitchFamily="49" charset="-122"/>
              <a:ea typeface="幼圆" panose="02010509060101010101" pitchFamily="49" charset="-122"/>
              <a:cs typeface="Times New Roman" panose="02020603050405020304" pitchFamily="18" charset="0"/>
            </a:endParaRPr>
          </a:p>
          <a:p>
            <a:pPr marL="171450" indent="-171450" algn="ctr" eaLnBrk="1" hangingPunct="1">
              <a:lnSpc>
                <a:spcPct val="150000"/>
              </a:lnSpc>
              <a:buFont typeface="Wingdings" panose="05000000000000000000" pitchFamily="2" charset="2"/>
              <a:buChar char="Ø"/>
              <a:defRPr/>
            </a:pPr>
            <a:r>
              <a:rPr lang="zh-CN" altLang="en-US" sz="1600" dirty="0" smtClean="0">
                <a:solidFill>
                  <a:schemeClr val="tx1">
                    <a:lumMod val="50000"/>
                    <a:lumOff val="50000"/>
                  </a:schemeClr>
                </a:solidFill>
                <a:latin typeface="幼圆" panose="02010509060101010101" pitchFamily="49" charset="-122"/>
                <a:ea typeface="幼圆" panose="02010509060101010101" pitchFamily="49" charset="-122"/>
                <a:cs typeface="Times New Roman" panose="02020603050405020304" pitchFamily="18" charset="0"/>
              </a:rPr>
              <a:t>单击添加文字内容</a:t>
            </a:r>
            <a:endParaRPr lang="da-DK" altLang="zh-CN" sz="1600" dirty="0">
              <a:solidFill>
                <a:schemeClr val="tx1">
                  <a:lumMod val="50000"/>
                  <a:lumOff val="50000"/>
                </a:schemeClr>
              </a:solidFill>
              <a:latin typeface="幼圆" panose="02010509060101010101" pitchFamily="49" charset="-122"/>
              <a:ea typeface="幼圆" panose="02010509060101010101" pitchFamily="49" charset="-122"/>
              <a:cs typeface="Times New Roman" panose="02020603050405020304" pitchFamily="18" charset="0"/>
            </a:endParaRP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barn(inVertical)">
                                      <p:cBhvr>
                                        <p:cTn id="13" dur="750"/>
                                        <p:tgtEl>
                                          <p:spTgt spid="27"/>
                                        </p:tgtEl>
                                      </p:cBhvr>
                                    </p:animEffect>
                                  </p:childTnLst>
                                </p:cTn>
                              </p:par>
                            </p:childTnLst>
                          </p:cTn>
                        </p:par>
                        <p:par>
                          <p:cTn id="14" fill="hold">
                            <p:stCondLst>
                              <p:cond delay="2000"/>
                            </p:stCondLst>
                            <p:childTnLst>
                              <p:par>
                                <p:cTn id="15" presetID="16" presetClass="entr" presetSubtype="21" fill="hold" grpId="0" nodeType="after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barn(inVertical)">
                                      <p:cBhvr>
                                        <p:cTn id="17" dur="1000"/>
                                        <p:tgtEl>
                                          <p:spTgt spid="28"/>
                                        </p:tgtEl>
                                      </p:cBhvr>
                                    </p:animEffect>
                                  </p:childTnLst>
                                </p:cTn>
                              </p:par>
                            </p:childTnLst>
                          </p:cTn>
                        </p:par>
                        <p:par>
                          <p:cTn id="18" fill="hold">
                            <p:stCondLst>
                              <p:cond delay="3000"/>
                            </p:stCondLst>
                            <p:childTnLst>
                              <p:par>
                                <p:cTn id="19" presetID="16" presetClass="entr" presetSubtype="21" fill="hold"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barn(inVertical)">
                                      <p:cBhvr>
                                        <p:cTn id="21" dur="500"/>
                                        <p:tgtEl>
                                          <p:spTgt spid="26"/>
                                        </p:tgtEl>
                                      </p:cBhvr>
                                    </p:animEffect>
                                  </p:childTnLst>
                                </p:cTn>
                              </p:par>
                            </p:childTnLst>
                          </p:cTn>
                        </p:par>
                        <p:par>
                          <p:cTn id="22" fill="hold">
                            <p:stCondLst>
                              <p:cond delay="3500"/>
                            </p:stCondLst>
                            <p:childTnLst>
                              <p:par>
                                <p:cTn id="23" presetID="22" presetClass="entr" presetSubtype="4" fill="hold" grpId="0" nodeType="after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wipe(down)">
                                      <p:cBhvr>
                                        <p:cTn id="25"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7" grpId="0" animBg="1"/>
      <p:bldP spid="28" grpId="0"/>
      <p:bldP spid="2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864500" y="1407910"/>
            <a:ext cx="1918068" cy="680813"/>
            <a:chOff x="3666731" y="1984470"/>
            <a:chExt cx="2636520" cy="1447800"/>
          </a:xfrm>
        </p:grpSpPr>
        <p:sp>
          <p:nvSpPr>
            <p:cNvPr id="4" name="任意多边形 3"/>
            <p:cNvSpPr/>
            <p:nvPr/>
          </p:nvSpPr>
          <p:spPr>
            <a:xfrm>
              <a:off x="3666731"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900" b="1" i="0" u="none" strike="noStrike" kern="1200" cap="none" spc="0" normalizeH="0" baseline="0" noProof="0" dirty="0">
                <a:ln>
                  <a:noFill/>
                </a:ln>
                <a:solidFill>
                  <a:srgbClr val="1F497D">
                    <a:lumMod val="75000"/>
                  </a:srgbClr>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5" name="文本框 35"/>
            <p:cNvSpPr txBox="1"/>
            <p:nvPr/>
          </p:nvSpPr>
          <p:spPr>
            <a:xfrm>
              <a:off x="3971726" y="2364755"/>
              <a:ext cx="2230360" cy="687235"/>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lumMod val="95000"/>
                    </a:prstClr>
                  </a:solidFill>
                  <a:effectLst/>
                  <a:uLnTx/>
                  <a:uFillTx/>
                  <a:latin typeface="Arial" panose="020B0604020202020204" pitchFamily="34" charset="0"/>
                  <a:ea typeface="微软雅黑" panose="020B0503020204020204" pitchFamily="34" charset="-122"/>
                  <a:cs typeface="Arial" panose="020B0604020202020204" pitchFamily="34" charset="0"/>
                </a:rPr>
                <a:t>第二季度</a:t>
              </a:r>
              <a:endParaRPr kumimoji="0" lang="zh-CN" altLang="en-US" sz="1500" b="1" i="0" u="none" strike="noStrike" kern="1200" cap="none" spc="0" normalizeH="0" baseline="-3000" noProof="0" dirty="0">
                <a:ln>
                  <a:noFill/>
                </a:ln>
                <a:solidFill>
                  <a:prstClr val="white">
                    <a:lumMod val="95000"/>
                  </a:prstClr>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grpSp>
      <p:grpSp>
        <p:nvGrpSpPr>
          <p:cNvPr id="6" name="组合 5"/>
          <p:cNvGrpSpPr/>
          <p:nvPr/>
        </p:nvGrpSpPr>
        <p:grpSpPr>
          <a:xfrm>
            <a:off x="1261360" y="1407910"/>
            <a:ext cx="1918068" cy="680813"/>
            <a:chOff x="1436370" y="1984470"/>
            <a:chExt cx="2636520" cy="1447800"/>
          </a:xfrm>
        </p:grpSpPr>
        <p:sp>
          <p:nvSpPr>
            <p:cNvPr id="7" name="任意多边形 6"/>
            <p:cNvSpPr/>
            <p:nvPr/>
          </p:nvSpPr>
          <p:spPr>
            <a:xfrm>
              <a:off x="1436370"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900" b="1" i="0" u="none" strike="noStrike" kern="1200" cap="none" spc="0" normalizeH="0" baseline="0" noProof="0" dirty="0">
                <a:ln>
                  <a:noFill/>
                </a:ln>
                <a:solidFill>
                  <a:srgbClr val="1F497D">
                    <a:lumMod val="75000"/>
                  </a:srgbClr>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9" name="文本框 43"/>
            <p:cNvSpPr txBox="1"/>
            <p:nvPr/>
          </p:nvSpPr>
          <p:spPr>
            <a:xfrm>
              <a:off x="1709209" y="2315665"/>
              <a:ext cx="2293960" cy="785412"/>
            </a:xfrm>
            <a:prstGeom prst="rect">
              <a:avLst/>
            </a:prstGeom>
            <a:noFill/>
          </p:spPr>
          <p:txBody>
            <a:bodyPr wrap="square" rtlCol="0" anchor="ctr">
              <a:spAutoFit/>
            </a:body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lumMod val="95000"/>
                    </a:prstClr>
                  </a:solidFill>
                  <a:effectLst/>
                  <a:uLnTx/>
                  <a:uFillTx/>
                  <a:latin typeface="Arial" panose="020B0604020202020204" pitchFamily="34" charset="0"/>
                  <a:ea typeface="微软雅黑" panose="020B0503020204020204" pitchFamily="34" charset="-122"/>
                  <a:cs typeface="Arial" panose="020B0604020202020204" pitchFamily="34" charset="0"/>
                </a:rPr>
                <a:t>第一季度</a:t>
              </a:r>
              <a:endParaRPr kumimoji="0" lang="zh-CN" altLang="en-US" sz="1500" b="1" i="0" u="none" strike="noStrike" kern="1200" cap="none" spc="0" normalizeH="0" baseline="-3000" noProof="0" dirty="0">
                <a:ln>
                  <a:noFill/>
                </a:ln>
                <a:solidFill>
                  <a:prstClr val="white">
                    <a:lumMod val="95000"/>
                  </a:prstClr>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grpSp>
      <p:grpSp>
        <p:nvGrpSpPr>
          <p:cNvPr id="10" name="组合 9"/>
          <p:cNvGrpSpPr/>
          <p:nvPr/>
        </p:nvGrpSpPr>
        <p:grpSpPr>
          <a:xfrm>
            <a:off x="6070781" y="1407910"/>
            <a:ext cx="1918068" cy="680813"/>
            <a:chOff x="8127453" y="1984470"/>
            <a:chExt cx="2636520" cy="1447800"/>
          </a:xfrm>
        </p:grpSpPr>
        <p:sp>
          <p:nvSpPr>
            <p:cNvPr id="11" name="任意多边形 10"/>
            <p:cNvSpPr/>
            <p:nvPr/>
          </p:nvSpPr>
          <p:spPr>
            <a:xfrm>
              <a:off x="8127453"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900" b="1" i="0" u="none" strike="noStrike" kern="1200" cap="none" spc="0" normalizeH="0" baseline="0" noProof="0" dirty="0">
                <a:ln>
                  <a:noFill/>
                </a:ln>
                <a:solidFill>
                  <a:srgbClr val="1F497D">
                    <a:lumMod val="75000"/>
                  </a:srgbClr>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12" name="文本框 46"/>
            <p:cNvSpPr txBox="1"/>
            <p:nvPr/>
          </p:nvSpPr>
          <p:spPr>
            <a:xfrm>
              <a:off x="8439016" y="2315665"/>
              <a:ext cx="2230360" cy="785412"/>
            </a:xfrm>
            <a:prstGeom prst="rect">
              <a:avLst/>
            </a:prstGeom>
            <a:noFill/>
          </p:spPr>
          <p:txBody>
            <a:bodyPr wrap="square" rtlCol="0" anchor="ctr">
              <a:spAutoFit/>
            </a:body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lumMod val="95000"/>
                    </a:prstClr>
                  </a:solidFill>
                  <a:effectLst/>
                  <a:uLnTx/>
                  <a:uFillTx/>
                  <a:latin typeface="Arial" panose="020B0604020202020204" pitchFamily="34" charset="0"/>
                  <a:ea typeface="微软雅黑" panose="020B0503020204020204" pitchFamily="34" charset="-122"/>
                  <a:cs typeface="Arial" panose="020B0604020202020204" pitchFamily="34" charset="0"/>
                </a:rPr>
                <a:t>第四季度</a:t>
              </a:r>
              <a:endParaRPr kumimoji="0" lang="zh-CN" altLang="en-US" sz="1500" b="1" i="0" u="none" strike="noStrike" kern="1200" cap="none" spc="0" normalizeH="0" baseline="-3000" noProof="0" dirty="0">
                <a:ln>
                  <a:noFill/>
                </a:ln>
                <a:solidFill>
                  <a:prstClr val="white">
                    <a:lumMod val="95000"/>
                  </a:prstClr>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grpSp>
      <p:grpSp>
        <p:nvGrpSpPr>
          <p:cNvPr id="13" name="组合 12"/>
          <p:cNvGrpSpPr/>
          <p:nvPr/>
        </p:nvGrpSpPr>
        <p:grpSpPr>
          <a:xfrm>
            <a:off x="4467640" y="1407910"/>
            <a:ext cx="1918068" cy="680813"/>
            <a:chOff x="5897092" y="1984470"/>
            <a:chExt cx="2636520" cy="1447800"/>
          </a:xfrm>
        </p:grpSpPr>
        <p:sp>
          <p:nvSpPr>
            <p:cNvPr id="14" name="任意多边形 13"/>
            <p:cNvSpPr/>
            <p:nvPr/>
          </p:nvSpPr>
          <p:spPr>
            <a:xfrm>
              <a:off x="5897092" y="1984470"/>
              <a:ext cx="2636520" cy="1447800"/>
            </a:xfrm>
            <a:custGeom>
              <a:avLst/>
              <a:gdLst>
                <a:gd name="connsiteX0" fmla="*/ 0 w 2636520"/>
                <a:gd name="connsiteY0" fmla="*/ 0 h 1447800"/>
                <a:gd name="connsiteX1" fmla="*/ 2103122 w 2636520"/>
                <a:gd name="connsiteY1" fmla="*/ 0 h 1447800"/>
                <a:gd name="connsiteX2" fmla="*/ 2636520 w 2636520"/>
                <a:gd name="connsiteY2" fmla="*/ 723900 h 1447800"/>
                <a:gd name="connsiteX3" fmla="*/ 2103122 w 2636520"/>
                <a:gd name="connsiteY3" fmla="*/ 1447800 h 1447800"/>
                <a:gd name="connsiteX4" fmla="*/ 0 w 2636520"/>
                <a:gd name="connsiteY4" fmla="*/ 1447800 h 1447800"/>
                <a:gd name="connsiteX5" fmla="*/ 0 w 2636520"/>
                <a:gd name="connsiteY5" fmla="*/ 1442632 h 1447800"/>
                <a:gd name="connsiteX6" fmla="*/ 529590 w 2636520"/>
                <a:gd name="connsiteY6" fmla="*/ 723900 h 1447800"/>
                <a:gd name="connsiteX7" fmla="*/ 0 w 2636520"/>
                <a:gd name="connsiteY7" fmla="*/ 5168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36520" h="144780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900" b="1" i="0" u="none" strike="noStrike" kern="1200" cap="none" spc="0" normalizeH="0" baseline="0" noProof="0" dirty="0">
                <a:ln>
                  <a:noFill/>
                </a:ln>
                <a:solidFill>
                  <a:srgbClr val="1F497D">
                    <a:lumMod val="75000"/>
                  </a:srgbClr>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15" name="文本框 49"/>
            <p:cNvSpPr txBox="1"/>
            <p:nvPr/>
          </p:nvSpPr>
          <p:spPr>
            <a:xfrm>
              <a:off x="6227711" y="2315669"/>
              <a:ext cx="2205655" cy="785412"/>
            </a:xfrm>
            <a:prstGeom prst="rect">
              <a:avLst/>
            </a:prstGeom>
            <a:noFill/>
          </p:spPr>
          <p:txBody>
            <a:bodyPr wrap="square" rtlCol="0" anchor="ctr">
              <a:spAutoFit/>
            </a:body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zh-CN" altLang="en-US" sz="1500" b="1" i="0" u="none" strike="noStrike" kern="1200" cap="none" spc="0" normalizeH="0" baseline="0" noProof="0" dirty="0">
                  <a:ln>
                    <a:noFill/>
                  </a:ln>
                  <a:solidFill>
                    <a:prstClr val="white">
                      <a:lumMod val="95000"/>
                    </a:prstClr>
                  </a:solidFill>
                  <a:effectLst/>
                  <a:uLnTx/>
                  <a:uFillTx/>
                  <a:latin typeface="Arial" panose="020B0604020202020204" pitchFamily="34" charset="0"/>
                  <a:ea typeface="微软雅黑" panose="020B0503020204020204" pitchFamily="34" charset="-122"/>
                  <a:cs typeface="Arial" panose="020B0604020202020204" pitchFamily="34" charset="0"/>
                </a:rPr>
                <a:t>第三季度</a:t>
              </a:r>
              <a:endParaRPr kumimoji="0" lang="zh-CN" altLang="en-US" sz="1500" b="1" i="0" u="none" strike="noStrike" kern="1200" cap="none" spc="0" normalizeH="0" baseline="-3000" noProof="0" dirty="0">
                <a:ln>
                  <a:noFill/>
                </a:ln>
                <a:solidFill>
                  <a:prstClr val="white">
                    <a:lumMod val="95000"/>
                  </a:prstClr>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grpSp>
      <p:sp>
        <p:nvSpPr>
          <p:cNvPr id="16" name="矩形 47"/>
          <p:cNvSpPr>
            <a:spLocks noChangeArrowheads="1"/>
          </p:cNvSpPr>
          <p:nvPr/>
        </p:nvSpPr>
        <p:spPr bwMode="auto">
          <a:xfrm>
            <a:off x="1061304" y="4105560"/>
            <a:ext cx="7039088" cy="475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914400" rtl="0" eaLnBrk="1" fontAlgn="auto" latinLnBrk="0" hangingPunct="1">
              <a:lnSpc>
                <a:spcPct val="120000"/>
              </a:lnSpc>
              <a:spcBef>
                <a:spcPct val="0"/>
              </a:spcBef>
              <a:spcAft>
                <a:spcPts val="0"/>
              </a:spcAft>
              <a:buClrTx/>
              <a:buSzTx/>
              <a:buFont typeface="Arial" panose="020B0604020202020204" pitchFamily="34" charset="0"/>
              <a:buNone/>
              <a:defRPr/>
            </a:pPr>
            <a:r>
              <a:rPr kumimoji="0" lang="zh-CN" altLang="en-US"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您的内容打在这里，或者通过复制您的文本后，在此框中选择粘贴，并选择只保留文字。在此录入上述图表的综合描述说明，您的内容打在这里，或者通过复制您的文本后，在此框中选择粘贴，并选择只保留文字。</a:t>
            </a:r>
          </a:p>
        </p:txBody>
      </p:sp>
      <p:sp>
        <p:nvSpPr>
          <p:cNvPr id="17" name="矩形 16"/>
          <p:cNvSpPr/>
          <p:nvPr/>
        </p:nvSpPr>
        <p:spPr>
          <a:xfrm>
            <a:off x="1637846" y="2297224"/>
            <a:ext cx="1061816" cy="253910"/>
          </a:xfrm>
          <a:prstGeom prst="rect">
            <a:avLst/>
          </a:prstGeom>
        </p:spPr>
        <p:txBody>
          <a:bodyPr wrap="none" lIns="68573" tIns="34287" rIns="68573" bIns="34287">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单击添加标题</a:t>
            </a:r>
            <a:endParaRPr kumimoji="0" lang="en-US" altLang="zh-CN" sz="12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18" name="矩形 47"/>
          <p:cNvSpPr>
            <a:spLocks noChangeArrowheads="1"/>
          </p:cNvSpPr>
          <p:nvPr/>
        </p:nvSpPr>
        <p:spPr bwMode="auto">
          <a:xfrm>
            <a:off x="1455527" y="2656564"/>
            <a:ext cx="1430914" cy="1084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914400" rtl="0" eaLnBrk="1" fontAlgn="auto" latinLnBrk="0" hangingPunct="1">
              <a:lnSpc>
                <a:spcPct val="120000"/>
              </a:lnSpc>
              <a:spcBef>
                <a:spcPct val="0"/>
              </a:spcBef>
              <a:spcAft>
                <a:spcPts val="0"/>
              </a:spcAft>
              <a:buClrTx/>
              <a:buSzTx/>
              <a:buFont typeface="Arial" panose="020B0604020202020204" pitchFamily="34" charset="0"/>
              <a:buNone/>
              <a:defRPr/>
            </a:pPr>
            <a:r>
              <a:rPr kumimoji="0" lang="zh-CN" altLang="en-US"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在此录入上述图表的描述说明，在此录入上述图表的描述说明，在此录入上述图表的描述说明。</a:t>
            </a:r>
          </a:p>
        </p:txBody>
      </p:sp>
      <p:sp>
        <p:nvSpPr>
          <p:cNvPr id="19" name="矩形 18"/>
          <p:cNvSpPr/>
          <p:nvPr/>
        </p:nvSpPr>
        <p:spPr>
          <a:xfrm>
            <a:off x="3263325" y="2297224"/>
            <a:ext cx="1061816" cy="253910"/>
          </a:xfrm>
          <a:prstGeom prst="rect">
            <a:avLst/>
          </a:prstGeom>
        </p:spPr>
        <p:txBody>
          <a:bodyPr wrap="none" lIns="68573" tIns="34287" rIns="68573" bIns="34287">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单击添加标题</a:t>
            </a:r>
            <a:endParaRPr kumimoji="0" lang="en-US" altLang="zh-CN" sz="12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0" name="矩形 47"/>
          <p:cNvSpPr>
            <a:spLocks noChangeArrowheads="1"/>
          </p:cNvSpPr>
          <p:nvPr/>
        </p:nvSpPr>
        <p:spPr bwMode="auto">
          <a:xfrm>
            <a:off x="3113009" y="2656564"/>
            <a:ext cx="1406521" cy="1084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914400" rtl="0" eaLnBrk="1" fontAlgn="auto" latinLnBrk="0" hangingPunct="1">
              <a:lnSpc>
                <a:spcPct val="120000"/>
              </a:lnSpc>
              <a:spcBef>
                <a:spcPct val="0"/>
              </a:spcBef>
              <a:spcAft>
                <a:spcPts val="0"/>
              </a:spcAft>
              <a:buClrTx/>
              <a:buSzTx/>
              <a:buFont typeface="Arial" panose="020B0604020202020204" pitchFamily="34" charset="0"/>
              <a:buNone/>
              <a:defRPr/>
            </a:pPr>
            <a:r>
              <a:rPr kumimoji="0" lang="zh-CN" altLang="en-US"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在此录入上述图表的描述说明，在此录入上述图表的描述说明，在此录入上述图表的描述说明。</a:t>
            </a:r>
          </a:p>
        </p:txBody>
      </p:sp>
      <p:sp>
        <p:nvSpPr>
          <p:cNvPr id="21" name="矩形 20"/>
          <p:cNvSpPr/>
          <p:nvPr/>
        </p:nvSpPr>
        <p:spPr>
          <a:xfrm>
            <a:off x="4888803" y="2297224"/>
            <a:ext cx="1061816" cy="253910"/>
          </a:xfrm>
          <a:prstGeom prst="rect">
            <a:avLst/>
          </a:prstGeom>
        </p:spPr>
        <p:txBody>
          <a:bodyPr wrap="none" lIns="68573" tIns="34287" rIns="68573" bIns="34287">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单击添加标题</a:t>
            </a:r>
            <a:endParaRPr kumimoji="0" lang="en-US" altLang="zh-CN" sz="12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2" name="矩形 47"/>
          <p:cNvSpPr>
            <a:spLocks noChangeArrowheads="1"/>
          </p:cNvSpPr>
          <p:nvPr/>
        </p:nvSpPr>
        <p:spPr bwMode="auto">
          <a:xfrm>
            <a:off x="4746098" y="2656564"/>
            <a:ext cx="1419455" cy="1084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914400" rtl="0" eaLnBrk="1" fontAlgn="auto" latinLnBrk="0" hangingPunct="1">
              <a:lnSpc>
                <a:spcPct val="120000"/>
              </a:lnSpc>
              <a:spcBef>
                <a:spcPct val="0"/>
              </a:spcBef>
              <a:spcAft>
                <a:spcPts val="0"/>
              </a:spcAft>
              <a:buClrTx/>
              <a:buSzTx/>
              <a:buFont typeface="Arial" panose="020B0604020202020204" pitchFamily="34" charset="0"/>
              <a:buNone/>
              <a:defRPr/>
            </a:pPr>
            <a:r>
              <a:rPr kumimoji="0" lang="zh-CN" altLang="en-US"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在此录入上述图表的描述说明，在此录入上述图表的描述说明，在此录入上述图表的描述说明。</a:t>
            </a:r>
          </a:p>
        </p:txBody>
      </p:sp>
      <p:sp>
        <p:nvSpPr>
          <p:cNvPr id="23" name="矩形 22"/>
          <p:cNvSpPr/>
          <p:nvPr/>
        </p:nvSpPr>
        <p:spPr>
          <a:xfrm>
            <a:off x="6514281" y="2297224"/>
            <a:ext cx="1061816" cy="253910"/>
          </a:xfrm>
          <a:prstGeom prst="rect">
            <a:avLst/>
          </a:prstGeom>
        </p:spPr>
        <p:txBody>
          <a:bodyPr wrap="none" lIns="68573" tIns="34287" rIns="68573" bIns="34287">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单击添加标题</a:t>
            </a:r>
            <a:endParaRPr kumimoji="0" lang="en-US" altLang="zh-CN" sz="12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24" name="矩形 47"/>
          <p:cNvSpPr>
            <a:spLocks noChangeArrowheads="1"/>
          </p:cNvSpPr>
          <p:nvPr/>
        </p:nvSpPr>
        <p:spPr bwMode="auto">
          <a:xfrm>
            <a:off x="6392121" y="2656564"/>
            <a:ext cx="1406245" cy="1084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ctr" defTabSz="914400" rtl="0" eaLnBrk="1" fontAlgn="auto" latinLnBrk="0" hangingPunct="1">
              <a:lnSpc>
                <a:spcPct val="120000"/>
              </a:lnSpc>
              <a:spcBef>
                <a:spcPct val="0"/>
              </a:spcBef>
              <a:spcAft>
                <a:spcPts val="0"/>
              </a:spcAft>
              <a:buClrTx/>
              <a:buSzTx/>
              <a:buFont typeface="Arial" panose="020B0604020202020204" pitchFamily="34" charset="0"/>
              <a:buNone/>
              <a:defRPr/>
            </a:pPr>
            <a:r>
              <a:rPr kumimoji="0" lang="zh-CN" altLang="en-US" sz="1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在此录入上述图表的描述说明，在此录入上述图表的描述说明，在此录入上述图表的描述说明。</a:t>
            </a:r>
          </a:p>
        </p:txBody>
      </p:sp>
      <p:cxnSp>
        <p:nvCxnSpPr>
          <p:cNvPr id="25" name="直接连接符 8"/>
          <p:cNvCxnSpPr/>
          <p:nvPr/>
        </p:nvCxnSpPr>
        <p:spPr>
          <a:xfrm>
            <a:off x="1070885" y="4013801"/>
            <a:ext cx="7019925"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400" fill="hold"/>
                                        <p:tgtEl>
                                          <p:spTgt spid="6"/>
                                        </p:tgtEl>
                                        <p:attrNameLst>
                                          <p:attrName>ppt_x</p:attrName>
                                        </p:attrNameLst>
                                      </p:cBhvr>
                                      <p:tavLst>
                                        <p:tav tm="0">
                                          <p:val>
                                            <p:strVal val="0-#ppt_w/2"/>
                                          </p:val>
                                        </p:tav>
                                        <p:tav tm="100000">
                                          <p:val>
                                            <p:strVal val="#ppt_x"/>
                                          </p:val>
                                        </p:tav>
                                      </p:tavLst>
                                    </p:anim>
                                    <p:anim calcmode="lin" valueType="num">
                                      <p:cBhvr additive="base">
                                        <p:cTn id="8" dur="400" fill="hold"/>
                                        <p:tgtEl>
                                          <p:spTgt spid="6"/>
                                        </p:tgtEl>
                                        <p:attrNameLst>
                                          <p:attrName>ppt_y</p:attrName>
                                        </p:attrNameLst>
                                      </p:cBhvr>
                                      <p:tavLst>
                                        <p:tav tm="0">
                                          <p:val>
                                            <p:strVal val="#ppt_y"/>
                                          </p:val>
                                        </p:tav>
                                        <p:tav tm="100000">
                                          <p:val>
                                            <p:strVal val="#ppt_y"/>
                                          </p:val>
                                        </p:tav>
                                      </p:tavLst>
                                    </p:anim>
                                  </p:childTnLst>
                                </p:cTn>
                              </p:par>
                              <p:par>
                                <p:cTn id="9" presetID="12" presetClass="entr" presetSubtype="1" fill="hold" grpId="0" nodeType="withEffect">
                                  <p:stCondLst>
                                    <p:cond delay="50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400"/>
                                        <p:tgtEl>
                                          <p:spTgt spid="17"/>
                                        </p:tgtEl>
                                        <p:attrNameLst>
                                          <p:attrName>ppt_y</p:attrName>
                                        </p:attrNameLst>
                                      </p:cBhvr>
                                      <p:tavLst>
                                        <p:tav tm="0">
                                          <p:val>
                                            <p:strVal val="#ppt_y-#ppt_h*1.125000"/>
                                          </p:val>
                                        </p:tav>
                                        <p:tav tm="100000">
                                          <p:val>
                                            <p:strVal val="#ppt_y"/>
                                          </p:val>
                                        </p:tav>
                                      </p:tavLst>
                                    </p:anim>
                                    <p:animEffect transition="in" filter="wipe(down)">
                                      <p:cBhvr>
                                        <p:cTn id="12" dur="400"/>
                                        <p:tgtEl>
                                          <p:spTgt spid="17"/>
                                        </p:tgtEl>
                                      </p:cBhvr>
                                    </p:animEffect>
                                  </p:childTnLst>
                                </p:cTn>
                              </p:par>
                              <p:par>
                                <p:cTn id="13" presetID="12" presetClass="entr" presetSubtype="1" fill="hold" grpId="0" nodeType="withEffect">
                                  <p:stCondLst>
                                    <p:cond delay="50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400"/>
                                        <p:tgtEl>
                                          <p:spTgt spid="18"/>
                                        </p:tgtEl>
                                        <p:attrNameLst>
                                          <p:attrName>ppt_y</p:attrName>
                                        </p:attrNameLst>
                                      </p:cBhvr>
                                      <p:tavLst>
                                        <p:tav tm="0">
                                          <p:val>
                                            <p:strVal val="#ppt_y-#ppt_h*1.125000"/>
                                          </p:val>
                                        </p:tav>
                                        <p:tav tm="100000">
                                          <p:val>
                                            <p:strVal val="#ppt_y"/>
                                          </p:val>
                                        </p:tav>
                                      </p:tavLst>
                                    </p:anim>
                                    <p:animEffect transition="in" filter="wipe(down)">
                                      <p:cBhvr>
                                        <p:cTn id="16" dur="400"/>
                                        <p:tgtEl>
                                          <p:spTgt spid="18"/>
                                        </p:tgtEl>
                                      </p:cBhvr>
                                    </p:animEffect>
                                  </p:childTnLst>
                                </p:cTn>
                              </p:par>
                            </p:childTnLst>
                          </p:cTn>
                        </p:par>
                        <p:par>
                          <p:cTn id="17" fill="hold">
                            <p:stCondLst>
                              <p:cond delay="500"/>
                            </p:stCondLst>
                            <p:childTnLst>
                              <p:par>
                                <p:cTn id="18" presetID="12" presetClass="entr" presetSubtype="8"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400"/>
                                        <p:tgtEl>
                                          <p:spTgt spid="3"/>
                                        </p:tgtEl>
                                        <p:attrNameLst>
                                          <p:attrName>ppt_x</p:attrName>
                                        </p:attrNameLst>
                                      </p:cBhvr>
                                      <p:tavLst>
                                        <p:tav tm="0">
                                          <p:val>
                                            <p:strVal val="#ppt_x-#ppt_w*1.125000"/>
                                          </p:val>
                                        </p:tav>
                                        <p:tav tm="100000">
                                          <p:val>
                                            <p:strVal val="#ppt_x"/>
                                          </p:val>
                                        </p:tav>
                                      </p:tavLst>
                                    </p:anim>
                                    <p:animEffect transition="in" filter="wipe(right)">
                                      <p:cBhvr>
                                        <p:cTn id="21" dur="400"/>
                                        <p:tgtEl>
                                          <p:spTgt spid="3"/>
                                        </p:tgtEl>
                                      </p:cBhvr>
                                    </p:animEffect>
                                  </p:childTnLst>
                                </p:cTn>
                              </p:par>
                              <p:par>
                                <p:cTn id="22" presetID="12" presetClass="entr" presetSubtype="1" fill="hold" grpId="0" nodeType="withEffect">
                                  <p:stCondLst>
                                    <p:cond delay="500"/>
                                  </p:stCondLst>
                                  <p:childTnLst>
                                    <p:set>
                                      <p:cBhvr>
                                        <p:cTn id="23" dur="1" fill="hold">
                                          <p:stCondLst>
                                            <p:cond delay="0"/>
                                          </p:stCondLst>
                                        </p:cTn>
                                        <p:tgtEl>
                                          <p:spTgt spid="19"/>
                                        </p:tgtEl>
                                        <p:attrNameLst>
                                          <p:attrName>style.visibility</p:attrName>
                                        </p:attrNameLst>
                                      </p:cBhvr>
                                      <p:to>
                                        <p:strVal val="visible"/>
                                      </p:to>
                                    </p:set>
                                    <p:anim calcmode="lin" valueType="num">
                                      <p:cBhvr additive="base">
                                        <p:cTn id="24" dur="400"/>
                                        <p:tgtEl>
                                          <p:spTgt spid="19"/>
                                        </p:tgtEl>
                                        <p:attrNameLst>
                                          <p:attrName>ppt_y</p:attrName>
                                        </p:attrNameLst>
                                      </p:cBhvr>
                                      <p:tavLst>
                                        <p:tav tm="0">
                                          <p:val>
                                            <p:strVal val="#ppt_y-#ppt_h*1.125000"/>
                                          </p:val>
                                        </p:tav>
                                        <p:tav tm="100000">
                                          <p:val>
                                            <p:strVal val="#ppt_y"/>
                                          </p:val>
                                        </p:tav>
                                      </p:tavLst>
                                    </p:anim>
                                    <p:animEffect transition="in" filter="wipe(down)">
                                      <p:cBhvr>
                                        <p:cTn id="25" dur="400"/>
                                        <p:tgtEl>
                                          <p:spTgt spid="19"/>
                                        </p:tgtEl>
                                      </p:cBhvr>
                                    </p:animEffect>
                                  </p:childTnLst>
                                </p:cTn>
                              </p:par>
                              <p:par>
                                <p:cTn id="26" presetID="12" presetClass="entr" presetSubtype="1" fill="hold" grpId="0" nodeType="withEffect">
                                  <p:stCondLst>
                                    <p:cond delay="500"/>
                                  </p:stCondLst>
                                  <p:childTnLst>
                                    <p:set>
                                      <p:cBhvr>
                                        <p:cTn id="27" dur="1" fill="hold">
                                          <p:stCondLst>
                                            <p:cond delay="0"/>
                                          </p:stCondLst>
                                        </p:cTn>
                                        <p:tgtEl>
                                          <p:spTgt spid="20"/>
                                        </p:tgtEl>
                                        <p:attrNameLst>
                                          <p:attrName>style.visibility</p:attrName>
                                        </p:attrNameLst>
                                      </p:cBhvr>
                                      <p:to>
                                        <p:strVal val="visible"/>
                                      </p:to>
                                    </p:set>
                                    <p:anim calcmode="lin" valueType="num">
                                      <p:cBhvr additive="base">
                                        <p:cTn id="28" dur="400"/>
                                        <p:tgtEl>
                                          <p:spTgt spid="20"/>
                                        </p:tgtEl>
                                        <p:attrNameLst>
                                          <p:attrName>ppt_y</p:attrName>
                                        </p:attrNameLst>
                                      </p:cBhvr>
                                      <p:tavLst>
                                        <p:tav tm="0">
                                          <p:val>
                                            <p:strVal val="#ppt_y-#ppt_h*1.125000"/>
                                          </p:val>
                                        </p:tav>
                                        <p:tav tm="100000">
                                          <p:val>
                                            <p:strVal val="#ppt_y"/>
                                          </p:val>
                                        </p:tav>
                                      </p:tavLst>
                                    </p:anim>
                                    <p:animEffect transition="in" filter="wipe(down)">
                                      <p:cBhvr>
                                        <p:cTn id="29" dur="400"/>
                                        <p:tgtEl>
                                          <p:spTgt spid="20"/>
                                        </p:tgtEl>
                                      </p:cBhvr>
                                    </p:animEffect>
                                  </p:childTnLst>
                                </p:cTn>
                              </p:par>
                            </p:childTnLst>
                          </p:cTn>
                        </p:par>
                        <p:par>
                          <p:cTn id="30" fill="hold">
                            <p:stCondLst>
                              <p:cond delay="1000"/>
                            </p:stCondLst>
                            <p:childTnLst>
                              <p:par>
                                <p:cTn id="31" presetID="12" presetClass="entr" presetSubtype="8" fill="hold"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400"/>
                                        <p:tgtEl>
                                          <p:spTgt spid="13"/>
                                        </p:tgtEl>
                                        <p:attrNameLst>
                                          <p:attrName>ppt_x</p:attrName>
                                        </p:attrNameLst>
                                      </p:cBhvr>
                                      <p:tavLst>
                                        <p:tav tm="0">
                                          <p:val>
                                            <p:strVal val="#ppt_x-#ppt_w*1.125000"/>
                                          </p:val>
                                        </p:tav>
                                        <p:tav tm="100000">
                                          <p:val>
                                            <p:strVal val="#ppt_x"/>
                                          </p:val>
                                        </p:tav>
                                      </p:tavLst>
                                    </p:anim>
                                    <p:animEffect transition="in" filter="wipe(right)">
                                      <p:cBhvr>
                                        <p:cTn id="34" dur="400"/>
                                        <p:tgtEl>
                                          <p:spTgt spid="13"/>
                                        </p:tgtEl>
                                      </p:cBhvr>
                                    </p:animEffect>
                                  </p:childTnLst>
                                </p:cTn>
                              </p:par>
                              <p:par>
                                <p:cTn id="35" presetID="12" presetClass="entr" presetSubtype="1" fill="hold" grpId="0" nodeType="withEffect">
                                  <p:stCondLst>
                                    <p:cond delay="500"/>
                                  </p:stCondLst>
                                  <p:childTnLst>
                                    <p:set>
                                      <p:cBhvr>
                                        <p:cTn id="36" dur="1" fill="hold">
                                          <p:stCondLst>
                                            <p:cond delay="0"/>
                                          </p:stCondLst>
                                        </p:cTn>
                                        <p:tgtEl>
                                          <p:spTgt spid="21"/>
                                        </p:tgtEl>
                                        <p:attrNameLst>
                                          <p:attrName>style.visibility</p:attrName>
                                        </p:attrNameLst>
                                      </p:cBhvr>
                                      <p:to>
                                        <p:strVal val="visible"/>
                                      </p:to>
                                    </p:set>
                                    <p:anim calcmode="lin" valueType="num">
                                      <p:cBhvr additive="base">
                                        <p:cTn id="37" dur="400"/>
                                        <p:tgtEl>
                                          <p:spTgt spid="21"/>
                                        </p:tgtEl>
                                        <p:attrNameLst>
                                          <p:attrName>ppt_y</p:attrName>
                                        </p:attrNameLst>
                                      </p:cBhvr>
                                      <p:tavLst>
                                        <p:tav tm="0">
                                          <p:val>
                                            <p:strVal val="#ppt_y-#ppt_h*1.125000"/>
                                          </p:val>
                                        </p:tav>
                                        <p:tav tm="100000">
                                          <p:val>
                                            <p:strVal val="#ppt_y"/>
                                          </p:val>
                                        </p:tav>
                                      </p:tavLst>
                                    </p:anim>
                                    <p:animEffect transition="in" filter="wipe(down)">
                                      <p:cBhvr>
                                        <p:cTn id="38" dur="400"/>
                                        <p:tgtEl>
                                          <p:spTgt spid="21"/>
                                        </p:tgtEl>
                                      </p:cBhvr>
                                    </p:animEffect>
                                  </p:childTnLst>
                                </p:cTn>
                              </p:par>
                              <p:par>
                                <p:cTn id="39" presetID="12" presetClass="entr" presetSubtype="1" fill="hold" grpId="0" nodeType="withEffect">
                                  <p:stCondLst>
                                    <p:cond delay="500"/>
                                  </p:stCondLst>
                                  <p:childTnLst>
                                    <p:set>
                                      <p:cBhvr>
                                        <p:cTn id="40" dur="1" fill="hold">
                                          <p:stCondLst>
                                            <p:cond delay="0"/>
                                          </p:stCondLst>
                                        </p:cTn>
                                        <p:tgtEl>
                                          <p:spTgt spid="22"/>
                                        </p:tgtEl>
                                        <p:attrNameLst>
                                          <p:attrName>style.visibility</p:attrName>
                                        </p:attrNameLst>
                                      </p:cBhvr>
                                      <p:to>
                                        <p:strVal val="visible"/>
                                      </p:to>
                                    </p:set>
                                    <p:anim calcmode="lin" valueType="num">
                                      <p:cBhvr additive="base">
                                        <p:cTn id="41" dur="400"/>
                                        <p:tgtEl>
                                          <p:spTgt spid="22"/>
                                        </p:tgtEl>
                                        <p:attrNameLst>
                                          <p:attrName>ppt_y</p:attrName>
                                        </p:attrNameLst>
                                      </p:cBhvr>
                                      <p:tavLst>
                                        <p:tav tm="0">
                                          <p:val>
                                            <p:strVal val="#ppt_y-#ppt_h*1.125000"/>
                                          </p:val>
                                        </p:tav>
                                        <p:tav tm="100000">
                                          <p:val>
                                            <p:strVal val="#ppt_y"/>
                                          </p:val>
                                        </p:tav>
                                      </p:tavLst>
                                    </p:anim>
                                    <p:animEffect transition="in" filter="wipe(down)">
                                      <p:cBhvr>
                                        <p:cTn id="42" dur="400"/>
                                        <p:tgtEl>
                                          <p:spTgt spid="22"/>
                                        </p:tgtEl>
                                      </p:cBhvr>
                                    </p:animEffect>
                                  </p:childTnLst>
                                </p:cTn>
                              </p:par>
                            </p:childTnLst>
                          </p:cTn>
                        </p:par>
                        <p:par>
                          <p:cTn id="43" fill="hold">
                            <p:stCondLst>
                              <p:cond delay="1500"/>
                            </p:stCondLst>
                            <p:childTnLst>
                              <p:par>
                                <p:cTn id="44" presetID="12" presetClass="entr" presetSubtype="8" fill="hold" nodeType="after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additive="base">
                                        <p:cTn id="46" dur="400"/>
                                        <p:tgtEl>
                                          <p:spTgt spid="10"/>
                                        </p:tgtEl>
                                        <p:attrNameLst>
                                          <p:attrName>ppt_x</p:attrName>
                                        </p:attrNameLst>
                                      </p:cBhvr>
                                      <p:tavLst>
                                        <p:tav tm="0">
                                          <p:val>
                                            <p:strVal val="#ppt_x-#ppt_w*1.125000"/>
                                          </p:val>
                                        </p:tav>
                                        <p:tav tm="100000">
                                          <p:val>
                                            <p:strVal val="#ppt_x"/>
                                          </p:val>
                                        </p:tav>
                                      </p:tavLst>
                                    </p:anim>
                                    <p:animEffect transition="in" filter="wipe(right)">
                                      <p:cBhvr>
                                        <p:cTn id="47" dur="400"/>
                                        <p:tgtEl>
                                          <p:spTgt spid="10"/>
                                        </p:tgtEl>
                                      </p:cBhvr>
                                    </p:animEffect>
                                  </p:childTnLst>
                                </p:cTn>
                              </p:par>
                              <p:par>
                                <p:cTn id="48" presetID="12" presetClass="entr" presetSubtype="1" fill="hold" grpId="0" nodeType="withEffect">
                                  <p:stCondLst>
                                    <p:cond delay="500"/>
                                  </p:stCondLst>
                                  <p:childTnLst>
                                    <p:set>
                                      <p:cBhvr>
                                        <p:cTn id="49" dur="1" fill="hold">
                                          <p:stCondLst>
                                            <p:cond delay="0"/>
                                          </p:stCondLst>
                                        </p:cTn>
                                        <p:tgtEl>
                                          <p:spTgt spid="23"/>
                                        </p:tgtEl>
                                        <p:attrNameLst>
                                          <p:attrName>style.visibility</p:attrName>
                                        </p:attrNameLst>
                                      </p:cBhvr>
                                      <p:to>
                                        <p:strVal val="visible"/>
                                      </p:to>
                                    </p:set>
                                    <p:anim calcmode="lin" valueType="num">
                                      <p:cBhvr additive="base">
                                        <p:cTn id="50" dur="400"/>
                                        <p:tgtEl>
                                          <p:spTgt spid="23"/>
                                        </p:tgtEl>
                                        <p:attrNameLst>
                                          <p:attrName>ppt_y</p:attrName>
                                        </p:attrNameLst>
                                      </p:cBhvr>
                                      <p:tavLst>
                                        <p:tav tm="0">
                                          <p:val>
                                            <p:strVal val="#ppt_y-#ppt_h*1.125000"/>
                                          </p:val>
                                        </p:tav>
                                        <p:tav tm="100000">
                                          <p:val>
                                            <p:strVal val="#ppt_y"/>
                                          </p:val>
                                        </p:tav>
                                      </p:tavLst>
                                    </p:anim>
                                    <p:animEffect transition="in" filter="wipe(down)">
                                      <p:cBhvr>
                                        <p:cTn id="51" dur="400"/>
                                        <p:tgtEl>
                                          <p:spTgt spid="23"/>
                                        </p:tgtEl>
                                      </p:cBhvr>
                                    </p:animEffect>
                                  </p:childTnLst>
                                </p:cTn>
                              </p:par>
                              <p:par>
                                <p:cTn id="52" presetID="12" presetClass="entr" presetSubtype="1" fill="hold" grpId="0" nodeType="withEffect">
                                  <p:stCondLst>
                                    <p:cond delay="500"/>
                                  </p:stCondLst>
                                  <p:childTnLst>
                                    <p:set>
                                      <p:cBhvr>
                                        <p:cTn id="53" dur="1" fill="hold">
                                          <p:stCondLst>
                                            <p:cond delay="0"/>
                                          </p:stCondLst>
                                        </p:cTn>
                                        <p:tgtEl>
                                          <p:spTgt spid="24"/>
                                        </p:tgtEl>
                                        <p:attrNameLst>
                                          <p:attrName>style.visibility</p:attrName>
                                        </p:attrNameLst>
                                      </p:cBhvr>
                                      <p:to>
                                        <p:strVal val="visible"/>
                                      </p:to>
                                    </p:set>
                                    <p:anim calcmode="lin" valueType="num">
                                      <p:cBhvr additive="base">
                                        <p:cTn id="54" dur="400"/>
                                        <p:tgtEl>
                                          <p:spTgt spid="24"/>
                                        </p:tgtEl>
                                        <p:attrNameLst>
                                          <p:attrName>ppt_y</p:attrName>
                                        </p:attrNameLst>
                                      </p:cBhvr>
                                      <p:tavLst>
                                        <p:tav tm="0">
                                          <p:val>
                                            <p:strVal val="#ppt_y-#ppt_h*1.125000"/>
                                          </p:val>
                                        </p:tav>
                                        <p:tav tm="100000">
                                          <p:val>
                                            <p:strVal val="#ppt_y"/>
                                          </p:val>
                                        </p:tav>
                                      </p:tavLst>
                                    </p:anim>
                                    <p:animEffect transition="in" filter="wipe(down)">
                                      <p:cBhvr>
                                        <p:cTn id="55" dur="400"/>
                                        <p:tgtEl>
                                          <p:spTgt spid="24"/>
                                        </p:tgtEl>
                                      </p:cBhvr>
                                    </p:animEffect>
                                  </p:childTnLst>
                                </p:cTn>
                              </p:par>
                            </p:childTnLst>
                          </p:cTn>
                        </p:par>
                        <p:par>
                          <p:cTn id="56" fill="hold">
                            <p:stCondLst>
                              <p:cond delay="2000"/>
                            </p:stCondLst>
                            <p:childTnLst>
                              <p:par>
                                <p:cTn id="57" presetID="16" presetClass="entr" presetSubtype="37" fill="hold" nodeType="after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barn(outVertical)">
                                      <p:cBhvr>
                                        <p:cTn id="59" dur="750"/>
                                        <p:tgtEl>
                                          <p:spTgt spid="25"/>
                                        </p:tgtEl>
                                      </p:cBhvr>
                                    </p:animEffect>
                                  </p:childTnLst>
                                </p:cTn>
                              </p:par>
                              <p:par>
                                <p:cTn id="60" presetID="53" presetClass="entr" presetSubtype="16" fill="hold" grpId="0" nodeType="withEffect">
                                  <p:stCondLst>
                                    <p:cond delay="250"/>
                                  </p:stCondLst>
                                  <p:childTnLst>
                                    <p:set>
                                      <p:cBhvr>
                                        <p:cTn id="61" dur="1" fill="hold">
                                          <p:stCondLst>
                                            <p:cond delay="0"/>
                                          </p:stCondLst>
                                        </p:cTn>
                                        <p:tgtEl>
                                          <p:spTgt spid="16"/>
                                        </p:tgtEl>
                                        <p:attrNameLst>
                                          <p:attrName>style.visibility</p:attrName>
                                        </p:attrNameLst>
                                      </p:cBhvr>
                                      <p:to>
                                        <p:strVal val="visible"/>
                                      </p:to>
                                    </p:set>
                                    <p:anim calcmode="lin" valueType="num">
                                      <p:cBhvr>
                                        <p:cTn id="62" dur="500" fill="hold"/>
                                        <p:tgtEl>
                                          <p:spTgt spid="16"/>
                                        </p:tgtEl>
                                        <p:attrNameLst>
                                          <p:attrName>ppt_w</p:attrName>
                                        </p:attrNameLst>
                                      </p:cBhvr>
                                      <p:tavLst>
                                        <p:tav tm="0">
                                          <p:val>
                                            <p:fltVal val="0"/>
                                          </p:val>
                                        </p:tav>
                                        <p:tav tm="100000">
                                          <p:val>
                                            <p:strVal val="#ppt_w"/>
                                          </p:val>
                                        </p:tav>
                                      </p:tavLst>
                                    </p:anim>
                                    <p:anim calcmode="lin" valueType="num">
                                      <p:cBhvr>
                                        <p:cTn id="63" dur="500" fill="hold"/>
                                        <p:tgtEl>
                                          <p:spTgt spid="16"/>
                                        </p:tgtEl>
                                        <p:attrNameLst>
                                          <p:attrName>ppt_h</p:attrName>
                                        </p:attrNameLst>
                                      </p:cBhvr>
                                      <p:tavLst>
                                        <p:tav tm="0">
                                          <p:val>
                                            <p:fltVal val="0"/>
                                          </p:val>
                                        </p:tav>
                                        <p:tav tm="100000">
                                          <p:val>
                                            <p:strVal val="#ppt_h"/>
                                          </p:val>
                                        </p:tav>
                                      </p:tavLst>
                                    </p:anim>
                                    <p:animEffect transition="in" filter="fade">
                                      <p:cBhvr>
                                        <p:cTn id="6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P spid="21" grpId="0"/>
      <p:bldP spid="22" grpId="0"/>
      <p:bldP spid="23" grpId="0"/>
      <p:bldP spid="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圆角矩形 20"/>
          <p:cNvSpPr/>
          <p:nvPr/>
        </p:nvSpPr>
        <p:spPr bwMode="auto">
          <a:xfrm>
            <a:off x="1588874" y="1622548"/>
            <a:ext cx="1689706" cy="1949000"/>
          </a:xfrm>
          <a:prstGeom prst="roundRect">
            <a:avLst>
              <a:gd name="adj" fmla="val 5680"/>
            </a:avLst>
          </a:prstGeom>
          <a:noFill/>
          <a:ln w="19050" cap="flat" cmpd="sng" algn="ctr">
            <a:solidFill>
              <a:schemeClr val="accent1"/>
            </a:solidFill>
            <a:prstDash val="solid"/>
            <a:round/>
            <a:headEnd type="none" w="med" len="med"/>
            <a:tailEnd type="none" w="med" len="med"/>
          </a:ln>
          <a:effectLst/>
        </p:spPr>
        <p:txBody>
          <a:bodyPr vert="horz" wrap="square" lIns="62118" tIns="31058" rIns="62118" bIns="31058" numCol="1" rtlCol="0" anchor="t" anchorCtr="0" compatLnSpc="1"/>
          <a:lstStyle/>
          <a:p>
            <a:pPr marL="914400" marR="0" lvl="2"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595959">
                  <a:lumMod val="75000"/>
                </a:srgbClr>
              </a:solidFill>
              <a:effectLst/>
              <a:uLnTx/>
              <a:uFillTx/>
              <a:latin typeface="Calibri" panose="020F0502020204030204"/>
              <a:ea typeface="宋体" panose="02010600030101010101" pitchFamily="2" charset="-122"/>
              <a:cs typeface="+mn-cs"/>
            </a:endParaRPr>
          </a:p>
        </p:txBody>
      </p:sp>
      <p:sp>
        <p:nvSpPr>
          <p:cNvPr id="22" name="圆角矩形 21"/>
          <p:cNvSpPr/>
          <p:nvPr/>
        </p:nvSpPr>
        <p:spPr bwMode="auto">
          <a:xfrm>
            <a:off x="5898234" y="1622548"/>
            <a:ext cx="1689706" cy="1949000"/>
          </a:xfrm>
          <a:prstGeom prst="roundRect">
            <a:avLst>
              <a:gd name="adj" fmla="val 5070"/>
            </a:avLst>
          </a:prstGeom>
          <a:noFill/>
          <a:ln w="19050" cap="flat" cmpd="sng" algn="ctr">
            <a:solidFill>
              <a:schemeClr val="accent1"/>
            </a:solidFill>
            <a:prstDash val="solid"/>
            <a:round/>
            <a:headEnd type="none" w="med" len="med"/>
            <a:tailEnd type="none" w="med" len="med"/>
          </a:ln>
          <a:effectLst/>
        </p:spPr>
        <p:txBody>
          <a:bodyPr vert="horz" wrap="square" lIns="62118" tIns="31058" rIns="62118" bIns="31058" numCol="1" rtlCol="0" anchor="t" anchorCtr="0" compatLnSpc="1"/>
          <a:lstStyle/>
          <a:p>
            <a:pPr marL="914400" marR="0" lvl="2"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595959">
                  <a:lumMod val="75000"/>
                </a:srgbClr>
              </a:solidFill>
              <a:effectLst/>
              <a:uLnTx/>
              <a:uFillTx/>
              <a:latin typeface="Calibri" panose="020F0502020204030204"/>
              <a:ea typeface="宋体" panose="02010600030101010101" pitchFamily="2" charset="-122"/>
              <a:cs typeface="+mn-cs"/>
            </a:endParaRPr>
          </a:p>
        </p:txBody>
      </p:sp>
      <p:sp>
        <p:nvSpPr>
          <p:cNvPr id="23" name="矩形 26"/>
          <p:cNvSpPr>
            <a:spLocks noChangeArrowheads="1"/>
          </p:cNvSpPr>
          <p:nvPr/>
        </p:nvSpPr>
        <p:spPr bwMode="auto">
          <a:xfrm>
            <a:off x="6019308" y="1719952"/>
            <a:ext cx="1467161" cy="1858099"/>
          </a:xfrm>
          <a:prstGeom prst="rect">
            <a:avLst/>
          </a:prstGeom>
          <a:noFill/>
          <a:ln w="9525">
            <a:noFill/>
            <a:miter lim="800000"/>
          </a:ln>
        </p:spPr>
        <p:txBody>
          <a:bodyPr wrap="square" lIns="62118" tIns="31058" rIns="62118" bIns="31058">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您的内容打在这里，或者通过复制您的文本后，在此框中选择粘贴，并选择只保留文字。在此录入上述图表的综合描述说明，在此录入上述图表的综合描述说明，在此录入上述图表的综合描述说明。</a:t>
            </a:r>
          </a:p>
        </p:txBody>
      </p:sp>
      <p:sp>
        <p:nvSpPr>
          <p:cNvPr id="24" name="圆角矩形 23"/>
          <p:cNvSpPr/>
          <p:nvPr/>
        </p:nvSpPr>
        <p:spPr bwMode="auto">
          <a:xfrm>
            <a:off x="3724505" y="1622548"/>
            <a:ext cx="1689706" cy="1949000"/>
          </a:xfrm>
          <a:prstGeom prst="roundRect">
            <a:avLst>
              <a:gd name="adj" fmla="val 5070"/>
            </a:avLst>
          </a:prstGeom>
          <a:noFill/>
          <a:ln w="19050" cap="flat" cmpd="sng" algn="ctr">
            <a:solidFill>
              <a:schemeClr val="accent1"/>
            </a:solidFill>
            <a:prstDash val="solid"/>
            <a:round/>
            <a:headEnd type="none" w="med" len="med"/>
            <a:tailEnd type="none" w="med" len="med"/>
          </a:ln>
          <a:effectLst/>
        </p:spPr>
        <p:txBody>
          <a:bodyPr vert="horz" wrap="square" lIns="62118" tIns="31058" rIns="62118" bIns="31058" numCol="1" rtlCol="0" anchor="t" anchorCtr="0" compatLnSpc="1"/>
          <a:lstStyle/>
          <a:p>
            <a:pPr marL="914400" marR="0" lvl="2"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595959">
                  <a:lumMod val="75000"/>
                </a:srgbClr>
              </a:solidFill>
              <a:effectLst/>
              <a:uLnTx/>
              <a:uFillTx/>
              <a:latin typeface="Calibri" panose="020F0502020204030204"/>
              <a:ea typeface="宋体" panose="02010600030101010101" pitchFamily="2" charset="-122"/>
              <a:cs typeface="+mn-cs"/>
            </a:endParaRPr>
          </a:p>
        </p:txBody>
      </p:sp>
      <p:sp>
        <p:nvSpPr>
          <p:cNvPr id="25" name="矩形 24"/>
          <p:cNvSpPr>
            <a:spLocks noChangeArrowheads="1"/>
          </p:cNvSpPr>
          <p:nvPr/>
        </p:nvSpPr>
        <p:spPr bwMode="auto">
          <a:xfrm>
            <a:off x="3820451" y="1711468"/>
            <a:ext cx="1472214" cy="1858099"/>
          </a:xfrm>
          <a:prstGeom prst="rect">
            <a:avLst/>
          </a:prstGeom>
          <a:noFill/>
          <a:ln w="9525">
            <a:noFill/>
            <a:miter lim="800000"/>
          </a:ln>
        </p:spPr>
        <p:txBody>
          <a:bodyPr wrap="square" lIns="62118" tIns="31058" rIns="62118" bIns="31058">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您的内容打在这里，或者通过复制您的文本后，在此框中选择粘贴，并选择只保留文字。在此录入上述图表的综合描述说明，在此录入上述图表的综合描述说明，在此录入上述图表的综合描述说明。</a:t>
            </a:r>
          </a:p>
        </p:txBody>
      </p:sp>
      <p:sp>
        <p:nvSpPr>
          <p:cNvPr id="26" name="TextBox 32"/>
          <p:cNvSpPr txBox="1">
            <a:spLocks noChangeArrowheads="1"/>
          </p:cNvSpPr>
          <p:nvPr/>
        </p:nvSpPr>
        <p:spPr bwMode="auto">
          <a:xfrm>
            <a:off x="1689913" y="1732171"/>
            <a:ext cx="1458126" cy="1858099"/>
          </a:xfrm>
          <a:prstGeom prst="rect">
            <a:avLst/>
          </a:prstGeom>
          <a:noFill/>
          <a:ln w="9525">
            <a:noFill/>
            <a:miter lim="800000"/>
          </a:ln>
        </p:spPr>
        <p:txBody>
          <a:bodyPr wrap="square" lIns="62118" tIns="31058" rIns="62118" bIns="31058">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您的内容打在这里，或者通过复制您的文本后，在此框中选择粘贴，并选择只保留文字。在此录入上述图表的综合描述说明，在此录入上述图表的综合描述说明，在此录入上述图表的综合描述说明。</a:t>
            </a:r>
          </a:p>
        </p:txBody>
      </p:sp>
      <p:sp>
        <p:nvSpPr>
          <p:cNvPr id="27" name="Rectangle 20"/>
          <p:cNvSpPr>
            <a:spLocks noChangeArrowheads="1"/>
          </p:cNvSpPr>
          <p:nvPr/>
        </p:nvSpPr>
        <p:spPr bwMode="auto">
          <a:xfrm>
            <a:off x="1928356" y="4069860"/>
            <a:ext cx="5328877" cy="446106"/>
          </a:xfrm>
          <a:prstGeom prst="roundRect">
            <a:avLst/>
          </a:prstGeom>
          <a:noFill/>
          <a:ln w="9525" cap="flat" cmpd="sng" algn="ctr">
            <a:noFill/>
            <a:prstDash val="solid"/>
            <a:round/>
            <a:headEnd type="none" w="med" len="med"/>
            <a:tailEnd type="none" w="med" len="med"/>
          </a:ln>
          <a:effectLst/>
        </p:spPr>
        <p:txBody>
          <a:bodyPr vert="horz" wrap="square" lIns="62118" tIns="31058" rIns="62118" bIns="31058" numCol="1" rtlCol="0"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595959">
                  <a:lumMod val="75000"/>
                </a:srgbClr>
              </a:solidFill>
              <a:effectLst/>
              <a:uLnTx/>
              <a:uFillTx/>
              <a:latin typeface="Calibri" panose="020F0502020204030204"/>
              <a:ea typeface="宋体" panose="02010600030101010101" pitchFamily="2" charset="-122"/>
              <a:cs typeface="+mn-cs"/>
            </a:endParaRPr>
          </a:p>
        </p:txBody>
      </p:sp>
      <p:sp>
        <p:nvSpPr>
          <p:cNvPr id="28" name="矩形 27"/>
          <p:cNvSpPr/>
          <p:nvPr/>
        </p:nvSpPr>
        <p:spPr bwMode="auto">
          <a:xfrm>
            <a:off x="1356843" y="4147798"/>
            <a:ext cx="6455517" cy="278166"/>
          </a:xfrm>
          <a:prstGeom prst="rect">
            <a:avLst/>
          </a:prstGeom>
          <a:solidFill>
            <a:schemeClr val="accent1"/>
          </a:solidFill>
          <a:ln w="28575">
            <a:noFill/>
          </a:ln>
          <a:scene3d>
            <a:camera prst="orthographicFront"/>
            <a:lightRig rig="threePt" dir="t"/>
          </a:scene3d>
          <a:sp3d/>
        </p:spPr>
        <p:txBody>
          <a:bodyPr wrap="square" lIns="62118" tIns="31058" rIns="62118" bIns="31058">
            <a:spAutoFit/>
          </a:bodyPr>
          <a:lstStyle/>
          <a:p>
            <a:pPr marL="0" marR="0" lvl="0" indent="0" algn="ctr" defTabSz="914400" rtl="0" eaLnBrk="1" fontAlgn="auto" latinLnBrk="0" hangingPunct="1">
              <a:lnSpc>
                <a:spcPct val="100000"/>
              </a:lnSpc>
              <a:spcBef>
                <a:spcPts val="0"/>
              </a:spcBef>
              <a:spcAft>
                <a:spcPts val="0"/>
              </a:spcAft>
              <a:buClrTx/>
              <a:buSzTx/>
              <a:buFontTx/>
              <a:buNone/>
              <a:tabLst>
                <a:tab pos="5788660" algn="r"/>
              </a:tabLst>
              <a:defRPr/>
            </a:pPr>
            <a:r>
              <a:rPr kumimoji="0" lang="zh-CN" altLang="en-US" sz="14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单击此处添加标题</a:t>
            </a:r>
          </a:p>
        </p:txBody>
      </p:sp>
      <p:sp>
        <p:nvSpPr>
          <p:cNvPr id="29" name="燕尾形 28"/>
          <p:cNvSpPr/>
          <p:nvPr/>
        </p:nvSpPr>
        <p:spPr>
          <a:xfrm rot="16200000" flipH="1" flipV="1">
            <a:off x="6608954" y="3628094"/>
            <a:ext cx="268262" cy="448905"/>
          </a:xfrm>
          <a:prstGeom prst="chevron">
            <a:avLst>
              <a:gd name="adj" fmla="val 39402"/>
            </a:avLst>
          </a:prstGeom>
          <a:solidFill>
            <a:schemeClr val="accent2"/>
          </a:solidFill>
          <a:ln w="9525" cap="flat" cmpd="sng" algn="ctr">
            <a:noFill/>
            <a:prstDash val="solid"/>
            <a:round/>
            <a:headEnd type="none" w="med" len="med"/>
            <a:tailEnd type="none" w="med" len="med"/>
          </a:ln>
          <a:effectLst/>
        </p:spPr>
        <p:txBody>
          <a:bodyPr vert="horz" wrap="square" lIns="62118" tIns="31058" rIns="62118" bIns="31058" numCol="1" rtlCol="0"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595959">
                  <a:lumMod val="75000"/>
                </a:srgbClr>
              </a:solidFill>
              <a:effectLst/>
              <a:uLnTx/>
              <a:uFillTx/>
              <a:latin typeface="Calibri" panose="020F0502020204030204"/>
              <a:ea typeface="宋体" panose="02010600030101010101" pitchFamily="2" charset="-122"/>
              <a:cs typeface="+mn-cs"/>
            </a:endParaRPr>
          </a:p>
        </p:txBody>
      </p:sp>
      <p:sp>
        <p:nvSpPr>
          <p:cNvPr id="30" name="圆角矩形 29"/>
          <p:cNvSpPr/>
          <p:nvPr/>
        </p:nvSpPr>
        <p:spPr>
          <a:xfrm>
            <a:off x="3724505" y="1203598"/>
            <a:ext cx="1689706" cy="290618"/>
          </a:xfrm>
          <a:prstGeom prst="roundRect">
            <a:avLst/>
          </a:prstGeom>
          <a:solidFill>
            <a:schemeClr val="accent1"/>
          </a:solidFill>
          <a:ln w="9525" cap="flat" cmpd="sng" algn="ctr">
            <a:noFill/>
            <a:prstDash val="solid"/>
            <a:round/>
            <a:headEnd type="none" w="med" len="med"/>
            <a:tailEnd type="none" w="med" len="med"/>
          </a:ln>
          <a:effectLst/>
        </p:spPr>
        <p:txBody>
          <a:bodyPr vert="horz" wrap="square" lIns="62118" tIns="31058" rIns="62118" bIns="31058" numCol="1" rtlCol="0"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595959">
                  <a:lumMod val="75000"/>
                </a:srgbClr>
              </a:solidFill>
              <a:effectLst/>
              <a:uLnTx/>
              <a:uFillTx/>
              <a:latin typeface="Calibri" panose="020F0502020204030204"/>
              <a:ea typeface="宋体" panose="02010600030101010101" pitchFamily="2" charset="-122"/>
              <a:cs typeface="+mn-cs"/>
            </a:endParaRPr>
          </a:p>
        </p:txBody>
      </p:sp>
      <p:sp>
        <p:nvSpPr>
          <p:cNvPr id="31" name="圆角矩形 30"/>
          <p:cNvSpPr/>
          <p:nvPr/>
        </p:nvSpPr>
        <p:spPr>
          <a:xfrm>
            <a:off x="5898234" y="1203598"/>
            <a:ext cx="1689706" cy="290618"/>
          </a:xfrm>
          <a:prstGeom prst="roundRect">
            <a:avLst/>
          </a:prstGeom>
          <a:solidFill>
            <a:schemeClr val="accent1"/>
          </a:solidFill>
          <a:ln w="9525" cap="flat" cmpd="sng" algn="ctr">
            <a:noFill/>
            <a:prstDash val="solid"/>
            <a:round/>
            <a:headEnd type="none" w="med" len="med"/>
            <a:tailEnd type="none" w="med" len="med"/>
          </a:ln>
          <a:effectLst/>
        </p:spPr>
        <p:txBody>
          <a:bodyPr vert="horz" wrap="square" lIns="62118" tIns="31058" rIns="62118" bIns="31058" numCol="1" rtlCol="0"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595959">
                  <a:lumMod val="75000"/>
                </a:srgbClr>
              </a:solidFill>
              <a:effectLst/>
              <a:uLnTx/>
              <a:uFillTx/>
              <a:latin typeface="Calibri" panose="020F0502020204030204"/>
              <a:ea typeface="宋体" panose="02010600030101010101" pitchFamily="2" charset="-122"/>
              <a:cs typeface="+mn-cs"/>
            </a:endParaRPr>
          </a:p>
        </p:txBody>
      </p:sp>
      <p:sp>
        <p:nvSpPr>
          <p:cNvPr id="32" name="圆角矩形 31"/>
          <p:cNvSpPr/>
          <p:nvPr/>
        </p:nvSpPr>
        <p:spPr>
          <a:xfrm>
            <a:off x="1588874" y="1203598"/>
            <a:ext cx="1689706" cy="290618"/>
          </a:xfrm>
          <a:prstGeom prst="roundRect">
            <a:avLst/>
          </a:prstGeom>
          <a:solidFill>
            <a:schemeClr val="accent1"/>
          </a:solidFill>
          <a:ln w="38100" cap="flat" cmpd="sng" algn="ctr">
            <a:noFill/>
            <a:prstDash val="solid"/>
            <a:round/>
            <a:headEnd type="none" w="med" len="med"/>
            <a:tailEnd type="none" w="med" len="med"/>
          </a:ln>
          <a:effectLst/>
        </p:spPr>
        <p:txBody>
          <a:bodyPr vert="horz" wrap="square" lIns="62118" tIns="31058" rIns="62118" bIns="31058" numCol="1" rtlCol="0"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595959">
                  <a:lumMod val="75000"/>
                </a:srgbClr>
              </a:solidFill>
              <a:effectLst/>
              <a:uLnTx/>
              <a:uFillTx/>
              <a:latin typeface="Calibri" panose="020F0502020204030204"/>
              <a:ea typeface="宋体" panose="02010600030101010101" pitchFamily="2" charset="-122"/>
              <a:cs typeface="+mn-cs"/>
            </a:endParaRPr>
          </a:p>
        </p:txBody>
      </p:sp>
      <p:sp>
        <p:nvSpPr>
          <p:cNvPr id="33" name="矩形 32"/>
          <p:cNvSpPr>
            <a:spLocks noChangeArrowheads="1"/>
          </p:cNvSpPr>
          <p:nvPr/>
        </p:nvSpPr>
        <p:spPr bwMode="auto">
          <a:xfrm>
            <a:off x="1623656" y="1225921"/>
            <a:ext cx="1517422" cy="230170"/>
          </a:xfrm>
          <a:prstGeom prst="rect">
            <a:avLst/>
          </a:prstGeom>
          <a:noFill/>
          <a:ln>
            <a:noFill/>
          </a:ln>
          <a:scene3d>
            <a:camera prst="orthographicFront"/>
            <a:lightRig rig="threePt" dir="t"/>
          </a:scene3d>
          <a:sp3d/>
        </p:spPr>
        <p:txBody>
          <a:bodyPr wrap="square" lIns="62118" tIns="31058" rIns="62118" bIns="31058">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1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单击此处添加标题</a:t>
            </a:r>
          </a:p>
        </p:txBody>
      </p:sp>
      <p:sp>
        <p:nvSpPr>
          <p:cNvPr id="34" name="矩形 33"/>
          <p:cNvSpPr>
            <a:spLocks noChangeArrowheads="1"/>
          </p:cNvSpPr>
          <p:nvPr/>
        </p:nvSpPr>
        <p:spPr bwMode="auto">
          <a:xfrm>
            <a:off x="5994179" y="1225921"/>
            <a:ext cx="1517422" cy="230170"/>
          </a:xfrm>
          <a:prstGeom prst="rect">
            <a:avLst/>
          </a:prstGeom>
          <a:noFill/>
          <a:ln>
            <a:noFill/>
          </a:ln>
          <a:scene3d>
            <a:camera prst="orthographicFront"/>
            <a:lightRig rig="threePt" dir="t"/>
          </a:scene3d>
          <a:sp3d/>
        </p:spPr>
        <p:txBody>
          <a:bodyPr wrap="square" lIns="62118" tIns="31058" rIns="62118" bIns="31058">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1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单击此处添加标题</a:t>
            </a:r>
          </a:p>
        </p:txBody>
      </p:sp>
      <p:sp>
        <p:nvSpPr>
          <p:cNvPr id="35" name="矩形 34"/>
          <p:cNvSpPr>
            <a:spLocks noChangeArrowheads="1"/>
          </p:cNvSpPr>
          <p:nvPr/>
        </p:nvSpPr>
        <p:spPr bwMode="auto">
          <a:xfrm>
            <a:off x="3820451" y="1225921"/>
            <a:ext cx="1517422" cy="230170"/>
          </a:xfrm>
          <a:prstGeom prst="rect">
            <a:avLst/>
          </a:prstGeom>
          <a:noFill/>
          <a:ln>
            <a:noFill/>
          </a:ln>
          <a:scene3d>
            <a:camera prst="orthographicFront"/>
            <a:lightRig rig="threePt" dir="t"/>
          </a:scene3d>
          <a:sp3d/>
        </p:spPr>
        <p:txBody>
          <a:bodyPr wrap="square" lIns="62118" tIns="31058" rIns="62118" bIns="31058">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1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单击此处添加标题</a:t>
            </a:r>
          </a:p>
        </p:txBody>
      </p:sp>
      <p:sp>
        <p:nvSpPr>
          <p:cNvPr id="36" name="燕尾形 35"/>
          <p:cNvSpPr/>
          <p:nvPr/>
        </p:nvSpPr>
        <p:spPr>
          <a:xfrm rot="16200000" flipH="1" flipV="1">
            <a:off x="4471691" y="3628094"/>
            <a:ext cx="268262" cy="448905"/>
          </a:xfrm>
          <a:prstGeom prst="chevron">
            <a:avLst>
              <a:gd name="adj" fmla="val 39402"/>
            </a:avLst>
          </a:prstGeom>
          <a:solidFill>
            <a:schemeClr val="accent2"/>
          </a:solidFill>
          <a:ln w="9525" cap="flat" cmpd="sng" algn="ctr">
            <a:noFill/>
            <a:prstDash val="solid"/>
            <a:round/>
            <a:headEnd type="none" w="med" len="med"/>
            <a:tailEnd type="none" w="med" len="med"/>
          </a:ln>
          <a:effectLst/>
        </p:spPr>
        <p:txBody>
          <a:bodyPr vert="horz" wrap="square" lIns="62118" tIns="31058" rIns="62118" bIns="31058" numCol="1" rtlCol="0"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595959">
                  <a:lumMod val="75000"/>
                </a:srgbClr>
              </a:solidFill>
              <a:effectLst/>
              <a:uLnTx/>
              <a:uFillTx/>
              <a:latin typeface="Calibri" panose="020F0502020204030204"/>
              <a:ea typeface="宋体" panose="02010600030101010101" pitchFamily="2" charset="-122"/>
              <a:cs typeface="+mn-cs"/>
            </a:endParaRPr>
          </a:p>
        </p:txBody>
      </p:sp>
      <p:sp>
        <p:nvSpPr>
          <p:cNvPr id="37" name="燕尾形 36"/>
          <p:cNvSpPr/>
          <p:nvPr/>
        </p:nvSpPr>
        <p:spPr>
          <a:xfrm rot="16200000" flipH="1" flipV="1">
            <a:off x="2320389" y="3628094"/>
            <a:ext cx="268262" cy="448905"/>
          </a:xfrm>
          <a:prstGeom prst="chevron">
            <a:avLst>
              <a:gd name="adj" fmla="val 39402"/>
            </a:avLst>
          </a:prstGeom>
          <a:solidFill>
            <a:schemeClr val="accent2"/>
          </a:solidFill>
          <a:ln w="9525" cap="flat" cmpd="sng" algn="ctr">
            <a:noFill/>
            <a:prstDash val="solid"/>
            <a:round/>
            <a:headEnd type="none" w="med" len="med"/>
            <a:tailEnd type="none" w="med" len="med"/>
          </a:ln>
          <a:effectLst/>
        </p:spPr>
        <p:txBody>
          <a:bodyPr vert="horz" wrap="square" lIns="62118" tIns="31058" rIns="62118" bIns="31058" numCol="1" rtlCol="0"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595959">
                  <a:lumMod val="75000"/>
                </a:srgbClr>
              </a:solidFill>
              <a:effectLst/>
              <a:uLnTx/>
              <a:uFillTx/>
              <a:latin typeface="Calibri" panose="020F0502020204030204"/>
              <a:ea typeface="宋体" panose="02010600030101010101" pitchFamily="2" charset="-122"/>
              <a:cs typeface="+mn-cs"/>
            </a:endParaRP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anim calcmode="lin" valueType="num">
                                      <p:cBhvr>
                                        <p:cTn id="8" dur="500" fill="hold"/>
                                        <p:tgtEl>
                                          <p:spTgt spid="32"/>
                                        </p:tgtEl>
                                        <p:attrNameLst>
                                          <p:attrName>ppt_x</p:attrName>
                                        </p:attrNameLst>
                                      </p:cBhvr>
                                      <p:tavLst>
                                        <p:tav tm="0">
                                          <p:val>
                                            <p:strVal val="#ppt_x"/>
                                          </p:val>
                                        </p:tav>
                                        <p:tav tm="100000">
                                          <p:val>
                                            <p:strVal val="#ppt_x"/>
                                          </p:val>
                                        </p:tav>
                                      </p:tavLst>
                                    </p:anim>
                                    <p:anim calcmode="lin" valueType="num">
                                      <p:cBhvr>
                                        <p:cTn id="9" dur="450" decel="100000" fill="hold"/>
                                        <p:tgtEl>
                                          <p:spTgt spid="3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32"/>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500"/>
                                        <p:tgtEl>
                                          <p:spTgt spid="30"/>
                                        </p:tgtEl>
                                      </p:cBhvr>
                                    </p:animEffect>
                                    <p:anim calcmode="lin" valueType="num">
                                      <p:cBhvr>
                                        <p:cTn id="14" dur="500" fill="hold"/>
                                        <p:tgtEl>
                                          <p:spTgt spid="30"/>
                                        </p:tgtEl>
                                        <p:attrNameLst>
                                          <p:attrName>ppt_x</p:attrName>
                                        </p:attrNameLst>
                                      </p:cBhvr>
                                      <p:tavLst>
                                        <p:tav tm="0">
                                          <p:val>
                                            <p:strVal val="#ppt_x"/>
                                          </p:val>
                                        </p:tav>
                                        <p:tav tm="100000">
                                          <p:val>
                                            <p:strVal val="#ppt_x"/>
                                          </p:val>
                                        </p:tav>
                                      </p:tavLst>
                                    </p:anim>
                                    <p:anim calcmode="lin" valueType="num">
                                      <p:cBhvr>
                                        <p:cTn id="15" dur="450" decel="100000" fill="hold"/>
                                        <p:tgtEl>
                                          <p:spTgt spid="30"/>
                                        </p:tgtEl>
                                        <p:attrNameLst>
                                          <p:attrName>ppt_y</p:attrName>
                                        </p:attrNameLst>
                                      </p:cBhvr>
                                      <p:tavLst>
                                        <p:tav tm="0">
                                          <p:val>
                                            <p:strVal val="#ppt_y+1"/>
                                          </p:val>
                                        </p:tav>
                                        <p:tav tm="100000">
                                          <p:val>
                                            <p:strVal val="#ppt_y-.03"/>
                                          </p:val>
                                        </p:tav>
                                      </p:tavLst>
                                    </p:anim>
                                    <p:anim calcmode="lin" valueType="num">
                                      <p:cBhvr>
                                        <p:cTn id="16" dur="50" accel="100000" fill="hold">
                                          <p:stCondLst>
                                            <p:cond delay="450"/>
                                          </p:stCondLst>
                                        </p:cTn>
                                        <p:tgtEl>
                                          <p:spTgt spid="30"/>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fade">
                                      <p:cBhvr>
                                        <p:cTn id="19" dur="500"/>
                                        <p:tgtEl>
                                          <p:spTgt spid="31"/>
                                        </p:tgtEl>
                                      </p:cBhvr>
                                    </p:animEffect>
                                    <p:anim calcmode="lin" valueType="num">
                                      <p:cBhvr>
                                        <p:cTn id="20" dur="500" fill="hold"/>
                                        <p:tgtEl>
                                          <p:spTgt spid="31"/>
                                        </p:tgtEl>
                                        <p:attrNameLst>
                                          <p:attrName>ppt_x</p:attrName>
                                        </p:attrNameLst>
                                      </p:cBhvr>
                                      <p:tavLst>
                                        <p:tav tm="0">
                                          <p:val>
                                            <p:strVal val="#ppt_x"/>
                                          </p:val>
                                        </p:tav>
                                        <p:tav tm="100000">
                                          <p:val>
                                            <p:strVal val="#ppt_x"/>
                                          </p:val>
                                        </p:tav>
                                      </p:tavLst>
                                    </p:anim>
                                    <p:anim calcmode="lin" valueType="num">
                                      <p:cBhvr>
                                        <p:cTn id="21" dur="450" decel="100000" fill="hold"/>
                                        <p:tgtEl>
                                          <p:spTgt spid="31"/>
                                        </p:tgtEl>
                                        <p:attrNameLst>
                                          <p:attrName>ppt_y</p:attrName>
                                        </p:attrNameLst>
                                      </p:cBhvr>
                                      <p:tavLst>
                                        <p:tav tm="0">
                                          <p:val>
                                            <p:strVal val="#ppt_y+1"/>
                                          </p:val>
                                        </p:tav>
                                        <p:tav tm="100000">
                                          <p:val>
                                            <p:strVal val="#ppt_y-.03"/>
                                          </p:val>
                                        </p:tav>
                                      </p:tavLst>
                                    </p:anim>
                                    <p:anim calcmode="lin" valueType="num">
                                      <p:cBhvr>
                                        <p:cTn id="22" dur="50" accel="100000" fill="hold">
                                          <p:stCondLst>
                                            <p:cond delay="450"/>
                                          </p:stCondLst>
                                        </p:cTn>
                                        <p:tgtEl>
                                          <p:spTgt spid="31"/>
                                        </p:tgtEl>
                                        <p:attrNameLst>
                                          <p:attrName>ppt_y</p:attrName>
                                        </p:attrNameLst>
                                      </p:cBhvr>
                                      <p:tavLst>
                                        <p:tav tm="0">
                                          <p:val>
                                            <p:strVal val="#ppt_y-.03"/>
                                          </p:val>
                                        </p:tav>
                                        <p:tav tm="100000">
                                          <p:val>
                                            <p:strVal val="#ppt_y"/>
                                          </p:val>
                                        </p:tav>
                                      </p:tavLst>
                                    </p:anim>
                                  </p:childTnLst>
                                </p:cTn>
                              </p:par>
                            </p:childTnLst>
                          </p:cTn>
                        </p:par>
                        <p:par>
                          <p:cTn id="23" fill="hold">
                            <p:stCondLst>
                              <p:cond delay="500"/>
                            </p:stCondLst>
                            <p:childTnLst>
                              <p:par>
                                <p:cTn id="24" presetID="12" presetClass="entr" presetSubtype="4" fill="hold" grpId="0" nodeType="afterEffect">
                                  <p:stCondLst>
                                    <p:cond delay="0"/>
                                  </p:stCondLst>
                                  <p:childTnLst>
                                    <p:set>
                                      <p:cBhvr>
                                        <p:cTn id="25" dur="1" fill="hold">
                                          <p:stCondLst>
                                            <p:cond delay="0"/>
                                          </p:stCondLst>
                                        </p:cTn>
                                        <p:tgtEl>
                                          <p:spTgt spid="33"/>
                                        </p:tgtEl>
                                        <p:attrNameLst>
                                          <p:attrName>style.visibility</p:attrName>
                                        </p:attrNameLst>
                                      </p:cBhvr>
                                      <p:to>
                                        <p:strVal val="visible"/>
                                      </p:to>
                                    </p:set>
                                    <p:animEffect transition="in" filter="slide(fromBottom)">
                                      <p:cBhvr>
                                        <p:cTn id="26" dur="500"/>
                                        <p:tgtEl>
                                          <p:spTgt spid="33"/>
                                        </p:tgtEl>
                                      </p:cBhvr>
                                    </p:animEffect>
                                  </p:childTnLst>
                                </p:cTn>
                              </p:par>
                            </p:childTnLst>
                          </p:cTn>
                        </p:par>
                        <p:par>
                          <p:cTn id="27" fill="hold">
                            <p:stCondLst>
                              <p:cond delay="1000"/>
                            </p:stCondLst>
                            <p:childTnLst>
                              <p:par>
                                <p:cTn id="28" presetID="12" presetClass="entr" presetSubtype="4" fill="hold" grpId="0" nodeType="afterEffect">
                                  <p:stCondLst>
                                    <p:cond delay="0"/>
                                  </p:stCondLst>
                                  <p:childTnLst>
                                    <p:set>
                                      <p:cBhvr>
                                        <p:cTn id="29" dur="1" fill="hold">
                                          <p:stCondLst>
                                            <p:cond delay="0"/>
                                          </p:stCondLst>
                                        </p:cTn>
                                        <p:tgtEl>
                                          <p:spTgt spid="35"/>
                                        </p:tgtEl>
                                        <p:attrNameLst>
                                          <p:attrName>style.visibility</p:attrName>
                                        </p:attrNameLst>
                                      </p:cBhvr>
                                      <p:to>
                                        <p:strVal val="visible"/>
                                      </p:to>
                                    </p:set>
                                    <p:animEffect transition="in" filter="slide(fromBottom)">
                                      <p:cBhvr>
                                        <p:cTn id="30" dur="500"/>
                                        <p:tgtEl>
                                          <p:spTgt spid="35"/>
                                        </p:tgtEl>
                                      </p:cBhvr>
                                    </p:animEffect>
                                  </p:childTnLst>
                                </p:cTn>
                              </p:par>
                            </p:childTnLst>
                          </p:cTn>
                        </p:par>
                        <p:par>
                          <p:cTn id="31" fill="hold">
                            <p:stCondLst>
                              <p:cond delay="1500"/>
                            </p:stCondLst>
                            <p:childTnLst>
                              <p:par>
                                <p:cTn id="32" presetID="12" presetClass="entr" presetSubtype="4" fill="hold" grpId="0" nodeType="afterEffect">
                                  <p:stCondLst>
                                    <p:cond delay="0"/>
                                  </p:stCondLst>
                                  <p:childTnLst>
                                    <p:set>
                                      <p:cBhvr>
                                        <p:cTn id="33" dur="1" fill="hold">
                                          <p:stCondLst>
                                            <p:cond delay="0"/>
                                          </p:stCondLst>
                                        </p:cTn>
                                        <p:tgtEl>
                                          <p:spTgt spid="34"/>
                                        </p:tgtEl>
                                        <p:attrNameLst>
                                          <p:attrName>style.visibility</p:attrName>
                                        </p:attrNameLst>
                                      </p:cBhvr>
                                      <p:to>
                                        <p:strVal val="visible"/>
                                      </p:to>
                                    </p:set>
                                    <p:animEffect transition="in" filter="slide(fromBottom)">
                                      <p:cBhvr>
                                        <p:cTn id="34" dur="500"/>
                                        <p:tgtEl>
                                          <p:spTgt spid="34"/>
                                        </p:tgtEl>
                                      </p:cBhvr>
                                    </p:animEffect>
                                  </p:childTnLst>
                                </p:cTn>
                              </p:par>
                            </p:childTnLst>
                          </p:cTn>
                        </p:par>
                        <p:par>
                          <p:cTn id="35" fill="hold">
                            <p:stCondLst>
                              <p:cond delay="2000"/>
                            </p:stCondLst>
                            <p:childTnLst>
                              <p:par>
                                <p:cTn id="36" presetID="12" presetClass="entr" presetSubtype="1" fill="hold" grpId="0"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slide(fromTop)">
                                      <p:cBhvr>
                                        <p:cTn id="38" dur="500"/>
                                        <p:tgtEl>
                                          <p:spTgt spid="21"/>
                                        </p:tgtEl>
                                      </p:cBhvr>
                                    </p:animEffect>
                                  </p:childTnLst>
                                </p:cTn>
                              </p:par>
                            </p:childTnLst>
                          </p:cTn>
                        </p:par>
                        <p:par>
                          <p:cTn id="39" fill="hold">
                            <p:stCondLst>
                              <p:cond delay="2500"/>
                            </p:stCondLst>
                            <p:childTnLst>
                              <p:par>
                                <p:cTn id="40" presetID="12" presetClass="entr" presetSubtype="1"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slide(fromTop)">
                                      <p:cBhvr>
                                        <p:cTn id="42" dur="500"/>
                                        <p:tgtEl>
                                          <p:spTgt spid="24"/>
                                        </p:tgtEl>
                                      </p:cBhvr>
                                    </p:animEffect>
                                  </p:childTnLst>
                                </p:cTn>
                              </p:par>
                            </p:childTnLst>
                          </p:cTn>
                        </p:par>
                        <p:par>
                          <p:cTn id="43" fill="hold">
                            <p:stCondLst>
                              <p:cond delay="3000"/>
                            </p:stCondLst>
                            <p:childTnLst>
                              <p:par>
                                <p:cTn id="44" presetID="12" presetClass="entr" presetSubtype="1" fill="hold" grpId="0" nodeType="after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slide(fromTop)">
                                      <p:cBhvr>
                                        <p:cTn id="46" dur="500"/>
                                        <p:tgtEl>
                                          <p:spTgt spid="22"/>
                                        </p:tgtEl>
                                      </p:cBhvr>
                                    </p:animEffect>
                                  </p:childTnLst>
                                </p:cTn>
                              </p:par>
                            </p:childTnLst>
                          </p:cTn>
                        </p:par>
                        <p:par>
                          <p:cTn id="47" fill="hold">
                            <p:stCondLst>
                              <p:cond delay="3500"/>
                            </p:stCondLst>
                            <p:childTnLst>
                              <p:par>
                                <p:cTn id="48" presetID="49" presetClass="entr" presetSubtype="0" decel="100000" fill="hold" grpId="0" nodeType="afterEffect">
                                  <p:stCondLst>
                                    <p:cond delay="0"/>
                                  </p:stCondLst>
                                  <p:childTnLst>
                                    <p:set>
                                      <p:cBhvr>
                                        <p:cTn id="49" dur="1" fill="hold">
                                          <p:stCondLst>
                                            <p:cond delay="0"/>
                                          </p:stCondLst>
                                        </p:cTn>
                                        <p:tgtEl>
                                          <p:spTgt spid="26"/>
                                        </p:tgtEl>
                                        <p:attrNameLst>
                                          <p:attrName>style.visibility</p:attrName>
                                        </p:attrNameLst>
                                      </p:cBhvr>
                                      <p:to>
                                        <p:strVal val="visible"/>
                                      </p:to>
                                    </p:set>
                                    <p:anim calcmode="lin" valueType="num">
                                      <p:cBhvr>
                                        <p:cTn id="50" dur="500" fill="hold"/>
                                        <p:tgtEl>
                                          <p:spTgt spid="26"/>
                                        </p:tgtEl>
                                        <p:attrNameLst>
                                          <p:attrName>ppt_w</p:attrName>
                                        </p:attrNameLst>
                                      </p:cBhvr>
                                      <p:tavLst>
                                        <p:tav tm="0">
                                          <p:val>
                                            <p:fltVal val="0"/>
                                          </p:val>
                                        </p:tav>
                                        <p:tav tm="100000">
                                          <p:val>
                                            <p:strVal val="#ppt_w"/>
                                          </p:val>
                                        </p:tav>
                                      </p:tavLst>
                                    </p:anim>
                                    <p:anim calcmode="lin" valueType="num">
                                      <p:cBhvr>
                                        <p:cTn id="51" dur="500" fill="hold"/>
                                        <p:tgtEl>
                                          <p:spTgt spid="26"/>
                                        </p:tgtEl>
                                        <p:attrNameLst>
                                          <p:attrName>ppt_h</p:attrName>
                                        </p:attrNameLst>
                                      </p:cBhvr>
                                      <p:tavLst>
                                        <p:tav tm="0">
                                          <p:val>
                                            <p:fltVal val="0"/>
                                          </p:val>
                                        </p:tav>
                                        <p:tav tm="100000">
                                          <p:val>
                                            <p:strVal val="#ppt_h"/>
                                          </p:val>
                                        </p:tav>
                                      </p:tavLst>
                                    </p:anim>
                                    <p:anim calcmode="lin" valueType="num">
                                      <p:cBhvr>
                                        <p:cTn id="52" dur="500" fill="hold"/>
                                        <p:tgtEl>
                                          <p:spTgt spid="26"/>
                                        </p:tgtEl>
                                        <p:attrNameLst>
                                          <p:attrName>style.rotation</p:attrName>
                                        </p:attrNameLst>
                                      </p:cBhvr>
                                      <p:tavLst>
                                        <p:tav tm="0">
                                          <p:val>
                                            <p:fltVal val="360"/>
                                          </p:val>
                                        </p:tav>
                                        <p:tav tm="100000">
                                          <p:val>
                                            <p:fltVal val="0"/>
                                          </p:val>
                                        </p:tav>
                                      </p:tavLst>
                                    </p:anim>
                                    <p:animEffect transition="in" filter="fade">
                                      <p:cBhvr>
                                        <p:cTn id="53" dur="500"/>
                                        <p:tgtEl>
                                          <p:spTgt spid="26"/>
                                        </p:tgtEl>
                                      </p:cBhvr>
                                    </p:animEffect>
                                  </p:childTnLst>
                                </p:cTn>
                              </p:par>
                            </p:childTnLst>
                          </p:cTn>
                        </p:par>
                        <p:par>
                          <p:cTn id="54" fill="hold">
                            <p:stCondLst>
                              <p:cond delay="4000"/>
                            </p:stCondLst>
                            <p:childTnLst>
                              <p:par>
                                <p:cTn id="55" presetID="49" presetClass="entr" presetSubtype="0" decel="100000"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 calcmode="lin" valueType="num">
                                      <p:cBhvr>
                                        <p:cTn id="57" dur="500" fill="hold"/>
                                        <p:tgtEl>
                                          <p:spTgt spid="25"/>
                                        </p:tgtEl>
                                        <p:attrNameLst>
                                          <p:attrName>ppt_w</p:attrName>
                                        </p:attrNameLst>
                                      </p:cBhvr>
                                      <p:tavLst>
                                        <p:tav tm="0">
                                          <p:val>
                                            <p:fltVal val="0"/>
                                          </p:val>
                                        </p:tav>
                                        <p:tav tm="100000">
                                          <p:val>
                                            <p:strVal val="#ppt_w"/>
                                          </p:val>
                                        </p:tav>
                                      </p:tavLst>
                                    </p:anim>
                                    <p:anim calcmode="lin" valueType="num">
                                      <p:cBhvr>
                                        <p:cTn id="58" dur="500" fill="hold"/>
                                        <p:tgtEl>
                                          <p:spTgt spid="25"/>
                                        </p:tgtEl>
                                        <p:attrNameLst>
                                          <p:attrName>ppt_h</p:attrName>
                                        </p:attrNameLst>
                                      </p:cBhvr>
                                      <p:tavLst>
                                        <p:tav tm="0">
                                          <p:val>
                                            <p:fltVal val="0"/>
                                          </p:val>
                                        </p:tav>
                                        <p:tav tm="100000">
                                          <p:val>
                                            <p:strVal val="#ppt_h"/>
                                          </p:val>
                                        </p:tav>
                                      </p:tavLst>
                                    </p:anim>
                                    <p:anim calcmode="lin" valueType="num">
                                      <p:cBhvr>
                                        <p:cTn id="59" dur="500" fill="hold"/>
                                        <p:tgtEl>
                                          <p:spTgt spid="25"/>
                                        </p:tgtEl>
                                        <p:attrNameLst>
                                          <p:attrName>style.rotation</p:attrName>
                                        </p:attrNameLst>
                                      </p:cBhvr>
                                      <p:tavLst>
                                        <p:tav tm="0">
                                          <p:val>
                                            <p:fltVal val="360"/>
                                          </p:val>
                                        </p:tav>
                                        <p:tav tm="100000">
                                          <p:val>
                                            <p:fltVal val="0"/>
                                          </p:val>
                                        </p:tav>
                                      </p:tavLst>
                                    </p:anim>
                                    <p:animEffect transition="in" filter="fade">
                                      <p:cBhvr>
                                        <p:cTn id="60" dur="500"/>
                                        <p:tgtEl>
                                          <p:spTgt spid="25"/>
                                        </p:tgtEl>
                                      </p:cBhvr>
                                    </p:animEffect>
                                  </p:childTnLst>
                                </p:cTn>
                              </p:par>
                            </p:childTnLst>
                          </p:cTn>
                        </p:par>
                        <p:par>
                          <p:cTn id="61" fill="hold">
                            <p:stCondLst>
                              <p:cond delay="4500"/>
                            </p:stCondLst>
                            <p:childTnLst>
                              <p:par>
                                <p:cTn id="62" presetID="49" presetClass="entr" presetSubtype="0" decel="100000" fill="hold" grpId="0" nodeType="afterEffect">
                                  <p:stCondLst>
                                    <p:cond delay="0"/>
                                  </p:stCondLst>
                                  <p:childTnLst>
                                    <p:set>
                                      <p:cBhvr>
                                        <p:cTn id="63" dur="1" fill="hold">
                                          <p:stCondLst>
                                            <p:cond delay="0"/>
                                          </p:stCondLst>
                                        </p:cTn>
                                        <p:tgtEl>
                                          <p:spTgt spid="23"/>
                                        </p:tgtEl>
                                        <p:attrNameLst>
                                          <p:attrName>style.visibility</p:attrName>
                                        </p:attrNameLst>
                                      </p:cBhvr>
                                      <p:to>
                                        <p:strVal val="visible"/>
                                      </p:to>
                                    </p:set>
                                    <p:anim calcmode="lin" valueType="num">
                                      <p:cBhvr>
                                        <p:cTn id="64" dur="500" fill="hold"/>
                                        <p:tgtEl>
                                          <p:spTgt spid="23"/>
                                        </p:tgtEl>
                                        <p:attrNameLst>
                                          <p:attrName>ppt_w</p:attrName>
                                        </p:attrNameLst>
                                      </p:cBhvr>
                                      <p:tavLst>
                                        <p:tav tm="0">
                                          <p:val>
                                            <p:fltVal val="0"/>
                                          </p:val>
                                        </p:tav>
                                        <p:tav tm="100000">
                                          <p:val>
                                            <p:strVal val="#ppt_w"/>
                                          </p:val>
                                        </p:tav>
                                      </p:tavLst>
                                    </p:anim>
                                    <p:anim calcmode="lin" valueType="num">
                                      <p:cBhvr>
                                        <p:cTn id="65" dur="500" fill="hold"/>
                                        <p:tgtEl>
                                          <p:spTgt spid="23"/>
                                        </p:tgtEl>
                                        <p:attrNameLst>
                                          <p:attrName>ppt_h</p:attrName>
                                        </p:attrNameLst>
                                      </p:cBhvr>
                                      <p:tavLst>
                                        <p:tav tm="0">
                                          <p:val>
                                            <p:fltVal val="0"/>
                                          </p:val>
                                        </p:tav>
                                        <p:tav tm="100000">
                                          <p:val>
                                            <p:strVal val="#ppt_h"/>
                                          </p:val>
                                        </p:tav>
                                      </p:tavLst>
                                    </p:anim>
                                    <p:anim calcmode="lin" valueType="num">
                                      <p:cBhvr>
                                        <p:cTn id="66" dur="500" fill="hold"/>
                                        <p:tgtEl>
                                          <p:spTgt spid="23"/>
                                        </p:tgtEl>
                                        <p:attrNameLst>
                                          <p:attrName>style.rotation</p:attrName>
                                        </p:attrNameLst>
                                      </p:cBhvr>
                                      <p:tavLst>
                                        <p:tav tm="0">
                                          <p:val>
                                            <p:fltVal val="360"/>
                                          </p:val>
                                        </p:tav>
                                        <p:tav tm="100000">
                                          <p:val>
                                            <p:fltVal val="0"/>
                                          </p:val>
                                        </p:tav>
                                      </p:tavLst>
                                    </p:anim>
                                    <p:animEffect transition="in" filter="fade">
                                      <p:cBhvr>
                                        <p:cTn id="67" dur="500"/>
                                        <p:tgtEl>
                                          <p:spTgt spid="23"/>
                                        </p:tgtEl>
                                      </p:cBhvr>
                                    </p:animEffect>
                                  </p:childTnLst>
                                </p:cTn>
                              </p:par>
                            </p:childTnLst>
                          </p:cTn>
                        </p:par>
                        <p:par>
                          <p:cTn id="68" fill="hold">
                            <p:stCondLst>
                              <p:cond delay="5000"/>
                            </p:stCondLst>
                            <p:childTnLst>
                              <p:par>
                                <p:cTn id="69" presetID="12" presetClass="entr" presetSubtype="1"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slide(fromTop)">
                                      <p:cBhvr>
                                        <p:cTn id="71" dur="500"/>
                                        <p:tgtEl>
                                          <p:spTgt spid="37"/>
                                        </p:tgtEl>
                                      </p:cBhvr>
                                    </p:animEffect>
                                  </p:childTnLst>
                                </p:cTn>
                              </p:par>
                            </p:childTnLst>
                          </p:cTn>
                        </p:par>
                        <p:par>
                          <p:cTn id="72" fill="hold">
                            <p:stCondLst>
                              <p:cond delay="5500"/>
                            </p:stCondLst>
                            <p:childTnLst>
                              <p:par>
                                <p:cTn id="73" presetID="12" presetClass="entr" presetSubtype="1" fill="hold" grpId="0" nodeType="afterEffect">
                                  <p:stCondLst>
                                    <p:cond delay="0"/>
                                  </p:stCondLst>
                                  <p:childTnLst>
                                    <p:set>
                                      <p:cBhvr>
                                        <p:cTn id="74" dur="1" fill="hold">
                                          <p:stCondLst>
                                            <p:cond delay="0"/>
                                          </p:stCondLst>
                                        </p:cTn>
                                        <p:tgtEl>
                                          <p:spTgt spid="36"/>
                                        </p:tgtEl>
                                        <p:attrNameLst>
                                          <p:attrName>style.visibility</p:attrName>
                                        </p:attrNameLst>
                                      </p:cBhvr>
                                      <p:to>
                                        <p:strVal val="visible"/>
                                      </p:to>
                                    </p:set>
                                    <p:animEffect transition="in" filter="slide(fromTop)">
                                      <p:cBhvr>
                                        <p:cTn id="75" dur="500"/>
                                        <p:tgtEl>
                                          <p:spTgt spid="36"/>
                                        </p:tgtEl>
                                      </p:cBhvr>
                                    </p:animEffect>
                                  </p:childTnLst>
                                </p:cTn>
                              </p:par>
                            </p:childTnLst>
                          </p:cTn>
                        </p:par>
                        <p:par>
                          <p:cTn id="76" fill="hold">
                            <p:stCondLst>
                              <p:cond delay="6000"/>
                            </p:stCondLst>
                            <p:childTnLst>
                              <p:par>
                                <p:cTn id="77" presetID="12" presetClass="entr" presetSubtype="1" fill="hold" grpId="0" nodeType="afterEffect">
                                  <p:stCondLst>
                                    <p:cond delay="0"/>
                                  </p:stCondLst>
                                  <p:childTnLst>
                                    <p:set>
                                      <p:cBhvr>
                                        <p:cTn id="78" dur="1" fill="hold">
                                          <p:stCondLst>
                                            <p:cond delay="0"/>
                                          </p:stCondLst>
                                        </p:cTn>
                                        <p:tgtEl>
                                          <p:spTgt spid="29"/>
                                        </p:tgtEl>
                                        <p:attrNameLst>
                                          <p:attrName>style.visibility</p:attrName>
                                        </p:attrNameLst>
                                      </p:cBhvr>
                                      <p:to>
                                        <p:strVal val="visible"/>
                                      </p:to>
                                    </p:set>
                                    <p:animEffect transition="in" filter="slide(fromTop)">
                                      <p:cBhvr>
                                        <p:cTn id="79" dur="500"/>
                                        <p:tgtEl>
                                          <p:spTgt spid="29"/>
                                        </p:tgtEl>
                                      </p:cBhvr>
                                    </p:animEffect>
                                  </p:childTnLst>
                                </p:cTn>
                              </p:par>
                            </p:childTnLst>
                          </p:cTn>
                        </p:par>
                        <p:par>
                          <p:cTn id="80" fill="hold">
                            <p:stCondLst>
                              <p:cond delay="6500"/>
                            </p:stCondLst>
                            <p:childTnLst>
                              <p:par>
                                <p:cTn id="81" presetID="53" presetClass="entr" presetSubtype="16" fill="hold" grpId="0" nodeType="afterEffect" nodePh="1">
                                  <p:stCondLst>
                                    <p:cond delay="0"/>
                                  </p:stCondLst>
                                  <p:endCondLst>
                                    <p:cond evt="begin" delay="0">
                                      <p:tn val="81"/>
                                    </p:cond>
                                  </p:endCondLst>
                                  <p:childTnLst>
                                    <p:set>
                                      <p:cBhvr>
                                        <p:cTn id="82" dur="1" fill="hold">
                                          <p:stCondLst>
                                            <p:cond delay="0"/>
                                          </p:stCondLst>
                                        </p:cTn>
                                        <p:tgtEl>
                                          <p:spTgt spid="27"/>
                                        </p:tgtEl>
                                        <p:attrNameLst>
                                          <p:attrName>style.visibility</p:attrName>
                                        </p:attrNameLst>
                                      </p:cBhvr>
                                      <p:to>
                                        <p:strVal val="visible"/>
                                      </p:to>
                                    </p:set>
                                    <p:anim calcmode="lin" valueType="num">
                                      <p:cBhvr>
                                        <p:cTn id="83" dur="500" fill="hold"/>
                                        <p:tgtEl>
                                          <p:spTgt spid="27"/>
                                        </p:tgtEl>
                                        <p:attrNameLst>
                                          <p:attrName>ppt_w</p:attrName>
                                        </p:attrNameLst>
                                      </p:cBhvr>
                                      <p:tavLst>
                                        <p:tav tm="0">
                                          <p:val>
                                            <p:fltVal val="0"/>
                                          </p:val>
                                        </p:tav>
                                        <p:tav tm="100000">
                                          <p:val>
                                            <p:strVal val="#ppt_w"/>
                                          </p:val>
                                        </p:tav>
                                      </p:tavLst>
                                    </p:anim>
                                    <p:anim calcmode="lin" valueType="num">
                                      <p:cBhvr>
                                        <p:cTn id="84" dur="500" fill="hold"/>
                                        <p:tgtEl>
                                          <p:spTgt spid="27"/>
                                        </p:tgtEl>
                                        <p:attrNameLst>
                                          <p:attrName>ppt_h</p:attrName>
                                        </p:attrNameLst>
                                      </p:cBhvr>
                                      <p:tavLst>
                                        <p:tav tm="0">
                                          <p:val>
                                            <p:fltVal val="0"/>
                                          </p:val>
                                        </p:tav>
                                        <p:tav tm="100000">
                                          <p:val>
                                            <p:strVal val="#ppt_h"/>
                                          </p:val>
                                        </p:tav>
                                      </p:tavLst>
                                    </p:anim>
                                    <p:animEffect transition="in" filter="fade">
                                      <p:cBhvr>
                                        <p:cTn id="85" dur="500"/>
                                        <p:tgtEl>
                                          <p:spTgt spid="27"/>
                                        </p:tgtEl>
                                      </p:cBhvr>
                                    </p:animEffect>
                                  </p:childTnLst>
                                </p:cTn>
                              </p:par>
                              <p:par>
                                <p:cTn id="86" presetID="53" presetClass="entr" presetSubtype="16" fill="hold" grpId="0" nodeType="withEffect">
                                  <p:stCondLst>
                                    <p:cond delay="0"/>
                                  </p:stCondLst>
                                  <p:childTnLst>
                                    <p:set>
                                      <p:cBhvr>
                                        <p:cTn id="87" dur="1" fill="hold">
                                          <p:stCondLst>
                                            <p:cond delay="0"/>
                                          </p:stCondLst>
                                        </p:cTn>
                                        <p:tgtEl>
                                          <p:spTgt spid="28"/>
                                        </p:tgtEl>
                                        <p:attrNameLst>
                                          <p:attrName>style.visibility</p:attrName>
                                        </p:attrNameLst>
                                      </p:cBhvr>
                                      <p:to>
                                        <p:strVal val="visible"/>
                                      </p:to>
                                    </p:set>
                                    <p:anim calcmode="lin" valueType="num">
                                      <p:cBhvr>
                                        <p:cTn id="88" dur="500" fill="hold"/>
                                        <p:tgtEl>
                                          <p:spTgt spid="28"/>
                                        </p:tgtEl>
                                        <p:attrNameLst>
                                          <p:attrName>ppt_w</p:attrName>
                                        </p:attrNameLst>
                                      </p:cBhvr>
                                      <p:tavLst>
                                        <p:tav tm="0">
                                          <p:val>
                                            <p:fltVal val="0"/>
                                          </p:val>
                                        </p:tav>
                                        <p:tav tm="100000">
                                          <p:val>
                                            <p:strVal val="#ppt_w"/>
                                          </p:val>
                                        </p:tav>
                                      </p:tavLst>
                                    </p:anim>
                                    <p:anim calcmode="lin" valueType="num">
                                      <p:cBhvr>
                                        <p:cTn id="89" dur="500" fill="hold"/>
                                        <p:tgtEl>
                                          <p:spTgt spid="28"/>
                                        </p:tgtEl>
                                        <p:attrNameLst>
                                          <p:attrName>ppt_h</p:attrName>
                                        </p:attrNameLst>
                                      </p:cBhvr>
                                      <p:tavLst>
                                        <p:tav tm="0">
                                          <p:val>
                                            <p:fltVal val="0"/>
                                          </p:val>
                                        </p:tav>
                                        <p:tav tm="100000">
                                          <p:val>
                                            <p:strVal val="#ppt_h"/>
                                          </p:val>
                                        </p:tav>
                                      </p:tavLst>
                                    </p:anim>
                                    <p:animEffect transition="in" filter="fade">
                                      <p:cBhvr>
                                        <p:cTn id="90"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p:bldP spid="24" grpId="0" animBg="1"/>
      <p:bldP spid="25" grpId="0"/>
      <p:bldP spid="26" grpId="0"/>
      <p:bldP spid="27" grpId="0"/>
      <p:bldP spid="28" grpId="0" animBg="1"/>
      <p:bldP spid="29" grpId="0" animBg="1"/>
      <p:bldP spid="30" grpId="0" animBg="1"/>
      <p:bldP spid="31" grpId="0" animBg="1"/>
      <p:bldP spid="32" grpId="0" animBg="1"/>
      <p:bldP spid="33" grpId="0"/>
      <p:bldP spid="34" grpId="0"/>
      <p:bldP spid="35" grpId="0"/>
      <p:bldP spid="36" grpId="0" animBg="1"/>
      <p:bldP spid="3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8"/>
          <p:cNvGrpSpPr/>
          <p:nvPr/>
        </p:nvGrpSpPr>
        <p:grpSpPr bwMode="auto">
          <a:xfrm>
            <a:off x="2366628" y="1131590"/>
            <a:ext cx="1442867" cy="845091"/>
            <a:chOff x="0" y="0"/>
            <a:chExt cx="9801" cy="6692"/>
          </a:xfrm>
          <a:solidFill>
            <a:schemeClr val="accent1"/>
          </a:solidFill>
        </p:grpSpPr>
        <p:sp>
          <p:nvSpPr>
            <p:cNvPr id="22" name="曲线 948"/>
            <p:cNvSpPr/>
            <p:nvPr/>
          </p:nvSpPr>
          <p:spPr bwMode="auto">
            <a:xfrm>
              <a:off x="2263" y="0"/>
              <a:ext cx="5780" cy="6693"/>
            </a:xfrm>
            <a:custGeom>
              <a:avLst/>
              <a:gdLst>
                <a:gd name="T0" fmla="*/ 13513 w 21600"/>
                <a:gd name="T1" fmla="*/ 693 h 21600"/>
                <a:gd name="T2" fmla="*/ 15646 w 21600"/>
                <a:gd name="T3" fmla="*/ 2743 h 21600"/>
                <a:gd name="T4" fmla="*/ 16293 w 21600"/>
                <a:gd name="T5" fmla="*/ 5076 h 21600"/>
                <a:gd name="T6" fmla="*/ 14013 w 21600"/>
                <a:gd name="T7" fmla="*/ 10033 h 21600"/>
                <a:gd name="T8" fmla="*/ 15000 w 21600"/>
                <a:gd name="T9" fmla="*/ 12047 h 21600"/>
                <a:gd name="T10" fmla="*/ 18939 w 21600"/>
                <a:gd name="T11" fmla="*/ 12550 h 21600"/>
                <a:gd name="T12" fmla="*/ 20878 w 21600"/>
                <a:gd name="T13" fmla="*/ 15742 h 21600"/>
                <a:gd name="T14" fmla="*/ 21054 w 21600"/>
                <a:gd name="T15" fmla="*/ 19957 h 21600"/>
                <a:gd name="T16" fmla="*/ 9652 w 21600"/>
                <a:gd name="T17" fmla="*/ 21374 h 21600"/>
                <a:gd name="T18" fmla="*/ 455 w 21600"/>
                <a:gd name="T19" fmla="*/ 19563 h 21600"/>
                <a:gd name="T20" fmla="*/ 2201 w 21600"/>
                <a:gd name="T21" fmla="*/ 13225 h 21600"/>
                <a:gd name="T22" fmla="*/ 6270 w 21600"/>
                <a:gd name="T23" fmla="*/ 12189 h 21600"/>
                <a:gd name="T24" fmla="*/ 7447 w 21600"/>
                <a:gd name="T25" fmla="*/ 10075 h 21600"/>
                <a:gd name="T26" fmla="*/ 5239 w 21600"/>
                <a:gd name="T27" fmla="*/ 4682 h 21600"/>
                <a:gd name="T28" fmla="*/ 8512 w 21600"/>
                <a:gd name="T29" fmla="*/ 603 h 21600"/>
                <a:gd name="T30" fmla="*/ 12963 w 21600"/>
                <a:gd name="T31" fmla="*/ 542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600" h="21600">
                  <a:moveTo>
                    <a:pt x="13513" y="693"/>
                  </a:moveTo>
                  <a:cubicBezTo>
                    <a:pt x="14488" y="1348"/>
                    <a:pt x="15048" y="1452"/>
                    <a:pt x="15646" y="2743"/>
                  </a:cubicBezTo>
                  <a:cubicBezTo>
                    <a:pt x="16244" y="4034"/>
                    <a:pt x="16241" y="4282"/>
                    <a:pt x="16293" y="5076"/>
                  </a:cubicBezTo>
                  <a:cubicBezTo>
                    <a:pt x="16607" y="8768"/>
                    <a:pt x="14540" y="9197"/>
                    <a:pt x="14013" y="10033"/>
                  </a:cubicBezTo>
                  <a:cubicBezTo>
                    <a:pt x="13983" y="10846"/>
                    <a:pt x="14152" y="11627"/>
                    <a:pt x="15000" y="12047"/>
                  </a:cubicBezTo>
                  <a:cubicBezTo>
                    <a:pt x="15852" y="12466"/>
                    <a:pt x="17732" y="11766"/>
                    <a:pt x="18939" y="12550"/>
                  </a:cubicBezTo>
                  <a:cubicBezTo>
                    <a:pt x="20146" y="13335"/>
                    <a:pt x="20280" y="14170"/>
                    <a:pt x="20878" y="15742"/>
                  </a:cubicBezTo>
                  <a:cubicBezTo>
                    <a:pt x="21476" y="17314"/>
                    <a:pt x="21600" y="19224"/>
                    <a:pt x="21054" y="19957"/>
                  </a:cubicBezTo>
                  <a:cubicBezTo>
                    <a:pt x="17698" y="20802"/>
                    <a:pt x="13826" y="21600"/>
                    <a:pt x="9652" y="21374"/>
                  </a:cubicBezTo>
                  <a:cubicBezTo>
                    <a:pt x="5478" y="21309"/>
                    <a:pt x="1401" y="21306"/>
                    <a:pt x="455" y="19563"/>
                  </a:cubicBezTo>
                  <a:cubicBezTo>
                    <a:pt x="0" y="17398"/>
                    <a:pt x="1278" y="14700"/>
                    <a:pt x="2201" y="13225"/>
                  </a:cubicBezTo>
                  <a:cubicBezTo>
                    <a:pt x="3124" y="11750"/>
                    <a:pt x="5422" y="12308"/>
                    <a:pt x="6270" y="12189"/>
                  </a:cubicBezTo>
                  <a:cubicBezTo>
                    <a:pt x="7119" y="12069"/>
                    <a:pt x="7773" y="11634"/>
                    <a:pt x="7447" y="10075"/>
                  </a:cubicBezTo>
                  <a:cubicBezTo>
                    <a:pt x="6147" y="8565"/>
                    <a:pt x="4854" y="6609"/>
                    <a:pt x="5239" y="4682"/>
                  </a:cubicBezTo>
                  <a:cubicBezTo>
                    <a:pt x="5624" y="2756"/>
                    <a:pt x="6917" y="1368"/>
                    <a:pt x="8512" y="603"/>
                  </a:cubicBezTo>
                  <a:cubicBezTo>
                    <a:pt x="10108" y="0"/>
                    <a:pt x="12186" y="258"/>
                    <a:pt x="12963" y="542"/>
                  </a:cubicBezTo>
                </a:path>
              </a:pathLst>
            </a:custGeom>
            <a:grpFill/>
            <a:ln w="3175" cap="flat" cmpd="sng">
              <a:noFill/>
              <a:beve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23" name="曲线 948"/>
            <p:cNvSpPr/>
            <p:nvPr/>
          </p:nvSpPr>
          <p:spPr bwMode="auto">
            <a:xfrm>
              <a:off x="0" y="0"/>
              <a:ext cx="3885" cy="4606"/>
            </a:xfrm>
            <a:custGeom>
              <a:avLst/>
              <a:gdLst>
                <a:gd name="T0" fmla="*/ 13877 w 21600"/>
                <a:gd name="T1" fmla="*/ 647 h 21600"/>
                <a:gd name="T2" fmla="*/ 16040 w 21600"/>
                <a:gd name="T3" fmla="*/ 2715 h 21600"/>
                <a:gd name="T4" fmla="*/ 16690 w 21600"/>
                <a:gd name="T5" fmla="*/ 5069 h 21600"/>
                <a:gd name="T6" fmla="*/ 14383 w 21600"/>
                <a:gd name="T7" fmla="*/ 10068 h 21600"/>
                <a:gd name="T8" fmla="*/ 15495 w 21600"/>
                <a:gd name="T9" fmla="*/ 11986 h 21600"/>
                <a:gd name="T10" fmla="*/ 18725 w 21600"/>
                <a:gd name="T11" fmla="*/ 12460 h 21600"/>
                <a:gd name="T12" fmla="*/ 20932 w 21600"/>
                <a:gd name="T13" fmla="*/ 14790 h 21600"/>
                <a:gd name="T14" fmla="*/ 16796 w 21600"/>
                <a:gd name="T15" fmla="*/ 15475 h 21600"/>
                <a:gd name="T16" fmla="*/ 12020 w 21600"/>
                <a:gd name="T17" fmla="*/ 21529 h 21600"/>
                <a:gd name="T18" fmla="*/ 394 w 21600"/>
                <a:gd name="T19" fmla="*/ 19836 h 21600"/>
                <a:gd name="T20" fmla="*/ 2429 w 21600"/>
                <a:gd name="T21" fmla="*/ 13290 h 21600"/>
                <a:gd name="T22" fmla="*/ 6549 w 21600"/>
                <a:gd name="T23" fmla="*/ 12244 h 21600"/>
                <a:gd name="T24" fmla="*/ 7739 w 21600"/>
                <a:gd name="T25" fmla="*/ 10110 h 21600"/>
                <a:gd name="T26" fmla="*/ 5504 w 21600"/>
                <a:gd name="T27" fmla="*/ 4670 h 21600"/>
                <a:gd name="T28" fmla="*/ 8817 w 21600"/>
                <a:gd name="T29" fmla="*/ 553 h 21600"/>
                <a:gd name="T30" fmla="*/ 13321 w 21600"/>
                <a:gd name="T31" fmla="*/ 492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600" h="21600">
                  <a:moveTo>
                    <a:pt x="13877" y="647"/>
                  </a:moveTo>
                  <a:cubicBezTo>
                    <a:pt x="14867" y="1308"/>
                    <a:pt x="15434" y="1411"/>
                    <a:pt x="16040" y="2715"/>
                  </a:cubicBezTo>
                  <a:cubicBezTo>
                    <a:pt x="16646" y="4018"/>
                    <a:pt x="16640" y="4267"/>
                    <a:pt x="16690" y="5069"/>
                  </a:cubicBezTo>
                  <a:cubicBezTo>
                    <a:pt x="17013" y="8792"/>
                    <a:pt x="14917" y="9229"/>
                    <a:pt x="14383" y="10068"/>
                  </a:cubicBezTo>
                  <a:cubicBezTo>
                    <a:pt x="14355" y="10889"/>
                    <a:pt x="14639" y="11559"/>
                    <a:pt x="15495" y="11986"/>
                  </a:cubicBezTo>
                  <a:cubicBezTo>
                    <a:pt x="16357" y="12408"/>
                    <a:pt x="17902" y="11906"/>
                    <a:pt x="18725" y="12460"/>
                  </a:cubicBezTo>
                  <a:cubicBezTo>
                    <a:pt x="19948" y="13252"/>
                    <a:pt x="20326" y="13205"/>
                    <a:pt x="20932" y="14790"/>
                  </a:cubicBezTo>
                  <a:cubicBezTo>
                    <a:pt x="21600" y="16375"/>
                    <a:pt x="17352" y="14734"/>
                    <a:pt x="16796" y="15475"/>
                  </a:cubicBezTo>
                  <a:cubicBezTo>
                    <a:pt x="13399" y="16328"/>
                    <a:pt x="13365" y="19349"/>
                    <a:pt x="12020" y="21529"/>
                  </a:cubicBezTo>
                  <a:cubicBezTo>
                    <a:pt x="7794" y="21431"/>
                    <a:pt x="1356" y="21600"/>
                    <a:pt x="394" y="19836"/>
                  </a:cubicBezTo>
                  <a:cubicBezTo>
                    <a:pt x="0" y="17651"/>
                    <a:pt x="1495" y="14781"/>
                    <a:pt x="2429" y="13290"/>
                  </a:cubicBezTo>
                  <a:cubicBezTo>
                    <a:pt x="3363" y="11803"/>
                    <a:pt x="5693" y="12366"/>
                    <a:pt x="6549" y="12244"/>
                  </a:cubicBezTo>
                  <a:cubicBezTo>
                    <a:pt x="7405" y="12127"/>
                    <a:pt x="8067" y="11686"/>
                    <a:pt x="7739" y="10110"/>
                  </a:cubicBezTo>
                  <a:cubicBezTo>
                    <a:pt x="6421" y="8591"/>
                    <a:pt x="5115" y="6616"/>
                    <a:pt x="5504" y="4670"/>
                  </a:cubicBezTo>
                  <a:cubicBezTo>
                    <a:pt x="5893" y="2729"/>
                    <a:pt x="7205" y="1327"/>
                    <a:pt x="8817" y="553"/>
                  </a:cubicBezTo>
                  <a:cubicBezTo>
                    <a:pt x="10435" y="0"/>
                    <a:pt x="12537" y="206"/>
                    <a:pt x="13321" y="492"/>
                  </a:cubicBezTo>
                </a:path>
              </a:pathLst>
            </a:custGeom>
            <a:grpFill/>
            <a:ln w="3175" cap="flat" cmpd="sng">
              <a:noFill/>
              <a:beve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
          <p:nvSpPr>
            <p:cNvPr id="24" name="曲线 950"/>
            <p:cNvSpPr/>
            <p:nvPr/>
          </p:nvSpPr>
          <p:spPr bwMode="auto">
            <a:xfrm>
              <a:off x="6721" y="290"/>
              <a:ext cx="3080" cy="4121"/>
            </a:xfrm>
            <a:custGeom>
              <a:avLst/>
              <a:gdLst>
                <a:gd name="T0" fmla="*/ 2749 w 21600"/>
                <a:gd name="T1" fmla="*/ 9083 h 21600"/>
                <a:gd name="T2" fmla="*/ 4130 w 21600"/>
                <a:gd name="T3" fmla="*/ 2148 h 21600"/>
                <a:gd name="T4" fmla="*/ 10743 w 21600"/>
                <a:gd name="T5" fmla="*/ 15 h 21600"/>
                <a:gd name="T6" fmla="*/ 15989 w 21600"/>
                <a:gd name="T7" fmla="*/ 1839 h 21600"/>
                <a:gd name="T8" fmla="*/ 17686 w 21600"/>
                <a:gd name="T9" fmla="*/ 5309 h 21600"/>
                <a:gd name="T10" fmla="*/ 17897 w 21600"/>
                <a:gd name="T11" fmla="*/ 8611 h 21600"/>
                <a:gd name="T12" fmla="*/ 16564 w 21600"/>
                <a:gd name="T13" fmla="*/ 9764 h 21600"/>
                <a:gd name="T14" fmla="*/ 14250 w 21600"/>
                <a:gd name="T15" fmla="*/ 10393 h 21600"/>
                <a:gd name="T16" fmla="*/ 13198 w 21600"/>
                <a:gd name="T17" fmla="*/ 12385 h 21600"/>
                <a:gd name="T18" fmla="*/ 14811 w 21600"/>
                <a:gd name="T19" fmla="*/ 13643 h 21600"/>
                <a:gd name="T20" fmla="*/ 18738 w 21600"/>
                <a:gd name="T21" fmla="*/ 14010 h 21600"/>
                <a:gd name="T22" fmla="*/ 20520 w 21600"/>
                <a:gd name="T23" fmla="*/ 14953 h 21600"/>
                <a:gd name="T24" fmla="*/ 21263 w 21600"/>
                <a:gd name="T25" fmla="*/ 17207 h 21600"/>
                <a:gd name="T26" fmla="*/ 21123 w 21600"/>
                <a:gd name="T27" fmla="*/ 20247 h 21600"/>
                <a:gd name="T28" fmla="*/ 9481 w 21600"/>
                <a:gd name="T29" fmla="*/ 21400 h 21600"/>
                <a:gd name="T30" fmla="*/ 5273 w 21600"/>
                <a:gd name="T31" fmla="*/ 16159 h 21600"/>
                <a:gd name="T32" fmla="*/ 855 w 21600"/>
                <a:gd name="T33" fmla="*/ 15635 h 21600"/>
                <a:gd name="T34" fmla="*/ 715 w 21600"/>
                <a:gd name="T35" fmla="*/ 14534 h 21600"/>
                <a:gd name="T36" fmla="*/ 3352 w 21600"/>
                <a:gd name="T37" fmla="*/ 13779 h 21600"/>
                <a:gd name="T38" fmla="*/ 6480 w 21600"/>
                <a:gd name="T39" fmla="*/ 13538 h 21600"/>
                <a:gd name="T40" fmla="*/ 7307 w 21600"/>
                <a:gd name="T41" fmla="*/ 11651 h 21600"/>
                <a:gd name="T42" fmla="*/ 6255 w 21600"/>
                <a:gd name="T43" fmla="*/ 11180 h 21600"/>
                <a:gd name="T44" fmla="*/ 5414 w 21600"/>
                <a:gd name="T45" fmla="*/ 9922 h 21600"/>
                <a:gd name="T46" fmla="*/ 3590 w 21600"/>
                <a:gd name="T47" fmla="*/ 9712 h 21600"/>
                <a:gd name="T48" fmla="*/ 3029 w 21600"/>
                <a:gd name="T49" fmla="*/ 945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1600" h="21600">
                  <a:moveTo>
                    <a:pt x="2749" y="9083"/>
                  </a:moveTo>
                  <a:cubicBezTo>
                    <a:pt x="2959" y="7605"/>
                    <a:pt x="2531" y="3962"/>
                    <a:pt x="4130" y="2148"/>
                  </a:cubicBezTo>
                  <a:cubicBezTo>
                    <a:pt x="5729" y="372"/>
                    <a:pt x="8485" y="0"/>
                    <a:pt x="10743" y="15"/>
                  </a:cubicBezTo>
                  <a:cubicBezTo>
                    <a:pt x="13002" y="36"/>
                    <a:pt x="14601" y="780"/>
                    <a:pt x="15989" y="1839"/>
                  </a:cubicBezTo>
                  <a:cubicBezTo>
                    <a:pt x="17378" y="2898"/>
                    <a:pt x="17280" y="3915"/>
                    <a:pt x="17686" y="5309"/>
                  </a:cubicBezTo>
                  <a:cubicBezTo>
                    <a:pt x="18121" y="6703"/>
                    <a:pt x="18121" y="7720"/>
                    <a:pt x="17897" y="8611"/>
                  </a:cubicBezTo>
                  <a:cubicBezTo>
                    <a:pt x="17672" y="9502"/>
                    <a:pt x="17294" y="9408"/>
                    <a:pt x="16564" y="9764"/>
                  </a:cubicBezTo>
                  <a:cubicBezTo>
                    <a:pt x="15835" y="10121"/>
                    <a:pt x="14923" y="9869"/>
                    <a:pt x="14250" y="10393"/>
                  </a:cubicBezTo>
                  <a:cubicBezTo>
                    <a:pt x="13577" y="10917"/>
                    <a:pt x="13086" y="11735"/>
                    <a:pt x="13198" y="12385"/>
                  </a:cubicBezTo>
                  <a:cubicBezTo>
                    <a:pt x="13310" y="13035"/>
                    <a:pt x="13703" y="13318"/>
                    <a:pt x="14811" y="13643"/>
                  </a:cubicBezTo>
                  <a:cubicBezTo>
                    <a:pt x="15919" y="13968"/>
                    <a:pt x="17609" y="13748"/>
                    <a:pt x="18738" y="14010"/>
                  </a:cubicBezTo>
                  <a:cubicBezTo>
                    <a:pt x="19874" y="14272"/>
                    <a:pt x="19987" y="14314"/>
                    <a:pt x="20520" y="14953"/>
                  </a:cubicBezTo>
                  <a:cubicBezTo>
                    <a:pt x="20996" y="15593"/>
                    <a:pt x="21137" y="16148"/>
                    <a:pt x="21263" y="17207"/>
                  </a:cubicBezTo>
                  <a:cubicBezTo>
                    <a:pt x="21389" y="18266"/>
                    <a:pt x="21600" y="19786"/>
                    <a:pt x="21123" y="20247"/>
                  </a:cubicBezTo>
                  <a:cubicBezTo>
                    <a:pt x="18766" y="21086"/>
                    <a:pt x="13584" y="21600"/>
                    <a:pt x="9481" y="21400"/>
                  </a:cubicBezTo>
                  <a:cubicBezTo>
                    <a:pt x="8738" y="19587"/>
                    <a:pt x="7020" y="17312"/>
                    <a:pt x="5273" y="16159"/>
                  </a:cubicBezTo>
                  <a:cubicBezTo>
                    <a:pt x="3548" y="15006"/>
                    <a:pt x="1767" y="15960"/>
                    <a:pt x="855" y="15635"/>
                  </a:cubicBezTo>
                  <a:cubicBezTo>
                    <a:pt x="0" y="15310"/>
                    <a:pt x="252" y="14922"/>
                    <a:pt x="715" y="14534"/>
                  </a:cubicBezTo>
                  <a:cubicBezTo>
                    <a:pt x="1178" y="14146"/>
                    <a:pt x="2202" y="13978"/>
                    <a:pt x="3352" y="13779"/>
                  </a:cubicBezTo>
                  <a:cubicBezTo>
                    <a:pt x="4502" y="13580"/>
                    <a:pt x="5638" y="13947"/>
                    <a:pt x="6480" y="13538"/>
                  </a:cubicBezTo>
                  <a:cubicBezTo>
                    <a:pt x="7293" y="13129"/>
                    <a:pt x="7349" y="12123"/>
                    <a:pt x="7307" y="11651"/>
                  </a:cubicBezTo>
                  <a:cubicBezTo>
                    <a:pt x="7265" y="11180"/>
                    <a:pt x="6634" y="11525"/>
                    <a:pt x="6255" y="11180"/>
                  </a:cubicBezTo>
                  <a:cubicBezTo>
                    <a:pt x="5876" y="10834"/>
                    <a:pt x="5947" y="10215"/>
                    <a:pt x="5414" y="9922"/>
                  </a:cubicBezTo>
                  <a:cubicBezTo>
                    <a:pt x="4881" y="9628"/>
                    <a:pt x="4067" y="9806"/>
                    <a:pt x="3590" y="9712"/>
                  </a:cubicBezTo>
                  <a:cubicBezTo>
                    <a:pt x="3113" y="9618"/>
                    <a:pt x="3106" y="9497"/>
                    <a:pt x="3029" y="9450"/>
                  </a:cubicBezTo>
                </a:path>
              </a:pathLst>
            </a:custGeom>
            <a:grpFill/>
            <a:ln w="3175" cap="flat" cmpd="sng">
              <a:noFill/>
              <a:beve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grpSp>
      <p:grpSp>
        <p:nvGrpSpPr>
          <p:cNvPr id="25" name="Group 12"/>
          <p:cNvGrpSpPr/>
          <p:nvPr/>
        </p:nvGrpSpPr>
        <p:grpSpPr bwMode="auto">
          <a:xfrm>
            <a:off x="5120293" y="1131590"/>
            <a:ext cx="1442867" cy="845091"/>
            <a:chOff x="0" y="0"/>
            <a:chExt cx="9801" cy="6692"/>
          </a:xfrm>
          <a:solidFill>
            <a:schemeClr val="accent2"/>
          </a:solidFill>
        </p:grpSpPr>
        <p:sp>
          <p:nvSpPr>
            <p:cNvPr id="45" name="曲线 948"/>
            <p:cNvSpPr/>
            <p:nvPr/>
          </p:nvSpPr>
          <p:spPr bwMode="auto">
            <a:xfrm>
              <a:off x="2263" y="0"/>
              <a:ext cx="5780" cy="6693"/>
            </a:xfrm>
            <a:custGeom>
              <a:avLst/>
              <a:gdLst>
                <a:gd name="T0" fmla="*/ 13513 w 21600"/>
                <a:gd name="T1" fmla="*/ 693 h 21600"/>
                <a:gd name="T2" fmla="*/ 15646 w 21600"/>
                <a:gd name="T3" fmla="*/ 2743 h 21600"/>
                <a:gd name="T4" fmla="*/ 16293 w 21600"/>
                <a:gd name="T5" fmla="*/ 5076 h 21600"/>
                <a:gd name="T6" fmla="*/ 14013 w 21600"/>
                <a:gd name="T7" fmla="*/ 10033 h 21600"/>
                <a:gd name="T8" fmla="*/ 15000 w 21600"/>
                <a:gd name="T9" fmla="*/ 12047 h 21600"/>
                <a:gd name="T10" fmla="*/ 18939 w 21600"/>
                <a:gd name="T11" fmla="*/ 12550 h 21600"/>
                <a:gd name="T12" fmla="*/ 20878 w 21600"/>
                <a:gd name="T13" fmla="*/ 15742 h 21600"/>
                <a:gd name="T14" fmla="*/ 21054 w 21600"/>
                <a:gd name="T15" fmla="*/ 19957 h 21600"/>
                <a:gd name="T16" fmla="*/ 9652 w 21600"/>
                <a:gd name="T17" fmla="*/ 21374 h 21600"/>
                <a:gd name="T18" fmla="*/ 455 w 21600"/>
                <a:gd name="T19" fmla="*/ 19563 h 21600"/>
                <a:gd name="T20" fmla="*/ 2201 w 21600"/>
                <a:gd name="T21" fmla="*/ 13225 h 21600"/>
                <a:gd name="T22" fmla="*/ 6270 w 21600"/>
                <a:gd name="T23" fmla="*/ 12189 h 21600"/>
                <a:gd name="T24" fmla="*/ 7447 w 21600"/>
                <a:gd name="T25" fmla="*/ 10075 h 21600"/>
                <a:gd name="T26" fmla="*/ 5239 w 21600"/>
                <a:gd name="T27" fmla="*/ 4682 h 21600"/>
                <a:gd name="T28" fmla="*/ 8512 w 21600"/>
                <a:gd name="T29" fmla="*/ 603 h 21600"/>
                <a:gd name="T30" fmla="*/ 12963 w 21600"/>
                <a:gd name="T31" fmla="*/ 542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600" h="21600">
                  <a:moveTo>
                    <a:pt x="13513" y="693"/>
                  </a:moveTo>
                  <a:cubicBezTo>
                    <a:pt x="14488" y="1348"/>
                    <a:pt x="15048" y="1452"/>
                    <a:pt x="15646" y="2743"/>
                  </a:cubicBezTo>
                  <a:cubicBezTo>
                    <a:pt x="16244" y="4034"/>
                    <a:pt x="16241" y="4282"/>
                    <a:pt x="16293" y="5076"/>
                  </a:cubicBezTo>
                  <a:cubicBezTo>
                    <a:pt x="16607" y="8768"/>
                    <a:pt x="14540" y="9197"/>
                    <a:pt x="14013" y="10033"/>
                  </a:cubicBezTo>
                  <a:cubicBezTo>
                    <a:pt x="13983" y="10846"/>
                    <a:pt x="14152" y="11627"/>
                    <a:pt x="15000" y="12047"/>
                  </a:cubicBezTo>
                  <a:cubicBezTo>
                    <a:pt x="15852" y="12466"/>
                    <a:pt x="17732" y="11766"/>
                    <a:pt x="18939" y="12550"/>
                  </a:cubicBezTo>
                  <a:cubicBezTo>
                    <a:pt x="20146" y="13335"/>
                    <a:pt x="20280" y="14170"/>
                    <a:pt x="20878" y="15742"/>
                  </a:cubicBezTo>
                  <a:cubicBezTo>
                    <a:pt x="21476" y="17314"/>
                    <a:pt x="21600" y="19224"/>
                    <a:pt x="21054" y="19957"/>
                  </a:cubicBezTo>
                  <a:cubicBezTo>
                    <a:pt x="17698" y="20802"/>
                    <a:pt x="13826" y="21600"/>
                    <a:pt x="9652" y="21374"/>
                  </a:cubicBezTo>
                  <a:cubicBezTo>
                    <a:pt x="5478" y="21309"/>
                    <a:pt x="1401" y="21306"/>
                    <a:pt x="455" y="19563"/>
                  </a:cubicBezTo>
                  <a:cubicBezTo>
                    <a:pt x="0" y="17398"/>
                    <a:pt x="1278" y="14700"/>
                    <a:pt x="2201" y="13225"/>
                  </a:cubicBezTo>
                  <a:cubicBezTo>
                    <a:pt x="3124" y="11750"/>
                    <a:pt x="5422" y="12308"/>
                    <a:pt x="6270" y="12189"/>
                  </a:cubicBezTo>
                  <a:cubicBezTo>
                    <a:pt x="7119" y="12069"/>
                    <a:pt x="7773" y="11634"/>
                    <a:pt x="7447" y="10075"/>
                  </a:cubicBezTo>
                  <a:cubicBezTo>
                    <a:pt x="6147" y="8565"/>
                    <a:pt x="4854" y="6609"/>
                    <a:pt x="5239" y="4682"/>
                  </a:cubicBezTo>
                  <a:cubicBezTo>
                    <a:pt x="5624" y="2756"/>
                    <a:pt x="6917" y="1368"/>
                    <a:pt x="8512" y="603"/>
                  </a:cubicBezTo>
                  <a:cubicBezTo>
                    <a:pt x="10108" y="0"/>
                    <a:pt x="12186" y="258"/>
                    <a:pt x="12963" y="542"/>
                  </a:cubicBezTo>
                </a:path>
              </a:pathLst>
            </a:custGeom>
            <a:grpFill/>
            <a:ln w="3175" cap="flat" cmpd="sng">
              <a:noFill/>
              <a:beve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a:ln>
                  <a:noFill/>
                </a:ln>
                <a:solidFill>
                  <a:srgbClr val="F8F8F8"/>
                </a:solidFill>
                <a:effectLst/>
                <a:uLnTx/>
                <a:uFillTx/>
                <a:latin typeface="Calibri" panose="020F0502020204030204"/>
                <a:ea typeface="微软雅黑" panose="020B0503020204020204" pitchFamily="34" charset="-122"/>
                <a:cs typeface="+mn-cs"/>
              </a:endParaRPr>
            </a:p>
          </p:txBody>
        </p:sp>
        <p:sp>
          <p:nvSpPr>
            <p:cNvPr id="46" name="曲线 948"/>
            <p:cNvSpPr/>
            <p:nvPr/>
          </p:nvSpPr>
          <p:spPr bwMode="auto">
            <a:xfrm>
              <a:off x="0" y="0"/>
              <a:ext cx="3885" cy="4606"/>
            </a:xfrm>
            <a:custGeom>
              <a:avLst/>
              <a:gdLst>
                <a:gd name="T0" fmla="*/ 13877 w 21600"/>
                <a:gd name="T1" fmla="*/ 647 h 21600"/>
                <a:gd name="T2" fmla="*/ 16040 w 21600"/>
                <a:gd name="T3" fmla="*/ 2715 h 21600"/>
                <a:gd name="T4" fmla="*/ 16690 w 21600"/>
                <a:gd name="T5" fmla="*/ 5069 h 21600"/>
                <a:gd name="T6" fmla="*/ 14383 w 21600"/>
                <a:gd name="T7" fmla="*/ 10068 h 21600"/>
                <a:gd name="T8" fmla="*/ 15495 w 21600"/>
                <a:gd name="T9" fmla="*/ 11986 h 21600"/>
                <a:gd name="T10" fmla="*/ 18725 w 21600"/>
                <a:gd name="T11" fmla="*/ 12460 h 21600"/>
                <a:gd name="T12" fmla="*/ 20932 w 21600"/>
                <a:gd name="T13" fmla="*/ 14790 h 21600"/>
                <a:gd name="T14" fmla="*/ 16796 w 21600"/>
                <a:gd name="T15" fmla="*/ 15475 h 21600"/>
                <a:gd name="T16" fmla="*/ 12020 w 21600"/>
                <a:gd name="T17" fmla="*/ 21529 h 21600"/>
                <a:gd name="T18" fmla="*/ 394 w 21600"/>
                <a:gd name="T19" fmla="*/ 19836 h 21600"/>
                <a:gd name="T20" fmla="*/ 2429 w 21600"/>
                <a:gd name="T21" fmla="*/ 13290 h 21600"/>
                <a:gd name="T22" fmla="*/ 6549 w 21600"/>
                <a:gd name="T23" fmla="*/ 12244 h 21600"/>
                <a:gd name="T24" fmla="*/ 7739 w 21600"/>
                <a:gd name="T25" fmla="*/ 10110 h 21600"/>
                <a:gd name="T26" fmla="*/ 5504 w 21600"/>
                <a:gd name="T27" fmla="*/ 4670 h 21600"/>
                <a:gd name="T28" fmla="*/ 8817 w 21600"/>
                <a:gd name="T29" fmla="*/ 553 h 21600"/>
                <a:gd name="T30" fmla="*/ 13321 w 21600"/>
                <a:gd name="T31" fmla="*/ 492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600" h="21600">
                  <a:moveTo>
                    <a:pt x="13877" y="647"/>
                  </a:moveTo>
                  <a:cubicBezTo>
                    <a:pt x="14867" y="1308"/>
                    <a:pt x="15434" y="1411"/>
                    <a:pt x="16040" y="2715"/>
                  </a:cubicBezTo>
                  <a:cubicBezTo>
                    <a:pt x="16646" y="4018"/>
                    <a:pt x="16640" y="4267"/>
                    <a:pt x="16690" y="5069"/>
                  </a:cubicBezTo>
                  <a:cubicBezTo>
                    <a:pt x="17013" y="8792"/>
                    <a:pt x="14917" y="9229"/>
                    <a:pt x="14383" y="10068"/>
                  </a:cubicBezTo>
                  <a:cubicBezTo>
                    <a:pt x="14355" y="10889"/>
                    <a:pt x="14639" y="11559"/>
                    <a:pt x="15495" y="11986"/>
                  </a:cubicBezTo>
                  <a:cubicBezTo>
                    <a:pt x="16357" y="12408"/>
                    <a:pt x="17902" y="11906"/>
                    <a:pt x="18725" y="12460"/>
                  </a:cubicBezTo>
                  <a:cubicBezTo>
                    <a:pt x="19948" y="13252"/>
                    <a:pt x="20326" y="13205"/>
                    <a:pt x="20932" y="14790"/>
                  </a:cubicBezTo>
                  <a:cubicBezTo>
                    <a:pt x="21600" y="16375"/>
                    <a:pt x="17352" y="14734"/>
                    <a:pt x="16796" y="15475"/>
                  </a:cubicBezTo>
                  <a:cubicBezTo>
                    <a:pt x="13399" y="16328"/>
                    <a:pt x="13365" y="19349"/>
                    <a:pt x="12020" y="21529"/>
                  </a:cubicBezTo>
                  <a:cubicBezTo>
                    <a:pt x="7794" y="21431"/>
                    <a:pt x="1356" y="21600"/>
                    <a:pt x="394" y="19836"/>
                  </a:cubicBezTo>
                  <a:cubicBezTo>
                    <a:pt x="0" y="17651"/>
                    <a:pt x="1495" y="14781"/>
                    <a:pt x="2429" y="13290"/>
                  </a:cubicBezTo>
                  <a:cubicBezTo>
                    <a:pt x="3363" y="11803"/>
                    <a:pt x="5693" y="12366"/>
                    <a:pt x="6549" y="12244"/>
                  </a:cubicBezTo>
                  <a:cubicBezTo>
                    <a:pt x="7405" y="12127"/>
                    <a:pt x="8067" y="11686"/>
                    <a:pt x="7739" y="10110"/>
                  </a:cubicBezTo>
                  <a:cubicBezTo>
                    <a:pt x="6421" y="8591"/>
                    <a:pt x="5115" y="6616"/>
                    <a:pt x="5504" y="4670"/>
                  </a:cubicBezTo>
                  <a:cubicBezTo>
                    <a:pt x="5893" y="2729"/>
                    <a:pt x="7205" y="1327"/>
                    <a:pt x="8817" y="553"/>
                  </a:cubicBezTo>
                  <a:cubicBezTo>
                    <a:pt x="10435" y="0"/>
                    <a:pt x="12537" y="206"/>
                    <a:pt x="13321" y="492"/>
                  </a:cubicBezTo>
                </a:path>
              </a:pathLst>
            </a:custGeom>
            <a:grpFill/>
            <a:ln w="3175" cap="flat" cmpd="sng">
              <a:noFill/>
              <a:beve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a:ln>
                  <a:noFill/>
                </a:ln>
                <a:solidFill>
                  <a:srgbClr val="F8F8F8"/>
                </a:solidFill>
                <a:effectLst/>
                <a:uLnTx/>
                <a:uFillTx/>
                <a:latin typeface="Calibri" panose="020F0502020204030204"/>
                <a:ea typeface="微软雅黑" panose="020B0503020204020204" pitchFamily="34" charset="-122"/>
                <a:cs typeface="+mn-cs"/>
              </a:endParaRPr>
            </a:p>
          </p:txBody>
        </p:sp>
        <p:sp>
          <p:nvSpPr>
            <p:cNvPr id="47" name="曲线 950"/>
            <p:cNvSpPr/>
            <p:nvPr/>
          </p:nvSpPr>
          <p:spPr bwMode="auto">
            <a:xfrm>
              <a:off x="6721" y="290"/>
              <a:ext cx="3080" cy="4121"/>
            </a:xfrm>
            <a:custGeom>
              <a:avLst/>
              <a:gdLst>
                <a:gd name="T0" fmla="*/ 2749 w 21600"/>
                <a:gd name="T1" fmla="*/ 9083 h 21600"/>
                <a:gd name="T2" fmla="*/ 4130 w 21600"/>
                <a:gd name="T3" fmla="*/ 2148 h 21600"/>
                <a:gd name="T4" fmla="*/ 10743 w 21600"/>
                <a:gd name="T5" fmla="*/ 15 h 21600"/>
                <a:gd name="T6" fmla="*/ 15989 w 21600"/>
                <a:gd name="T7" fmla="*/ 1839 h 21600"/>
                <a:gd name="T8" fmla="*/ 17686 w 21600"/>
                <a:gd name="T9" fmla="*/ 5309 h 21600"/>
                <a:gd name="T10" fmla="*/ 17897 w 21600"/>
                <a:gd name="T11" fmla="*/ 8611 h 21600"/>
                <a:gd name="T12" fmla="*/ 16564 w 21600"/>
                <a:gd name="T13" fmla="*/ 9764 h 21600"/>
                <a:gd name="T14" fmla="*/ 14250 w 21600"/>
                <a:gd name="T15" fmla="*/ 10393 h 21600"/>
                <a:gd name="T16" fmla="*/ 13198 w 21600"/>
                <a:gd name="T17" fmla="*/ 12385 h 21600"/>
                <a:gd name="T18" fmla="*/ 14811 w 21600"/>
                <a:gd name="T19" fmla="*/ 13643 h 21600"/>
                <a:gd name="T20" fmla="*/ 18738 w 21600"/>
                <a:gd name="T21" fmla="*/ 14010 h 21600"/>
                <a:gd name="T22" fmla="*/ 20520 w 21600"/>
                <a:gd name="T23" fmla="*/ 14953 h 21600"/>
                <a:gd name="T24" fmla="*/ 21263 w 21600"/>
                <a:gd name="T25" fmla="*/ 17207 h 21600"/>
                <a:gd name="T26" fmla="*/ 21123 w 21600"/>
                <a:gd name="T27" fmla="*/ 20247 h 21600"/>
                <a:gd name="T28" fmla="*/ 9481 w 21600"/>
                <a:gd name="T29" fmla="*/ 21400 h 21600"/>
                <a:gd name="T30" fmla="*/ 5273 w 21600"/>
                <a:gd name="T31" fmla="*/ 16159 h 21600"/>
                <a:gd name="T32" fmla="*/ 855 w 21600"/>
                <a:gd name="T33" fmla="*/ 15635 h 21600"/>
                <a:gd name="T34" fmla="*/ 715 w 21600"/>
                <a:gd name="T35" fmla="*/ 14534 h 21600"/>
                <a:gd name="T36" fmla="*/ 3352 w 21600"/>
                <a:gd name="T37" fmla="*/ 13779 h 21600"/>
                <a:gd name="T38" fmla="*/ 6480 w 21600"/>
                <a:gd name="T39" fmla="*/ 13538 h 21600"/>
                <a:gd name="T40" fmla="*/ 7307 w 21600"/>
                <a:gd name="T41" fmla="*/ 11651 h 21600"/>
                <a:gd name="T42" fmla="*/ 6255 w 21600"/>
                <a:gd name="T43" fmla="*/ 11180 h 21600"/>
                <a:gd name="T44" fmla="*/ 5414 w 21600"/>
                <a:gd name="T45" fmla="*/ 9922 h 21600"/>
                <a:gd name="T46" fmla="*/ 3590 w 21600"/>
                <a:gd name="T47" fmla="*/ 9712 h 21600"/>
                <a:gd name="T48" fmla="*/ 3029 w 21600"/>
                <a:gd name="T49" fmla="*/ 945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1600" h="21600">
                  <a:moveTo>
                    <a:pt x="2749" y="9083"/>
                  </a:moveTo>
                  <a:cubicBezTo>
                    <a:pt x="2959" y="7605"/>
                    <a:pt x="2531" y="3962"/>
                    <a:pt x="4130" y="2148"/>
                  </a:cubicBezTo>
                  <a:cubicBezTo>
                    <a:pt x="5729" y="372"/>
                    <a:pt x="8485" y="0"/>
                    <a:pt x="10743" y="15"/>
                  </a:cubicBezTo>
                  <a:cubicBezTo>
                    <a:pt x="13002" y="36"/>
                    <a:pt x="14601" y="780"/>
                    <a:pt x="15989" y="1839"/>
                  </a:cubicBezTo>
                  <a:cubicBezTo>
                    <a:pt x="17378" y="2898"/>
                    <a:pt x="17280" y="3915"/>
                    <a:pt x="17686" y="5309"/>
                  </a:cubicBezTo>
                  <a:cubicBezTo>
                    <a:pt x="18121" y="6703"/>
                    <a:pt x="18121" y="7720"/>
                    <a:pt x="17897" y="8611"/>
                  </a:cubicBezTo>
                  <a:cubicBezTo>
                    <a:pt x="17672" y="9502"/>
                    <a:pt x="17294" y="9408"/>
                    <a:pt x="16564" y="9764"/>
                  </a:cubicBezTo>
                  <a:cubicBezTo>
                    <a:pt x="15835" y="10121"/>
                    <a:pt x="14923" y="9869"/>
                    <a:pt x="14250" y="10393"/>
                  </a:cubicBezTo>
                  <a:cubicBezTo>
                    <a:pt x="13577" y="10917"/>
                    <a:pt x="13086" y="11735"/>
                    <a:pt x="13198" y="12385"/>
                  </a:cubicBezTo>
                  <a:cubicBezTo>
                    <a:pt x="13310" y="13035"/>
                    <a:pt x="13703" y="13318"/>
                    <a:pt x="14811" y="13643"/>
                  </a:cubicBezTo>
                  <a:cubicBezTo>
                    <a:pt x="15919" y="13968"/>
                    <a:pt x="17609" y="13748"/>
                    <a:pt x="18738" y="14010"/>
                  </a:cubicBezTo>
                  <a:cubicBezTo>
                    <a:pt x="19874" y="14272"/>
                    <a:pt x="19987" y="14314"/>
                    <a:pt x="20520" y="14953"/>
                  </a:cubicBezTo>
                  <a:cubicBezTo>
                    <a:pt x="20996" y="15593"/>
                    <a:pt x="21137" y="16148"/>
                    <a:pt x="21263" y="17207"/>
                  </a:cubicBezTo>
                  <a:cubicBezTo>
                    <a:pt x="21389" y="18266"/>
                    <a:pt x="21600" y="19786"/>
                    <a:pt x="21123" y="20247"/>
                  </a:cubicBezTo>
                  <a:cubicBezTo>
                    <a:pt x="18766" y="21086"/>
                    <a:pt x="13584" y="21600"/>
                    <a:pt x="9481" y="21400"/>
                  </a:cubicBezTo>
                  <a:cubicBezTo>
                    <a:pt x="8738" y="19587"/>
                    <a:pt x="7020" y="17312"/>
                    <a:pt x="5273" y="16159"/>
                  </a:cubicBezTo>
                  <a:cubicBezTo>
                    <a:pt x="3548" y="15006"/>
                    <a:pt x="1767" y="15960"/>
                    <a:pt x="855" y="15635"/>
                  </a:cubicBezTo>
                  <a:cubicBezTo>
                    <a:pt x="0" y="15310"/>
                    <a:pt x="252" y="14922"/>
                    <a:pt x="715" y="14534"/>
                  </a:cubicBezTo>
                  <a:cubicBezTo>
                    <a:pt x="1178" y="14146"/>
                    <a:pt x="2202" y="13978"/>
                    <a:pt x="3352" y="13779"/>
                  </a:cubicBezTo>
                  <a:cubicBezTo>
                    <a:pt x="4502" y="13580"/>
                    <a:pt x="5638" y="13947"/>
                    <a:pt x="6480" y="13538"/>
                  </a:cubicBezTo>
                  <a:cubicBezTo>
                    <a:pt x="7293" y="13129"/>
                    <a:pt x="7349" y="12123"/>
                    <a:pt x="7307" y="11651"/>
                  </a:cubicBezTo>
                  <a:cubicBezTo>
                    <a:pt x="7265" y="11180"/>
                    <a:pt x="6634" y="11525"/>
                    <a:pt x="6255" y="11180"/>
                  </a:cubicBezTo>
                  <a:cubicBezTo>
                    <a:pt x="5876" y="10834"/>
                    <a:pt x="5947" y="10215"/>
                    <a:pt x="5414" y="9922"/>
                  </a:cubicBezTo>
                  <a:cubicBezTo>
                    <a:pt x="4881" y="9628"/>
                    <a:pt x="4067" y="9806"/>
                    <a:pt x="3590" y="9712"/>
                  </a:cubicBezTo>
                  <a:cubicBezTo>
                    <a:pt x="3113" y="9618"/>
                    <a:pt x="3106" y="9497"/>
                    <a:pt x="3029" y="9450"/>
                  </a:cubicBezTo>
                </a:path>
              </a:pathLst>
            </a:custGeom>
            <a:grpFill/>
            <a:ln w="3175" cap="flat" cmpd="sng">
              <a:noFill/>
              <a:beve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400" b="1" i="0" u="none" strike="noStrike" kern="1200" cap="none" spc="0" normalizeH="0" baseline="0" noProof="0">
                <a:ln>
                  <a:noFill/>
                </a:ln>
                <a:solidFill>
                  <a:srgbClr val="F8F8F8"/>
                </a:solidFill>
                <a:effectLst/>
                <a:uLnTx/>
                <a:uFillTx/>
                <a:latin typeface="Calibri" panose="020F0502020204030204"/>
                <a:ea typeface="微软雅黑" panose="020B0503020204020204" pitchFamily="34" charset="-122"/>
                <a:cs typeface="+mn-cs"/>
              </a:endParaRPr>
            </a:p>
          </p:txBody>
        </p:sp>
      </p:grpSp>
      <p:sp>
        <p:nvSpPr>
          <p:cNvPr id="48" name="Text Box 16"/>
          <p:cNvSpPr txBox="1">
            <a:spLocks noChangeArrowheads="1"/>
          </p:cNvSpPr>
          <p:nvPr/>
        </p:nvSpPr>
        <p:spPr bwMode="auto">
          <a:xfrm>
            <a:off x="2366628" y="2091043"/>
            <a:ext cx="1611874" cy="251094"/>
          </a:xfrm>
          <a:prstGeom prst="rect">
            <a:avLst/>
          </a:prstGeom>
          <a:solidFill>
            <a:schemeClr val="accent1"/>
          </a:solidFill>
          <a:ln w="3175" cap="flat" cmpd="sng">
            <a:noFill/>
            <a:bevel/>
          </a:ln>
        </p:spPr>
        <p:txBody>
          <a:bodyPr lIns="62118" tIns="31058" rIns="62118" bIns="31058" anchor="ctr"/>
          <a:lstStyle>
            <a:defPPr>
              <a:defRPr lang="zh-CN"/>
            </a:defPP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en-US" altLang="zh-CN" sz="1100" b="1" i="0" u="none" strike="noStrike" kern="1200" cap="none" spc="0" normalizeH="0" baseline="0" noProof="0" dirty="0">
                <a:ln>
                  <a:noFill/>
                </a:ln>
                <a:solidFill>
                  <a:srgbClr val="F8F8F8"/>
                </a:solidFill>
                <a:effectLst/>
                <a:uLnTx/>
                <a:uFillTx/>
                <a:latin typeface="微软雅黑" panose="020B0503020204020204" pitchFamily="34" charset="-122"/>
                <a:ea typeface="微软雅黑" panose="020B0503020204020204" pitchFamily="34" charset="-122"/>
                <a:cs typeface="+mn-cs"/>
              </a:rPr>
              <a:t>A</a:t>
            </a:r>
            <a:r>
              <a:rPr kumimoji="0" lang="zh-CN" altLang="en-US" sz="1100" b="1" i="0" u="none" strike="noStrike" kern="1200" cap="none" spc="0" normalizeH="0" baseline="0" noProof="0" dirty="0">
                <a:ln>
                  <a:noFill/>
                </a:ln>
                <a:solidFill>
                  <a:srgbClr val="F8F8F8"/>
                </a:solidFill>
                <a:effectLst/>
                <a:uLnTx/>
                <a:uFillTx/>
                <a:latin typeface="微软雅黑" panose="020B0503020204020204" pitchFamily="34" charset="-122"/>
                <a:ea typeface="微软雅黑" panose="020B0503020204020204" pitchFamily="34" charset="-122"/>
                <a:cs typeface="+mn-cs"/>
              </a:rPr>
              <a:t>团队</a:t>
            </a:r>
          </a:p>
        </p:txBody>
      </p:sp>
      <p:sp>
        <p:nvSpPr>
          <p:cNvPr id="49" name="Rectangle 17"/>
          <p:cNvSpPr>
            <a:spLocks noChangeArrowheads="1"/>
          </p:cNvSpPr>
          <p:nvPr/>
        </p:nvSpPr>
        <p:spPr bwMode="auto">
          <a:xfrm>
            <a:off x="2366629" y="2384607"/>
            <a:ext cx="1612953" cy="1462218"/>
          </a:xfrm>
          <a:prstGeom prst="rect">
            <a:avLst/>
          </a:prstGeom>
          <a:solidFill>
            <a:schemeClr val="accent1"/>
          </a:solidFill>
          <a:ln>
            <a:noFill/>
          </a:ln>
          <a:effectLst/>
        </p:spPr>
        <p:txBody>
          <a:bodyPr lIns="62118" tIns="31058" rIns="62118" bIns="31058" anchor="ctr"/>
          <a:lstStyle/>
          <a:p>
            <a:pPr marL="0" marR="0" lvl="0" indent="0" algn="l" defTabSz="914400" rtl="0" eaLnBrk="1" fontAlgn="auto" latinLnBrk="0" hangingPunct="1">
              <a:lnSpc>
                <a:spcPct val="130000"/>
              </a:lnSpc>
              <a:spcBef>
                <a:spcPts val="0"/>
              </a:spcBef>
              <a:spcAft>
                <a:spcPts val="0"/>
              </a:spcAft>
              <a:buClrTx/>
              <a:buSzTx/>
              <a:buFontTx/>
              <a:buNone/>
              <a:defRPr/>
            </a:pPr>
            <a:endParaRPr kumimoji="0" lang="zh-CN" altLang="en-US" sz="10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50" name="Text Box 18"/>
          <p:cNvSpPr txBox="1">
            <a:spLocks noChangeArrowheads="1"/>
          </p:cNvSpPr>
          <p:nvPr/>
        </p:nvSpPr>
        <p:spPr bwMode="auto">
          <a:xfrm>
            <a:off x="5119215" y="2091044"/>
            <a:ext cx="1612953" cy="272019"/>
          </a:xfrm>
          <a:prstGeom prst="rect">
            <a:avLst/>
          </a:prstGeom>
          <a:solidFill>
            <a:schemeClr val="accent2"/>
          </a:solidFill>
          <a:ln w="3175" cap="flat" cmpd="sng">
            <a:noFill/>
            <a:bevel/>
          </a:ln>
        </p:spPr>
        <p:txBody>
          <a:bodyPr lIns="62118" tIns="31058" rIns="62118" bIns="31058" anchor="ctr"/>
          <a:lstStyle>
            <a:defPPr>
              <a:defRPr lang="zh-CN"/>
            </a:defPPr>
            <a:lvl1pPr algn="ctr">
              <a:defRPr sz="2000" b="1">
                <a:solidFill>
                  <a:srgbClr val="F8F8F8"/>
                </a:solidFill>
                <a:ea typeface="微软雅黑" panose="020B0503020204020204" pitchFamily="34" charset="-122"/>
              </a:defRPr>
            </a:lvl1pP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en-US" altLang="zh-CN" sz="1100" b="1" i="0" u="none" strike="noStrike" kern="1200" cap="none" spc="0" normalizeH="0" baseline="0" noProof="0" dirty="0">
                <a:ln>
                  <a:noFill/>
                </a:ln>
                <a:solidFill>
                  <a:srgbClr val="F8F8F8"/>
                </a:solidFill>
                <a:effectLst/>
                <a:uLnTx/>
                <a:uFillTx/>
                <a:latin typeface="微软雅黑" panose="020B0503020204020204" pitchFamily="34" charset="-122"/>
                <a:ea typeface="微软雅黑" panose="020B0503020204020204" pitchFamily="34" charset="-122"/>
                <a:cs typeface="+mn-cs"/>
              </a:rPr>
              <a:t>B</a:t>
            </a:r>
            <a:r>
              <a:rPr kumimoji="0" lang="zh-CN" altLang="en-US" sz="1100" b="1" i="0" u="none" strike="noStrike" kern="1200" cap="none" spc="0" normalizeH="0" baseline="0" noProof="0" dirty="0">
                <a:ln>
                  <a:noFill/>
                </a:ln>
                <a:solidFill>
                  <a:srgbClr val="F8F8F8"/>
                </a:solidFill>
                <a:effectLst/>
                <a:uLnTx/>
                <a:uFillTx/>
                <a:latin typeface="微软雅黑" panose="020B0503020204020204" pitchFamily="34" charset="-122"/>
                <a:ea typeface="微软雅黑" panose="020B0503020204020204" pitchFamily="34" charset="-122"/>
                <a:cs typeface="+mn-cs"/>
              </a:rPr>
              <a:t>团队</a:t>
            </a:r>
          </a:p>
        </p:txBody>
      </p:sp>
      <p:sp>
        <p:nvSpPr>
          <p:cNvPr id="51" name="Rectangle 19"/>
          <p:cNvSpPr>
            <a:spLocks noChangeArrowheads="1"/>
          </p:cNvSpPr>
          <p:nvPr/>
        </p:nvSpPr>
        <p:spPr bwMode="auto">
          <a:xfrm>
            <a:off x="5119215" y="2384607"/>
            <a:ext cx="1612953" cy="1462218"/>
          </a:xfrm>
          <a:prstGeom prst="rect">
            <a:avLst/>
          </a:prstGeom>
          <a:solidFill>
            <a:schemeClr val="accent2"/>
          </a:solidFill>
          <a:ln>
            <a:noFill/>
          </a:ln>
          <a:effectLst/>
        </p:spPr>
        <p:txBody>
          <a:bodyPr lIns="62118" tIns="31058" rIns="62118" bIns="31058" anchor="ctr"/>
          <a:lstStyle/>
          <a:p>
            <a:pPr marL="0" marR="0" lvl="0" indent="0" algn="l" defTabSz="914400" rtl="0" eaLnBrk="1" fontAlgn="auto" latinLnBrk="0" hangingPunct="1">
              <a:lnSpc>
                <a:spcPct val="130000"/>
              </a:lnSpc>
              <a:spcBef>
                <a:spcPts val="0"/>
              </a:spcBef>
              <a:spcAft>
                <a:spcPts val="0"/>
              </a:spcAft>
              <a:buClrTx/>
              <a:buSzTx/>
              <a:buFontTx/>
              <a:buNone/>
              <a:defRPr/>
            </a:pPr>
            <a:endParaRPr kumimoji="0" lang="zh-CN" altLang="en-US" sz="10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52" name="Text Box 20"/>
          <p:cNvSpPr txBox="1">
            <a:spLocks noChangeArrowheads="1"/>
          </p:cNvSpPr>
          <p:nvPr/>
        </p:nvSpPr>
        <p:spPr bwMode="auto">
          <a:xfrm>
            <a:off x="2486306" y="2481759"/>
            <a:ext cx="1401631" cy="1239648"/>
          </a:xfrm>
          <a:prstGeom prst="rect">
            <a:avLst/>
          </a:prstGeom>
          <a:noFill/>
          <a:ln>
            <a:noFill/>
          </a:ln>
          <a:effectLst/>
        </p:spPr>
        <p:txBody>
          <a:bodyPr lIns="62118" tIns="31058" rIns="62118" bIns="31058">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8F8F8"/>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您的内容打在这里，或者通过复制您的文本后，在此框中选择粘贴，并选择只保留文字。</a:t>
            </a:r>
          </a:p>
        </p:txBody>
      </p:sp>
      <p:sp>
        <p:nvSpPr>
          <p:cNvPr id="53" name="Text Box 21"/>
          <p:cNvSpPr txBox="1">
            <a:spLocks noChangeArrowheads="1"/>
          </p:cNvSpPr>
          <p:nvPr/>
        </p:nvSpPr>
        <p:spPr bwMode="auto">
          <a:xfrm>
            <a:off x="5239970" y="2481759"/>
            <a:ext cx="1401631" cy="1239648"/>
          </a:xfrm>
          <a:prstGeom prst="rect">
            <a:avLst/>
          </a:prstGeom>
          <a:noFill/>
          <a:ln>
            <a:noFill/>
          </a:ln>
          <a:effectLst/>
        </p:spPr>
        <p:txBody>
          <a:bodyPr lIns="62118" tIns="31058" rIns="62118" bIns="31058">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8F8F8"/>
                </a:solidFill>
                <a:effectLst/>
                <a:uLnTx/>
                <a:uFillTx/>
                <a:latin typeface="微软雅黑" panose="020B0503020204020204" pitchFamily="34" charset="-122"/>
                <a:ea typeface="微软雅黑" panose="020B0503020204020204" pitchFamily="34" charset="-122"/>
                <a:cs typeface="+mn-cs"/>
              </a:rPr>
              <a:t>您的内容打在这里，或者通过复制您的文本后，在此框中选择粘贴，并选择只保留文字。</a:t>
            </a:r>
          </a:p>
        </p:txBody>
      </p:sp>
      <p:grpSp>
        <p:nvGrpSpPr>
          <p:cNvPr id="54" name="Group 22"/>
          <p:cNvGrpSpPr/>
          <p:nvPr/>
        </p:nvGrpSpPr>
        <p:grpSpPr bwMode="auto">
          <a:xfrm>
            <a:off x="4199673" y="2005143"/>
            <a:ext cx="733160" cy="733910"/>
            <a:chOff x="0" y="0"/>
            <a:chExt cx="1700" cy="1700"/>
          </a:xfrm>
          <a:solidFill>
            <a:schemeClr val="bg1">
              <a:lumMod val="65000"/>
            </a:schemeClr>
          </a:solidFill>
        </p:grpSpPr>
        <p:sp>
          <p:nvSpPr>
            <p:cNvPr id="55" name="Oval 23"/>
            <p:cNvSpPr>
              <a:spLocks noChangeArrowheads="1"/>
            </p:cNvSpPr>
            <p:nvPr/>
          </p:nvSpPr>
          <p:spPr bwMode="auto">
            <a:xfrm>
              <a:off x="0" y="0"/>
              <a:ext cx="1700" cy="1700"/>
            </a:xfrm>
            <a:prstGeom prst="ellipse">
              <a:avLst/>
            </a:prstGeom>
            <a:solidFill>
              <a:schemeClr val="accent2"/>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auto" latinLnBrk="0" hangingPunct="1">
                <a:lnSpc>
                  <a:spcPct val="130000"/>
                </a:lnSpc>
                <a:spcBef>
                  <a:spcPts val="0"/>
                </a:spcBef>
                <a:spcAft>
                  <a:spcPts val="0"/>
                </a:spcAft>
                <a:buClrTx/>
                <a:buSzTx/>
                <a:buFontTx/>
                <a:buNone/>
                <a:defRPr/>
              </a:pPr>
              <a:endParaRPr kumimoji="0" lang="zh-CN" altLang="en-US" sz="1000" b="0" i="0" u="none" strike="noStrike" kern="1200" cap="none" spc="0" normalizeH="0" baseline="0" noProof="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
          <p:nvSpPr>
            <p:cNvPr id="56" name="WordArt 24"/>
            <p:cNvSpPr>
              <a:spLocks noChangeArrowheads="1" noChangeShapeType="1"/>
            </p:cNvSpPr>
            <p:nvPr/>
          </p:nvSpPr>
          <p:spPr bwMode="auto">
            <a:xfrm>
              <a:off x="215" y="350"/>
              <a:ext cx="1245" cy="950"/>
            </a:xfrm>
            <a:prstGeom prst="rect">
              <a:avLst/>
            </a:prstGeom>
            <a:noFill/>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marL="0" marR="0" lvl="0" indent="0" algn="ctr" defTabSz="914400" rtl="0" eaLnBrk="1" fontAlgn="auto" latinLnBrk="0" hangingPunct="1">
                <a:lnSpc>
                  <a:spcPct val="130000"/>
                </a:lnSpc>
                <a:spcBef>
                  <a:spcPts val="0"/>
                </a:spcBef>
                <a:spcAft>
                  <a:spcPts val="0"/>
                </a:spcAft>
                <a:buClrTx/>
                <a:buSzTx/>
                <a:buFontTx/>
                <a:buNone/>
                <a:defRPr/>
              </a:pPr>
              <a:r>
                <a:rPr kumimoji="0" lang="en-US" altLang="zh-CN" sz="1000" b="1" i="0" u="none" strike="noStrike" kern="1200" cap="none" spc="0" normalizeH="0" baseline="0" noProof="0" dirty="0">
                  <a:ln>
                    <a:noFill/>
                  </a:ln>
                  <a:solidFill>
                    <a:srgbClr val="F8F8F8"/>
                  </a:solidFill>
                  <a:effectLst/>
                  <a:uLnTx/>
                  <a:uFillTx/>
                  <a:latin typeface="微软雅黑" panose="020B0503020204020204" pitchFamily="34" charset="-122"/>
                  <a:ea typeface="微软雅黑" panose="020B0503020204020204" pitchFamily="34" charset="-122"/>
                  <a:cs typeface="+mn-cs"/>
                </a:rPr>
                <a:t>VS</a:t>
              </a:r>
              <a:endParaRPr kumimoji="0" lang="zh-CN" altLang="en-US" sz="1000" b="1" i="0" u="none" strike="noStrike" kern="1200" cap="none" spc="0" normalizeH="0" baseline="0" noProof="0" dirty="0">
                <a:ln>
                  <a:noFill/>
                </a:ln>
                <a:solidFill>
                  <a:srgbClr val="F8F8F8"/>
                </a:solidFill>
                <a:effectLst/>
                <a:uLnTx/>
                <a:uFillTx/>
                <a:latin typeface="微软雅黑" panose="020B0503020204020204" pitchFamily="34" charset="-122"/>
                <a:ea typeface="微软雅黑" panose="020B0503020204020204" pitchFamily="34" charset="-122"/>
                <a:cs typeface="+mn-cs"/>
              </a:endParaRPr>
            </a:p>
          </p:txBody>
        </p:sp>
      </p:grpSp>
      <p:sp>
        <p:nvSpPr>
          <p:cNvPr id="57" name="Rectangle 269"/>
          <p:cNvSpPr/>
          <p:nvPr/>
        </p:nvSpPr>
        <p:spPr>
          <a:xfrm>
            <a:off x="1115616" y="4062849"/>
            <a:ext cx="6984776" cy="5971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2118" tIns="31058" rIns="62118" bIns="31058"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700" b="0" i="0" u="none" strike="noStrike" kern="1200" cap="none" spc="0" normalizeH="0" baseline="0" noProof="0">
              <a:ln>
                <a:noFill/>
              </a:ln>
              <a:solidFill>
                <a:srgbClr val="2272AB">
                  <a:lumMod val="75000"/>
                </a:srgbClr>
              </a:solidFill>
              <a:effectLst/>
              <a:uLnTx/>
              <a:uFillTx/>
              <a:latin typeface="微软雅黑" panose="020B0503020204020204" pitchFamily="34" charset="-122"/>
              <a:ea typeface="微软雅黑" panose="020B0503020204020204" pitchFamily="34" charset="-122"/>
              <a:cs typeface="+mn-cs"/>
            </a:endParaRPr>
          </a:p>
        </p:txBody>
      </p:sp>
      <p:sp>
        <p:nvSpPr>
          <p:cNvPr id="58" name="Text Box 7"/>
          <p:cNvSpPr txBox="1">
            <a:spLocks noChangeArrowheads="1"/>
          </p:cNvSpPr>
          <p:nvPr/>
        </p:nvSpPr>
        <p:spPr bwMode="auto">
          <a:xfrm>
            <a:off x="1547664" y="4099883"/>
            <a:ext cx="5986642" cy="488091"/>
          </a:xfrm>
          <a:prstGeom prst="rect">
            <a:avLst/>
          </a:prstGeom>
          <a:noFill/>
          <a:ln w="9525">
            <a:noFill/>
            <a:miter lim="800000"/>
          </a:ln>
        </p:spPr>
        <p:txBody>
          <a:bodyPr wrap="square" lIns="31058" tIns="15530" rIns="31058" bIns="15530" anchor="ctr">
            <a:spAutoFit/>
          </a:bodyPr>
          <a:lstStyle/>
          <a:p>
            <a:pPr marL="0" marR="0" lvl="0" indent="0" algn="ctr" defTabSz="739140" rtl="0" eaLnBrk="1" fontAlgn="auto" latinLnBrk="0" hangingPunct="1">
              <a:lnSpc>
                <a:spcPct val="13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Open Sans Semibold" pitchFamily="34" charset="0"/>
              </a:rPr>
              <a:t>您的内容打在这里，或者通过复制您的文本后，在此框中选择粘贴，并选择只保留文字。在此录入上述图表的综合描述说明，在此录入上述图表的综合描述说明。</a:t>
            </a:r>
            <a:endParaRPr kumimoji="0" lang="en-US" sz="1200" b="0"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Open Sans Semibold" pitchFamily="34" charset="0"/>
            </a:endParaRP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200"/>
                                  </p:stCondLst>
                                  <p:childTnLst>
                                    <p:set>
                                      <p:cBhvr>
                                        <p:cTn id="10" dur="1" fill="hold">
                                          <p:stCondLst>
                                            <p:cond delay="0"/>
                                          </p:stCondLst>
                                        </p:cTn>
                                        <p:tgtEl>
                                          <p:spTgt spid="48"/>
                                        </p:tgtEl>
                                        <p:attrNameLst>
                                          <p:attrName>style.visibility</p:attrName>
                                        </p:attrNameLst>
                                      </p:cBhvr>
                                      <p:to>
                                        <p:strVal val="visible"/>
                                      </p:to>
                                    </p:set>
                                    <p:anim calcmode="lin" valueType="num">
                                      <p:cBhvr additive="base">
                                        <p:cTn id="11" dur="500" fill="hold"/>
                                        <p:tgtEl>
                                          <p:spTgt spid="48"/>
                                        </p:tgtEl>
                                        <p:attrNameLst>
                                          <p:attrName>ppt_x</p:attrName>
                                        </p:attrNameLst>
                                      </p:cBhvr>
                                      <p:tavLst>
                                        <p:tav tm="0">
                                          <p:val>
                                            <p:strVal val="#ppt_x"/>
                                          </p:val>
                                        </p:tav>
                                        <p:tav tm="100000">
                                          <p:val>
                                            <p:strVal val="#ppt_x"/>
                                          </p:val>
                                        </p:tav>
                                      </p:tavLst>
                                    </p:anim>
                                    <p:anim calcmode="lin" valueType="num">
                                      <p:cBhvr additive="base">
                                        <p:cTn id="12" dur="500" fill="hold"/>
                                        <p:tgtEl>
                                          <p:spTgt spid="48"/>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49"/>
                                        </p:tgtEl>
                                        <p:attrNameLst>
                                          <p:attrName>style.visibility</p:attrName>
                                        </p:attrNameLst>
                                      </p:cBhvr>
                                      <p:to>
                                        <p:strVal val="visible"/>
                                      </p:to>
                                    </p:set>
                                    <p:animEffect transition="in" filter="wipe(up)">
                                      <p:cBhvr>
                                        <p:cTn id="16" dur="500"/>
                                        <p:tgtEl>
                                          <p:spTgt spid="49"/>
                                        </p:tgtEl>
                                      </p:cBhvr>
                                    </p:animEffect>
                                  </p:childTnLst>
                                </p:cTn>
                              </p:par>
                              <p:par>
                                <p:cTn id="17" presetID="22" presetClass="entr" presetSubtype="1" fill="hold" grpId="0" nodeType="withEffect">
                                  <p:stCondLst>
                                    <p:cond delay="600"/>
                                  </p:stCondLst>
                                  <p:childTnLst>
                                    <p:set>
                                      <p:cBhvr>
                                        <p:cTn id="18" dur="1" fill="hold">
                                          <p:stCondLst>
                                            <p:cond delay="0"/>
                                          </p:stCondLst>
                                        </p:cTn>
                                        <p:tgtEl>
                                          <p:spTgt spid="52"/>
                                        </p:tgtEl>
                                        <p:attrNameLst>
                                          <p:attrName>style.visibility</p:attrName>
                                        </p:attrNameLst>
                                      </p:cBhvr>
                                      <p:to>
                                        <p:strVal val="visible"/>
                                      </p:to>
                                    </p:set>
                                    <p:animEffect transition="in" filter="wipe(up)">
                                      <p:cBhvr>
                                        <p:cTn id="19" dur="500"/>
                                        <p:tgtEl>
                                          <p:spTgt spid="52"/>
                                        </p:tgtEl>
                                      </p:cBhvr>
                                    </p:animEffect>
                                  </p:childTnLst>
                                </p:cTn>
                              </p:par>
                            </p:childTnLst>
                          </p:cTn>
                        </p:par>
                        <p:par>
                          <p:cTn id="20" fill="hold">
                            <p:stCondLst>
                              <p:cond delay="1000"/>
                            </p:stCondLst>
                            <p:childTnLst>
                              <p:par>
                                <p:cTn id="21" presetID="2" presetClass="entr" presetSubtype="4" fill="hold" nodeType="afterEffect">
                                  <p:stCondLst>
                                    <p:cond delay="0"/>
                                  </p:stCondLst>
                                  <p:childTnLst>
                                    <p:set>
                                      <p:cBhvr>
                                        <p:cTn id="22" dur="1" fill="hold">
                                          <p:stCondLst>
                                            <p:cond delay="0"/>
                                          </p:stCondLst>
                                        </p:cTn>
                                        <p:tgtEl>
                                          <p:spTgt spid="25"/>
                                        </p:tgtEl>
                                        <p:attrNameLst>
                                          <p:attrName>style.visibility</p:attrName>
                                        </p:attrNameLst>
                                      </p:cBhvr>
                                      <p:to>
                                        <p:strVal val="visible"/>
                                      </p:to>
                                    </p:set>
                                    <p:anim calcmode="lin" valueType="num">
                                      <p:cBhvr additive="base">
                                        <p:cTn id="23" dur="500" fill="hold"/>
                                        <p:tgtEl>
                                          <p:spTgt spid="25"/>
                                        </p:tgtEl>
                                        <p:attrNameLst>
                                          <p:attrName>ppt_x</p:attrName>
                                        </p:attrNameLst>
                                      </p:cBhvr>
                                      <p:tavLst>
                                        <p:tav tm="0">
                                          <p:val>
                                            <p:strVal val="#ppt_x"/>
                                          </p:val>
                                        </p:tav>
                                        <p:tav tm="100000">
                                          <p:val>
                                            <p:strVal val="#ppt_x"/>
                                          </p:val>
                                        </p:tav>
                                      </p:tavLst>
                                    </p:anim>
                                    <p:anim calcmode="lin" valueType="num">
                                      <p:cBhvr additive="base">
                                        <p:cTn id="24" dur="500" fill="hold"/>
                                        <p:tgtEl>
                                          <p:spTgt spid="25"/>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200"/>
                                  </p:stCondLst>
                                  <p:childTnLst>
                                    <p:set>
                                      <p:cBhvr>
                                        <p:cTn id="26" dur="1" fill="hold">
                                          <p:stCondLst>
                                            <p:cond delay="0"/>
                                          </p:stCondLst>
                                        </p:cTn>
                                        <p:tgtEl>
                                          <p:spTgt spid="50"/>
                                        </p:tgtEl>
                                        <p:attrNameLst>
                                          <p:attrName>style.visibility</p:attrName>
                                        </p:attrNameLst>
                                      </p:cBhvr>
                                      <p:to>
                                        <p:strVal val="visible"/>
                                      </p:to>
                                    </p:set>
                                    <p:anim calcmode="lin" valueType="num">
                                      <p:cBhvr additive="base">
                                        <p:cTn id="27" dur="500" fill="hold"/>
                                        <p:tgtEl>
                                          <p:spTgt spid="50"/>
                                        </p:tgtEl>
                                        <p:attrNameLst>
                                          <p:attrName>ppt_x</p:attrName>
                                        </p:attrNameLst>
                                      </p:cBhvr>
                                      <p:tavLst>
                                        <p:tav tm="0">
                                          <p:val>
                                            <p:strVal val="#ppt_x"/>
                                          </p:val>
                                        </p:tav>
                                        <p:tav tm="100000">
                                          <p:val>
                                            <p:strVal val="#ppt_x"/>
                                          </p:val>
                                        </p:tav>
                                      </p:tavLst>
                                    </p:anim>
                                    <p:anim calcmode="lin" valueType="num">
                                      <p:cBhvr additive="base">
                                        <p:cTn id="28" dur="500" fill="hold"/>
                                        <p:tgtEl>
                                          <p:spTgt spid="50"/>
                                        </p:tgtEl>
                                        <p:attrNameLst>
                                          <p:attrName>ppt_y</p:attrName>
                                        </p:attrNameLst>
                                      </p:cBhvr>
                                      <p:tavLst>
                                        <p:tav tm="0">
                                          <p:val>
                                            <p:strVal val="1+#ppt_h/2"/>
                                          </p:val>
                                        </p:tav>
                                        <p:tav tm="100000">
                                          <p:val>
                                            <p:strVal val="#ppt_y"/>
                                          </p:val>
                                        </p:tav>
                                      </p:tavLst>
                                    </p:anim>
                                  </p:childTnLst>
                                </p:cTn>
                              </p:par>
                            </p:childTnLst>
                          </p:cTn>
                        </p:par>
                        <p:par>
                          <p:cTn id="29" fill="hold">
                            <p:stCondLst>
                              <p:cond delay="1500"/>
                            </p:stCondLst>
                            <p:childTnLst>
                              <p:par>
                                <p:cTn id="30" presetID="22" presetClass="entr" presetSubtype="1" fill="hold" grpId="0" nodeType="afterEffect">
                                  <p:stCondLst>
                                    <p:cond delay="0"/>
                                  </p:stCondLst>
                                  <p:childTnLst>
                                    <p:set>
                                      <p:cBhvr>
                                        <p:cTn id="31" dur="1" fill="hold">
                                          <p:stCondLst>
                                            <p:cond delay="0"/>
                                          </p:stCondLst>
                                        </p:cTn>
                                        <p:tgtEl>
                                          <p:spTgt spid="51"/>
                                        </p:tgtEl>
                                        <p:attrNameLst>
                                          <p:attrName>style.visibility</p:attrName>
                                        </p:attrNameLst>
                                      </p:cBhvr>
                                      <p:to>
                                        <p:strVal val="visible"/>
                                      </p:to>
                                    </p:set>
                                    <p:animEffect transition="in" filter="wipe(up)">
                                      <p:cBhvr>
                                        <p:cTn id="32" dur="500"/>
                                        <p:tgtEl>
                                          <p:spTgt spid="51"/>
                                        </p:tgtEl>
                                      </p:cBhvr>
                                    </p:animEffect>
                                  </p:childTnLst>
                                </p:cTn>
                              </p:par>
                            </p:childTnLst>
                          </p:cTn>
                        </p:par>
                        <p:par>
                          <p:cTn id="33" fill="hold">
                            <p:stCondLst>
                              <p:cond delay="2000"/>
                            </p:stCondLst>
                            <p:childTnLst>
                              <p:par>
                                <p:cTn id="34" presetID="22" presetClass="entr" presetSubtype="1" fill="hold" grpId="0" nodeType="afterEffect">
                                  <p:stCondLst>
                                    <p:cond delay="0"/>
                                  </p:stCondLst>
                                  <p:childTnLst>
                                    <p:set>
                                      <p:cBhvr>
                                        <p:cTn id="35" dur="1" fill="hold">
                                          <p:stCondLst>
                                            <p:cond delay="0"/>
                                          </p:stCondLst>
                                        </p:cTn>
                                        <p:tgtEl>
                                          <p:spTgt spid="53"/>
                                        </p:tgtEl>
                                        <p:attrNameLst>
                                          <p:attrName>style.visibility</p:attrName>
                                        </p:attrNameLst>
                                      </p:cBhvr>
                                      <p:to>
                                        <p:strVal val="visible"/>
                                      </p:to>
                                    </p:set>
                                    <p:animEffect transition="in" filter="wipe(up)">
                                      <p:cBhvr>
                                        <p:cTn id="36" dur="500"/>
                                        <p:tgtEl>
                                          <p:spTgt spid="53"/>
                                        </p:tgtEl>
                                      </p:cBhvr>
                                    </p:animEffect>
                                  </p:childTnLst>
                                </p:cTn>
                              </p:par>
                            </p:childTnLst>
                          </p:cTn>
                        </p:par>
                        <p:par>
                          <p:cTn id="37" fill="hold">
                            <p:stCondLst>
                              <p:cond delay="2500"/>
                            </p:stCondLst>
                            <p:childTnLst>
                              <p:par>
                                <p:cTn id="38" presetID="53" presetClass="entr" presetSubtype="16" fill="hold" nodeType="afterEffect">
                                  <p:stCondLst>
                                    <p:cond delay="0"/>
                                  </p:stCondLst>
                                  <p:childTnLst>
                                    <p:set>
                                      <p:cBhvr>
                                        <p:cTn id="39" dur="1" fill="hold">
                                          <p:stCondLst>
                                            <p:cond delay="0"/>
                                          </p:stCondLst>
                                        </p:cTn>
                                        <p:tgtEl>
                                          <p:spTgt spid="54"/>
                                        </p:tgtEl>
                                        <p:attrNameLst>
                                          <p:attrName>style.visibility</p:attrName>
                                        </p:attrNameLst>
                                      </p:cBhvr>
                                      <p:to>
                                        <p:strVal val="visible"/>
                                      </p:to>
                                    </p:set>
                                    <p:anim calcmode="lin" valueType="num">
                                      <p:cBhvr>
                                        <p:cTn id="40" dur="500" fill="hold"/>
                                        <p:tgtEl>
                                          <p:spTgt spid="54"/>
                                        </p:tgtEl>
                                        <p:attrNameLst>
                                          <p:attrName>ppt_w</p:attrName>
                                        </p:attrNameLst>
                                      </p:cBhvr>
                                      <p:tavLst>
                                        <p:tav tm="0">
                                          <p:val>
                                            <p:fltVal val="0"/>
                                          </p:val>
                                        </p:tav>
                                        <p:tav tm="100000">
                                          <p:val>
                                            <p:strVal val="#ppt_w"/>
                                          </p:val>
                                        </p:tav>
                                      </p:tavLst>
                                    </p:anim>
                                    <p:anim calcmode="lin" valueType="num">
                                      <p:cBhvr>
                                        <p:cTn id="41" dur="500" fill="hold"/>
                                        <p:tgtEl>
                                          <p:spTgt spid="54"/>
                                        </p:tgtEl>
                                        <p:attrNameLst>
                                          <p:attrName>ppt_h</p:attrName>
                                        </p:attrNameLst>
                                      </p:cBhvr>
                                      <p:tavLst>
                                        <p:tav tm="0">
                                          <p:val>
                                            <p:fltVal val="0"/>
                                          </p:val>
                                        </p:tav>
                                        <p:tav tm="100000">
                                          <p:val>
                                            <p:strVal val="#ppt_h"/>
                                          </p:val>
                                        </p:tav>
                                      </p:tavLst>
                                    </p:anim>
                                    <p:animEffect transition="in" filter="fade">
                                      <p:cBhvr>
                                        <p:cTn id="42" dur="500"/>
                                        <p:tgtEl>
                                          <p:spTgt spid="54"/>
                                        </p:tgtEl>
                                      </p:cBhvr>
                                    </p:animEffect>
                                  </p:childTnLst>
                                </p:cTn>
                              </p:par>
                            </p:childTnLst>
                          </p:cTn>
                        </p:par>
                        <p:par>
                          <p:cTn id="43" fill="hold">
                            <p:stCondLst>
                              <p:cond delay="3000"/>
                            </p:stCondLst>
                            <p:childTnLst>
                              <p:par>
                                <p:cTn id="44" presetID="2" presetClass="entr" presetSubtype="4" fill="hold" grpId="0" nodeType="afterEffect">
                                  <p:stCondLst>
                                    <p:cond delay="0"/>
                                  </p:stCondLst>
                                  <p:childTnLst>
                                    <p:set>
                                      <p:cBhvr>
                                        <p:cTn id="45" dur="1" fill="hold">
                                          <p:stCondLst>
                                            <p:cond delay="0"/>
                                          </p:stCondLst>
                                        </p:cTn>
                                        <p:tgtEl>
                                          <p:spTgt spid="57"/>
                                        </p:tgtEl>
                                        <p:attrNameLst>
                                          <p:attrName>style.visibility</p:attrName>
                                        </p:attrNameLst>
                                      </p:cBhvr>
                                      <p:to>
                                        <p:strVal val="visible"/>
                                      </p:to>
                                    </p:set>
                                    <p:anim calcmode="lin" valueType="num">
                                      <p:cBhvr additive="base">
                                        <p:cTn id="46" dur="250" fill="hold"/>
                                        <p:tgtEl>
                                          <p:spTgt spid="57"/>
                                        </p:tgtEl>
                                        <p:attrNameLst>
                                          <p:attrName>ppt_x</p:attrName>
                                        </p:attrNameLst>
                                      </p:cBhvr>
                                      <p:tavLst>
                                        <p:tav tm="0">
                                          <p:val>
                                            <p:strVal val="#ppt_x"/>
                                          </p:val>
                                        </p:tav>
                                        <p:tav tm="100000">
                                          <p:val>
                                            <p:strVal val="#ppt_x"/>
                                          </p:val>
                                        </p:tav>
                                      </p:tavLst>
                                    </p:anim>
                                    <p:anim calcmode="lin" valueType="num">
                                      <p:cBhvr additive="base">
                                        <p:cTn id="47" dur="250" fill="hold"/>
                                        <p:tgtEl>
                                          <p:spTgt spid="57"/>
                                        </p:tgtEl>
                                        <p:attrNameLst>
                                          <p:attrName>ppt_y</p:attrName>
                                        </p:attrNameLst>
                                      </p:cBhvr>
                                      <p:tavLst>
                                        <p:tav tm="0">
                                          <p:val>
                                            <p:strVal val="1+#ppt_h/2"/>
                                          </p:val>
                                        </p:tav>
                                        <p:tav tm="100000">
                                          <p:val>
                                            <p:strVal val="#ppt_y"/>
                                          </p:val>
                                        </p:tav>
                                      </p:tavLst>
                                    </p:anim>
                                  </p:childTnLst>
                                </p:cTn>
                              </p:par>
                            </p:childTnLst>
                          </p:cTn>
                        </p:par>
                        <p:par>
                          <p:cTn id="48" fill="hold">
                            <p:stCondLst>
                              <p:cond delay="3500"/>
                            </p:stCondLst>
                            <p:childTnLst>
                              <p:par>
                                <p:cTn id="49" presetID="2" presetClass="entr" presetSubtype="4" fill="hold" grpId="0" nodeType="afterEffect">
                                  <p:stCondLst>
                                    <p:cond delay="0"/>
                                  </p:stCondLst>
                                  <p:childTnLst>
                                    <p:set>
                                      <p:cBhvr>
                                        <p:cTn id="50" dur="1" fill="hold">
                                          <p:stCondLst>
                                            <p:cond delay="0"/>
                                          </p:stCondLst>
                                        </p:cTn>
                                        <p:tgtEl>
                                          <p:spTgt spid="58"/>
                                        </p:tgtEl>
                                        <p:attrNameLst>
                                          <p:attrName>style.visibility</p:attrName>
                                        </p:attrNameLst>
                                      </p:cBhvr>
                                      <p:to>
                                        <p:strVal val="visible"/>
                                      </p:to>
                                    </p:set>
                                    <p:anim calcmode="lin" valueType="num">
                                      <p:cBhvr additive="base">
                                        <p:cTn id="51" dur="250" fill="hold"/>
                                        <p:tgtEl>
                                          <p:spTgt spid="58"/>
                                        </p:tgtEl>
                                        <p:attrNameLst>
                                          <p:attrName>ppt_x</p:attrName>
                                        </p:attrNameLst>
                                      </p:cBhvr>
                                      <p:tavLst>
                                        <p:tav tm="0">
                                          <p:val>
                                            <p:strVal val="#ppt_x"/>
                                          </p:val>
                                        </p:tav>
                                        <p:tav tm="100000">
                                          <p:val>
                                            <p:strVal val="#ppt_x"/>
                                          </p:val>
                                        </p:tav>
                                      </p:tavLst>
                                    </p:anim>
                                    <p:anim calcmode="lin" valueType="num">
                                      <p:cBhvr additive="base">
                                        <p:cTn id="52" dur="250" fill="hold"/>
                                        <p:tgtEl>
                                          <p:spTgt spid="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bldLvl="0" animBg="1" autoUpdateAnimBg="0"/>
      <p:bldP spid="49" grpId="0" animBg="1"/>
      <p:bldP spid="50" grpId="0" bldLvl="0" animBg="1" autoUpdateAnimBg="0"/>
      <p:bldP spid="51" grpId="0" animBg="1"/>
      <p:bldP spid="52" grpId="0" bldLvl="0"/>
      <p:bldP spid="53" grpId="0"/>
      <p:bldP spid="57" grpId="0" animBg="1"/>
      <p:bldP spid="5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7" name="直接连接符 46"/>
          <p:cNvCxnSpPr/>
          <p:nvPr/>
        </p:nvCxnSpPr>
        <p:spPr>
          <a:xfrm flipH="1">
            <a:off x="5820877" y="3305109"/>
            <a:ext cx="41565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4760084" y="4136717"/>
            <a:ext cx="877085"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H="1">
            <a:off x="2807654" y="3317164"/>
            <a:ext cx="41565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H="1">
            <a:off x="2807655" y="2384235"/>
            <a:ext cx="41565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51" name="组合 50"/>
          <p:cNvGrpSpPr/>
          <p:nvPr/>
        </p:nvGrpSpPr>
        <p:grpSpPr>
          <a:xfrm>
            <a:off x="3592798" y="1341039"/>
            <a:ext cx="707403" cy="178728"/>
            <a:chOff x="4470269" y="1661160"/>
            <a:chExt cx="1290451" cy="262890"/>
          </a:xfrm>
        </p:grpSpPr>
        <p:cxnSp>
          <p:nvCxnSpPr>
            <p:cNvPr id="52" name="直接连接符 51"/>
            <p:cNvCxnSpPr/>
            <p:nvPr/>
          </p:nvCxnSpPr>
          <p:spPr>
            <a:xfrm flipH="1" flipV="1">
              <a:off x="5410200" y="1661160"/>
              <a:ext cx="350520" cy="26289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H="1">
              <a:off x="4470269" y="1663541"/>
              <a:ext cx="942312"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54" name="组合 53"/>
          <p:cNvGrpSpPr/>
          <p:nvPr/>
        </p:nvGrpSpPr>
        <p:grpSpPr>
          <a:xfrm>
            <a:off x="5013940" y="2025918"/>
            <a:ext cx="817690" cy="714916"/>
            <a:chOff x="6842760" y="2637270"/>
            <a:chExt cx="1203960" cy="1051560"/>
          </a:xfrm>
          <a:solidFill>
            <a:schemeClr val="accent2">
              <a:lumMod val="75000"/>
            </a:schemeClr>
          </a:solidFill>
        </p:grpSpPr>
        <p:sp>
          <p:nvSpPr>
            <p:cNvPr id="55" name="六边形 54"/>
            <p:cNvSpPr/>
            <p:nvPr/>
          </p:nvSpPr>
          <p:spPr>
            <a:xfrm>
              <a:off x="6842760" y="2637270"/>
              <a:ext cx="1203960" cy="1051560"/>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56" name="文本框 61"/>
            <p:cNvSpPr txBox="1"/>
            <p:nvPr/>
          </p:nvSpPr>
          <p:spPr>
            <a:xfrm>
              <a:off x="7024263" y="2809108"/>
              <a:ext cx="820724" cy="67905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E7E7E7"/>
                  </a:solidFill>
                  <a:effectLst/>
                  <a:uLnTx/>
                  <a:uFillTx/>
                  <a:latin typeface="Arial" panose="020B0604020202020204" pitchFamily="34" charset="0"/>
                  <a:ea typeface="微软雅黑" panose="020B0503020204020204" pitchFamily="34" charset="-122"/>
                  <a:cs typeface="Arial" panose="020B0604020202020204" pitchFamily="34" charset="0"/>
                </a:rPr>
                <a:t>02</a:t>
              </a:r>
              <a:endParaRPr kumimoji="0" lang="zh-CN" altLang="en-US" sz="2400" b="0" i="0" u="none" strike="noStrike" kern="1200" cap="none" spc="0" normalizeH="0" baseline="-3000" noProof="0" dirty="0">
                <a:ln>
                  <a:noFill/>
                </a:ln>
                <a:solidFill>
                  <a:srgbClr val="E7E7E7"/>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grpSp>
      <p:grpSp>
        <p:nvGrpSpPr>
          <p:cNvPr id="57" name="组合 56"/>
          <p:cNvGrpSpPr/>
          <p:nvPr/>
        </p:nvGrpSpPr>
        <p:grpSpPr>
          <a:xfrm>
            <a:off x="4119540" y="1510452"/>
            <a:ext cx="817690" cy="714917"/>
            <a:chOff x="5525852" y="1879080"/>
            <a:chExt cx="1203960" cy="1051560"/>
          </a:xfrm>
          <a:solidFill>
            <a:schemeClr val="accent2">
              <a:lumMod val="75000"/>
            </a:schemeClr>
          </a:solidFill>
        </p:grpSpPr>
        <p:sp>
          <p:nvSpPr>
            <p:cNvPr id="58" name="六边形 57"/>
            <p:cNvSpPr/>
            <p:nvPr/>
          </p:nvSpPr>
          <p:spPr>
            <a:xfrm>
              <a:off x="5525852" y="1879080"/>
              <a:ext cx="1203960" cy="1051560"/>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59" name="文本框 64"/>
            <p:cNvSpPr txBox="1"/>
            <p:nvPr/>
          </p:nvSpPr>
          <p:spPr>
            <a:xfrm>
              <a:off x="5686670" y="1989361"/>
              <a:ext cx="882326" cy="727721"/>
            </a:xfrm>
            <a:prstGeom prst="rect">
              <a:avLst/>
            </a:prstGeom>
            <a:noFill/>
          </p:spPr>
          <p:txBody>
            <a:bodyPr wrap="square" rtlCol="0">
              <a:spAutoFit/>
            </a:body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en-US" altLang="zh-CN" sz="2400" b="0" i="0" u="none" strike="noStrike" kern="1200" cap="none" spc="0" normalizeH="0" baseline="0" noProof="0" dirty="0">
                  <a:ln>
                    <a:noFill/>
                  </a:ln>
                  <a:solidFill>
                    <a:prstClr val="white">
                      <a:lumMod val="95000"/>
                    </a:prstClr>
                  </a:solidFill>
                  <a:effectLst/>
                  <a:uLnTx/>
                  <a:uFillTx/>
                  <a:latin typeface="Arial" panose="020B0604020202020204" pitchFamily="34" charset="0"/>
                  <a:ea typeface="微软雅黑" panose="020B0503020204020204" pitchFamily="34" charset="-122"/>
                  <a:cs typeface="Arial" panose="020B0604020202020204" pitchFamily="34" charset="0"/>
                </a:rPr>
                <a:t>01</a:t>
              </a:r>
              <a:endParaRPr kumimoji="0" lang="zh-CN" altLang="en-US" sz="2400" b="0" i="0" u="none" strike="noStrike" kern="1200" cap="none" spc="0" normalizeH="0" baseline="-3000" noProof="0" dirty="0">
                <a:ln>
                  <a:noFill/>
                </a:ln>
                <a:solidFill>
                  <a:prstClr val="white">
                    <a:lumMod val="95000"/>
                  </a:prstClr>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grpSp>
      <p:grpSp>
        <p:nvGrpSpPr>
          <p:cNvPr id="60" name="组合 59"/>
          <p:cNvGrpSpPr/>
          <p:nvPr/>
        </p:nvGrpSpPr>
        <p:grpSpPr>
          <a:xfrm>
            <a:off x="5003188" y="2947652"/>
            <a:ext cx="817690" cy="714917"/>
            <a:chOff x="6842760" y="4008870"/>
            <a:chExt cx="1203960" cy="1051560"/>
          </a:xfrm>
          <a:solidFill>
            <a:schemeClr val="accent2">
              <a:lumMod val="75000"/>
            </a:schemeClr>
          </a:solidFill>
        </p:grpSpPr>
        <p:sp>
          <p:nvSpPr>
            <p:cNvPr id="61" name="六边形 60"/>
            <p:cNvSpPr/>
            <p:nvPr/>
          </p:nvSpPr>
          <p:spPr>
            <a:xfrm>
              <a:off x="6842760" y="4008870"/>
              <a:ext cx="1203960" cy="1051560"/>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62" name="文本框 67"/>
            <p:cNvSpPr txBox="1"/>
            <p:nvPr/>
          </p:nvSpPr>
          <p:spPr>
            <a:xfrm>
              <a:off x="6981635" y="4119151"/>
              <a:ext cx="926211" cy="727721"/>
            </a:xfrm>
            <a:prstGeom prst="rect">
              <a:avLst/>
            </a:prstGeom>
            <a:noFill/>
          </p:spPr>
          <p:txBody>
            <a:bodyPr wrap="square" rtlCol="0">
              <a:spAutoFit/>
            </a:body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en-US" altLang="zh-CN" sz="2400" b="0" i="0" u="none" strike="noStrike" kern="1200" cap="none" spc="0" normalizeH="0" baseline="0" noProof="0" dirty="0">
                  <a:ln>
                    <a:noFill/>
                  </a:ln>
                  <a:solidFill>
                    <a:prstClr val="white">
                      <a:lumMod val="95000"/>
                    </a:prstClr>
                  </a:solidFill>
                  <a:effectLst/>
                  <a:uLnTx/>
                  <a:uFillTx/>
                  <a:latin typeface="Arial" panose="020B0604020202020204" pitchFamily="34" charset="0"/>
                  <a:ea typeface="微软雅黑" panose="020B0503020204020204" pitchFamily="34" charset="-122"/>
                  <a:cs typeface="Arial" panose="020B0604020202020204" pitchFamily="34" charset="0"/>
                </a:rPr>
                <a:t>03</a:t>
              </a:r>
              <a:endParaRPr kumimoji="0" lang="zh-CN" altLang="en-US" sz="2400" b="0" i="0" u="none" strike="noStrike" kern="1200" cap="none" spc="0" normalizeH="0" baseline="-3000" noProof="0" dirty="0">
                <a:ln>
                  <a:noFill/>
                </a:ln>
                <a:solidFill>
                  <a:prstClr val="white">
                    <a:lumMod val="95000"/>
                  </a:prstClr>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grpSp>
      <p:grpSp>
        <p:nvGrpSpPr>
          <p:cNvPr id="63" name="组合 62"/>
          <p:cNvGrpSpPr/>
          <p:nvPr/>
        </p:nvGrpSpPr>
        <p:grpSpPr>
          <a:xfrm>
            <a:off x="3223302" y="2958416"/>
            <a:ext cx="817690" cy="714917"/>
            <a:chOff x="4206240" y="4008870"/>
            <a:chExt cx="1203960" cy="1051560"/>
          </a:xfrm>
          <a:solidFill>
            <a:schemeClr val="accent2">
              <a:lumMod val="75000"/>
            </a:schemeClr>
          </a:solidFill>
        </p:grpSpPr>
        <p:sp>
          <p:nvSpPr>
            <p:cNvPr id="64" name="六边形 63"/>
            <p:cNvSpPr/>
            <p:nvPr/>
          </p:nvSpPr>
          <p:spPr>
            <a:xfrm>
              <a:off x="4206240" y="4008870"/>
              <a:ext cx="1203960" cy="1051560"/>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65" name="文本框 70"/>
            <p:cNvSpPr txBox="1"/>
            <p:nvPr/>
          </p:nvSpPr>
          <p:spPr>
            <a:xfrm>
              <a:off x="4397859" y="4119151"/>
              <a:ext cx="820724" cy="727721"/>
            </a:xfrm>
            <a:prstGeom prst="rect">
              <a:avLst/>
            </a:prstGeom>
            <a:noFill/>
          </p:spPr>
          <p:txBody>
            <a:bodyPr wrap="square" rtlCol="0">
              <a:spAutoFit/>
            </a:bodyPr>
            <a:lstStyle/>
            <a:p>
              <a:pPr marL="0" marR="0" lvl="0" indent="0" algn="ctr" defTabSz="914400" rtl="0" eaLnBrk="1" fontAlgn="auto" latinLnBrk="0" hangingPunct="1">
                <a:lnSpc>
                  <a:spcPct val="120000"/>
                </a:lnSpc>
                <a:spcBef>
                  <a:spcPts val="0"/>
                </a:spcBef>
                <a:spcAft>
                  <a:spcPts val="0"/>
                </a:spcAft>
                <a:buClrTx/>
                <a:buSzTx/>
                <a:buFontTx/>
                <a:buNone/>
                <a:defRPr/>
              </a:pPr>
              <a:r>
                <a:rPr kumimoji="0" lang="en-US" altLang="zh-CN" sz="2400" b="0" i="0" u="none" strike="noStrike" kern="1200" cap="none" spc="0" normalizeH="0" baseline="0" noProof="0" dirty="0">
                  <a:ln>
                    <a:noFill/>
                  </a:ln>
                  <a:solidFill>
                    <a:prstClr val="white">
                      <a:lumMod val="95000"/>
                    </a:prstClr>
                  </a:solidFill>
                  <a:effectLst/>
                  <a:uLnTx/>
                  <a:uFillTx/>
                  <a:latin typeface="Arial" panose="020B0604020202020204" pitchFamily="34" charset="0"/>
                  <a:ea typeface="微软雅黑" panose="020B0503020204020204" pitchFamily="34" charset="-122"/>
                  <a:cs typeface="Arial" panose="020B0604020202020204" pitchFamily="34" charset="0"/>
                </a:rPr>
                <a:t>05</a:t>
              </a:r>
              <a:endParaRPr kumimoji="0" lang="zh-CN" altLang="en-US" sz="2400" b="0" i="0" u="none" strike="noStrike" kern="1200" cap="none" spc="0" normalizeH="0" baseline="-3000" noProof="0" dirty="0">
                <a:ln>
                  <a:noFill/>
                </a:ln>
                <a:solidFill>
                  <a:prstClr val="white">
                    <a:lumMod val="95000"/>
                  </a:prstClr>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grpSp>
      <p:grpSp>
        <p:nvGrpSpPr>
          <p:cNvPr id="66" name="组合 65"/>
          <p:cNvGrpSpPr/>
          <p:nvPr/>
        </p:nvGrpSpPr>
        <p:grpSpPr>
          <a:xfrm>
            <a:off x="3223302" y="2025918"/>
            <a:ext cx="817690" cy="714916"/>
            <a:chOff x="4206240" y="2637270"/>
            <a:chExt cx="1203960" cy="1051560"/>
          </a:xfrm>
          <a:solidFill>
            <a:schemeClr val="accent2">
              <a:lumMod val="75000"/>
            </a:schemeClr>
          </a:solidFill>
        </p:grpSpPr>
        <p:sp>
          <p:nvSpPr>
            <p:cNvPr id="67" name="六边形 66"/>
            <p:cNvSpPr/>
            <p:nvPr/>
          </p:nvSpPr>
          <p:spPr>
            <a:xfrm>
              <a:off x="4206240" y="2637270"/>
              <a:ext cx="1203960" cy="1051560"/>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68" name="文本框 73"/>
            <p:cNvSpPr txBox="1"/>
            <p:nvPr/>
          </p:nvSpPr>
          <p:spPr>
            <a:xfrm>
              <a:off x="4387743" y="2809108"/>
              <a:ext cx="820724" cy="67905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E7E7E7"/>
                  </a:solidFill>
                  <a:effectLst/>
                  <a:uLnTx/>
                  <a:uFillTx/>
                  <a:latin typeface="Arial" panose="020B0604020202020204" pitchFamily="34" charset="0"/>
                  <a:ea typeface="微软雅黑" panose="020B0503020204020204" pitchFamily="34" charset="-122"/>
                  <a:cs typeface="Arial" panose="020B0604020202020204" pitchFamily="34" charset="0"/>
                </a:rPr>
                <a:t>06</a:t>
              </a:r>
              <a:endParaRPr kumimoji="0" lang="zh-CN" altLang="en-US" sz="2400" b="0" i="0" u="none" strike="noStrike" kern="1200" cap="none" spc="0" normalizeH="0" baseline="-3000" noProof="0" dirty="0">
                <a:ln>
                  <a:noFill/>
                </a:ln>
                <a:solidFill>
                  <a:srgbClr val="E7E7E7"/>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grpSp>
      <p:grpSp>
        <p:nvGrpSpPr>
          <p:cNvPr id="69" name="组合 68"/>
          <p:cNvGrpSpPr/>
          <p:nvPr/>
        </p:nvGrpSpPr>
        <p:grpSpPr>
          <a:xfrm>
            <a:off x="4119540" y="3427660"/>
            <a:ext cx="817690" cy="714916"/>
            <a:chOff x="5525852" y="4683240"/>
            <a:chExt cx="1203960" cy="1051560"/>
          </a:xfrm>
          <a:solidFill>
            <a:schemeClr val="accent2">
              <a:lumMod val="75000"/>
            </a:schemeClr>
          </a:solidFill>
        </p:grpSpPr>
        <p:sp>
          <p:nvSpPr>
            <p:cNvPr id="70" name="六边形 69"/>
            <p:cNvSpPr/>
            <p:nvPr/>
          </p:nvSpPr>
          <p:spPr>
            <a:xfrm>
              <a:off x="5525852" y="4683240"/>
              <a:ext cx="1203960" cy="1051560"/>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6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71" name="文本框 76"/>
            <p:cNvSpPr txBox="1"/>
            <p:nvPr/>
          </p:nvSpPr>
          <p:spPr>
            <a:xfrm>
              <a:off x="5693284" y="4855078"/>
              <a:ext cx="820724" cy="67905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E7E7E7"/>
                  </a:solidFill>
                  <a:effectLst/>
                  <a:uLnTx/>
                  <a:uFillTx/>
                  <a:latin typeface="Arial" panose="020B0604020202020204" pitchFamily="34" charset="0"/>
                  <a:ea typeface="微软雅黑" panose="020B0503020204020204" pitchFamily="34" charset="-122"/>
                  <a:cs typeface="Arial" panose="020B0604020202020204" pitchFamily="34" charset="0"/>
                </a:rPr>
                <a:t>04</a:t>
              </a:r>
              <a:endParaRPr kumimoji="0" lang="zh-CN" altLang="en-US" sz="2400" b="0" i="0" u="none" strike="noStrike" kern="1200" cap="none" spc="0" normalizeH="0" baseline="-3000" noProof="0" dirty="0">
                <a:ln>
                  <a:noFill/>
                </a:ln>
                <a:solidFill>
                  <a:srgbClr val="E7E7E7"/>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grpSp>
      <p:sp>
        <p:nvSpPr>
          <p:cNvPr id="72" name="矩形 71"/>
          <p:cNvSpPr/>
          <p:nvPr/>
        </p:nvSpPr>
        <p:spPr>
          <a:xfrm>
            <a:off x="2594291" y="1182292"/>
            <a:ext cx="971823" cy="231996"/>
          </a:xfrm>
          <a:prstGeom prst="rect">
            <a:avLst/>
          </a:prstGeom>
        </p:spPr>
        <p:txBody>
          <a:bodyPr wrap="none" lIns="62112" tIns="31056" rIns="62112" bIns="31056">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11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此处添加标题</a:t>
            </a:r>
            <a:endParaRPr kumimoji="0" lang="en-US" altLang="zh-CN" sz="11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sp>
        <p:nvSpPr>
          <p:cNvPr id="73" name="矩形 47"/>
          <p:cNvSpPr>
            <a:spLocks noChangeArrowheads="1"/>
          </p:cNvSpPr>
          <p:nvPr/>
        </p:nvSpPr>
        <p:spPr bwMode="auto">
          <a:xfrm>
            <a:off x="1331640" y="1430406"/>
            <a:ext cx="2234476" cy="431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2112" tIns="31056" rIns="62112" bIns="3105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r" defTabSz="914400" rtl="0" eaLnBrk="1" fontAlgn="auto" latinLnBrk="0" hangingPunct="1">
              <a:lnSpc>
                <a:spcPct val="120000"/>
              </a:lnSpc>
              <a:spcBef>
                <a:spcPct val="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您的内容打在这里，或者通过复制您的文本后，在此框中选择粘贴</a:t>
            </a:r>
          </a:p>
        </p:txBody>
      </p:sp>
      <p:sp>
        <p:nvSpPr>
          <p:cNvPr id="74" name="矩形 73"/>
          <p:cNvSpPr/>
          <p:nvPr/>
        </p:nvSpPr>
        <p:spPr>
          <a:xfrm>
            <a:off x="1782472" y="2104082"/>
            <a:ext cx="971823" cy="231996"/>
          </a:xfrm>
          <a:prstGeom prst="rect">
            <a:avLst/>
          </a:prstGeom>
        </p:spPr>
        <p:txBody>
          <a:bodyPr wrap="none" lIns="62112" tIns="31056" rIns="62112" bIns="31056">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11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此处添加标题</a:t>
            </a:r>
            <a:endParaRPr kumimoji="0" lang="en-US" altLang="zh-CN" sz="11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sp>
        <p:nvSpPr>
          <p:cNvPr id="75" name="矩形 47"/>
          <p:cNvSpPr>
            <a:spLocks noChangeArrowheads="1"/>
          </p:cNvSpPr>
          <p:nvPr/>
        </p:nvSpPr>
        <p:spPr bwMode="auto">
          <a:xfrm>
            <a:off x="1043609" y="2352195"/>
            <a:ext cx="1707622" cy="616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2112" tIns="31056" rIns="62112" bIns="3105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r" defTabSz="914400" rtl="0" eaLnBrk="1" fontAlgn="auto" latinLnBrk="0" hangingPunct="1">
              <a:lnSpc>
                <a:spcPct val="120000"/>
              </a:lnSpc>
              <a:spcBef>
                <a:spcPct val="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您的内容打在这里，或者通过复制您的文本后，在此框中选择粘贴</a:t>
            </a:r>
          </a:p>
        </p:txBody>
      </p:sp>
      <p:sp>
        <p:nvSpPr>
          <p:cNvPr id="76" name="矩形 75"/>
          <p:cNvSpPr/>
          <p:nvPr/>
        </p:nvSpPr>
        <p:spPr>
          <a:xfrm>
            <a:off x="1782472" y="3069053"/>
            <a:ext cx="971823" cy="231996"/>
          </a:xfrm>
          <a:prstGeom prst="rect">
            <a:avLst/>
          </a:prstGeom>
        </p:spPr>
        <p:txBody>
          <a:bodyPr wrap="none" lIns="62112" tIns="31056" rIns="62112" bIns="31056">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11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此处添加标题</a:t>
            </a:r>
            <a:endParaRPr kumimoji="0" lang="en-US" altLang="zh-CN" sz="11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sp>
        <p:nvSpPr>
          <p:cNvPr id="77" name="矩形 47"/>
          <p:cNvSpPr>
            <a:spLocks noChangeArrowheads="1"/>
          </p:cNvSpPr>
          <p:nvPr/>
        </p:nvSpPr>
        <p:spPr bwMode="auto">
          <a:xfrm>
            <a:off x="1043608" y="3317164"/>
            <a:ext cx="1707621" cy="616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2112" tIns="31056" rIns="62112" bIns="3105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r" defTabSz="914400" rtl="0" eaLnBrk="1" fontAlgn="auto" latinLnBrk="0" hangingPunct="1">
              <a:lnSpc>
                <a:spcPct val="120000"/>
              </a:lnSpc>
              <a:spcBef>
                <a:spcPct val="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您的内容打在这里，或者通过复制您的文本后，在此框中选择粘贴</a:t>
            </a:r>
          </a:p>
        </p:txBody>
      </p:sp>
      <p:sp>
        <p:nvSpPr>
          <p:cNvPr id="78" name="矩形 77"/>
          <p:cNvSpPr/>
          <p:nvPr/>
        </p:nvSpPr>
        <p:spPr>
          <a:xfrm>
            <a:off x="6259748" y="1701957"/>
            <a:ext cx="971823" cy="231996"/>
          </a:xfrm>
          <a:prstGeom prst="rect">
            <a:avLst/>
          </a:prstGeom>
        </p:spPr>
        <p:txBody>
          <a:bodyPr wrap="none" lIns="62112" tIns="31056" rIns="62112" bIns="31056">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11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此处添加标题</a:t>
            </a:r>
            <a:endParaRPr kumimoji="0" lang="en-US" altLang="zh-CN" sz="11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sp>
        <p:nvSpPr>
          <p:cNvPr id="79" name="矩形 47"/>
          <p:cNvSpPr>
            <a:spLocks noChangeArrowheads="1"/>
          </p:cNvSpPr>
          <p:nvPr/>
        </p:nvSpPr>
        <p:spPr bwMode="auto">
          <a:xfrm>
            <a:off x="6279402" y="1960787"/>
            <a:ext cx="1820990" cy="615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2112" tIns="31056" rIns="62112" bIns="3105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l" defTabSz="914400" rtl="0" eaLnBrk="1" fontAlgn="auto" latinLnBrk="0" hangingPunct="1">
              <a:lnSpc>
                <a:spcPct val="120000"/>
              </a:lnSpc>
              <a:spcBef>
                <a:spcPct val="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您的内容打在这里，或者通过复制您的文本后，在此框中选择粘贴</a:t>
            </a:r>
          </a:p>
        </p:txBody>
      </p:sp>
      <p:sp>
        <p:nvSpPr>
          <p:cNvPr id="80" name="矩形 79"/>
          <p:cNvSpPr/>
          <p:nvPr/>
        </p:nvSpPr>
        <p:spPr>
          <a:xfrm>
            <a:off x="6279025" y="2846293"/>
            <a:ext cx="971823" cy="231996"/>
          </a:xfrm>
          <a:prstGeom prst="rect">
            <a:avLst/>
          </a:prstGeom>
        </p:spPr>
        <p:txBody>
          <a:bodyPr wrap="none" lIns="62112" tIns="31056" rIns="62112" bIns="31056">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11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此处添加标题</a:t>
            </a:r>
            <a:endParaRPr kumimoji="0" lang="en-US" altLang="zh-CN" sz="11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sp>
        <p:nvSpPr>
          <p:cNvPr id="81" name="矩形 47"/>
          <p:cNvSpPr>
            <a:spLocks noChangeArrowheads="1"/>
          </p:cNvSpPr>
          <p:nvPr/>
        </p:nvSpPr>
        <p:spPr bwMode="auto">
          <a:xfrm>
            <a:off x="6291460" y="3105124"/>
            <a:ext cx="1820990" cy="615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2112" tIns="31056" rIns="62112" bIns="3105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l" defTabSz="914400" rtl="0" eaLnBrk="1" fontAlgn="auto" latinLnBrk="0" hangingPunct="1">
              <a:lnSpc>
                <a:spcPct val="120000"/>
              </a:lnSpc>
              <a:spcBef>
                <a:spcPct val="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您的内容打在这里，或者通过复制您的文本后，在此框中选择粘贴</a:t>
            </a:r>
          </a:p>
        </p:txBody>
      </p:sp>
      <p:sp>
        <p:nvSpPr>
          <p:cNvPr id="82" name="矩形 81"/>
          <p:cNvSpPr/>
          <p:nvPr/>
        </p:nvSpPr>
        <p:spPr>
          <a:xfrm>
            <a:off x="5678017" y="3785973"/>
            <a:ext cx="971823" cy="231996"/>
          </a:xfrm>
          <a:prstGeom prst="rect">
            <a:avLst/>
          </a:prstGeom>
        </p:spPr>
        <p:txBody>
          <a:bodyPr wrap="none" lIns="62112" tIns="31056" rIns="62112" bIns="31056">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11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此处添加标题</a:t>
            </a:r>
            <a:endParaRPr kumimoji="0" lang="en-US" altLang="zh-CN" sz="11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sp>
        <p:nvSpPr>
          <p:cNvPr id="83" name="矩形 47"/>
          <p:cNvSpPr>
            <a:spLocks noChangeArrowheads="1"/>
          </p:cNvSpPr>
          <p:nvPr/>
        </p:nvSpPr>
        <p:spPr bwMode="auto">
          <a:xfrm>
            <a:off x="5697675" y="4044806"/>
            <a:ext cx="2198750" cy="43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2112" tIns="31056" rIns="62112" bIns="3105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marL="0" marR="0" lvl="0" indent="0" algn="l" defTabSz="914400" rtl="0" eaLnBrk="1" fontAlgn="auto" latinLnBrk="0" hangingPunct="1">
              <a:lnSpc>
                <a:spcPct val="120000"/>
              </a:lnSpc>
              <a:spcBef>
                <a:spcPct val="0"/>
              </a:spcBef>
              <a:spcAft>
                <a:spcPts val="0"/>
              </a:spcAft>
              <a:buClrTx/>
              <a:buSzTx/>
              <a:buFont typeface="Arial" panose="020B0604020202020204" pitchFamily="34" charset="0"/>
              <a:buNone/>
              <a:defRPr/>
            </a:pPr>
            <a:r>
              <a:rPr kumimoji="0" lang="zh-CN" altLang="en-US" sz="1000" b="0"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sym typeface="微软雅黑" panose="020B0503020204020204" pitchFamily="34" charset="-122"/>
              </a:rPr>
              <a:t>您的内容打在这里，或者通过复制您的文本后，在此框中选择粘贴</a:t>
            </a:r>
          </a:p>
        </p:txBody>
      </p:sp>
      <p:grpSp>
        <p:nvGrpSpPr>
          <p:cNvPr id="84" name="组合 83"/>
          <p:cNvGrpSpPr/>
          <p:nvPr/>
        </p:nvGrpSpPr>
        <p:grpSpPr>
          <a:xfrm flipH="1">
            <a:off x="5646818" y="1856647"/>
            <a:ext cx="600459" cy="178728"/>
            <a:chOff x="4255294" y="1661160"/>
            <a:chExt cx="1505426" cy="262890"/>
          </a:xfrm>
        </p:grpSpPr>
        <p:cxnSp>
          <p:nvCxnSpPr>
            <p:cNvPr id="85" name="直接连接符 84"/>
            <p:cNvCxnSpPr/>
            <p:nvPr/>
          </p:nvCxnSpPr>
          <p:spPr>
            <a:xfrm flipH="1" flipV="1">
              <a:off x="5410200" y="1661160"/>
              <a:ext cx="350520" cy="26289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p:nvCxnSpPr>
          <p:spPr>
            <a:xfrm flipH="1">
              <a:off x="4255294" y="1663541"/>
              <a:ext cx="1157287"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87" name="组合 86"/>
          <p:cNvGrpSpPr/>
          <p:nvPr/>
        </p:nvGrpSpPr>
        <p:grpSpPr>
          <a:xfrm>
            <a:off x="3887578" y="2289632"/>
            <a:ext cx="1281625" cy="1082733"/>
            <a:chOff x="5927099" y="3207123"/>
            <a:chExt cx="1887055" cy="1592580"/>
          </a:xfrm>
          <a:solidFill>
            <a:schemeClr val="accent3">
              <a:lumMod val="75000"/>
            </a:schemeClr>
          </a:solidFill>
        </p:grpSpPr>
        <p:sp>
          <p:nvSpPr>
            <p:cNvPr id="88" name="六边形 87"/>
            <p:cNvSpPr/>
            <p:nvPr/>
          </p:nvSpPr>
          <p:spPr>
            <a:xfrm>
              <a:off x="5927099" y="3207123"/>
              <a:ext cx="1887055" cy="1592580"/>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Arial" panose="020B0604020202020204" pitchFamily="34" charset="0"/>
              </a:endParaRPr>
            </a:p>
          </p:txBody>
        </p:sp>
        <p:sp>
          <p:nvSpPr>
            <p:cNvPr id="89" name="文本框 1"/>
            <p:cNvSpPr txBox="1"/>
            <p:nvPr/>
          </p:nvSpPr>
          <p:spPr>
            <a:xfrm>
              <a:off x="6291627" y="3451750"/>
              <a:ext cx="1157998" cy="114064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2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cs typeface="+mn-cs"/>
                </a:rPr>
                <a:t>项目情况</a:t>
              </a:r>
            </a:p>
          </p:txBody>
        </p:sp>
      </p:gr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87"/>
                                        </p:tgtEl>
                                        <p:attrNameLst>
                                          <p:attrName>style.visibility</p:attrName>
                                        </p:attrNameLst>
                                      </p:cBhvr>
                                      <p:to>
                                        <p:strVal val="visible"/>
                                      </p:to>
                                    </p:set>
                                    <p:anim calcmode="lin" valueType="num">
                                      <p:cBhvr>
                                        <p:cTn id="7" dur="350" fill="hold"/>
                                        <p:tgtEl>
                                          <p:spTgt spid="87"/>
                                        </p:tgtEl>
                                        <p:attrNameLst>
                                          <p:attrName>ppt_w</p:attrName>
                                        </p:attrNameLst>
                                      </p:cBhvr>
                                      <p:tavLst>
                                        <p:tav tm="0">
                                          <p:val>
                                            <p:fltVal val="0"/>
                                          </p:val>
                                        </p:tav>
                                        <p:tav tm="100000">
                                          <p:val>
                                            <p:strVal val="#ppt_w"/>
                                          </p:val>
                                        </p:tav>
                                      </p:tavLst>
                                    </p:anim>
                                    <p:anim calcmode="lin" valueType="num">
                                      <p:cBhvr>
                                        <p:cTn id="8" dur="350" fill="hold"/>
                                        <p:tgtEl>
                                          <p:spTgt spid="87"/>
                                        </p:tgtEl>
                                        <p:attrNameLst>
                                          <p:attrName>ppt_h</p:attrName>
                                        </p:attrNameLst>
                                      </p:cBhvr>
                                      <p:tavLst>
                                        <p:tav tm="0">
                                          <p:val>
                                            <p:fltVal val="0"/>
                                          </p:val>
                                        </p:tav>
                                        <p:tav tm="100000">
                                          <p:val>
                                            <p:strVal val="#ppt_h"/>
                                          </p:val>
                                        </p:tav>
                                      </p:tavLst>
                                    </p:anim>
                                    <p:anim calcmode="lin" valueType="num">
                                      <p:cBhvr>
                                        <p:cTn id="9" dur="350" fill="hold"/>
                                        <p:tgtEl>
                                          <p:spTgt spid="87"/>
                                        </p:tgtEl>
                                        <p:attrNameLst>
                                          <p:attrName>ppt_x</p:attrName>
                                        </p:attrNameLst>
                                      </p:cBhvr>
                                      <p:tavLst>
                                        <p:tav tm="0">
                                          <p:val>
                                            <p:fltVal val="0.5"/>
                                          </p:val>
                                        </p:tav>
                                        <p:tav tm="100000">
                                          <p:val>
                                            <p:strVal val="#ppt_x"/>
                                          </p:val>
                                        </p:tav>
                                      </p:tavLst>
                                    </p:anim>
                                    <p:anim calcmode="lin" valueType="num">
                                      <p:cBhvr>
                                        <p:cTn id="10" dur="350" fill="hold"/>
                                        <p:tgtEl>
                                          <p:spTgt spid="87"/>
                                        </p:tgtEl>
                                        <p:attrNameLst>
                                          <p:attrName>ppt_y</p:attrName>
                                        </p:attrNameLst>
                                      </p:cBhvr>
                                      <p:tavLst>
                                        <p:tav tm="0">
                                          <p:val>
                                            <p:fltVal val="0.5"/>
                                          </p:val>
                                        </p:tav>
                                        <p:tav tm="100000">
                                          <p:val>
                                            <p:strVal val="#ppt_y"/>
                                          </p:val>
                                        </p:tav>
                                      </p:tavLst>
                                    </p:anim>
                                  </p:childTnLst>
                                </p:cTn>
                              </p:par>
                              <p:par>
                                <p:cTn id="11" presetID="2" presetClass="entr" presetSubtype="1" fill="hold" nodeType="withEffect">
                                  <p:stCondLst>
                                    <p:cond delay="750"/>
                                  </p:stCondLst>
                                  <p:childTnLst>
                                    <p:set>
                                      <p:cBhvr>
                                        <p:cTn id="12" dur="1" fill="hold">
                                          <p:stCondLst>
                                            <p:cond delay="0"/>
                                          </p:stCondLst>
                                        </p:cTn>
                                        <p:tgtEl>
                                          <p:spTgt spid="57"/>
                                        </p:tgtEl>
                                        <p:attrNameLst>
                                          <p:attrName>style.visibility</p:attrName>
                                        </p:attrNameLst>
                                      </p:cBhvr>
                                      <p:to>
                                        <p:strVal val="visible"/>
                                      </p:to>
                                    </p:set>
                                    <p:anim calcmode="lin" valueType="num">
                                      <p:cBhvr additive="base">
                                        <p:cTn id="13" dur="250" fill="hold"/>
                                        <p:tgtEl>
                                          <p:spTgt spid="57"/>
                                        </p:tgtEl>
                                        <p:attrNameLst>
                                          <p:attrName>ppt_x</p:attrName>
                                        </p:attrNameLst>
                                      </p:cBhvr>
                                      <p:tavLst>
                                        <p:tav tm="0">
                                          <p:val>
                                            <p:strVal val="#ppt_x"/>
                                          </p:val>
                                        </p:tav>
                                        <p:tav tm="100000">
                                          <p:val>
                                            <p:strVal val="#ppt_x"/>
                                          </p:val>
                                        </p:tav>
                                      </p:tavLst>
                                    </p:anim>
                                    <p:anim calcmode="lin" valueType="num">
                                      <p:cBhvr additive="base">
                                        <p:cTn id="14" dur="250" fill="hold"/>
                                        <p:tgtEl>
                                          <p:spTgt spid="57"/>
                                        </p:tgtEl>
                                        <p:attrNameLst>
                                          <p:attrName>ppt_y</p:attrName>
                                        </p:attrNameLst>
                                      </p:cBhvr>
                                      <p:tavLst>
                                        <p:tav tm="0">
                                          <p:val>
                                            <p:strVal val="0-#ppt_h/2"/>
                                          </p:val>
                                        </p:tav>
                                        <p:tav tm="100000">
                                          <p:val>
                                            <p:strVal val="#ppt_y"/>
                                          </p:val>
                                        </p:tav>
                                      </p:tavLst>
                                    </p:anim>
                                  </p:childTnLst>
                                </p:cTn>
                              </p:par>
                            </p:childTnLst>
                          </p:cTn>
                        </p:par>
                        <p:par>
                          <p:cTn id="15" fill="hold">
                            <p:stCondLst>
                              <p:cond delay="500"/>
                            </p:stCondLst>
                            <p:childTnLst>
                              <p:par>
                                <p:cTn id="16" presetID="22" presetClass="entr" presetSubtype="2" fill="hold" nodeType="afterEffect">
                                  <p:stCondLst>
                                    <p:cond delay="250"/>
                                  </p:stCondLst>
                                  <p:childTnLst>
                                    <p:set>
                                      <p:cBhvr>
                                        <p:cTn id="17" dur="1" fill="hold">
                                          <p:stCondLst>
                                            <p:cond delay="0"/>
                                          </p:stCondLst>
                                        </p:cTn>
                                        <p:tgtEl>
                                          <p:spTgt spid="51"/>
                                        </p:tgtEl>
                                        <p:attrNameLst>
                                          <p:attrName>style.visibility</p:attrName>
                                        </p:attrNameLst>
                                      </p:cBhvr>
                                      <p:to>
                                        <p:strVal val="visible"/>
                                      </p:to>
                                    </p:set>
                                    <p:animEffect transition="in" filter="wipe(right)">
                                      <p:cBhvr>
                                        <p:cTn id="18" dur="500"/>
                                        <p:tgtEl>
                                          <p:spTgt spid="51"/>
                                        </p:tgtEl>
                                      </p:cBhvr>
                                    </p:animEffect>
                                  </p:childTnLst>
                                </p:cTn>
                              </p:par>
                            </p:childTnLst>
                          </p:cTn>
                        </p:par>
                        <p:par>
                          <p:cTn id="19" fill="hold">
                            <p:stCondLst>
                              <p:cond delay="1250"/>
                            </p:stCondLst>
                            <p:childTnLst>
                              <p:par>
                                <p:cTn id="20" presetID="22" presetClass="entr" presetSubtype="2" fill="hold" grpId="0" nodeType="afterEffect">
                                  <p:stCondLst>
                                    <p:cond delay="0"/>
                                  </p:stCondLst>
                                  <p:childTnLst>
                                    <p:set>
                                      <p:cBhvr>
                                        <p:cTn id="21" dur="1" fill="hold">
                                          <p:stCondLst>
                                            <p:cond delay="0"/>
                                          </p:stCondLst>
                                        </p:cTn>
                                        <p:tgtEl>
                                          <p:spTgt spid="72"/>
                                        </p:tgtEl>
                                        <p:attrNameLst>
                                          <p:attrName>style.visibility</p:attrName>
                                        </p:attrNameLst>
                                      </p:cBhvr>
                                      <p:to>
                                        <p:strVal val="visible"/>
                                      </p:to>
                                    </p:set>
                                    <p:animEffect transition="in" filter="wipe(right)">
                                      <p:cBhvr>
                                        <p:cTn id="22" dur="500"/>
                                        <p:tgtEl>
                                          <p:spTgt spid="72"/>
                                        </p:tgtEl>
                                      </p:cBhvr>
                                    </p:animEffect>
                                  </p:childTnLst>
                                </p:cTn>
                              </p:par>
                              <p:par>
                                <p:cTn id="23" presetID="22" presetClass="entr" presetSubtype="2" fill="hold" grpId="0" nodeType="withEffect">
                                  <p:stCondLst>
                                    <p:cond delay="0"/>
                                  </p:stCondLst>
                                  <p:childTnLst>
                                    <p:set>
                                      <p:cBhvr>
                                        <p:cTn id="24" dur="1" fill="hold">
                                          <p:stCondLst>
                                            <p:cond delay="0"/>
                                          </p:stCondLst>
                                        </p:cTn>
                                        <p:tgtEl>
                                          <p:spTgt spid="73"/>
                                        </p:tgtEl>
                                        <p:attrNameLst>
                                          <p:attrName>style.visibility</p:attrName>
                                        </p:attrNameLst>
                                      </p:cBhvr>
                                      <p:to>
                                        <p:strVal val="visible"/>
                                      </p:to>
                                    </p:set>
                                    <p:animEffect transition="in" filter="wipe(right)">
                                      <p:cBhvr>
                                        <p:cTn id="25" dur="500"/>
                                        <p:tgtEl>
                                          <p:spTgt spid="73"/>
                                        </p:tgtEl>
                                      </p:cBhvr>
                                    </p:animEffect>
                                  </p:childTnLst>
                                </p:cTn>
                              </p:par>
                            </p:childTnLst>
                          </p:cTn>
                        </p:par>
                        <p:par>
                          <p:cTn id="26" fill="hold">
                            <p:stCondLst>
                              <p:cond delay="1750"/>
                            </p:stCondLst>
                            <p:childTnLst>
                              <p:par>
                                <p:cTn id="27" presetID="2" presetClass="entr" presetSubtype="2" fill="hold" nodeType="afterEffect">
                                  <p:stCondLst>
                                    <p:cond delay="250"/>
                                  </p:stCondLst>
                                  <p:childTnLst>
                                    <p:set>
                                      <p:cBhvr>
                                        <p:cTn id="28" dur="1" fill="hold">
                                          <p:stCondLst>
                                            <p:cond delay="0"/>
                                          </p:stCondLst>
                                        </p:cTn>
                                        <p:tgtEl>
                                          <p:spTgt spid="54"/>
                                        </p:tgtEl>
                                        <p:attrNameLst>
                                          <p:attrName>style.visibility</p:attrName>
                                        </p:attrNameLst>
                                      </p:cBhvr>
                                      <p:to>
                                        <p:strVal val="visible"/>
                                      </p:to>
                                    </p:set>
                                    <p:anim calcmode="lin" valueType="num">
                                      <p:cBhvr additive="base">
                                        <p:cTn id="29" dur="250" fill="hold"/>
                                        <p:tgtEl>
                                          <p:spTgt spid="54"/>
                                        </p:tgtEl>
                                        <p:attrNameLst>
                                          <p:attrName>ppt_x</p:attrName>
                                        </p:attrNameLst>
                                      </p:cBhvr>
                                      <p:tavLst>
                                        <p:tav tm="0">
                                          <p:val>
                                            <p:strVal val="1+#ppt_w/2"/>
                                          </p:val>
                                        </p:tav>
                                        <p:tav tm="100000">
                                          <p:val>
                                            <p:strVal val="#ppt_x"/>
                                          </p:val>
                                        </p:tav>
                                      </p:tavLst>
                                    </p:anim>
                                    <p:anim calcmode="lin" valueType="num">
                                      <p:cBhvr additive="base">
                                        <p:cTn id="30" dur="250" fill="hold"/>
                                        <p:tgtEl>
                                          <p:spTgt spid="54"/>
                                        </p:tgtEl>
                                        <p:attrNameLst>
                                          <p:attrName>ppt_y</p:attrName>
                                        </p:attrNameLst>
                                      </p:cBhvr>
                                      <p:tavLst>
                                        <p:tav tm="0">
                                          <p:val>
                                            <p:strVal val="#ppt_y"/>
                                          </p:val>
                                        </p:tav>
                                        <p:tav tm="100000">
                                          <p:val>
                                            <p:strVal val="#ppt_y"/>
                                          </p:val>
                                        </p:tav>
                                      </p:tavLst>
                                    </p:anim>
                                  </p:childTnLst>
                                </p:cTn>
                              </p:par>
                            </p:childTnLst>
                          </p:cTn>
                        </p:par>
                        <p:par>
                          <p:cTn id="31" fill="hold">
                            <p:stCondLst>
                              <p:cond delay="2500"/>
                            </p:stCondLst>
                            <p:childTnLst>
                              <p:par>
                                <p:cTn id="32" presetID="22" presetClass="entr" presetSubtype="8" fill="hold" nodeType="afterEffect">
                                  <p:stCondLst>
                                    <p:cond delay="0"/>
                                  </p:stCondLst>
                                  <p:childTnLst>
                                    <p:set>
                                      <p:cBhvr>
                                        <p:cTn id="33" dur="1" fill="hold">
                                          <p:stCondLst>
                                            <p:cond delay="0"/>
                                          </p:stCondLst>
                                        </p:cTn>
                                        <p:tgtEl>
                                          <p:spTgt spid="84"/>
                                        </p:tgtEl>
                                        <p:attrNameLst>
                                          <p:attrName>style.visibility</p:attrName>
                                        </p:attrNameLst>
                                      </p:cBhvr>
                                      <p:to>
                                        <p:strVal val="visible"/>
                                      </p:to>
                                    </p:set>
                                    <p:animEffect transition="in" filter="wipe(left)">
                                      <p:cBhvr>
                                        <p:cTn id="34" dur="500"/>
                                        <p:tgtEl>
                                          <p:spTgt spid="84"/>
                                        </p:tgtEl>
                                      </p:cBhvr>
                                    </p:animEffect>
                                  </p:childTnLst>
                                </p:cTn>
                              </p:par>
                            </p:childTnLst>
                          </p:cTn>
                        </p:par>
                        <p:par>
                          <p:cTn id="35" fill="hold">
                            <p:stCondLst>
                              <p:cond delay="3000"/>
                            </p:stCondLst>
                            <p:childTnLst>
                              <p:par>
                                <p:cTn id="36" presetID="22" presetClass="entr" presetSubtype="8" fill="hold" grpId="0" nodeType="afterEffect">
                                  <p:stCondLst>
                                    <p:cond delay="0"/>
                                  </p:stCondLst>
                                  <p:childTnLst>
                                    <p:set>
                                      <p:cBhvr>
                                        <p:cTn id="37" dur="1" fill="hold">
                                          <p:stCondLst>
                                            <p:cond delay="0"/>
                                          </p:stCondLst>
                                        </p:cTn>
                                        <p:tgtEl>
                                          <p:spTgt spid="78"/>
                                        </p:tgtEl>
                                        <p:attrNameLst>
                                          <p:attrName>style.visibility</p:attrName>
                                        </p:attrNameLst>
                                      </p:cBhvr>
                                      <p:to>
                                        <p:strVal val="visible"/>
                                      </p:to>
                                    </p:set>
                                    <p:animEffect transition="in" filter="wipe(left)">
                                      <p:cBhvr>
                                        <p:cTn id="38" dur="500"/>
                                        <p:tgtEl>
                                          <p:spTgt spid="78"/>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79"/>
                                        </p:tgtEl>
                                        <p:attrNameLst>
                                          <p:attrName>style.visibility</p:attrName>
                                        </p:attrNameLst>
                                      </p:cBhvr>
                                      <p:to>
                                        <p:strVal val="visible"/>
                                      </p:to>
                                    </p:set>
                                    <p:animEffect transition="in" filter="wipe(left)">
                                      <p:cBhvr>
                                        <p:cTn id="41" dur="500"/>
                                        <p:tgtEl>
                                          <p:spTgt spid="79"/>
                                        </p:tgtEl>
                                      </p:cBhvr>
                                    </p:animEffect>
                                  </p:childTnLst>
                                </p:cTn>
                              </p:par>
                            </p:childTnLst>
                          </p:cTn>
                        </p:par>
                        <p:par>
                          <p:cTn id="42" fill="hold">
                            <p:stCondLst>
                              <p:cond delay="3500"/>
                            </p:stCondLst>
                            <p:childTnLst>
                              <p:par>
                                <p:cTn id="43" presetID="2" presetClass="entr" presetSubtype="2" fill="hold" nodeType="afterEffect">
                                  <p:stCondLst>
                                    <p:cond delay="250"/>
                                  </p:stCondLst>
                                  <p:childTnLst>
                                    <p:set>
                                      <p:cBhvr>
                                        <p:cTn id="44" dur="1" fill="hold">
                                          <p:stCondLst>
                                            <p:cond delay="0"/>
                                          </p:stCondLst>
                                        </p:cTn>
                                        <p:tgtEl>
                                          <p:spTgt spid="60"/>
                                        </p:tgtEl>
                                        <p:attrNameLst>
                                          <p:attrName>style.visibility</p:attrName>
                                        </p:attrNameLst>
                                      </p:cBhvr>
                                      <p:to>
                                        <p:strVal val="visible"/>
                                      </p:to>
                                    </p:set>
                                    <p:anim calcmode="lin" valueType="num">
                                      <p:cBhvr additive="base">
                                        <p:cTn id="45" dur="250" fill="hold"/>
                                        <p:tgtEl>
                                          <p:spTgt spid="60"/>
                                        </p:tgtEl>
                                        <p:attrNameLst>
                                          <p:attrName>ppt_x</p:attrName>
                                        </p:attrNameLst>
                                      </p:cBhvr>
                                      <p:tavLst>
                                        <p:tav tm="0">
                                          <p:val>
                                            <p:strVal val="1+#ppt_w/2"/>
                                          </p:val>
                                        </p:tav>
                                        <p:tav tm="100000">
                                          <p:val>
                                            <p:strVal val="#ppt_x"/>
                                          </p:val>
                                        </p:tav>
                                      </p:tavLst>
                                    </p:anim>
                                    <p:anim calcmode="lin" valueType="num">
                                      <p:cBhvr additive="base">
                                        <p:cTn id="46" dur="250" fill="hold"/>
                                        <p:tgtEl>
                                          <p:spTgt spid="60"/>
                                        </p:tgtEl>
                                        <p:attrNameLst>
                                          <p:attrName>ppt_y</p:attrName>
                                        </p:attrNameLst>
                                      </p:cBhvr>
                                      <p:tavLst>
                                        <p:tav tm="0">
                                          <p:val>
                                            <p:strVal val="#ppt_y"/>
                                          </p:val>
                                        </p:tav>
                                        <p:tav tm="100000">
                                          <p:val>
                                            <p:strVal val="#ppt_y"/>
                                          </p:val>
                                        </p:tav>
                                      </p:tavLst>
                                    </p:anim>
                                  </p:childTnLst>
                                </p:cTn>
                              </p:par>
                            </p:childTnLst>
                          </p:cTn>
                        </p:par>
                        <p:par>
                          <p:cTn id="47" fill="hold">
                            <p:stCondLst>
                              <p:cond delay="4250"/>
                            </p:stCondLst>
                            <p:childTnLst>
                              <p:par>
                                <p:cTn id="48" presetID="22" presetClass="entr" presetSubtype="8" fill="hold" nodeType="afterEffect">
                                  <p:stCondLst>
                                    <p:cond delay="0"/>
                                  </p:stCondLst>
                                  <p:childTnLst>
                                    <p:set>
                                      <p:cBhvr>
                                        <p:cTn id="49" dur="1" fill="hold">
                                          <p:stCondLst>
                                            <p:cond delay="0"/>
                                          </p:stCondLst>
                                        </p:cTn>
                                        <p:tgtEl>
                                          <p:spTgt spid="47"/>
                                        </p:tgtEl>
                                        <p:attrNameLst>
                                          <p:attrName>style.visibility</p:attrName>
                                        </p:attrNameLst>
                                      </p:cBhvr>
                                      <p:to>
                                        <p:strVal val="visible"/>
                                      </p:to>
                                    </p:set>
                                    <p:animEffect transition="in" filter="wipe(left)">
                                      <p:cBhvr>
                                        <p:cTn id="50" dur="500"/>
                                        <p:tgtEl>
                                          <p:spTgt spid="47"/>
                                        </p:tgtEl>
                                      </p:cBhvr>
                                    </p:animEffect>
                                  </p:childTnLst>
                                </p:cTn>
                              </p:par>
                            </p:childTnLst>
                          </p:cTn>
                        </p:par>
                        <p:par>
                          <p:cTn id="51" fill="hold">
                            <p:stCondLst>
                              <p:cond delay="4750"/>
                            </p:stCondLst>
                            <p:childTnLst>
                              <p:par>
                                <p:cTn id="52" presetID="22" presetClass="entr" presetSubtype="8" fill="hold" grpId="0" nodeType="afterEffect">
                                  <p:stCondLst>
                                    <p:cond delay="0"/>
                                  </p:stCondLst>
                                  <p:childTnLst>
                                    <p:set>
                                      <p:cBhvr>
                                        <p:cTn id="53" dur="1" fill="hold">
                                          <p:stCondLst>
                                            <p:cond delay="0"/>
                                          </p:stCondLst>
                                        </p:cTn>
                                        <p:tgtEl>
                                          <p:spTgt spid="80"/>
                                        </p:tgtEl>
                                        <p:attrNameLst>
                                          <p:attrName>style.visibility</p:attrName>
                                        </p:attrNameLst>
                                      </p:cBhvr>
                                      <p:to>
                                        <p:strVal val="visible"/>
                                      </p:to>
                                    </p:set>
                                    <p:animEffect transition="in" filter="wipe(left)">
                                      <p:cBhvr>
                                        <p:cTn id="54" dur="500"/>
                                        <p:tgtEl>
                                          <p:spTgt spid="80"/>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81"/>
                                        </p:tgtEl>
                                        <p:attrNameLst>
                                          <p:attrName>style.visibility</p:attrName>
                                        </p:attrNameLst>
                                      </p:cBhvr>
                                      <p:to>
                                        <p:strVal val="visible"/>
                                      </p:to>
                                    </p:set>
                                    <p:animEffect transition="in" filter="wipe(left)">
                                      <p:cBhvr>
                                        <p:cTn id="57" dur="500"/>
                                        <p:tgtEl>
                                          <p:spTgt spid="81"/>
                                        </p:tgtEl>
                                      </p:cBhvr>
                                    </p:animEffect>
                                  </p:childTnLst>
                                </p:cTn>
                              </p:par>
                            </p:childTnLst>
                          </p:cTn>
                        </p:par>
                        <p:par>
                          <p:cTn id="58" fill="hold">
                            <p:stCondLst>
                              <p:cond delay="5250"/>
                            </p:stCondLst>
                            <p:childTnLst>
                              <p:par>
                                <p:cTn id="59" presetID="2" presetClass="entr" presetSubtype="4" fill="hold" nodeType="afterEffect">
                                  <p:stCondLst>
                                    <p:cond delay="250"/>
                                  </p:stCondLst>
                                  <p:childTnLst>
                                    <p:set>
                                      <p:cBhvr>
                                        <p:cTn id="60" dur="1" fill="hold">
                                          <p:stCondLst>
                                            <p:cond delay="0"/>
                                          </p:stCondLst>
                                        </p:cTn>
                                        <p:tgtEl>
                                          <p:spTgt spid="69"/>
                                        </p:tgtEl>
                                        <p:attrNameLst>
                                          <p:attrName>style.visibility</p:attrName>
                                        </p:attrNameLst>
                                      </p:cBhvr>
                                      <p:to>
                                        <p:strVal val="visible"/>
                                      </p:to>
                                    </p:set>
                                    <p:anim calcmode="lin" valueType="num">
                                      <p:cBhvr additive="base">
                                        <p:cTn id="61" dur="250" fill="hold"/>
                                        <p:tgtEl>
                                          <p:spTgt spid="69"/>
                                        </p:tgtEl>
                                        <p:attrNameLst>
                                          <p:attrName>ppt_x</p:attrName>
                                        </p:attrNameLst>
                                      </p:cBhvr>
                                      <p:tavLst>
                                        <p:tav tm="0">
                                          <p:val>
                                            <p:strVal val="#ppt_x"/>
                                          </p:val>
                                        </p:tav>
                                        <p:tav tm="100000">
                                          <p:val>
                                            <p:strVal val="#ppt_x"/>
                                          </p:val>
                                        </p:tav>
                                      </p:tavLst>
                                    </p:anim>
                                    <p:anim calcmode="lin" valueType="num">
                                      <p:cBhvr additive="base">
                                        <p:cTn id="62" dur="250" fill="hold"/>
                                        <p:tgtEl>
                                          <p:spTgt spid="69"/>
                                        </p:tgtEl>
                                        <p:attrNameLst>
                                          <p:attrName>ppt_y</p:attrName>
                                        </p:attrNameLst>
                                      </p:cBhvr>
                                      <p:tavLst>
                                        <p:tav tm="0">
                                          <p:val>
                                            <p:strVal val="1+#ppt_h/2"/>
                                          </p:val>
                                        </p:tav>
                                        <p:tav tm="100000">
                                          <p:val>
                                            <p:strVal val="#ppt_y"/>
                                          </p:val>
                                        </p:tav>
                                      </p:tavLst>
                                    </p:anim>
                                  </p:childTnLst>
                                </p:cTn>
                              </p:par>
                            </p:childTnLst>
                          </p:cTn>
                        </p:par>
                        <p:par>
                          <p:cTn id="63" fill="hold">
                            <p:stCondLst>
                              <p:cond delay="6000"/>
                            </p:stCondLst>
                            <p:childTnLst>
                              <p:par>
                                <p:cTn id="64" presetID="22" presetClass="entr" presetSubtype="8" fill="hold" nodeType="afterEffect">
                                  <p:stCondLst>
                                    <p:cond delay="0"/>
                                  </p:stCondLst>
                                  <p:childTnLst>
                                    <p:set>
                                      <p:cBhvr>
                                        <p:cTn id="65" dur="1" fill="hold">
                                          <p:stCondLst>
                                            <p:cond delay="0"/>
                                          </p:stCondLst>
                                        </p:cTn>
                                        <p:tgtEl>
                                          <p:spTgt spid="48"/>
                                        </p:tgtEl>
                                        <p:attrNameLst>
                                          <p:attrName>style.visibility</p:attrName>
                                        </p:attrNameLst>
                                      </p:cBhvr>
                                      <p:to>
                                        <p:strVal val="visible"/>
                                      </p:to>
                                    </p:set>
                                    <p:animEffect transition="in" filter="wipe(left)">
                                      <p:cBhvr>
                                        <p:cTn id="66" dur="500"/>
                                        <p:tgtEl>
                                          <p:spTgt spid="48"/>
                                        </p:tgtEl>
                                      </p:cBhvr>
                                    </p:animEffect>
                                  </p:childTnLst>
                                </p:cTn>
                              </p:par>
                            </p:childTnLst>
                          </p:cTn>
                        </p:par>
                        <p:par>
                          <p:cTn id="67" fill="hold">
                            <p:stCondLst>
                              <p:cond delay="6500"/>
                            </p:stCondLst>
                            <p:childTnLst>
                              <p:par>
                                <p:cTn id="68" presetID="22" presetClass="entr" presetSubtype="8" fill="hold" grpId="0" nodeType="afterEffect">
                                  <p:stCondLst>
                                    <p:cond delay="0"/>
                                  </p:stCondLst>
                                  <p:childTnLst>
                                    <p:set>
                                      <p:cBhvr>
                                        <p:cTn id="69" dur="1" fill="hold">
                                          <p:stCondLst>
                                            <p:cond delay="0"/>
                                          </p:stCondLst>
                                        </p:cTn>
                                        <p:tgtEl>
                                          <p:spTgt spid="82"/>
                                        </p:tgtEl>
                                        <p:attrNameLst>
                                          <p:attrName>style.visibility</p:attrName>
                                        </p:attrNameLst>
                                      </p:cBhvr>
                                      <p:to>
                                        <p:strVal val="visible"/>
                                      </p:to>
                                    </p:set>
                                    <p:animEffect transition="in" filter="wipe(left)">
                                      <p:cBhvr>
                                        <p:cTn id="70" dur="500"/>
                                        <p:tgtEl>
                                          <p:spTgt spid="82"/>
                                        </p:tgtEl>
                                      </p:cBhvr>
                                    </p:animEffect>
                                  </p:childTnLst>
                                </p:cTn>
                              </p:par>
                              <p:par>
                                <p:cTn id="71" presetID="22" presetClass="entr" presetSubtype="8" fill="hold" grpId="0" nodeType="withEffect">
                                  <p:stCondLst>
                                    <p:cond delay="0"/>
                                  </p:stCondLst>
                                  <p:childTnLst>
                                    <p:set>
                                      <p:cBhvr>
                                        <p:cTn id="72" dur="1" fill="hold">
                                          <p:stCondLst>
                                            <p:cond delay="0"/>
                                          </p:stCondLst>
                                        </p:cTn>
                                        <p:tgtEl>
                                          <p:spTgt spid="83"/>
                                        </p:tgtEl>
                                        <p:attrNameLst>
                                          <p:attrName>style.visibility</p:attrName>
                                        </p:attrNameLst>
                                      </p:cBhvr>
                                      <p:to>
                                        <p:strVal val="visible"/>
                                      </p:to>
                                    </p:set>
                                    <p:animEffect transition="in" filter="wipe(left)">
                                      <p:cBhvr>
                                        <p:cTn id="73" dur="500"/>
                                        <p:tgtEl>
                                          <p:spTgt spid="83"/>
                                        </p:tgtEl>
                                      </p:cBhvr>
                                    </p:animEffect>
                                  </p:childTnLst>
                                </p:cTn>
                              </p:par>
                            </p:childTnLst>
                          </p:cTn>
                        </p:par>
                        <p:par>
                          <p:cTn id="74" fill="hold">
                            <p:stCondLst>
                              <p:cond delay="7000"/>
                            </p:stCondLst>
                            <p:childTnLst>
                              <p:par>
                                <p:cTn id="75" presetID="2" presetClass="entr" presetSubtype="8" fill="hold" nodeType="afterEffect">
                                  <p:stCondLst>
                                    <p:cond delay="250"/>
                                  </p:stCondLst>
                                  <p:childTnLst>
                                    <p:set>
                                      <p:cBhvr>
                                        <p:cTn id="76" dur="1" fill="hold">
                                          <p:stCondLst>
                                            <p:cond delay="0"/>
                                          </p:stCondLst>
                                        </p:cTn>
                                        <p:tgtEl>
                                          <p:spTgt spid="63"/>
                                        </p:tgtEl>
                                        <p:attrNameLst>
                                          <p:attrName>style.visibility</p:attrName>
                                        </p:attrNameLst>
                                      </p:cBhvr>
                                      <p:to>
                                        <p:strVal val="visible"/>
                                      </p:to>
                                    </p:set>
                                    <p:anim calcmode="lin" valueType="num">
                                      <p:cBhvr additive="base">
                                        <p:cTn id="77" dur="250" fill="hold"/>
                                        <p:tgtEl>
                                          <p:spTgt spid="63"/>
                                        </p:tgtEl>
                                        <p:attrNameLst>
                                          <p:attrName>ppt_x</p:attrName>
                                        </p:attrNameLst>
                                      </p:cBhvr>
                                      <p:tavLst>
                                        <p:tav tm="0">
                                          <p:val>
                                            <p:strVal val="0-#ppt_w/2"/>
                                          </p:val>
                                        </p:tav>
                                        <p:tav tm="100000">
                                          <p:val>
                                            <p:strVal val="#ppt_x"/>
                                          </p:val>
                                        </p:tav>
                                      </p:tavLst>
                                    </p:anim>
                                    <p:anim calcmode="lin" valueType="num">
                                      <p:cBhvr additive="base">
                                        <p:cTn id="78" dur="250" fill="hold"/>
                                        <p:tgtEl>
                                          <p:spTgt spid="63"/>
                                        </p:tgtEl>
                                        <p:attrNameLst>
                                          <p:attrName>ppt_y</p:attrName>
                                        </p:attrNameLst>
                                      </p:cBhvr>
                                      <p:tavLst>
                                        <p:tav tm="0">
                                          <p:val>
                                            <p:strVal val="#ppt_y"/>
                                          </p:val>
                                        </p:tav>
                                        <p:tav tm="100000">
                                          <p:val>
                                            <p:strVal val="#ppt_y"/>
                                          </p:val>
                                        </p:tav>
                                      </p:tavLst>
                                    </p:anim>
                                  </p:childTnLst>
                                </p:cTn>
                              </p:par>
                            </p:childTnLst>
                          </p:cTn>
                        </p:par>
                        <p:par>
                          <p:cTn id="79" fill="hold">
                            <p:stCondLst>
                              <p:cond delay="7750"/>
                            </p:stCondLst>
                            <p:childTnLst>
                              <p:par>
                                <p:cTn id="80" presetID="22" presetClass="entr" presetSubtype="2" fill="hold" nodeType="afterEffect">
                                  <p:stCondLst>
                                    <p:cond delay="0"/>
                                  </p:stCondLst>
                                  <p:childTnLst>
                                    <p:set>
                                      <p:cBhvr>
                                        <p:cTn id="81" dur="1" fill="hold">
                                          <p:stCondLst>
                                            <p:cond delay="0"/>
                                          </p:stCondLst>
                                        </p:cTn>
                                        <p:tgtEl>
                                          <p:spTgt spid="49"/>
                                        </p:tgtEl>
                                        <p:attrNameLst>
                                          <p:attrName>style.visibility</p:attrName>
                                        </p:attrNameLst>
                                      </p:cBhvr>
                                      <p:to>
                                        <p:strVal val="visible"/>
                                      </p:to>
                                    </p:set>
                                    <p:animEffect transition="in" filter="wipe(right)">
                                      <p:cBhvr>
                                        <p:cTn id="82" dur="250"/>
                                        <p:tgtEl>
                                          <p:spTgt spid="49"/>
                                        </p:tgtEl>
                                      </p:cBhvr>
                                    </p:animEffect>
                                  </p:childTnLst>
                                </p:cTn>
                              </p:par>
                            </p:childTnLst>
                          </p:cTn>
                        </p:par>
                        <p:par>
                          <p:cTn id="83" fill="hold">
                            <p:stCondLst>
                              <p:cond delay="8250"/>
                            </p:stCondLst>
                            <p:childTnLst>
                              <p:par>
                                <p:cTn id="84" presetID="22" presetClass="entr" presetSubtype="2" fill="hold" grpId="0" nodeType="afterEffect">
                                  <p:stCondLst>
                                    <p:cond delay="0"/>
                                  </p:stCondLst>
                                  <p:childTnLst>
                                    <p:set>
                                      <p:cBhvr>
                                        <p:cTn id="85" dur="1" fill="hold">
                                          <p:stCondLst>
                                            <p:cond delay="0"/>
                                          </p:stCondLst>
                                        </p:cTn>
                                        <p:tgtEl>
                                          <p:spTgt spid="76"/>
                                        </p:tgtEl>
                                        <p:attrNameLst>
                                          <p:attrName>style.visibility</p:attrName>
                                        </p:attrNameLst>
                                      </p:cBhvr>
                                      <p:to>
                                        <p:strVal val="visible"/>
                                      </p:to>
                                    </p:set>
                                    <p:animEffect transition="in" filter="wipe(right)">
                                      <p:cBhvr>
                                        <p:cTn id="86" dur="500"/>
                                        <p:tgtEl>
                                          <p:spTgt spid="76"/>
                                        </p:tgtEl>
                                      </p:cBhvr>
                                    </p:animEffect>
                                  </p:childTnLst>
                                </p:cTn>
                              </p:par>
                              <p:par>
                                <p:cTn id="87" presetID="22" presetClass="entr" presetSubtype="2" fill="hold" grpId="0" nodeType="withEffect">
                                  <p:stCondLst>
                                    <p:cond delay="0"/>
                                  </p:stCondLst>
                                  <p:childTnLst>
                                    <p:set>
                                      <p:cBhvr>
                                        <p:cTn id="88" dur="1" fill="hold">
                                          <p:stCondLst>
                                            <p:cond delay="0"/>
                                          </p:stCondLst>
                                        </p:cTn>
                                        <p:tgtEl>
                                          <p:spTgt spid="77"/>
                                        </p:tgtEl>
                                        <p:attrNameLst>
                                          <p:attrName>style.visibility</p:attrName>
                                        </p:attrNameLst>
                                      </p:cBhvr>
                                      <p:to>
                                        <p:strVal val="visible"/>
                                      </p:to>
                                    </p:set>
                                    <p:animEffect transition="in" filter="wipe(right)">
                                      <p:cBhvr>
                                        <p:cTn id="89" dur="500"/>
                                        <p:tgtEl>
                                          <p:spTgt spid="77"/>
                                        </p:tgtEl>
                                      </p:cBhvr>
                                    </p:animEffect>
                                  </p:childTnLst>
                                </p:cTn>
                              </p:par>
                            </p:childTnLst>
                          </p:cTn>
                        </p:par>
                        <p:par>
                          <p:cTn id="90" fill="hold">
                            <p:stCondLst>
                              <p:cond delay="8750"/>
                            </p:stCondLst>
                            <p:childTnLst>
                              <p:par>
                                <p:cTn id="91" presetID="2" presetClass="entr" presetSubtype="8" fill="hold" nodeType="afterEffect">
                                  <p:stCondLst>
                                    <p:cond delay="250"/>
                                  </p:stCondLst>
                                  <p:childTnLst>
                                    <p:set>
                                      <p:cBhvr>
                                        <p:cTn id="92" dur="1" fill="hold">
                                          <p:stCondLst>
                                            <p:cond delay="0"/>
                                          </p:stCondLst>
                                        </p:cTn>
                                        <p:tgtEl>
                                          <p:spTgt spid="66"/>
                                        </p:tgtEl>
                                        <p:attrNameLst>
                                          <p:attrName>style.visibility</p:attrName>
                                        </p:attrNameLst>
                                      </p:cBhvr>
                                      <p:to>
                                        <p:strVal val="visible"/>
                                      </p:to>
                                    </p:set>
                                    <p:anim calcmode="lin" valueType="num">
                                      <p:cBhvr additive="base">
                                        <p:cTn id="93" dur="250" fill="hold"/>
                                        <p:tgtEl>
                                          <p:spTgt spid="66"/>
                                        </p:tgtEl>
                                        <p:attrNameLst>
                                          <p:attrName>ppt_x</p:attrName>
                                        </p:attrNameLst>
                                      </p:cBhvr>
                                      <p:tavLst>
                                        <p:tav tm="0">
                                          <p:val>
                                            <p:strVal val="0-#ppt_w/2"/>
                                          </p:val>
                                        </p:tav>
                                        <p:tav tm="100000">
                                          <p:val>
                                            <p:strVal val="#ppt_x"/>
                                          </p:val>
                                        </p:tav>
                                      </p:tavLst>
                                    </p:anim>
                                    <p:anim calcmode="lin" valueType="num">
                                      <p:cBhvr additive="base">
                                        <p:cTn id="94" dur="250" fill="hold"/>
                                        <p:tgtEl>
                                          <p:spTgt spid="66"/>
                                        </p:tgtEl>
                                        <p:attrNameLst>
                                          <p:attrName>ppt_y</p:attrName>
                                        </p:attrNameLst>
                                      </p:cBhvr>
                                      <p:tavLst>
                                        <p:tav tm="0">
                                          <p:val>
                                            <p:strVal val="#ppt_y"/>
                                          </p:val>
                                        </p:tav>
                                        <p:tav tm="100000">
                                          <p:val>
                                            <p:strVal val="#ppt_y"/>
                                          </p:val>
                                        </p:tav>
                                      </p:tavLst>
                                    </p:anim>
                                  </p:childTnLst>
                                </p:cTn>
                              </p:par>
                            </p:childTnLst>
                          </p:cTn>
                        </p:par>
                        <p:par>
                          <p:cTn id="95" fill="hold">
                            <p:stCondLst>
                              <p:cond delay="9500"/>
                            </p:stCondLst>
                            <p:childTnLst>
                              <p:par>
                                <p:cTn id="96" presetID="22" presetClass="entr" presetSubtype="2" fill="hold" nodeType="afterEffect">
                                  <p:stCondLst>
                                    <p:cond delay="0"/>
                                  </p:stCondLst>
                                  <p:childTnLst>
                                    <p:set>
                                      <p:cBhvr>
                                        <p:cTn id="97" dur="1" fill="hold">
                                          <p:stCondLst>
                                            <p:cond delay="0"/>
                                          </p:stCondLst>
                                        </p:cTn>
                                        <p:tgtEl>
                                          <p:spTgt spid="50"/>
                                        </p:tgtEl>
                                        <p:attrNameLst>
                                          <p:attrName>style.visibility</p:attrName>
                                        </p:attrNameLst>
                                      </p:cBhvr>
                                      <p:to>
                                        <p:strVal val="visible"/>
                                      </p:to>
                                    </p:set>
                                    <p:animEffect transition="in" filter="wipe(right)">
                                      <p:cBhvr>
                                        <p:cTn id="98" dur="250"/>
                                        <p:tgtEl>
                                          <p:spTgt spid="50"/>
                                        </p:tgtEl>
                                      </p:cBhvr>
                                    </p:animEffect>
                                  </p:childTnLst>
                                </p:cTn>
                              </p:par>
                            </p:childTnLst>
                          </p:cTn>
                        </p:par>
                        <p:par>
                          <p:cTn id="99" fill="hold">
                            <p:stCondLst>
                              <p:cond delay="10000"/>
                            </p:stCondLst>
                            <p:childTnLst>
                              <p:par>
                                <p:cTn id="100" presetID="22" presetClass="entr" presetSubtype="2" fill="hold" grpId="0" nodeType="afterEffect">
                                  <p:stCondLst>
                                    <p:cond delay="0"/>
                                  </p:stCondLst>
                                  <p:childTnLst>
                                    <p:set>
                                      <p:cBhvr>
                                        <p:cTn id="101" dur="1" fill="hold">
                                          <p:stCondLst>
                                            <p:cond delay="0"/>
                                          </p:stCondLst>
                                        </p:cTn>
                                        <p:tgtEl>
                                          <p:spTgt spid="74"/>
                                        </p:tgtEl>
                                        <p:attrNameLst>
                                          <p:attrName>style.visibility</p:attrName>
                                        </p:attrNameLst>
                                      </p:cBhvr>
                                      <p:to>
                                        <p:strVal val="visible"/>
                                      </p:to>
                                    </p:set>
                                    <p:animEffect transition="in" filter="wipe(right)">
                                      <p:cBhvr>
                                        <p:cTn id="102" dur="500"/>
                                        <p:tgtEl>
                                          <p:spTgt spid="74"/>
                                        </p:tgtEl>
                                      </p:cBhvr>
                                    </p:animEffect>
                                  </p:childTnLst>
                                </p:cTn>
                              </p:par>
                              <p:par>
                                <p:cTn id="103" presetID="22" presetClass="entr" presetSubtype="2" fill="hold" grpId="0" nodeType="withEffect">
                                  <p:stCondLst>
                                    <p:cond delay="0"/>
                                  </p:stCondLst>
                                  <p:childTnLst>
                                    <p:set>
                                      <p:cBhvr>
                                        <p:cTn id="104" dur="1" fill="hold">
                                          <p:stCondLst>
                                            <p:cond delay="0"/>
                                          </p:stCondLst>
                                        </p:cTn>
                                        <p:tgtEl>
                                          <p:spTgt spid="75"/>
                                        </p:tgtEl>
                                        <p:attrNameLst>
                                          <p:attrName>style.visibility</p:attrName>
                                        </p:attrNameLst>
                                      </p:cBhvr>
                                      <p:to>
                                        <p:strVal val="visible"/>
                                      </p:to>
                                    </p:set>
                                    <p:animEffect transition="in" filter="wipe(right)">
                                      <p:cBhvr>
                                        <p:cTn id="105"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P spid="73" grpId="0"/>
      <p:bldP spid="74" grpId="0"/>
      <p:bldP spid="75" grpId="0"/>
      <p:bldP spid="76" grpId="0"/>
      <p:bldP spid="77" grpId="0"/>
      <p:bldP spid="78" grpId="0"/>
      <p:bldP spid="79" grpId="0"/>
      <p:bldP spid="80" grpId="0"/>
      <p:bldP spid="81" grpId="0"/>
      <p:bldP spid="82" grpId="0"/>
      <p:bldP spid="8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组合 31"/>
          <p:cNvGrpSpPr/>
          <p:nvPr/>
        </p:nvGrpSpPr>
        <p:grpSpPr>
          <a:xfrm>
            <a:off x="1020618" y="1526273"/>
            <a:ext cx="1675446" cy="2629653"/>
            <a:chOff x="778084" y="1038958"/>
            <a:chExt cx="1850186" cy="2900945"/>
          </a:xfrm>
        </p:grpSpPr>
        <p:sp>
          <p:nvSpPr>
            <p:cNvPr id="33" name="圆角矩形 32"/>
            <p:cNvSpPr/>
            <p:nvPr/>
          </p:nvSpPr>
          <p:spPr>
            <a:xfrm>
              <a:off x="887052" y="1038958"/>
              <a:ext cx="1632254" cy="1502651"/>
            </a:xfrm>
            <a:prstGeom prst="roundRect">
              <a:avLst>
                <a:gd name="adj" fmla="val 935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HK" altLang="en-US" sz="1800" b="0" i="0" u="none" strike="noStrike" kern="1200" cap="none" spc="0" normalizeH="0" baseline="0" noProof="0">
                <a:ln>
                  <a:noFill/>
                </a:ln>
                <a:solidFill>
                  <a:prstClr val="white"/>
                </a:solidFill>
                <a:effectLst/>
                <a:uLnTx/>
                <a:uFillTx/>
                <a:latin typeface="Calibri" panose="020F0502020204030204"/>
                <a:ea typeface="PMingLiU" panose="02020500000000000000" pitchFamily="18" charset="-120"/>
                <a:cs typeface="+mn-cs"/>
              </a:endParaRPr>
            </a:p>
          </p:txBody>
        </p:sp>
        <p:sp>
          <p:nvSpPr>
            <p:cNvPr id="34" name="任意多边形 33"/>
            <p:cNvSpPr/>
            <p:nvPr/>
          </p:nvSpPr>
          <p:spPr>
            <a:xfrm>
              <a:off x="778084" y="1947913"/>
              <a:ext cx="1850186" cy="1991990"/>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w="31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HK" altLang="en-US" sz="1800" b="0" i="0" u="none" strike="noStrike" kern="1200" cap="none" spc="0" normalizeH="0" baseline="0" noProof="0">
                <a:ln>
                  <a:noFill/>
                </a:ln>
                <a:solidFill>
                  <a:prstClr val="white"/>
                </a:solidFill>
                <a:effectLst/>
                <a:uLnTx/>
                <a:uFillTx/>
                <a:latin typeface="Calibri" panose="020F0502020204030204"/>
                <a:ea typeface="PMingLiU" panose="02020500000000000000" pitchFamily="18" charset="-120"/>
                <a:cs typeface="+mn-cs"/>
              </a:endParaRPr>
            </a:p>
          </p:txBody>
        </p:sp>
        <p:sp>
          <p:nvSpPr>
            <p:cNvPr id="35" name="椭圆 34"/>
            <p:cNvSpPr/>
            <p:nvPr/>
          </p:nvSpPr>
          <p:spPr>
            <a:xfrm>
              <a:off x="1403141" y="1647875"/>
              <a:ext cx="600075" cy="60007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HK" altLang="en-US" sz="1800" b="0" i="0" u="none" strike="noStrike" kern="1200" cap="none" spc="0" normalizeH="0" baseline="0" noProof="0">
                <a:ln>
                  <a:noFill/>
                </a:ln>
                <a:solidFill>
                  <a:prstClr val="white"/>
                </a:solidFill>
                <a:effectLst/>
                <a:uLnTx/>
                <a:uFillTx/>
                <a:latin typeface="Impact" panose="020B0806030902050204" pitchFamily="34" charset="0"/>
                <a:ea typeface="PMingLiU" panose="02020500000000000000" pitchFamily="18" charset="-120"/>
                <a:cs typeface="+mn-cs"/>
              </a:endParaRPr>
            </a:p>
          </p:txBody>
        </p:sp>
        <p:sp>
          <p:nvSpPr>
            <p:cNvPr id="36" name="文本框 11"/>
            <p:cNvSpPr txBox="1"/>
            <p:nvPr/>
          </p:nvSpPr>
          <p:spPr>
            <a:xfrm>
              <a:off x="1304926" y="1222952"/>
              <a:ext cx="839367" cy="641613"/>
            </a:xfrm>
            <a:prstGeom prst="rect">
              <a:avLst/>
            </a:prstGeom>
            <a:noFill/>
          </p:spPr>
          <p:txBody>
            <a:bodyPr wrap="square" lIns="68580" tIns="34290" rIns="68580" bIns="3429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HK" sz="3300" b="0" i="0" u="none" strike="noStrike" kern="1200" cap="none" spc="0" normalizeH="0" baseline="0" noProof="0" dirty="0">
                  <a:ln>
                    <a:noFill/>
                  </a:ln>
                  <a:solidFill>
                    <a:prstClr val="white"/>
                  </a:solidFill>
                  <a:effectLst/>
                  <a:uLnTx/>
                  <a:uFillTx/>
                  <a:latin typeface="Impact" panose="020B0806030902050204" pitchFamily="34" charset="0"/>
                  <a:ea typeface="张海山锐谐体2.0-授权联系：Samtype@QQ.com" panose="02000000000000000000" pitchFamily="2" charset="-122"/>
                  <a:cs typeface="+mn-cs"/>
                </a:rPr>
                <a:t>01</a:t>
              </a:r>
              <a:endParaRPr kumimoji="0" lang="zh-HK" altLang="en-US" sz="3300" b="0" i="0" u="none" strike="noStrike" kern="1200" cap="none" spc="0" normalizeH="0" baseline="0" noProof="0" dirty="0">
                <a:ln>
                  <a:noFill/>
                </a:ln>
                <a:solidFill>
                  <a:prstClr val="white"/>
                </a:solidFill>
                <a:effectLst/>
                <a:uLnTx/>
                <a:uFillTx/>
                <a:latin typeface="Impact" panose="020B0806030902050204" pitchFamily="34" charset="0"/>
                <a:ea typeface="张海山锐谐体2.0-授权联系：Samtype@QQ.com" panose="02000000000000000000" pitchFamily="2" charset="-122"/>
                <a:cs typeface="+mn-cs"/>
              </a:endParaRPr>
            </a:p>
          </p:txBody>
        </p:sp>
        <p:sp>
          <p:nvSpPr>
            <p:cNvPr id="37" name="文本框 64"/>
            <p:cNvSpPr txBox="1"/>
            <p:nvPr/>
          </p:nvSpPr>
          <p:spPr>
            <a:xfrm>
              <a:off x="1148007" y="2434566"/>
              <a:ext cx="1110344" cy="346249"/>
            </a:xfrm>
            <a:prstGeom prst="rect">
              <a:avLst/>
            </a:prstGeom>
            <a:noFill/>
          </p:spPr>
          <p:txBody>
            <a:bodyPr wrap="square" lIns="68580" tIns="34290" rIns="68580" bIns="3429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1200" cap="none" spc="0" normalizeH="0" baseline="0" noProof="0" dirty="0" smtClean="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添加标题</a:t>
              </a:r>
              <a:endParaRPr kumimoji="0" lang="zh-HK" altLang="en-US" sz="16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sp>
          <p:nvSpPr>
            <p:cNvPr id="38" name="文本框 65"/>
            <p:cNvSpPr txBox="1"/>
            <p:nvPr/>
          </p:nvSpPr>
          <p:spPr>
            <a:xfrm>
              <a:off x="1139623" y="2788385"/>
              <a:ext cx="1127111" cy="827587"/>
            </a:xfrm>
            <a:prstGeom prst="rect">
              <a:avLst/>
            </a:prstGeom>
            <a:noFill/>
          </p:spPr>
          <p:txBody>
            <a:bodyPr wrap="square" lIns="68580" tIns="34290" rIns="68580" bIns="3429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完成模高和</a:t>
              </a:r>
              <a:endParaRPr kumimoji="0" lang="en-US" altLang="zh-CN"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图高的作业</a:t>
              </a:r>
              <a:endParaRPr kumimoji="0" lang="en-US" altLang="zh-CN"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争取尽快做</a:t>
              </a:r>
              <a:endParaRPr kumimoji="0" lang="en-US" altLang="zh-CN"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好不能再拖</a:t>
              </a:r>
              <a:endParaRPr kumimoji="0" lang="zh-HK" altLang="en-US"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p:txBody>
        </p:sp>
      </p:grpSp>
      <p:grpSp>
        <p:nvGrpSpPr>
          <p:cNvPr id="39" name="组合 38"/>
          <p:cNvGrpSpPr/>
          <p:nvPr/>
        </p:nvGrpSpPr>
        <p:grpSpPr>
          <a:xfrm>
            <a:off x="2824547" y="1526273"/>
            <a:ext cx="1675446" cy="2629653"/>
            <a:chOff x="2690633" y="1038958"/>
            <a:chExt cx="1850186" cy="2900945"/>
          </a:xfrm>
        </p:grpSpPr>
        <p:sp>
          <p:nvSpPr>
            <p:cNvPr id="40" name="圆角矩形 39"/>
            <p:cNvSpPr/>
            <p:nvPr/>
          </p:nvSpPr>
          <p:spPr>
            <a:xfrm>
              <a:off x="2799601" y="1038958"/>
              <a:ext cx="1632254" cy="1502651"/>
            </a:xfrm>
            <a:prstGeom prst="roundRect">
              <a:avLst>
                <a:gd name="adj" fmla="val 935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HK" altLang="en-US" sz="1800" b="0" i="0" u="none" strike="noStrike" kern="1200" cap="none" spc="0" normalizeH="0" baseline="0" noProof="0">
                <a:ln>
                  <a:noFill/>
                </a:ln>
                <a:solidFill>
                  <a:prstClr val="white"/>
                </a:solidFill>
                <a:effectLst/>
                <a:uLnTx/>
                <a:uFillTx/>
                <a:latin typeface="Calibri" panose="020F0502020204030204"/>
                <a:ea typeface="PMingLiU" panose="02020500000000000000" pitchFamily="18" charset="-120"/>
                <a:cs typeface="+mn-cs"/>
              </a:endParaRPr>
            </a:p>
          </p:txBody>
        </p:sp>
        <p:sp>
          <p:nvSpPr>
            <p:cNvPr id="41" name="任意多边形 40"/>
            <p:cNvSpPr/>
            <p:nvPr/>
          </p:nvSpPr>
          <p:spPr>
            <a:xfrm>
              <a:off x="2690633" y="1947912"/>
              <a:ext cx="1850186" cy="1991991"/>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HK" altLang="en-US" sz="1800" b="0" i="0" u="none" strike="noStrike" kern="1200" cap="none" spc="0" normalizeH="0" baseline="0" noProof="0">
                <a:ln>
                  <a:noFill/>
                </a:ln>
                <a:solidFill>
                  <a:prstClr val="white"/>
                </a:solidFill>
                <a:effectLst/>
                <a:uLnTx/>
                <a:uFillTx/>
                <a:latin typeface="Calibri" panose="020F0502020204030204"/>
                <a:ea typeface="PMingLiU" panose="02020500000000000000" pitchFamily="18" charset="-120"/>
                <a:cs typeface="+mn-cs"/>
              </a:endParaRPr>
            </a:p>
          </p:txBody>
        </p:sp>
        <p:sp>
          <p:nvSpPr>
            <p:cNvPr id="42" name="椭圆 41"/>
            <p:cNvSpPr/>
            <p:nvPr/>
          </p:nvSpPr>
          <p:spPr>
            <a:xfrm>
              <a:off x="3315689" y="1647875"/>
              <a:ext cx="600075" cy="600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HK" altLang="en-US" sz="1800" b="0" i="0" u="none" strike="noStrike" kern="1200" cap="none" spc="0" normalizeH="0" baseline="0" noProof="0">
                <a:ln>
                  <a:noFill/>
                </a:ln>
                <a:solidFill>
                  <a:prstClr val="white"/>
                </a:solidFill>
                <a:effectLst/>
                <a:uLnTx/>
                <a:uFillTx/>
                <a:latin typeface="Impact" panose="020B0806030902050204" pitchFamily="34" charset="0"/>
                <a:ea typeface="PMingLiU" panose="02020500000000000000" pitchFamily="18" charset="-120"/>
                <a:cs typeface="+mn-cs"/>
              </a:endParaRPr>
            </a:p>
          </p:txBody>
        </p:sp>
        <p:sp>
          <p:nvSpPr>
            <p:cNvPr id="43" name="文本框 48"/>
            <p:cNvSpPr txBox="1"/>
            <p:nvPr/>
          </p:nvSpPr>
          <p:spPr>
            <a:xfrm>
              <a:off x="3185327" y="1222952"/>
              <a:ext cx="894944" cy="641613"/>
            </a:xfrm>
            <a:prstGeom prst="rect">
              <a:avLst/>
            </a:prstGeom>
            <a:noFill/>
          </p:spPr>
          <p:txBody>
            <a:bodyPr wrap="square" lIns="68580" tIns="34290" rIns="68580" bIns="3429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HK" sz="3300" b="0" i="0" u="none" strike="noStrike" kern="1200" cap="none" spc="0" normalizeH="0" baseline="0" noProof="0" dirty="0">
                  <a:ln>
                    <a:noFill/>
                  </a:ln>
                  <a:solidFill>
                    <a:prstClr val="white"/>
                  </a:solidFill>
                  <a:effectLst/>
                  <a:uLnTx/>
                  <a:uFillTx/>
                  <a:latin typeface="Impact" panose="020B0806030902050204" pitchFamily="34" charset="0"/>
                  <a:ea typeface="张海山锐谐体2.0-授权联系：Samtype@QQ.com" panose="02000000000000000000" pitchFamily="2" charset="-122"/>
                  <a:cs typeface="+mn-cs"/>
                </a:rPr>
                <a:t>02</a:t>
              </a:r>
              <a:endParaRPr kumimoji="0" lang="zh-HK" altLang="en-US" sz="3300" b="0" i="0" u="none" strike="noStrike" kern="1200" cap="none" spc="0" normalizeH="0" baseline="0" noProof="0" dirty="0">
                <a:ln>
                  <a:noFill/>
                </a:ln>
                <a:solidFill>
                  <a:prstClr val="white"/>
                </a:solidFill>
                <a:effectLst/>
                <a:uLnTx/>
                <a:uFillTx/>
                <a:latin typeface="Impact" panose="020B0806030902050204" pitchFamily="34" charset="0"/>
                <a:ea typeface="张海山锐谐体2.0-授权联系：Samtype@QQ.com" panose="02000000000000000000" pitchFamily="2" charset="-122"/>
                <a:cs typeface="+mn-cs"/>
              </a:endParaRPr>
            </a:p>
          </p:txBody>
        </p:sp>
        <p:sp>
          <p:nvSpPr>
            <p:cNvPr id="44" name="文本框 66"/>
            <p:cNvSpPr txBox="1"/>
            <p:nvPr/>
          </p:nvSpPr>
          <p:spPr>
            <a:xfrm>
              <a:off x="3060555" y="2434566"/>
              <a:ext cx="1110344" cy="346249"/>
            </a:xfrm>
            <a:prstGeom prst="rect">
              <a:avLst/>
            </a:prstGeom>
            <a:noFill/>
          </p:spPr>
          <p:txBody>
            <a:bodyPr wrap="square" lIns="68580" tIns="34290" rIns="68580" bIns="3429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1200" cap="none" spc="0" normalizeH="0" baseline="0" noProof="0" dirty="0" smtClean="0">
                  <a:ln>
                    <a:noFill/>
                  </a:ln>
                  <a:solidFill>
                    <a:srgbClr val="2272AB"/>
                  </a:solidFill>
                  <a:effectLst/>
                  <a:uLnTx/>
                  <a:uFillTx/>
                  <a:latin typeface="微软雅黑" panose="020B0503020204020204" pitchFamily="34" charset="-122"/>
                  <a:ea typeface="微软雅黑" panose="020B0503020204020204" pitchFamily="34" charset="-122"/>
                  <a:cs typeface="+mn-cs"/>
                </a:rPr>
                <a:t>添加标题</a:t>
              </a:r>
              <a:endParaRPr kumimoji="0" lang="zh-HK" altLang="en-US" sz="1600" b="1" i="0" u="none" strike="noStrike" kern="1200" cap="none" spc="0" normalizeH="0" baseline="0" noProof="0" dirty="0">
                <a:ln>
                  <a:noFill/>
                </a:ln>
                <a:solidFill>
                  <a:srgbClr val="2272AB"/>
                </a:solidFill>
                <a:effectLst/>
                <a:uLnTx/>
                <a:uFillTx/>
                <a:latin typeface="微软雅黑" panose="020B0503020204020204" pitchFamily="34" charset="-122"/>
                <a:ea typeface="微软雅黑" panose="020B0503020204020204" pitchFamily="34" charset="-122"/>
                <a:cs typeface="+mn-cs"/>
              </a:endParaRPr>
            </a:p>
          </p:txBody>
        </p:sp>
        <p:sp>
          <p:nvSpPr>
            <p:cNvPr id="45" name="文本框 67"/>
            <p:cNvSpPr txBox="1"/>
            <p:nvPr/>
          </p:nvSpPr>
          <p:spPr>
            <a:xfrm>
              <a:off x="2955048" y="2788385"/>
              <a:ext cx="1321356" cy="827587"/>
            </a:xfrm>
            <a:prstGeom prst="rect">
              <a:avLst/>
            </a:prstGeom>
            <a:noFill/>
          </p:spPr>
          <p:txBody>
            <a:bodyPr wrap="square" lIns="68580" tIns="34290" rIns="68580" bIns="3429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辅助软件可以</a:t>
              </a:r>
              <a:endParaRPr kumimoji="0" lang="en-US" altLang="zh-CN"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为幻灯片提供</a:t>
              </a:r>
              <a:endParaRPr kumimoji="0" lang="en-US" altLang="zh-CN"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很好的辅助等</a:t>
              </a:r>
              <a:endParaRPr kumimoji="0" lang="en-US" altLang="zh-CN"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有必要去学习</a:t>
              </a:r>
              <a:endParaRPr kumimoji="0" lang="en-US" altLang="zh-CN"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p:txBody>
        </p:sp>
      </p:grpSp>
      <p:grpSp>
        <p:nvGrpSpPr>
          <p:cNvPr id="46" name="组合 45"/>
          <p:cNvGrpSpPr/>
          <p:nvPr/>
        </p:nvGrpSpPr>
        <p:grpSpPr>
          <a:xfrm>
            <a:off x="4621018" y="1526273"/>
            <a:ext cx="1675446" cy="2629653"/>
            <a:chOff x="4603182" y="1038958"/>
            <a:chExt cx="1850186" cy="2900945"/>
          </a:xfrm>
        </p:grpSpPr>
        <p:sp>
          <p:nvSpPr>
            <p:cNvPr id="47" name="圆角矩形 46"/>
            <p:cNvSpPr/>
            <p:nvPr/>
          </p:nvSpPr>
          <p:spPr>
            <a:xfrm>
              <a:off x="4712149" y="1038958"/>
              <a:ext cx="1632254" cy="1502651"/>
            </a:xfrm>
            <a:prstGeom prst="roundRect">
              <a:avLst>
                <a:gd name="adj" fmla="val 935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HK" altLang="en-US" sz="1800" b="0" i="0" u="none" strike="noStrike" kern="1200" cap="none" spc="0" normalizeH="0" baseline="0" noProof="0">
                <a:ln>
                  <a:noFill/>
                </a:ln>
                <a:solidFill>
                  <a:prstClr val="white"/>
                </a:solidFill>
                <a:effectLst/>
                <a:uLnTx/>
                <a:uFillTx/>
                <a:latin typeface="Calibri" panose="020F0502020204030204"/>
                <a:ea typeface="PMingLiU" panose="02020500000000000000" pitchFamily="18" charset="-120"/>
                <a:cs typeface="+mn-cs"/>
              </a:endParaRPr>
            </a:p>
          </p:txBody>
        </p:sp>
        <p:sp>
          <p:nvSpPr>
            <p:cNvPr id="48" name="任意多边形 47"/>
            <p:cNvSpPr/>
            <p:nvPr/>
          </p:nvSpPr>
          <p:spPr>
            <a:xfrm>
              <a:off x="4603182" y="1947912"/>
              <a:ext cx="1850186" cy="1991991"/>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w="31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HK" altLang="en-US" sz="1800" b="0" i="0" u="none" strike="noStrike" kern="1200" cap="none" spc="0" normalizeH="0" baseline="0" noProof="0">
                <a:ln>
                  <a:noFill/>
                </a:ln>
                <a:solidFill>
                  <a:prstClr val="white"/>
                </a:solidFill>
                <a:effectLst/>
                <a:uLnTx/>
                <a:uFillTx/>
                <a:latin typeface="Calibri" panose="020F0502020204030204"/>
                <a:ea typeface="PMingLiU" panose="02020500000000000000" pitchFamily="18" charset="-120"/>
                <a:cs typeface="+mn-cs"/>
              </a:endParaRPr>
            </a:p>
          </p:txBody>
        </p:sp>
        <p:sp>
          <p:nvSpPr>
            <p:cNvPr id="49" name="椭圆 48"/>
            <p:cNvSpPr/>
            <p:nvPr/>
          </p:nvSpPr>
          <p:spPr>
            <a:xfrm>
              <a:off x="5228238" y="1647875"/>
              <a:ext cx="600075" cy="60007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HK" altLang="en-US" sz="1800" b="0" i="0" u="none" strike="noStrike" kern="1200" cap="none" spc="0" normalizeH="0" baseline="0" noProof="0">
                <a:ln>
                  <a:noFill/>
                </a:ln>
                <a:solidFill>
                  <a:prstClr val="white"/>
                </a:solidFill>
                <a:effectLst/>
                <a:uLnTx/>
                <a:uFillTx/>
                <a:latin typeface="Impact" panose="020B0806030902050204" pitchFamily="34" charset="0"/>
                <a:ea typeface="PMingLiU" panose="02020500000000000000" pitchFamily="18" charset="-120"/>
                <a:cs typeface="+mn-cs"/>
              </a:endParaRPr>
            </a:p>
          </p:txBody>
        </p:sp>
        <p:sp>
          <p:nvSpPr>
            <p:cNvPr id="50" name="文本框 54"/>
            <p:cNvSpPr txBox="1"/>
            <p:nvPr/>
          </p:nvSpPr>
          <p:spPr>
            <a:xfrm>
              <a:off x="5044295" y="1222952"/>
              <a:ext cx="978584" cy="641613"/>
            </a:xfrm>
            <a:prstGeom prst="rect">
              <a:avLst/>
            </a:prstGeom>
            <a:noFill/>
          </p:spPr>
          <p:txBody>
            <a:bodyPr wrap="square" lIns="68580" tIns="34290" rIns="68580" bIns="3429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HK" sz="3300" b="0" i="0" u="none" strike="noStrike" kern="1200" cap="none" spc="0" normalizeH="0" baseline="0" noProof="0" dirty="0">
                  <a:ln>
                    <a:noFill/>
                  </a:ln>
                  <a:solidFill>
                    <a:prstClr val="white"/>
                  </a:solidFill>
                  <a:effectLst/>
                  <a:uLnTx/>
                  <a:uFillTx/>
                  <a:latin typeface="Impact" panose="020B0806030902050204" pitchFamily="34" charset="0"/>
                  <a:ea typeface="张海山锐谐体2.0-授权联系：Samtype@QQ.com" panose="02000000000000000000" pitchFamily="2" charset="-122"/>
                  <a:cs typeface="+mn-cs"/>
                </a:rPr>
                <a:t>03</a:t>
              </a:r>
              <a:endParaRPr kumimoji="0" lang="zh-HK" altLang="en-US" sz="3300" b="0" i="0" u="none" strike="noStrike" kern="1200" cap="none" spc="0" normalizeH="0" baseline="0" noProof="0" dirty="0">
                <a:ln>
                  <a:noFill/>
                </a:ln>
                <a:solidFill>
                  <a:prstClr val="white"/>
                </a:solidFill>
                <a:effectLst/>
                <a:uLnTx/>
                <a:uFillTx/>
                <a:latin typeface="Impact" panose="020B0806030902050204" pitchFamily="34" charset="0"/>
                <a:ea typeface="张海山锐谐体2.0-授权联系：Samtype@QQ.com" panose="02000000000000000000" pitchFamily="2" charset="-122"/>
                <a:cs typeface="+mn-cs"/>
              </a:endParaRPr>
            </a:p>
          </p:txBody>
        </p:sp>
        <p:sp>
          <p:nvSpPr>
            <p:cNvPr id="51" name="文本框 68"/>
            <p:cNvSpPr txBox="1"/>
            <p:nvPr/>
          </p:nvSpPr>
          <p:spPr>
            <a:xfrm>
              <a:off x="4973104" y="2434566"/>
              <a:ext cx="1110344" cy="346249"/>
            </a:xfrm>
            <a:prstGeom prst="rect">
              <a:avLst/>
            </a:prstGeom>
            <a:noFill/>
          </p:spPr>
          <p:txBody>
            <a:bodyPr wrap="square" lIns="68580" tIns="34290" rIns="68580" bIns="3429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rPr>
                <a:t>添加标题</a:t>
              </a:r>
              <a:endParaRPr kumimoji="0" lang="zh-HK" altLang="en-US" sz="1600" b="1" i="0" u="none" strike="noStrike" kern="1200" cap="none" spc="0" normalizeH="0" baseline="0" noProof="0" dirty="0">
                <a:ln>
                  <a:noFill/>
                </a:ln>
                <a:solidFill>
                  <a:prstClr val="black">
                    <a:lumMod val="75000"/>
                    <a:lumOff val="25000"/>
                  </a:prstClr>
                </a:solidFill>
                <a:effectLst/>
                <a:uLnTx/>
                <a:uFillTx/>
                <a:latin typeface="微软雅黑" panose="020B0503020204020204" pitchFamily="34" charset="-122"/>
                <a:ea typeface="微软雅黑" panose="020B0503020204020204" pitchFamily="34" charset="-122"/>
                <a:cs typeface="+mn-cs"/>
              </a:endParaRPr>
            </a:p>
          </p:txBody>
        </p:sp>
        <p:sp>
          <p:nvSpPr>
            <p:cNvPr id="52" name="文本框 69"/>
            <p:cNvSpPr txBox="1"/>
            <p:nvPr/>
          </p:nvSpPr>
          <p:spPr>
            <a:xfrm>
              <a:off x="4833160" y="2788385"/>
              <a:ext cx="1390229" cy="641613"/>
            </a:xfrm>
            <a:prstGeom prst="rect">
              <a:avLst/>
            </a:prstGeom>
            <a:noFill/>
          </p:spPr>
          <p:txBody>
            <a:bodyPr wrap="square" lIns="68580" tIns="34290" rIns="68580" bIns="3429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形成思路风格</a:t>
              </a:r>
              <a:endParaRPr kumimoji="0" lang="en-US" altLang="zh-CN"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仔细考量细节 </a:t>
              </a:r>
              <a:endParaRPr kumimoji="0" lang="en-US" altLang="zh-CN"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把每一步做好</a:t>
              </a:r>
              <a:endParaRPr kumimoji="0" lang="en-US" altLang="zh-CN"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p:txBody>
        </p:sp>
      </p:grpSp>
      <p:grpSp>
        <p:nvGrpSpPr>
          <p:cNvPr id="53" name="组合 52"/>
          <p:cNvGrpSpPr/>
          <p:nvPr/>
        </p:nvGrpSpPr>
        <p:grpSpPr>
          <a:xfrm>
            <a:off x="6424946" y="1526273"/>
            <a:ext cx="1675446" cy="2629653"/>
            <a:chOff x="6515731" y="1038958"/>
            <a:chExt cx="1850186" cy="2900945"/>
          </a:xfrm>
        </p:grpSpPr>
        <p:sp>
          <p:nvSpPr>
            <p:cNvPr id="54" name="圆角矩形 53"/>
            <p:cNvSpPr/>
            <p:nvPr/>
          </p:nvSpPr>
          <p:spPr>
            <a:xfrm>
              <a:off x="6624698" y="1038958"/>
              <a:ext cx="1632254" cy="1502651"/>
            </a:xfrm>
            <a:prstGeom prst="roundRect">
              <a:avLst>
                <a:gd name="adj" fmla="val 935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HK" altLang="en-US" sz="1800" b="0" i="0" u="none" strike="noStrike" kern="1200" cap="none" spc="0" normalizeH="0" baseline="0" noProof="0">
                <a:ln>
                  <a:noFill/>
                </a:ln>
                <a:solidFill>
                  <a:prstClr val="white"/>
                </a:solidFill>
                <a:effectLst/>
                <a:uLnTx/>
                <a:uFillTx/>
                <a:latin typeface="Calibri" panose="020F0502020204030204"/>
                <a:ea typeface="PMingLiU" panose="02020500000000000000" pitchFamily="18" charset="-120"/>
                <a:cs typeface="+mn-cs"/>
              </a:endParaRPr>
            </a:p>
          </p:txBody>
        </p:sp>
        <p:sp>
          <p:nvSpPr>
            <p:cNvPr id="55" name="任意多边形 54"/>
            <p:cNvSpPr/>
            <p:nvPr/>
          </p:nvSpPr>
          <p:spPr>
            <a:xfrm>
              <a:off x="6515731" y="1947912"/>
              <a:ext cx="1850186" cy="1991991"/>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HK" altLang="en-US" sz="1800" b="0" i="0" u="none" strike="noStrike" kern="1200" cap="none" spc="0" normalizeH="0" baseline="0" noProof="0">
                <a:ln>
                  <a:noFill/>
                </a:ln>
                <a:solidFill>
                  <a:prstClr val="white"/>
                </a:solidFill>
                <a:effectLst/>
                <a:uLnTx/>
                <a:uFillTx/>
                <a:latin typeface="Calibri" panose="020F0502020204030204"/>
                <a:ea typeface="PMingLiU" panose="02020500000000000000" pitchFamily="18" charset="-120"/>
                <a:cs typeface="+mn-cs"/>
              </a:endParaRPr>
            </a:p>
          </p:txBody>
        </p:sp>
        <p:sp>
          <p:nvSpPr>
            <p:cNvPr id="56" name="椭圆 55"/>
            <p:cNvSpPr/>
            <p:nvPr/>
          </p:nvSpPr>
          <p:spPr>
            <a:xfrm>
              <a:off x="7140787" y="1647875"/>
              <a:ext cx="600075" cy="600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HK" altLang="en-US" sz="1800" b="0" i="0" u="none" strike="noStrike" kern="1200" cap="none" spc="0" normalizeH="0" baseline="0" noProof="0">
                <a:ln>
                  <a:noFill/>
                </a:ln>
                <a:solidFill>
                  <a:prstClr val="white"/>
                </a:solidFill>
                <a:effectLst/>
                <a:uLnTx/>
                <a:uFillTx/>
                <a:latin typeface="Impact" panose="020B0806030902050204" pitchFamily="34" charset="0"/>
                <a:ea typeface="PMingLiU" panose="02020500000000000000" pitchFamily="18" charset="-120"/>
                <a:cs typeface="+mn-cs"/>
              </a:endParaRPr>
            </a:p>
          </p:txBody>
        </p:sp>
        <p:sp>
          <p:nvSpPr>
            <p:cNvPr id="57" name="文本框 60"/>
            <p:cNvSpPr txBox="1"/>
            <p:nvPr/>
          </p:nvSpPr>
          <p:spPr>
            <a:xfrm>
              <a:off x="6988992" y="1222952"/>
              <a:ext cx="876274" cy="641613"/>
            </a:xfrm>
            <a:prstGeom prst="rect">
              <a:avLst/>
            </a:prstGeom>
            <a:noFill/>
          </p:spPr>
          <p:txBody>
            <a:bodyPr wrap="square" lIns="68580" tIns="34290" rIns="68580" bIns="3429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HK" sz="3300" b="0" i="0" u="none" strike="noStrike" kern="1200" cap="none" spc="0" normalizeH="0" baseline="0" noProof="0" dirty="0">
                  <a:ln>
                    <a:noFill/>
                  </a:ln>
                  <a:solidFill>
                    <a:prstClr val="white"/>
                  </a:solidFill>
                  <a:effectLst/>
                  <a:uLnTx/>
                  <a:uFillTx/>
                  <a:latin typeface="Impact" panose="020B0806030902050204" pitchFamily="34" charset="0"/>
                  <a:ea typeface="张海山锐谐体2.0-授权联系：Samtype@QQ.com" panose="02000000000000000000" pitchFamily="2" charset="-122"/>
                  <a:cs typeface="+mn-cs"/>
                </a:rPr>
                <a:t>04</a:t>
              </a:r>
              <a:endParaRPr kumimoji="0" lang="zh-HK" altLang="en-US" sz="3300" b="0" i="0" u="none" strike="noStrike" kern="1200" cap="none" spc="0" normalizeH="0" baseline="0" noProof="0" dirty="0">
                <a:ln>
                  <a:noFill/>
                </a:ln>
                <a:solidFill>
                  <a:prstClr val="white"/>
                </a:solidFill>
                <a:effectLst/>
                <a:uLnTx/>
                <a:uFillTx/>
                <a:latin typeface="Impact" panose="020B0806030902050204" pitchFamily="34" charset="0"/>
                <a:ea typeface="张海山锐谐体2.0-授权联系：Samtype@QQ.com" panose="02000000000000000000" pitchFamily="2" charset="-122"/>
                <a:cs typeface="+mn-cs"/>
              </a:endParaRPr>
            </a:p>
          </p:txBody>
        </p:sp>
        <p:sp>
          <p:nvSpPr>
            <p:cNvPr id="58" name="文本框 70"/>
            <p:cNvSpPr txBox="1"/>
            <p:nvPr/>
          </p:nvSpPr>
          <p:spPr>
            <a:xfrm>
              <a:off x="6885653" y="2434566"/>
              <a:ext cx="1110344" cy="346249"/>
            </a:xfrm>
            <a:prstGeom prst="rect">
              <a:avLst/>
            </a:prstGeom>
            <a:noFill/>
          </p:spPr>
          <p:txBody>
            <a:bodyPr wrap="square" lIns="68580" tIns="34290" rIns="68580" bIns="3429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1" i="0" u="none" strike="noStrike" kern="1200" cap="none" spc="0" normalizeH="0" baseline="0" noProof="0" dirty="0" smtClean="0">
                  <a:ln>
                    <a:noFill/>
                  </a:ln>
                  <a:solidFill>
                    <a:srgbClr val="2272AB"/>
                  </a:solidFill>
                  <a:effectLst/>
                  <a:uLnTx/>
                  <a:uFillTx/>
                  <a:latin typeface="微软雅黑" panose="020B0503020204020204" pitchFamily="34" charset="-122"/>
                  <a:ea typeface="微软雅黑" panose="020B0503020204020204" pitchFamily="34" charset="-122"/>
                  <a:cs typeface="+mn-cs"/>
                </a:rPr>
                <a:t>添加标题</a:t>
              </a:r>
              <a:endParaRPr kumimoji="0" lang="zh-HK" altLang="en-US" sz="1600" b="1" i="0" u="none" strike="noStrike" kern="1200" cap="none" spc="0" normalizeH="0" baseline="0" noProof="0" dirty="0">
                <a:ln>
                  <a:noFill/>
                </a:ln>
                <a:solidFill>
                  <a:srgbClr val="2272AB"/>
                </a:solidFill>
                <a:effectLst/>
                <a:uLnTx/>
                <a:uFillTx/>
                <a:latin typeface="微软雅黑" panose="020B0503020204020204" pitchFamily="34" charset="-122"/>
                <a:ea typeface="微软雅黑" panose="020B0503020204020204" pitchFamily="34" charset="-122"/>
                <a:cs typeface="+mn-cs"/>
              </a:endParaRPr>
            </a:p>
          </p:txBody>
        </p:sp>
        <p:sp>
          <p:nvSpPr>
            <p:cNvPr id="59" name="文本框 71"/>
            <p:cNvSpPr txBox="1"/>
            <p:nvPr/>
          </p:nvSpPr>
          <p:spPr>
            <a:xfrm>
              <a:off x="6770752" y="2788385"/>
              <a:ext cx="1340145" cy="827587"/>
            </a:xfrm>
            <a:prstGeom prst="rect">
              <a:avLst/>
            </a:prstGeom>
            <a:noFill/>
          </p:spPr>
          <p:txBody>
            <a:bodyPr wrap="square" lIns="68580" tIns="34290" rIns="68580" bIns="34290"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这是并列关系</a:t>
              </a:r>
              <a:endParaRPr kumimoji="0" lang="en-US" altLang="zh-CN"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的表达方式之</a:t>
              </a:r>
              <a:endParaRPr kumimoji="0" lang="en-US" altLang="zh-CN"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你可以输入其</a:t>
              </a:r>
              <a:endParaRPr kumimoji="0" lang="en-US" altLang="zh-CN"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rPr>
                <a:t>他的内容代替</a:t>
              </a:r>
              <a:endParaRPr kumimoji="0" lang="zh-HK" altLang="en-US" sz="1100" b="0" i="0" u="none" strike="noStrike" kern="1200" cap="none" spc="0" normalizeH="0" baseline="0" noProof="0" dirty="0">
                <a:ln>
                  <a:noFill/>
                </a:ln>
                <a:solidFill>
                  <a:prstClr val="black">
                    <a:lumMod val="85000"/>
                    <a:lumOff val="15000"/>
                  </a:prstClr>
                </a:solidFill>
                <a:effectLst/>
                <a:uLnTx/>
                <a:uFillTx/>
                <a:latin typeface="微软雅黑" panose="020B0503020204020204" pitchFamily="34" charset="-122"/>
                <a:ea typeface="微软雅黑" panose="020B0503020204020204" pitchFamily="34" charset="-122"/>
                <a:cs typeface="+mn-cs"/>
              </a:endParaRPr>
            </a:p>
          </p:txBody>
        </p:sp>
      </p:gr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ppt_x"/>
                                          </p:val>
                                        </p:tav>
                                        <p:tav tm="100000">
                                          <p:val>
                                            <p:strVal val="#ppt_x"/>
                                          </p:val>
                                        </p:tav>
                                      </p:tavLst>
                                    </p:anim>
                                    <p:anim calcmode="lin" valueType="num">
                                      <p:cBhvr additive="base">
                                        <p:cTn id="8" dur="500" fill="hold"/>
                                        <p:tgtEl>
                                          <p:spTgt spid="3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9"/>
                                        </p:tgtEl>
                                        <p:attrNameLst>
                                          <p:attrName>style.visibility</p:attrName>
                                        </p:attrNameLst>
                                      </p:cBhvr>
                                      <p:to>
                                        <p:strVal val="visible"/>
                                      </p:to>
                                    </p:set>
                                    <p:anim calcmode="lin" valueType="num">
                                      <p:cBhvr additive="base">
                                        <p:cTn id="12" dur="500" fill="hold"/>
                                        <p:tgtEl>
                                          <p:spTgt spid="39"/>
                                        </p:tgtEl>
                                        <p:attrNameLst>
                                          <p:attrName>ppt_x</p:attrName>
                                        </p:attrNameLst>
                                      </p:cBhvr>
                                      <p:tavLst>
                                        <p:tav tm="0">
                                          <p:val>
                                            <p:strVal val="#ppt_x"/>
                                          </p:val>
                                        </p:tav>
                                        <p:tav tm="100000">
                                          <p:val>
                                            <p:strVal val="#ppt_x"/>
                                          </p:val>
                                        </p:tav>
                                      </p:tavLst>
                                    </p:anim>
                                    <p:anim calcmode="lin" valueType="num">
                                      <p:cBhvr additive="base">
                                        <p:cTn id="13" dur="500" fill="hold"/>
                                        <p:tgtEl>
                                          <p:spTgt spid="39"/>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additive="base">
                                        <p:cTn id="17" dur="500" fill="hold"/>
                                        <p:tgtEl>
                                          <p:spTgt spid="46"/>
                                        </p:tgtEl>
                                        <p:attrNameLst>
                                          <p:attrName>ppt_x</p:attrName>
                                        </p:attrNameLst>
                                      </p:cBhvr>
                                      <p:tavLst>
                                        <p:tav tm="0">
                                          <p:val>
                                            <p:strVal val="#ppt_x"/>
                                          </p:val>
                                        </p:tav>
                                        <p:tav tm="100000">
                                          <p:val>
                                            <p:strVal val="#ppt_x"/>
                                          </p:val>
                                        </p:tav>
                                      </p:tavLst>
                                    </p:anim>
                                    <p:anim calcmode="lin" valueType="num">
                                      <p:cBhvr additive="base">
                                        <p:cTn id="18" dur="500" fill="hold"/>
                                        <p:tgtEl>
                                          <p:spTgt spid="46"/>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53"/>
                                        </p:tgtEl>
                                        <p:attrNameLst>
                                          <p:attrName>style.visibility</p:attrName>
                                        </p:attrNameLst>
                                      </p:cBhvr>
                                      <p:to>
                                        <p:strVal val="visible"/>
                                      </p:to>
                                    </p:set>
                                    <p:anim calcmode="lin" valueType="num">
                                      <p:cBhvr additive="base">
                                        <p:cTn id="22" dur="500" fill="hold"/>
                                        <p:tgtEl>
                                          <p:spTgt spid="53"/>
                                        </p:tgtEl>
                                        <p:attrNameLst>
                                          <p:attrName>ppt_x</p:attrName>
                                        </p:attrNameLst>
                                      </p:cBhvr>
                                      <p:tavLst>
                                        <p:tav tm="0">
                                          <p:val>
                                            <p:strVal val="#ppt_x"/>
                                          </p:val>
                                        </p:tav>
                                        <p:tav tm="100000">
                                          <p:val>
                                            <p:strVal val="#ppt_x"/>
                                          </p:val>
                                        </p:tav>
                                      </p:tavLst>
                                    </p:anim>
                                    <p:anim calcmode="lin" valueType="num">
                                      <p:cBhvr additive="base">
                                        <p:cTn id="23"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0" y="0"/>
            <a:ext cx="9144000" cy="5143500"/>
          </a:xfrm>
          <a:prstGeom prst="rect">
            <a:avLst/>
          </a:prstGeom>
          <a:solidFill>
            <a:srgbClr val="003E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0" y="840701"/>
            <a:ext cx="9144000" cy="345552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2" name="图片 31"/>
          <p:cNvPicPr>
            <a:picLocks noChangeAspect="1"/>
          </p:cNvPicPr>
          <p:nvPr/>
        </p:nvPicPr>
        <p:blipFill>
          <a:blip r:embed="rId7" cstate="screen"/>
          <a:stretch>
            <a:fillRect/>
          </a:stretch>
        </p:blipFill>
        <p:spPr>
          <a:xfrm>
            <a:off x="286994" y="3244504"/>
            <a:ext cx="992268" cy="1403696"/>
          </a:xfrm>
          <a:prstGeom prst="rect">
            <a:avLst/>
          </a:prstGeom>
        </p:spPr>
      </p:pic>
      <p:pic>
        <p:nvPicPr>
          <p:cNvPr id="33" name="图片 32"/>
          <p:cNvPicPr>
            <a:picLocks noChangeAspect="1"/>
          </p:cNvPicPr>
          <p:nvPr/>
        </p:nvPicPr>
        <p:blipFill>
          <a:blip r:embed="rId8" cstate="screen"/>
          <a:stretch>
            <a:fillRect/>
          </a:stretch>
        </p:blipFill>
        <p:spPr>
          <a:xfrm>
            <a:off x="1426017" y="2735243"/>
            <a:ext cx="1488633" cy="1898928"/>
          </a:xfrm>
          <a:prstGeom prst="rect">
            <a:avLst/>
          </a:prstGeom>
        </p:spPr>
      </p:pic>
      <p:sp>
        <p:nvSpPr>
          <p:cNvPr id="17" name="文本框 2"/>
          <p:cNvSpPr txBox="1">
            <a:spLocks noChangeArrowheads="1"/>
          </p:cNvSpPr>
          <p:nvPr>
            <p:custDataLst>
              <p:tags r:id="rId1"/>
            </p:custDataLst>
          </p:nvPr>
        </p:nvSpPr>
        <p:spPr bwMode="auto">
          <a:xfrm>
            <a:off x="4209823" y="654592"/>
            <a:ext cx="3153966" cy="2389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14925" b="1" dirty="0" smtClean="0">
                <a:solidFill>
                  <a:srgbClr val="0070C0"/>
                </a:solidFill>
                <a:latin typeface="Arial Black" panose="020B0A04020102020204" pitchFamily="34" charset="0"/>
                <a:ea typeface="微软雅黑" panose="020B0503020204020204" pitchFamily="34" charset="-122"/>
                <a:cs typeface="Times New Roman" panose="02020603050405020304" pitchFamily="18" charset="0"/>
              </a:rPr>
              <a:t>02</a:t>
            </a:r>
            <a:endParaRPr lang="zh-CN" altLang="en-US" sz="14925" b="1" dirty="0">
              <a:solidFill>
                <a:srgbClr val="0070C0"/>
              </a:solidFill>
              <a:latin typeface="Arial Black" panose="020B0A04020102020204" pitchFamily="34" charset="0"/>
              <a:ea typeface="微软雅黑" panose="020B0503020204020204" pitchFamily="34" charset="-122"/>
              <a:cs typeface="Times New Roman" panose="02020603050405020304" pitchFamily="18" charset="0"/>
            </a:endParaRPr>
          </a:p>
        </p:txBody>
      </p:sp>
      <p:cxnSp>
        <p:nvCxnSpPr>
          <p:cNvPr id="26" name="直接连接符 25"/>
          <p:cNvCxnSpPr/>
          <p:nvPr>
            <p:custDataLst>
              <p:tags r:id="rId2"/>
            </p:custDataLst>
          </p:nvPr>
        </p:nvCxnSpPr>
        <p:spPr>
          <a:xfrm>
            <a:off x="3907405" y="3297011"/>
            <a:ext cx="3456384" cy="0"/>
          </a:xfrm>
          <a:prstGeom prst="line">
            <a:avLst/>
          </a:prstGeom>
          <a:ln w="12700">
            <a:solidFill>
              <a:schemeClr val="tx1">
                <a:lumMod val="20000"/>
                <a:lumOff val="80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7" name="文本框 11"/>
          <p:cNvSpPr txBox="1">
            <a:spLocks noChangeArrowheads="1"/>
          </p:cNvSpPr>
          <p:nvPr>
            <p:custDataLst>
              <p:tags r:id="rId3"/>
            </p:custDataLst>
          </p:nvPr>
        </p:nvSpPr>
        <p:spPr bwMode="auto">
          <a:xfrm>
            <a:off x="4176485" y="1595186"/>
            <a:ext cx="2915841" cy="507831"/>
          </a:xfrm>
          <a:prstGeom prst="rect">
            <a:avLst/>
          </a:prstGeom>
          <a:solidFill>
            <a:srgbClr val="D9D9D9"/>
          </a:solidFill>
          <a:ln>
            <a:noFill/>
          </a:ln>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700" b="1" dirty="0">
                <a:solidFill>
                  <a:srgbClr val="0070C0"/>
                </a:solidFill>
                <a:latin typeface="Times New Roman" panose="02020603050405020304" pitchFamily="18" charset="0"/>
                <a:cs typeface="Times New Roman" panose="02020603050405020304" pitchFamily="18" charset="0"/>
              </a:rPr>
              <a:t>      PART </a:t>
            </a:r>
            <a:r>
              <a:rPr lang="en-US" altLang="zh-CN" sz="2700" b="1" dirty="0" smtClean="0">
                <a:solidFill>
                  <a:srgbClr val="0070C0"/>
                </a:solidFill>
                <a:latin typeface="Times New Roman" panose="02020603050405020304" pitchFamily="18" charset="0"/>
                <a:cs typeface="Times New Roman" panose="02020603050405020304" pitchFamily="18" charset="0"/>
              </a:rPr>
              <a:t>TWO</a:t>
            </a:r>
            <a:endParaRPr lang="zh-CN" altLang="en-US" sz="2700" b="1" dirty="0">
              <a:solidFill>
                <a:srgbClr val="0070C0"/>
              </a:solidFill>
              <a:latin typeface="Times New Roman" panose="02020603050405020304" pitchFamily="18" charset="0"/>
              <a:cs typeface="Times New Roman" panose="02020603050405020304" pitchFamily="18" charset="0"/>
            </a:endParaRPr>
          </a:p>
        </p:txBody>
      </p:sp>
      <p:sp>
        <p:nvSpPr>
          <p:cNvPr id="28" name="文本框 27"/>
          <p:cNvSpPr txBox="1">
            <a:spLocks noChangeArrowheads="1"/>
          </p:cNvSpPr>
          <p:nvPr>
            <p:custDataLst>
              <p:tags r:id="rId4"/>
            </p:custDataLst>
          </p:nvPr>
        </p:nvSpPr>
        <p:spPr bwMode="auto">
          <a:xfrm>
            <a:off x="3866924" y="2668759"/>
            <a:ext cx="3496865" cy="539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o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defRPr/>
            </a:pPr>
            <a:r>
              <a:rPr lang="zh-CN" altLang="en-US" sz="3200" b="1" dirty="0" smtClean="0">
                <a:solidFill>
                  <a:srgbClr val="0070C0"/>
                </a:solidFill>
                <a:latin typeface="微软雅黑" panose="020B0503020204020204" pitchFamily="34" charset="-122"/>
                <a:ea typeface="微软雅黑" panose="020B0503020204020204" pitchFamily="34" charset="-122"/>
              </a:rPr>
              <a:t>单击添加文字标题</a:t>
            </a:r>
            <a:endParaRPr lang="en-US" altLang="zh-CN" sz="3200" b="1" dirty="0">
              <a:solidFill>
                <a:srgbClr val="0070C0"/>
              </a:solidFill>
              <a:latin typeface="微软雅黑" panose="020B0503020204020204" pitchFamily="34" charset="-122"/>
              <a:ea typeface="微软雅黑" panose="020B0503020204020204" pitchFamily="34" charset="-122"/>
            </a:endParaRPr>
          </a:p>
        </p:txBody>
      </p:sp>
      <p:sp>
        <p:nvSpPr>
          <p:cNvPr id="29" name="文本框 28"/>
          <p:cNvSpPr txBox="1">
            <a:spLocks noChangeArrowheads="1"/>
          </p:cNvSpPr>
          <p:nvPr>
            <p:custDataLst>
              <p:tags r:id="rId5"/>
            </p:custDataLst>
          </p:nvPr>
        </p:nvSpPr>
        <p:spPr bwMode="auto">
          <a:xfrm>
            <a:off x="4455885" y="3361672"/>
            <a:ext cx="2149476" cy="851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171450" indent="-171450" algn="ctr" eaLnBrk="1" hangingPunct="1">
              <a:lnSpc>
                <a:spcPct val="150000"/>
              </a:lnSpc>
              <a:buFont typeface="Wingdings" panose="05000000000000000000" pitchFamily="2" charset="2"/>
              <a:buChar char="Ø"/>
              <a:defRPr/>
            </a:pPr>
            <a:r>
              <a:rPr lang="zh-CN" altLang="en-US" sz="1600" dirty="0" smtClean="0">
                <a:solidFill>
                  <a:schemeClr val="tx1">
                    <a:lumMod val="50000"/>
                    <a:lumOff val="50000"/>
                  </a:schemeClr>
                </a:solidFill>
                <a:latin typeface="幼圆" panose="02010509060101010101" pitchFamily="49" charset="-122"/>
                <a:ea typeface="幼圆" panose="02010509060101010101" pitchFamily="49" charset="-122"/>
                <a:cs typeface="Times New Roman" panose="02020603050405020304" pitchFamily="18" charset="0"/>
              </a:rPr>
              <a:t>单击添加文字内容</a:t>
            </a:r>
            <a:endParaRPr lang="en-US" altLang="zh-CN" sz="1600" dirty="0" smtClean="0">
              <a:solidFill>
                <a:schemeClr val="tx1">
                  <a:lumMod val="50000"/>
                  <a:lumOff val="50000"/>
                </a:schemeClr>
              </a:solidFill>
              <a:latin typeface="幼圆" panose="02010509060101010101" pitchFamily="49" charset="-122"/>
              <a:ea typeface="幼圆" panose="02010509060101010101" pitchFamily="49" charset="-122"/>
              <a:cs typeface="Times New Roman" panose="02020603050405020304" pitchFamily="18" charset="0"/>
            </a:endParaRPr>
          </a:p>
          <a:p>
            <a:pPr marL="171450" indent="-171450" algn="ctr" eaLnBrk="1" hangingPunct="1">
              <a:lnSpc>
                <a:spcPct val="150000"/>
              </a:lnSpc>
              <a:buFont typeface="Wingdings" panose="05000000000000000000" pitchFamily="2" charset="2"/>
              <a:buChar char="Ø"/>
              <a:defRPr/>
            </a:pPr>
            <a:r>
              <a:rPr lang="zh-CN" altLang="en-US" sz="1600" dirty="0" smtClean="0">
                <a:solidFill>
                  <a:schemeClr val="tx1">
                    <a:lumMod val="50000"/>
                    <a:lumOff val="50000"/>
                  </a:schemeClr>
                </a:solidFill>
                <a:latin typeface="幼圆" panose="02010509060101010101" pitchFamily="49" charset="-122"/>
                <a:ea typeface="幼圆" panose="02010509060101010101" pitchFamily="49" charset="-122"/>
                <a:cs typeface="Times New Roman" panose="02020603050405020304" pitchFamily="18" charset="0"/>
              </a:rPr>
              <a:t>单击添加文字内容</a:t>
            </a:r>
            <a:endParaRPr lang="da-DK" altLang="zh-CN" sz="1600" dirty="0">
              <a:solidFill>
                <a:schemeClr val="tx1">
                  <a:lumMod val="50000"/>
                  <a:lumOff val="50000"/>
                </a:schemeClr>
              </a:solidFill>
              <a:latin typeface="幼圆" panose="02010509060101010101" pitchFamily="49" charset="-122"/>
              <a:ea typeface="幼圆" panose="02010509060101010101" pitchFamily="49" charset="-122"/>
              <a:cs typeface="Times New Roman" panose="02020603050405020304" pitchFamily="18" charset="0"/>
            </a:endParaRPr>
          </a:p>
        </p:txBody>
      </p:sp>
    </p:spTree>
  </p:cSld>
  <p:clrMapOvr>
    <a:masterClrMapping/>
  </p:clrMapOvr>
  <p:transition spd="slow" advClick="0" advTm="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barn(inVertical)">
                                      <p:cBhvr>
                                        <p:cTn id="13" dur="750"/>
                                        <p:tgtEl>
                                          <p:spTgt spid="27"/>
                                        </p:tgtEl>
                                      </p:cBhvr>
                                    </p:animEffect>
                                  </p:childTnLst>
                                </p:cTn>
                              </p:par>
                            </p:childTnLst>
                          </p:cTn>
                        </p:par>
                        <p:par>
                          <p:cTn id="14" fill="hold">
                            <p:stCondLst>
                              <p:cond delay="2000"/>
                            </p:stCondLst>
                            <p:childTnLst>
                              <p:par>
                                <p:cTn id="15" presetID="16" presetClass="entr" presetSubtype="21" fill="hold" grpId="0" nodeType="after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barn(inVertical)">
                                      <p:cBhvr>
                                        <p:cTn id="17" dur="1000"/>
                                        <p:tgtEl>
                                          <p:spTgt spid="28"/>
                                        </p:tgtEl>
                                      </p:cBhvr>
                                    </p:animEffect>
                                  </p:childTnLst>
                                </p:cTn>
                              </p:par>
                            </p:childTnLst>
                          </p:cTn>
                        </p:par>
                        <p:par>
                          <p:cTn id="18" fill="hold">
                            <p:stCondLst>
                              <p:cond delay="3000"/>
                            </p:stCondLst>
                            <p:childTnLst>
                              <p:par>
                                <p:cTn id="19" presetID="16" presetClass="entr" presetSubtype="21" fill="hold"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barn(inVertical)">
                                      <p:cBhvr>
                                        <p:cTn id="21" dur="500"/>
                                        <p:tgtEl>
                                          <p:spTgt spid="26"/>
                                        </p:tgtEl>
                                      </p:cBhvr>
                                    </p:animEffect>
                                  </p:childTnLst>
                                </p:cTn>
                              </p:par>
                            </p:childTnLst>
                          </p:cTn>
                        </p:par>
                        <p:par>
                          <p:cTn id="22" fill="hold">
                            <p:stCondLst>
                              <p:cond delay="3500"/>
                            </p:stCondLst>
                            <p:childTnLst>
                              <p:par>
                                <p:cTn id="23" presetID="22" presetClass="entr" presetSubtype="4" fill="hold" grpId="0" nodeType="after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wipe(down)">
                                      <p:cBhvr>
                                        <p:cTn id="25"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7" grpId="0" animBg="1"/>
      <p:bldP spid="28" grpId="0"/>
      <p:bldP spid="29" grpId="0"/>
    </p:bldLst>
  </p:timing>
</p:sld>
</file>

<file path=ppt/tags/tag1.xml><?xml version="1.0" encoding="utf-8"?>
<p:tagLst xmlns:a="http://schemas.openxmlformats.org/drawingml/2006/main" xmlns:r="http://schemas.openxmlformats.org/officeDocument/2006/relationships" xmlns:p="http://schemas.openxmlformats.org/presentationml/2006/main">
  <p:tag name="MH" val="20170119141655"/>
  <p:tag name="MH_LIBRARY" val="GRAPHIC"/>
  <p:tag name="MH_ORDER" val="Rectangle 13"/>
</p:tagLst>
</file>

<file path=ppt/tags/tag10.xml><?xml version="1.0" encoding="utf-8"?>
<p:tagLst xmlns:a="http://schemas.openxmlformats.org/drawingml/2006/main" xmlns:r="http://schemas.openxmlformats.org/officeDocument/2006/relationships" xmlns:p="http://schemas.openxmlformats.org/presentationml/2006/main">
  <p:tag name="MH" val="20170119141655"/>
  <p:tag name="MH_LIBRARY" val="GRAPHIC"/>
  <p:tag name="MH_ORDER" val="Picture 3"/>
</p:tagLst>
</file>

<file path=ppt/tags/tag11.xml><?xml version="1.0" encoding="utf-8"?>
<p:tagLst xmlns:a="http://schemas.openxmlformats.org/drawingml/2006/main" xmlns:r="http://schemas.openxmlformats.org/officeDocument/2006/relationships" xmlns:p="http://schemas.openxmlformats.org/presentationml/2006/main">
  <p:tag name="MH" val="20170119141655"/>
  <p:tag name="MH_LIBRARY" val="GRAPHIC"/>
  <p:tag name="MH_ORDER" val="文本框 15"/>
</p:tagLst>
</file>

<file path=ppt/tags/tag12.xml><?xml version="1.0" encoding="utf-8"?>
<p:tagLst xmlns:a="http://schemas.openxmlformats.org/drawingml/2006/main" xmlns:r="http://schemas.openxmlformats.org/officeDocument/2006/relationships" xmlns:p="http://schemas.openxmlformats.org/presentationml/2006/main">
  <p:tag name="MH" val="20170119141655"/>
  <p:tag name="MH_LIBRARY" val="GRAPHIC"/>
  <p:tag name="MH_ORDER" val="Rectangle 16"/>
</p:tagLst>
</file>

<file path=ppt/tags/tag13.xml><?xml version="1.0" encoding="utf-8"?>
<p:tagLst xmlns:a="http://schemas.openxmlformats.org/drawingml/2006/main" xmlns:r="http://schemas.openxmlformats.org/officeDocument/2006/relationships" xmlns:p="http://schemas.openxmlformats.org/presentationml/2006/main">
  <p:tag name="MH" val="20170119141821"/>
  <p:tag name="MH_LIBRARY" val="GRAPHIC"/>
  <p:tag name="MH_ORDER" val="文本框 2"/>
</p:tagLst>
</file>

<file path=ppt/tags/tag14.xml><?xml version="1.0" encoding="utf-8"?>
<p:tagLst xmlns:a="http://schemas.openxmlformats.org/drawingml/2006/main" xmlns:r="http://schemas.openxmlformats.org/officeDocument/2006/relationships" xmlns:p="http://schemas.openxmlformats.org/presentationml/2006/main">
  <p:tag name="MH" val="20170119141821"/>
  <p:tag name="MH_LIBRARY" val="GRAPHIC"/>
  <p:tag name="MH_ORDER" val="Straight Connector 6"/>
</p:tagLst>
</file>

<file path=ppt/tags/tag15.xml><?xml version="1.0" encoding="utf-8"?>
<p:tagLst xmlns:a="http://schemas.openxmlformats.org/drawingml/2006/main" xmlns:r="http://schemas.openxmlformats.org/officeDocument/2006/relationships" xmlns:p="http://schemas.openxmlformats.org/presentationml/2006/main">
  <p:tag name="MH" val="20170119141821"/>
  <p:tag name="MH_LIBRARY" val="GRAPHIC"/>
  <p:tag name="MH_ORDER" val="文本框 11"/>
</p:tagLst>
</file>

<file path=ppt/tags/tag16.xml><?xml version="1.0" encoding="utf-8"?>
<p:tagLst xmlns:a="http://schemas.openxmlformats.org/drawingml/2006/main" xmlns:r="http://schemas.openxmlformats.org/officeDocument/2006/relationships" xmlns:p="http://schemas.openxmlformats.org/presentationml/2006/main">
  <p:tag name="MH" val="20170119141821"/>
  <p:tag name="MH_LIBRARY" val="GRAPHIC"/>
  <p:tag name="MH_ORDER" val="TextBox 8"/>
</p:tagLst>
</file>

<file path=ppt/tags/tag17.xml><?xml version="1.0" encoding="utf-8"?>
<p:tagLst xmlns:a="http://schemas.openxmlformats.org/drawingml/2006/main" xmlns:r="http://schemas.openxmlformats.org/officeDocument/2006/relationships" xmlns:p="http://schemas.openxmlformats.org/presentationml/2006/main">
  <p:tag name="MH" val="20170119141821"/>
  <p:tag name="MH_LIBRARY" val="GRAPHIC"/>
  <p:tag name="MH_ORDER" val="TextBox 9"/>
</p:tagLst>
</file>

<file path=ppt/tags/tag18.xml><?xml version="1.0" encoding="utf-8"?>
<p:tagLst xmlns:a="http://schemas.openxmlformats.org/drawingml/2006/main" xmlns:r="http://schemas.openxmlformats.org/officeDocument/2006/relationships" xmlns:p="http://schemas.openxmlformats.org/presentationml/2006/main">
  <p:tag name="MH" val="20170119141821"/>
  <p:tag name="MH_LIBRARY" val="GRAPHIC"/>
  <p:tag name="MH_ORDER" val="文本框 2"/>
</p:tagLst>
</file>

<file path=ppt/tags/tag19.xml><?xml version="1.0" encoding="utf-8"?>
<p:tagLst xmlns:a="http://schemas.openxmlformats.org/drawingml/2006/main" xmlns:r="http://schemas.openxmlformats.org/officeDocument/2006/relationships" xmlns:p="http://schemas.openxmlformats.org/presentationml/2006/main">
  <p:tag name="MH" val="20170119141821"/>
  <p:tag name="MH_LIBRARY" val="GRAPHIC"/>
  <p:tag name="MH_ORDER" val="Straight Connector 6"/>
</p:tagLst>
</file>

<file path=ppt/tags/tag2.xml><?xml version="1.0" encoding="utf-8"?>
<p:tagLst xmlns:a="http://schemas.openxmlformats.org/drawingml/2006/main" xmlns:r="http://schemas.openxmlformats.org/officeDocument/2006/relationships" xmlns:p="http://schemas.openxmlformats.org/presentationml/2006/main">
  <p:tag name="MH" val="20170119141655"/>
  <p:tag name="MH_LIBRARY" val="GRAPHIC"/>
  <p:tag name="MH_ORDER" val="Rectangle 14"/>
</p:tagLst>
</file>

<file path=ppt/tags/tag20.xml><?xml version="1.0" encoding="utf-8"?>
<p:tagLst xmlns:a="http://schemas.openxmlformats.org/drawingml/2006/main" xmlns:r="http://schemas.openxmlformats.org/officeDocument/2006/relationships" xmlns:p="http://schemas.openxmlformats.org/presentationml/2006/main">
  <p:tag name="MH" val="20170119141821"/>
  <p:tag name="MH_LIBRARY" val="GRAPHIC"/>
  <p:tag name="MH_ORDER" val="文本框 11"/>
</p:tagLst>
</file>

<file path=ppt/tags/tag21.xml><?xml version="1.0" encoding="utf-8"?>
<p:tagLst xmlns:a="http://schemas.openxmlformats.org/drawingml/2006/main" xmlns:r="http://schemas.openxmlformats.org/officeDocument/2006/relationships" xmlns:p="http://schemas.openxmlformats.org/presentationml/2006/main">
  <p:tag name="MH" val="20170119141821"/>
  <p:tag name="MH_LIBRARY" val="GRAPHIC"/>
  <p:tag name="MH_ORDER" val="TextBox 8"/>
</p:tagLst>
</file>

<file path=ppt/tags/tag22.xml><?xml version="1.0" encoding="utf-8"?>
<p:tagLst xmlns:a="http://schemas.openxmlformats.org/drawingml/2006/main" xmlns:r="http://schemas.openxmlformats.org/officeDocument/2006/relationships" xmlns:p="http://schemas.openxmlformats.org/presentationml/2006/main">
  <p:tag name="MH" val="20170119141821"/>
  <p:tag name="MH_LIBRARY" val="GRAPHIC"/>
  <p:tag name="MH_ORDER" val="TextBox 9"/>
</p:tagLst>
</file>

<file path=ppt/tags/tag23.xml><?xml version="1.0" encoding="utf-8"?>
<p:tagLst xmlns:a="http://schemas.openxmlformats.org/drawingml/2006/main" xmlns:r="http://schemas.openxmlformats.org/officeDocument/2006/relationships" xmlns:p="http://schemas.openxmlformats.org/presentationml/2006/main">
  <p:tag name="MH" val="20170119141821"/>
  <p:tag name="MH_LIBRARY" val="GRAPHIC"/>
  <p:tag name="MH_ORDER" val="文本框 2"/>
</p:tagLst>
</file>

<file path=ppt/tags/tag24.xml><?xml version="1.0" encoding="utf-8"?>
<p:tagLst xmlns:a="http://schemas.openxmlformats.org/drawingml/2006/main" xmlns:r="http://schemas.openxmlformats.org/officeDocument/2006/relationships" xmlns:p="http://schemas.openxmlformats.org/presentationml/2006/main">
  <p:tag name="MH" val="20170119141821"/>
  <p:tag name="MH_LIBRARY" val="GRAPHIC"/>
  <p:tag name="MH_ORDER" val="Straight Connector 6"/>
</p:tagLst>
</file>

<file path=ppt/tags/tag25.xml><?xml version="1.0" encoding="utf-8"?>
<p:tagLst xmlns:a="http://schemas.openxmlformats.org/drawingml/2006/main" xmlns:r="http://schemas.openxmlformats.org/officeDocument/2006/relationships" xmlns:p="http://schemas.openxmlformats.org/presentationml/2006/main">
  <p:tag name="MH" val="20170119141821"/>
  <p:tag name="MH_LIBRARY" val="GRAPHIC"/>
  <p:tag name="MH_ORDER" val="文本框 11"/>
</p:tagLst>
</file>

<file path=ppt/tags/tag26.xml><?xml version="1.0" encoding="utf-8"?>
<p:tagLst xmlns:a="http://schemas.openxmlformats.org/drawingml/2006/main" xmlns:r="http://schemas.openxmlformats.org/officeDocument/2006/relationships" xmlns:p="http://schemas.openxmlformats.org/presentationml/2006/main">
  <p:tag name="MH" val="20170119141821"/>
  <p:tag name="MH_LIBRARY" val="GRAPHIC"/>
  <p:tag name="MH_ORDER" val="TextBox 8"/>
</p:tagLst>
</file>

<file path=ppt/tags/tag27.xml><?xml version="1.0" encoding="utf-8"?>
<p:tagLst xmlns:a="http://schemas.openxmlformats.org/drawingml/2006/main" xmlns:r="http://schemas.openxmlformats.org/officeDocument/2006/relationships" xmlns:p="http://schemas.openxmlformats.org/presentationml/2006/main">
  <p:tag name="MH" val="20170119141821"/>
  <p:tag name="MH_LIBRARY" val="GRAPHIC"/>
  <p:tag name="MH_ORDER" val="TextBox 9"/>
</p:tagLst>
</file>

<file path=ppt/tags/tag28.xml><?xml version="1.0" encoding="utf-8"?>
<p:tagLst xmlns:a="http://schemas.openxmlformats.org/drawingml/2006/main" xmlns:r="http://schemas.openxmlformats.org/officeDocument/2006/relationships" xmlns:p="http://schemas.openxmlformats.org/presentationml/2006/main">
  <p:tag name="MH" val="20170119141821"/>
  <p:tag name="MH_LIBRARY" val="GRAPHIC"/>
  <p:tag name="MH_ORDER" val="文本框 2"/>
</p:tagLst>
</file>

<file path=ppt/tags/tag29.xml><?xml version="1.0" encoding="utf-8"?>
<p:tagLst xmlns:a="http://schemas.openxmlformats.org/drawingml/2006/main" xmlns:r="http://schemas.openxmlformats.org/officeDocument/2006/relationships" xmlns:p="http://schemas.openxmlformats.org/presentationml/2006/main">
  <p:tag name="MH" val="20170119141821"/>
  <p:tag name="MH_LIBRARY" val="GRAPHIC"/>
  <p:tag name="MH_ORDER" val="Straight Connector 6"/>
</p:tagLst>
</file>

<file path=ppt/tags/tag3.xml><?xml version="1.0" encoding="utf-8"?>
<p:tagLst xmlns:a="http://schemas.openxmlformats.org/drawingml/2006/main" xmlns:r="http://schemas.openxmlformats.org/officeDocument/2006/relationships" xmlns:p="http://schemas.openxmlformats.org/presentationml/2006/main">
  <p:tag name="MH" val="20170119141655"/>
  <p:tag name="MH_LIBRARY" val="GRAPHIC"/>
  <p:tag name="MH_ORDER" val="Rectangle 12"/>
</p:tagLst>
</file>

<file path=ppt/tags/tag30.xml><?xml version="1.0" encoding="utf-8"?>
<p:tagLst xmlns:a="http://schemas.openxmlformats.org/drawingml/2006/main" xmlns:r="http://schemas.openxmlformats.org/officeDocument/2006/relationships" xmlns:p="http://schemas.openxmlformats.org/presentationml/2006/main">
  <p:tag name="MH" val="20170119141821"/>
  <p:tag name="MH_LIBRARY" val="GRAPHIC"/>
  <p:tag name="MH_ORDER" val="文本框 11"/>
</p:tagLst>
</file>

<file path=ppt/tags/tag31.xml><?xml version="1.0" encoding="utf-8"?>
<p:tagLst xmlns:a="http://schemas.openxmlformats.org/drawingml/2006/main" xmlns:r="http://schemas.openxmlformats.org/officeDocument/2006/relationships" xmlns:p="http://schemas.openxmlformats.org/presentationml/2006/main">
  <p:tag name="MH" val="20170119141821"/>
  <p:tag name="MH_LIBRARY" val="GRAPHIC"/>
  <p:tag name="MH_ORDER" val="TextBox 8"/>
</p:tagLst>
</file>

<file path=ppt/tags/tag32.xml><?xml version="1.0" encoding="utf-8"?>
<p:tagLst xmlns:a="http://schemas.openxmlformats.org/drawingml/2006/main" xmlns:r="http://schemas.openxmlformats.org/officeDocument/2006/relationships" xmlns:p="http://schemas.openxmlformats.org/presentationml/2006/main">
  <p:tag name="MH" val="20170119141821"/>
  <p:tag name="MH_LIBRARY" val="GRAPHIC"/>
  <p:tag name="MH_ORDER" val="TextBox 9"/>
</p:tagLst>
</file>

<file path=ppt/tags/tag4.xml><?xml version="1.0" encoding="utf-8"?>
<p:tagLst xmlns:a="http://schemas.openxmlformats.org/drawingml/2006/main" xmlns:r="http://schemas.openxmlformats.org/officeDocument/2006/relationships" xmlns:p="http://schemas.openxmlformats.org/presentationml/2006/main">
  <p:tag name="MH" val="20170119141655"/>
  <p:tag name="MH_LIBRARY" val="GRAPHIC"/>
  <p:tag name="MH_ORDER" val="Rectangle 4"/>
</p:tagLst>
</file>

<file path=ppt/tags/tag5.xml><?xml version="1.0" encoding="utf-8"?>
<p:tagLst xmlns:a="http://schemas.openxmlformats.org/drawingml/2006/main" xmlns:r="http://schemas.openxmlformats.org/officeDocument/2006/relationships" xmlns:p="http://schemas.openxmlformats.org/presentationml/2006/main">
  <p:tag name="MH" val="20170119141655"/>
  <p:tag name="MH_LIBRARY" val="GRAPHIC"/>
  <p:tag name="MH_ORDER" val="TextBox 15"/>
</p:tagLst>
</file>

<file path=ppt/tags/tag6.xml><?xml version="1.0" encoding="utf-8"?>
<p:tagLst xmlns:a="http://schemas.openxmlformats.org/drawingml/2006/main" xmlns:r="http://schemas.openxmlformats.org/officeDocument/2006/relationships" xmlns:p="http://schemas.openxmlformats.org/presentationml/2006/main">
  <p:tag name="MH" val="20170119141655"/>
  <p:tag name="MH_LIBRARY" val="GRAPHIC"/>
  <p:tag name="MH_ORDER" val="TextBox 16"/>
</p:tagLst>
</file>

<file path=ppt/tags/tag7.xml><?xml version="1.0" encoding="utf-8"?>
<p:tagLst xmlns:a="http://schemas.openxmlformats.org/drawingml/2006/main" xmlns:r="http://schemas.openxmlformats.org/officeDocument/2006/relationships" xmlns:p="http://schemas.openxmlformats.org/presentationml/2006/main">
  <p:tag name="MH" val="20170119141655"/>
  <p:tag name="MH_LIBRARY" val="GRAPHIC"/>
  <p:tag name="MH_ORDER" val="TextBox 17"/>
</p:tagLst>
</file>

<file path=ppt/tags/tag8.xml><?xml version="1.0" encoding="utf-8"?>
<p:tagLst xmlns:a="http://schemas.openxmlformats.org/drawingml/2006/main" xmlns:r="http://schemas.openxmlformats.org/officeDocument/2006/relationships" xmlns:p="http://schemas.openxmlformats.org/presentationml/2006/main">
  <p:tag name="MH" val="20170119141655"/>
  <p:tag name="MH_LIBRARY" val="GRAPHIC"/>
  <p:tag name="MH_ORDER" val="TextBox 18"/>
</p:tagLst>
</file>

<file path=ppt/tags/tag9.xml><?xml version="1.0" encoding="utf-8"?>
<p:tagLst xmlns:a="http://schemas.openxmlformats.org/drawingml/2006/main" xmlns:r="http://schemas.openxmlformats.org/officeDocument/2006/relationships" xmlns:p="http://schemas.openxmlformats.org/presentationml/2006/main">
  <p:tag name="MH" val="20170119141655"/>
  <p:tag name="MH_LIBRARY" val="GRAPHIC"/>
  <p:tag name="MH_ORDER" val="Picture 3"/>
</p:tagLst>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2">
      <a:majorFont>
        <a:latin typeface="等线 Light"/>
        <a:ea typeface="微软雅黑"/>
        <a:cs typeface=""/>
      </a:majorFont>
      <a:minorFont>
        <a:latin typeface="等线"/>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ww.2ppt.com ">
  <a:themeElements>
    <a:clrScheme name="自定义 210">
      <a:dk1>
        <a:sysClr val="windowText" lastClr="000000"/>
      </a:dk1>
      <a:lt1>
        <a:sysClr val="window" lastClr="FFFFFF"/>
      </a:lt1>
      <a:dk2>
        <a:srgbClr val="1F497D"/>
      </a:dk2>
      <a:lt2>
        <a:srgbClr val="EEECE1"/>
      </a:lt2>
      <a:accent1>
        <a:srgbClr val="2272AB"/>
      </a:accent1>
      <a:accent2>
        <a:srgbClr val="595959"/>
      </a:accent2>
      <a:accent3>
        <a:srgbClr val="A5A5A5"/>
      </a:accent3>
      <a:accent4>
        <a:srgbClr val="A5A5A5"/>
      </a:accent4>
      <a:accent5>
        <a:srgbClr val="A5A5A5"/>
      </a:accent5>
      <a:accent6>
        <a:srgbClr val="A5A5A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2127</Words>
  <Application>Microsoft Office PowerPoint</Application>
  <PresentationFormat>全屏显示(16:9)</PresentationFormat>
  <Paragraphs>268</Paragraphs>
  <Slides>26</Slides>
  <Notes>19</Notes>
  <HiddenSlides>0</HiddenSlides>
  <MMClips>0</MMClips>
  <ScaleCrop>false</ScaleCrop>
  <HeadingPairs>
    <vt:vector size="6" baseType="variant">
      <vt:variant>
        <vt:lpstr>已用的字体</vt:lpstr>
      </vt:variant>
      <vt:variant>
        <vt:i4>19</vt:i4>
      </vt:variant>
      <vt:variant>
        <vt:lpstr>主题</vt:lpstr>
      </vt:variant>
      <vt:variant>
        <vt:i4>2</vt:i4>
      </vt:variant>
      <vt:variant>
        <vt:lpstr>幻灯片标题</vt:lpstr>
      </vt:variant>
      <vt:variant>
        <vt:i4>26</vt:i4>
      </vt:variant>
    </vt:vector>
  </HeadingPairs>
  <TitlesOfParts>
    <vt:vector size="47" baseType="lpstr">
      <vt:lpstr>Arial Unicode MS</vt:lpstr>
      <vt:lpstr>Broadway BT</vt:lpstr>
      <vt:lpstr>Open Sans Semibold</vt:lpstr>
      <vt:lpstr>PMingLiU</vt:lpstr>
      <vt:lpstr>等线</vt:lpstr>
      <vt:lpstr>等线 Light</vt:lpstr>
      <vt:lpstr>方正兰亭细黑_GBK</vt:lpstr>
      <vt:lpstr>宋体</vt:lpstr>
      <vt:lpstr>微软雅黑</vt:lpstr>
      <vt:lpstr>幼圆</vt:lpstr>
      <vt:lpstr>张海山锐谐体2.0-授权联系：Samtype@QQ.com</vt:lpstr>
      <vt:lpstr>Arial</vt:lpstr>
      <vt:lpstr>Arial Black</vt:lpstr>
      <vt:lpstr>Calibri</vt:lpstr>
      <vt:lpstr>Impact</vt:lpstr>
      <vt:lpstr>Segoe UI</vt:lpstr>
      <vt:lpstr>Segoe UI Light</vt:lpstr>
      <vt:lpstr>Times New Roman</vt:lpstr>
      <vt:lpstr>Wingdings</vt:lpstr>
      <vt:lpstr>www.2ppt.com</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2016-12-25T02:27:00Z</dcterms:created>
  <dcterms:modified xsi:type="dcterms:W3CDTF">2023-01-11T01:51:16Z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C91BD28906F54D418F538FD4DFC2A054</vt:lpwstr>
  </property>
  <property fmtid="{D5CDD505-2E9C-101B-9397-08002B2CF9AE}" pid="3" name="KSOProductBuildVer">
    <vt:lpwstr>2052-11.1.0.11365</vt:lpwstr>
  </property>
  <property fmtid="{A09F084E-AD41-489F-8076-AA5BE3082BCA}" pid="100">
    <vt:ui4>5</vt:ui4>
  </property>
  <property fmtid="{64440492-4C8B-11D1-8B70-080036B11A03}" pid="11">
    <vt:lpwstr>www.2ppt.com-爱PPT提供资源下载</vt:lpwstr>
  </property>
</Properties>
</file>