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90" r:id="rId3"/>
    <p:sldId id="291" r:id="rId4"/>
    <p:sldId id="263" r:id="rId5"/>
    <p:sldId id="261" r:id="rId6"/>
    <p:sldId id="275" r:id="rId7"/>
    <p:sldId id="265" r:id="rId8"/>
    <p:sldId id="264" r:id="rId9"/>
    <p:sldId id="292" r:id="rId10"/>
    <p:sldId id="267" r:id="rId11"/>
    <p:sldId id="268" r:id="rId12"/>
    <p:sldId id="270" r:id="rId13"/>
    <p:sldId id="271" r:id="rId14"/>
    <p:sldId id="272" r:id="rId15"/>
    <p:sldId id="293" r:id="rId16"/>
    <p:sldId id="273" r:id="rId17"/>
    <p:sldId id="274" r:id="rId18"/>
    <p:sldId id="277" r:id="rId19"/>
    <p:sldId id="278" r:id="rId20"/>
    <p:sldId id="279" r:id="rId21"/>
    <p:sldId id="294" r:id="rId22"/>
    <p:sldId id="257" r:id="rId23"/>
    <p:sldId id="258" r:id="rId24"/>
    <p:sldId id="259" r:id="rId25"/>
    <p:sldId id="260" r:id="rId26"/>
    <p:sldId id="262" r:id="rId27"/>
    <p:sldId id="295" r:id="rId28"/>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1A03"/>
    <a:srgbClr val="F89625"/>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2" y="-147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A95DD7-96BC-4233-8F4D-502C5CECE760}"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C1BF-0024-4EC5-9FA5-E5ECDD536A2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4</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ABD2230D-6849-43D5-9C7A-62A81DF02130}" type="slidenum">
              <a:rPr lang="zh-CN" altLang="en-US" sz="1200">
                <a:latin typeface="Calibri" panose="020F0502020204030204" pitchFamily="34" charset="0"/>
                <a:ea typeface="宋体" panose="02010600030101010101" pitchFamily="2" charset="-122"/>
              </a:rPr>
              <a:t>16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17</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CE02A1DE-9727-462B-B3CD-4635E991B052}" type="slidenum">
              <a:rPr lang="zh-CN" altLang="en-US" sz="1200">
                <a:latin typeface="Calibri" panose="020F0502020204030204" pitchFamily="34" charset="0"/>
                <a:ea typeface="宋体" panose="02010600030101010101" pitchFamily="2" charset="-122"/>
              </a:rPr>
              <a:t>18</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5018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156A9249-D617-4CC2-9D80-860C6969B6EC}" type="slidenum">
              <a:rPr lang="zh-CN" altLang="en-US" sz="1200">
                <a:latin typeface="Calibri" panose="020F0502020204030204" pitchFamily="34" charset="0"/>
                <a:ea typeface="宋体" panose="02010600030101010101" pitchFamily="2" charset="-122"/>
              </a:rPr>
              <a:t>20</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22</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5409D5DA-563B-4E70-99A2-F262D60F5A2B}" type="slidenum">
              <a:rPr lang="zh-CN" altLang="en-US" sz="1200">
                <a:latin typeface="Calibri" panose="020F0502020204030204" pitchFamily="34" charset="0"/>
                <a:ea typeface="宋体" panose="02010600030101010101" pitchFamily="2" charset="-122"/>
              </a:rPr>
              <a:t>24</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DD85BDDC-0652-496A-BB8E-28D704772BDB}" type="slidenum">
              <a:rPr lang="zh-CN" altLang="en-US" sz="1200">
                <a:latin typeface="Calibri" panose="020F0502020204030204" pitchFamily="34" charset="0"/>
                <a:ea typeface="宋体" panose="02010600030101010101" pitchFamily="2" charset="-122"/>
              </a:rPr>
              <a:t>5</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defTabSz="967105" fontAlgn="base">
              <a:spcBef>
                <a:spcPct val="0"/>
              </a:spcBef>
              <a:spcAft>
                <a:spcPct val="0"/>
              </a:spcAft>
            </a:pPr>
            <a:fld id="{FFBA3ECA-3124-4FBC-B7AF-8FB16E907AE5}" type="slidenum">
              <a:rPr lang="zh-CN" altLang="en-US" sz="1200">
                <a:latin typeface="Calibri" panose="020F0502020204030204" pitchFamily="34" charset="0"/>
                <a:ea typeface="宋体" panose="02010600030101010101" pitchFamily="2" charset="-122"/>
              </a:rPr>
              <a:t>26</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079287-648C-4B3D-8FE1-F0E0722F132F}"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b="-2631"/>
          <a:stretch>
            <a:fillRect/>
          </a:stretch>
        </p:blipFill>
        <p:spPr>
          <a:xfrm>
            <a:off x="0" y="-12700"/>
            <a:ext cx="9144000" cy="495300"/>
          </a:xfrm>
          <a:prstGeom prst="rect">
            <a:avLst/>
          </a:prstGeom>
        </p:spPr>
      </p:pic>
    </p:spTree>
  </p:cSld>
  <p:clrMapOvr>
    <a:masterClrMapping/>
  </p:clrMapOvr>
  <p:transition spd="slow" advClick="0" advTm="0">
    <p:comb/>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仅标题">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p:transition spd="slow" advClick="0"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p:transition spd="slow" advClick="0" advTm="0">
    <p:comb/>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
        <p:nvSpPr>
          <p:cNvPr id="9" name="矩形 8"/>
          <p:cNvSpPr/>
          <p:nvPr userDrawn="1"/>
        </p:nvSpPr>
        <p:spPr>
          <a:xfrm>
            <a:off x="6966328" y="4792825"/>
            <a:ext cx="775136" cy="24511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slow" advClick="0"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2023-01-10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spd="slow" advClick="0"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1" y="-12700"/>
            <a:ext cx="9144000" cy="5156200"/>
          </a:xfrm>
          <a:prstGeom prst="rect">
            <a:avLst/>
          </a:prstGeom>
        </p:spPr>
      </p:pic>
      <p:sp>
        <p:nvSpPr>
          <p:cNvPr id="5" name="剪去对角的矩形 4"/>
          <p:cNvSpPr/>
          <p:nvPr/>
        </p:nvSpPr>
        <p:spPr>
          <a:xfrm>
            <a:off x="4318000" y="2247900"/>
            <a:ext cx="4825999" cy="2146300"/>
          </a:xfrm>
          <a:prstGeom prst="snip2DiagRect">
            <a:avLst/>
          </a:prstGeom>
          <a:solidFill>
            <a:srgbClr val="F8962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70399" y="2578100"/>
            <a:ext cx="2622834" cy="400110"/>
          </a:xfrm>
          <a:prstGeom prst="rect">
            <a:avLst/>
          </a:prstGeom>
          <a:noFill/>
        </p:spPr>
        <p:txBody>
          <a:bodyPr wrap="none" rtlCol="0">
            <a:spAutoFit/>
          </a:bodyPr>
          <a:lstStyle/>
          <a:p>
            <a:r>
              <a:rPr lang="en-US" altLang="zh-CN" sz="2000" dirty="0" smtClean="0">
                <a:latin typeface="+mj-ea"/>
                <a:ea typeface="+mj-ea"/>
              </a:rPr>
              <a:t>20XX POWERPOINT</a:t>
            </a:r>
            <a:endParaRPr lang="zh-CN" altLang="en-US" sz="2000" dirty="0">
              <a:latin typeface="+mj-ea"/>
              <a:ea typeface="+mj-ea"/>
            </a:endParaRPr>
          </a:p>
        </p:txBody>
      </p:sp>
      <p:sp>
        <p:nvSpPr>
          <p:cNvPr id="15" name="文本框 14"/>
          <p:cNvSpPr txBox="1"/>
          <p:nvPr/>
        </p:nvSpPr>
        <p:spPr>
          <a:xfrm>
            <a:off x="4470399" y="3435350"/>
            <a:ext cx="3518912" cy="400110"/>
          </a:xfrm>
          <a:prstGeom prst="rect">
            <a:avLst/>
          </a:prstGeom>
          <a:noFill/>
        </p:spPr>
        <p:txBody>
          <a:bodyPr wrap="none" rtlCol="0">
            <a:spAutoFit/>
          </a:bodyPr>
          <a:lstStyle/>
          <a:p>
            <a:r>
              <a:rPr lang="zh-CN" altLang="en-US" sz="2000" dirty="0">
                <a:latin typeface="+mj-ea"/>
                <a:ea typeface="+mj-ea"/>
              </a:rPr>
              <a:t>单击此处添加您的副标题文字</a:t>
            </a:r>
          </a:p>
        </p:txBody>
      </p:sp>
      <p:sp>
        <p:nvSpPr>
          <p:cNvPr id="16" name="文本框 15"/>
          <p:cNvSpPr txBox="1"/>
          <p:nvPr/>
        </p:nvSpPr>
        <p:spPr>
          <a:xfrm>
            <a:off x="4470399" y="2945170"/>
            <a:ext cx="4471096" cy="523220"/>
          </a:xfrm>
          <a:prstGeom prst="rect">
            <a:avLst/>
          </a:prstGeom>
          <a:noFill/>
        </p:spPr>
        <p:txBody>
          <a:bodyPr wrap="none" rtlCol="0">
            <a:spAutoFit/>
          </a:bodyPr>
          <a:lstStyle/>
          <a:p>
            <a:r>
              <a:rPr lang="zh-CN" altLang="en-US" sz="2800" b="1" dirty="0" smtClean="0">
                <a:latin typeface="+mj-ea"/>
                <a:ea typeface="+mj-ea"/>
              </a:rPr>
              <a:t>银行金融理财投资分析</a:t>
            </a:r>
            <a:r>
              <a:rPr lang="en-US" altLang="zh-CN" sz="2800" b="1" dirty="0" smtClean="0">
                <a:latin typeface="+mj-ea"/>
                <a:ea typeface="+mj-ea"/>
              </a:rPr>
              <a:t>PPT</a:t>
            </a:r>
            <a:endParaRPr lang="zh-CN" altLang="en-US" sz="2800" b="1" dirty="0">
              <a:latin typeface="+mj-ea"/>
              <a:ea typeface="+mj-ea"/>
            </a:endParaRPr>
          </a:p>
        </p:txBody>
      </p:sp>
      <p:sp>
        <p:nvSpPr>
          <p:cNvPr id="7" name="矩形 6"/>
          <p:cNvSpPr/>
          <p:nvPr/>
        </p:nvSpPr>
        <p:spPr>
          <a:xfrm>
            <a:off x="4318000" y="1828860"/>
            <a:ext cx="2324100" cy="457200"/>
          </a:xfrm>
          <a:custGeom>
            <a:avLst/>
            <a:gdLst>
              <a:gd name="connsiteX0" fmla="*/ 0 w 2222500"/>
              <a:gd name="connsiteY0" fmla="*/ 0 h 457200"/>
              <a:gd name="connsiteX1" fmla="*/ 2222500 w 2222500"/>
              <a:gd name="connsiteY1" fmla="*/ 0 h 457200"/>
              <a:gd name="connsiteX2" fmla="*/ 2222500 w 2222500"/>
              <a:gd name="connsiteY2" fmla="*/ 457200 h 457200"/>
              <a:gd name="connsiteX3" fmla="*/ 0 w 2222500"/>
              <a:gd name="connsiteY3" fmla="*/ 457200 h 457200"/>
              <a:gd name="connsiteX4" fmla="*/ 0 w 2222500"/>
              <a:gd name="connsiteY4" fmla="*/ 0 h 457200"/>
              <a:gd name="connsiteX0-1" fmla="*/ 0 w 2222500"/>
              <a:gd name="connsiteY0-2" fmla="*/ 0 h 457200"/>
              <a:gd name="connsiteX1-3" fmla="*/ 1993900 w 2222500"/>
              <a:gd name="connsiteY1-4" fmla="*/ 0 h 457200"/>
              <a:gd name="connsiteX2-5" fmla="*/ 2222500 w 2222500"/>
              <a:gd name="connsiteY2-6" fmla="*/ 457200 h 457200"/>
              <a:gd name="connsiteX3-7" fmla="*/ 0 w 2222500"/>
              <a:gd name="connsiteY3-8" fmla="*/ 457200 h 457200"/>
              <a:gd name="connsiteX4-9" fmla="*/ 0 w 2222500"/>
              <a:gd name="connsiteY4-1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500" h="457200">
                <a:moveTo>
                  <a:pt x="0" y="0"/>
                </a:moveTo>
                <a:lnTo>
                  <a:pt x="1993900" y="0"/>
                </a:lnTo>
                <a:lnTo>
                  <a:pt x="2222500" y="457200"/>
                </a:lnTo>
                <a:lnTo>
                  <a:pt x="0" y="457200"/>
                </a:lnTo>
                <a:lnTo>
                  <a:pt x="0" y="0"/>
                </a:lnTo>
                <a:close/>
              </a:path>
            </a:pathLst>
          </a:custGeom>
          <a:solidFill>
            <a:srgbClr val="F89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mn-ea"/>
              </a:rPr>
              <a:t>COMPANY NAME</a:t>
            </a:r>
            <a:endParaRPr lang="zh-CN" altLang="en-US" sz="1800" dirty="0">
              <a:latin typeface="+mn-ea"/>
            </a:endParaRPr>
          </a:p>
        </p:txBody>
      </p:sp>
      <p:grpSp>
        <p:nvGrpSpPr>
          <p:cNvPr id="17" name="组合 23"/>
          <p:cNvGrpSpPr/>
          <p:nvPr/>
        </p:nvGrpSpPr>
        <p:grpSpPr bwMode="auto">
          <a:xfrm>
            <a:off x="4841225" y="3963630"/>
            <a:ext cx="335962" cy="345654"/>
            <a:chOff x="0" y="0"/>
            <a:chExt cx="495300" cy="509588"/>
          </a:xfrm>
        </p:grpSpPr>
        <p:sp>
          <p:nvSpPr>
            <p:cNvPr id="18" name="Oval 9"/>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4"/>
            <p:cNvSpPr>
              <a:spLocks noEditPoints="1"/>
            </p:cNvSpPr>
            <p:nvPr/>
          </p:nvSpPr>
          <p:spPr bwMode="auto">
            <a:xfrm>
              <a:off x="87312" y="60325"/>
              <a:ext cx="331787" cy="327025"/>
            </a:xfrm>
            <a:custGeom>
              <a:avLst/>
              <a:gdLst>
                <a:gd name="T0" fmla="*/ 221450 w 427"/>
                <a:gd name="T1" fmla="*/ 125841 h 408"/>
                <a:gd name="T2" fmla="*/ 216788 w 427"/>
                <a:gd name="T3" fmla="*/ 135459 h 408"/>
                <a:gd name="T4" fmla="*/ 216011 w 427"/>
                <a:gd name="T5" fmla="*/ 141871 h 408"/>
                <a:gd name="T6" fmla="*/ 216011 w 427"/>
                <a:gd name="T7" fmla="*/ 153894 h 408"/>
                <a:gd name="T8" fmla="*/ 220673 w 427"/>
                <a:gd name="T9" fmla="*/ 165917 h 408"/>
                <a:gd name="T10" fmla="*/ 223781 w 427"/>
                <a:gd name="T11" fmla="*/ 171528 h 408"/>
                <a:gd name="T12" fmla="*/ 233106 w 427"/>
                <a:gd name="T13" fmla="*/ 179543 h 408"/>
                <a:gd name="T14" fmla="*/ 239322 w 427"/>
                <a:gd name="T15" fmla="*/ 182749 h 408"/>
                <a:gd name="T16" fmla="*/ 252531 w 427"/>
                <a:gd name="T17" fmla="*/ 109008 h 408"/>
                <a:gd name="T18" fmla="*/ 236991 w 427"/>
                <a:gd name="T19" fmla="*/ 112214 h 408"/>
                <a:gd name="T20" fmla="*/ 228444 w 427"/>
                <a:gd name="T21" fmla="*/ 117825 h 408"/>
                <a:gd name="T22" fmla="*/ 224558 w 427"/>
                <a:gd name="T23" fmla="*/ 121833 h 408"/>
                <a:gd name="T24" fmla="*/ 202802 w 427"/>
                <a:gd name="T25" fmla="*/ 37672 h 408"/>
                <a:gd name="T26" fmla="*/ 165505 w 427"/>
                <a:gd name="T27" fmla="*/ 76146 h 408"/>
                <a:gd name="T28" fmla="*/ 200471 w 427"/>
                <a:gd name="T29" fmla="*/ 153894 h 408"/>
                <a:gd name="T30" fmla="*/ 200471 w 427"/>
                <a:gd name="T31" fmla="*/ 138665 h 408"/>
                <a:gd name="T32" fmla="*/ 189593 w 427"/>
                <a:gd name="T33" fmla="*/ 83359 h 408"/>
                <a:gd name="T34" fmla="*/ 131316 w 427"/>
                <a:gd name="T35" fmla="*/ 146680 h 408"/>
                <a:gd name="T36" fmla="*/ 165505 w 427"/>
                <a:gd name="T37" fmla="*/ 215612 h 408"/>
                <a:gd name="T38" fmla="*/ 149188 w 427"/>
                <a:gd name="T39" fmla="*/ 218017 h 408"/>
                <a:gd name="T40" fmla="*/ 140640 w 427"/>
                <a:gd name="T41" fmla="*/ 208398 h 408"/>
                <a:gd name="T42" fmla="*/ 135201 w 427"/>
                <a:gd name="T43" fmla="*/ 203589 h 408"/>
                <a:gd name="T44" fmla="*/ 112668 w 427"/>
                <a:gd name="T45" fmla="*/ 193971 h 408"/>
                <a:gd name="T46" fmla="*/ 103343 w 427"/>
                <a:gd name="T47" fmla="*/ 193169 h 408"/>
                <a:gd name="T48" fmla="*/ 0 w 427"/>
                <a:gd name="T49" fmla="*/ 327025 h 408"/>
                <a:gd name="T50" fmla="*/ 43513 w 427"/>
                <a:gd name="T51" fmla="*/ 247673 h 408"/>
                <a:gd name="T52" fmla="*/ 113445 w 427"/>
                <a:gd name="T53" fmla="*/ 247673 h 408"/>
                <a:gd name="T54" fmla="*/ 158512 w 427"/>
                <a:gd name="T55" fmla="*/ 327025 h 408"/>
                <a:gd name="T56" fmla="*/ 149188 w 427"/>
                <a:gd name="T57" fmla="*/ 218017 h 408"/>
                <a:gd name="T58" fmla="*/ 228444 w 427"/>
                <a:gd name="T59" fmla="*/ 193169 h 408"/>
                <a:gd name="T60" fmla="*/ 218342 w 427"/>
                <a:gd name="T61" fmla="*/ 193971 h 408"/>
                <a:gd name="T62" fmla="*/ 190370 w 427"/>
                <a:gd name="T63" fmla="*/ 208398 h 408"/>
                <a:gd name="T64" fmla="*/ 186484 w 427"/>
                <a:gd name="T65" fmla="*/ 213207 h 408"/>
                <a:gd name="T66" fmla="*/ 205133 w 427"/>
                <a:gd name="T67" fmla="*/ 327025 h 408"/>
                <a:gd name="T68" fmla="*/ 216788 w 427"/>
                <a:gd name="T69" fmla="*/ 327025 h 408"/>
                <a:gd name="T70" fmla="*/ 298375 w 427"/>
                <a:gd name="T71" fmla="*/ 247673 h 408"/>
                <a:gd name="T72" fmla="*/ 331787 w 427"/>
                <a:gd name="T73" fmla="*/ 250879 h 408"/>
                <a:gd name="T74" fmla="*/ 79256 w 427"/>
                <a:gd name="T75" fmla="*/ 185154 h 408"/>
                <a:gd name="T76" fmla="*/ 97904 w 427"/>
                <a:gd name="T77" fmla="*/ 179543 h 408"/>
                <a:gd name="T78" fmla="*/ 103343 w 427"/>
                <a:gd name="T79" fmla="*/ 176337 h 408"/>
                <a:gd name="T80" fmla="*/ 113445 w 427"/>
                <a:gd name="T81" fmla="*/ 160306 h 408"/>
                <a:gd name="T82" fmla="*/ 115776 w 427"/>
                <a:gd name="T83" fmla="*/ 153093 h 408"/>
                <a:gd name="T84" fmla="*/ 115776 w 427"/>
                <a:gd name="T85" fmla="*/ 140268 h 408"/>
                <a:gd name="T86" fmla="*/ 112668 w 427"/>
                <a:gd name="T87" fmla="*/ 131451 h 408"/>
                <a:gd name="T88" fmla="*/ 110337 w 427"/>
                <a:gd name="T89" fmla="*/ 125841 h 408"/>
                <a:gd name="T90" fmla="*/ 103343 w 427"/>
                <a:gd name="T91" fmla="*/ 117825 h 408"/>
                <a:gd name="T92" fmla="*/ 97904 w 427"/>
                <a:gd name="T93" fmla="*/ 114619 h 408"/>
                <a:gd name="T94" fmla="*/ 79256 w 427"/>
                <a:gd name="T95" fmla="*/ 109008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35"/>
          <p:cNvGrpSpPr/>
          <p:nvPr/>
        </p:nvGrpSpPr>
        <p:grpSpPr bwMode="auto">
          <a:xfrm>
            <a:off x="5457175" y="3963630"/>
            <a:ext cx="335962" cy="345654"/>
            <a:chOff x="0" y="0"/>
            <a:chExt cx="495300" cy="509588"/>
          </a:xfrm>
        </p:grpSpPr>
        <p:sp>
          <p:nvSpPr>
            <p:cNvPr id="21" name="Oval 10"/>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15"/>
            <p:cNvSpPr>
              <a:spLocks noEditPoints="1"/>
            </p:cNvSpPr>
            <p:nvPr/>
          </p:nvSpPr>
          <p:spPr bwMode="auto">
            <a:xfrm>
              <a:off x="90487" y="128588"/>
              <a:ext cx="311150" cy="250825"/>
            </a:xfrm>
            <a:custGeom>
              <a:avLst/>
              <a:gdLst>
                <a:gd name="T0" fmla="*/ 114348 w 400"/>
                <a:gd name="T1" fmla="*/ 126615 h 313"/>
                <a:gd name="T2" fmla="*/ 158687 w 400"/>
                <a:gd name="T3" fmla="*/ 103375 h 313"/>
                <a:gd name="T4" fmla="*/ 241919 w 400"/>
                <a:gd name="T5" fmla="*/ 88951 h 313"/>
                <a:gd name="T6" fmla="*/ 265255 w 400"/>
                <a:gd name="T7" fmla="*/ 53691 h 313"/>
                <a:gd name="T8" fmla="*/ 231029 w 400"/>
                <a:gd name="T9" fmla="*/ 77732 h 313"/>
                <a:gd name="T10" fmla="*/ 158687 w 400"/>
                <a:gd name="T11" fmla="*/ 81738 h 313"/>
                <a:gd name="T12" fmla="*/ 311150 w 400"/>
                <a:gd name="T13" fmla="*/ 33657 h 313"/>
                <a:gd name="T14" fmla="*/ 189024 w 400"/>
                <a:gd name="T15" fmla="*/ 12822 h 313"/>
                <a:gd name="T16" fmla="*/ 177356 w 400"/>
                <a:gd name="T17" fmla="*/ 0 h 313"/>
                <a:gd name="T18" fmla="*/ 62230 w 400"/>
                <a:gd name="T19" fmla="*/ 12822 h 313"/>
                <a:gd name="T20" fmla="*/ 70787 w 400"/>
                <a:gd name="T21" fmla="*/ 33657 h 313"/>
                <a:gd name="T22" fmla="*/ 87900 w 400"/>
                <a:gd name="T23" fmla="*/ 56896 h 313"/>
                <a:gd name="T24" fmla="*/ 286258 w 400"/>
                <a:gd name="T25" fmla="*/ 33657 h 313"/>
                <a:gd name="T26" fmla="*/ 143907 w 400"/>
                <a:gd name="T27" fmla="*/ 164278 h 313"/>
                <a:gd name="T28" fmla="*/ 286258 w 400"/>
                <a:gd name="T29" fmla="*/ 171491 h 313"/>
                <a:gd name="T30" fmla="*/ 146241 w 400"/>
                <a:gd name="T31" fmla="*/ 178703 h 313"/>
                <a:gd name="T32" fmla="*/ 147018 w 400"/>
                <a:gd name="T33" fmla="*/ 199538 h 313"/>
                <a:gd name="T34" fmla="*/ 177356 w 400"/>
                <a:gd name="T35" fmla="*/ 249222 h 313"/>
                <a:gd name="T36" fmla="*/ 189024 w 400"/>
                <a:gd name="T37" fmla="*/ 199538 h 313"/>
                <a:gd name="T38" fmla="*/ 245031 w 400"/>
                <a:gd name="T39" fmla="*/ 247620 h 313"/>
                <a:gd name="T40" fmla="*/ 239586 w 400"/>
                <a:gd name="T41" fmla="*/ 199538 h 313"/>
                <a:gd name="T42" fmla="*/ 311150 w 400"/>
                <a:gd name="T43" fmla="*/ 178703 h 313"/>
                <a:gd name="T44" fmla="*/ 303371 w 400"/>
                <a:gd name="T45" fmla="*/ 33657 h 313"/>
                <a:gd name="T46" fmla="*/ 65342 w 400"/>
                <a:gd name="T47" fmla="*/ 129820 h 313"/>
                <a:gd name="T48" fmla="*/ 95679 w 400"/>
                <a:gd name="T49" fmla="*/ 98567 h 313"/>
                <a:gd name="T50" fmla="*/ 35004 w 400"/>
                <a:gd name="T51" fmla="*/ 98567 h 313"/>
                <a:gd name="T52" fmla="*/ 84788 w 400"/>
                <a:gd name="T53" fmla="*/ 136231 h 313"/>
                <a:gd name="T54" fmla="*/ 73120 w 400"/>
                <a:gd name="T55" fmla="*/ 136231 h 313"/>
                <a:gd name="T56" fmla="*/ 76232 w 400"/>
                <a:gd name="T57" fmla="*/ 141840 h 313"/>
                <a:gd name="T58" fmla="*/ 79343 w 400"/>
                <a:gd name="T59" fmla="*/ 213161 h 313"/>
                <a:gd name="T60" fmla="*/ 52118 w 400"/>
                <a:gd name="T61" fmla="*/ 213161 h 313"/>
                <a:gd name="T62" fmla="*/ 55229 w 400"/>
                <a:gd name="T63" fmla="*/ 141840 h 313"/>
                <a:gd name="T64" fmla="*/ 59119 w 400"/>
                <a:gd name="T65" fmla="*/ 136231 h 313"/>
                <a:gd name="T66" fmla="*/ 0 w 400"/>
                <a:gd name="T67" fmla="*/ 182710 h 313"/>
                <a:gd name="T68" fmla="*/ 26448 w 400"/>
                <a:gd name="T69" fmla="*/ 250825 h 313"/>
                <a:gd name="T70" fmla="*/ 35782 w 400"/>
                <a:gd name="T71" fmla="*/ 181107 h 313"/>
                <a:gd name="T72" fmla="*/ 93345 w 400"/>
                <a:gd name="T73" fmla="*/ 250825 h 313"/>
                <a:gd name="T74" fmla="*/ 102680 w 400"/>
                <a:gd name="T75" fmla="*/ 181107 h 313"/>
                <a:gd name="T76" fmla="*/ 129905 w 400"/>
                <a:gd name="T77" fmla="*/ 250825 h 313"/>
                <a:gd name="T78" fmla="*/ 84788 w 400"/>
                <a:gd name="T79" fmla="*/ 136231 h 3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36"/>
          <p:cNvGrpSpPr/>
          <p:nvPr/>
        </p:nvGrpSpPr>
        <p:grpSpPr bwMode="auto">
          <a:xfrm>
            <a:off x="6039788" y="3963630"/>
            <a:ext cx="335962" cy="345654"/>
            <a:chOff x="0" y="0"/>
            <a:chExt cx="495300" cy="509588"/>
          </a:xfrm>
        </p:grpSpPr>
        <p:sp>
          <p:nvSpPr>
            <p:cNvPr id="24" name="Oval 11"/>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16"/>
            <p:cNvSpPr>
              <a:spLocks noEditPoints="1"/>
            </p:cNvSpPr>
            <p:nvPr/>
          </p:nvSpPr>
          <p:spPr bwMode="auto">
            <a:xfrm>
              <a:off x="117475" y="112713"/>
              <a:ext cx="279400" cy="284163"/>
            </a:xfrm>
            <a:custGeom>
              <a:avLst/>
              <a:gdLst>
                <a:gd name="T0" fmla="*/ 252865 w 358"/>
                <a:gd name="T1" fmla="*/ 244941 h 355"/>
                <a:gd name="T2" fmla="*/ 223988 w 358"/>
                <a:gd name="T3" fmla="*/ 244941 h 355"/>
                <a:gd name="T4" fmla="*/ 183405 w 358"/>
                <a:gd name="T5" fmla="*/ 165695 h 355"/>
                <a:gd name="T6" fmla="*/ 178722 w 358"/>
                <a:gd name="T7" fmla="*/ 180904 h 355"/>
                <a:gd name="T8" fmla="*/ 156870 w 358"/>
                <a:gd name="T9" fmla="*/ 198514 h 355"/>
                <a:gd name="T10" fmla="*/ 229451 w 358"/>
                <a:gd name="T11" fmla="*/ 280961 h 355"/>
                <a:gd name="T12" fmla="*/ 275498 w 358"/>
                <a:gd name="T13" fmla="*/ 248943 h 355"/>
                <a:gd name="T14" fmla="*/ 241939 w 358"/>
                <a:gd name="T15" fmla="*/ 212122 h 355"/>
                <a:gd name="T16" fmla="*/ 190429 w 358"/>
                <a:gd name="T17" fmla="*/ 168897 h 355"/>
                <a:gd name="T18" fmla="*/ 100678 w 358"/>
                <a:gd name="T19" fmla="*/ 100858 h 355"/>
                <a:gd name="T20" fmla="*/ 116287 w 358"/>
                <a:gd name="T21" fmla="*/ 96856 h 355"/>
                <a:gd name="T22" fmla="*/ 120189 w 358"/>
                <a:gd name="T23" fmla="*/ 81647 h 355"/>
                <a:gd name="T24" fmla="*/ 124091 w 358"/>
                <a:gd name="T25" fmla="*/ 66438 h 355"/>
                <a:gd name="T26" fmla="*/ 53851 w 358"/>
                <a:gd name="T27" fmla="*/ 6404 h 355"/>
                <a:gd name="T28" fmla="*/ 44485 w 358"/>
                <a:gd name="T29" fmla="*/ 80846 h 355"/>
                <a:gd name="T30" fmla="*/ 0 w 358"/>
                <a:gd name="T31" fmla="*/ 61635 h 355"/>
                <a:gd name="T32" fmla="*/ 82727 w 358"/>
                <a:gd name="T33" fmla="*/ 122470 h 355"/>
                <a:gd name="T34" fmla="*/ 93654 w 358"/>
                <a:gd name="T35" fmla="*/ 108862 h 355"/>
                <a:gd name="T36" fmla="*/ 269254 w 358"/>
                <a:gd name="T37" fmla="*/ 28016 h 355"/>
                <a:gd name="T38" fmla="*/ 231793 w 358"/>
                <a:gd name="T39" fmla="*/ 800 h 355"/>
                <a:gd name="T40" fmla="*/ 131115 w 358"/>
                <a:gd name="T41" fmla="*/ 92853 h 355"/>
                <a:gd name="T42" fmla="*/ 117067 w 358"/>
                <a:gd name="T43" fmla="*/ 113665 h 355"/>
                <a:gd name="T44" fmla="*/ 104580 w 358"/>
                <a:gd name="T45" fmla="*/ 120069 h 355"/>
                <a:gd name="T46" fmla="*/ 106141 w 358"/>
                <a:gd name="T47" fmla="*/ 159291 h 355"/>
                <a:gd name="T48" fmla="*/ 24974 w 358"/>
                <a:gd name="T49" fmla="*/ 231333 h 355"/>
                <a:gd name="T50" fmla="*/ 15609 w 358"/>
                <a:gd name="T51" fmla="*/ 284163 h 355"/>
                <a:gd name="T52" fmla="*/ 57753 w 358"/>
                <a:gd name="T53" fmla="*/ 240938 h 355"/>
                <a:gd name="T54" fmla="*/ 124091 w 358"/>
                <a:gd name="T55" fmla="*/ 177702 h 355"/>
                <a:gd name="T56" fmla="*/ 160772 w 358"/>
                <a:gd name="T57" fmla="*/ 177702 h 355"/>
                <a:gd name="T58" fmla="*/ 171698 w 358"/>
                <a:gd name="T59" fmla="*/ 153688 h 355"/>
                <a:gd name="T60" fmla="*/ 187307 w 358"/>
                <a:gd name="T61" fmla="*/ 150486 h 355"/>
                <a:gd name="T62" fmla="*/ 269254 w 358"/>
                <a:gd name="T63" fmla="*/ 28016 h 3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 name="组合 39"/>
          <p:cNvGrpSpPr/>
          <p:nvPr/>
        </p:nvGrpSpPr>
        <p:grpSpPr bwMode="auto">
          <a:xfrm>
            <a:off x="6654151" y="3963630"/>
            <a:ext cx="334886" cy="345654"/>
            <a:chOff x="0" y="0"/>
            <a:chExt cx="493712" cy="509588"/>
          </a:xfrm>
        </p:grpSpPr>
        <p:sp>
          <p:nvSpPr>
            <p:cNvPr id="27" name="Oval 12"/>
            <p:cNvSpPr>
              <a:spLocks noChangeArrowheads="1"/>
            </p:cNvSpPr>
            <p:nvPr/>
          </p:nvSpPr>
          <p:spPr bwMode="auto">
            <a:xfrm>
              <a:off x="0" y="0"/>
              <a:ext cx="493712"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17"/>
            <p:cNvSpPr>
              <a:spLocks noEditPoints="1"/>
            </p:cNvSpPr>
            <p:nvPr/>
          </p:nvSpPr>
          <p:spPr bwMode="auto">
            <a:xfrm>
              <a:off x="103187" y="92075"/>
              <a:ext cx="300037" cy="330200"/>
            </a:xfrm>
            <a:custGeom>
              <a:avLst/>
              <a:gdLst>
                <a:gd name="T0" fmla="*/ 90709 w 387"/>
                <a:gd name="T1" fmla="*/ 50492 h 412"/>
                <a:gd name="T2" fmla="*/ 196148 w 387"/>
                <a:gd name="T3" fmla="*/ 36867 h 412"/>
                <a:gd name="T4" fmla="*/ 158159 w 387"/>
                <a:gd name="T5" fmla="*/ 22441 h 412"/>
                <a:gd name="T6" fmla="*/ 114743 w 387"/>
                <a:gd name="T7" fmla="*/ 22441 h 412"/>
                <a:gd name="T8" fmla="*/ 76754 w 387"/>
                <a:gd name="T9" fmla="*/ 36867 h 412"/>
                <a:gd name="T10" fmla="*/ 246542 w 387"/>
                <a:gd name="T11" fmla="*/ 286120 h 412"/>
                <a:gd name="T12" fmla="*/ 251194 w 387"/>
                <a:gd name="T13" fmla="*/ 276502 h 412"/>
                <a:gd name="T14" fmla="*/ 233362 w 387"/>
                <a:gd name="T15" fmla="*/ 214790 h 412"/>
                <a:gd name="T16" fmla="*/ 222508 w 387"/>
                <a:gd name="T17" fmla="*/ 214790 h 412"/>
                <a:gd name="T18" fmla="*/ 222508 w 387"/>
                <a:gd name="T19" fmla="*/ 262076 h 412"/>
                <a:gd name="T20" fmla="*/ 223283 w 387"/>
                <a:gd name="T21" fmla="*/ 262878 h 412"/>
                <a:gd name="T22" fmla="*/ 223283 w 387"/>
                <a:gd name="T23" fmla="*/ 264481 h 412"/>
                <a:gd name="T24" fmla="*/ 224059 w 387"/>
                <a:gd name="T25" fmla="*/ 265282 h 412"/>
                <a:gd name="T26" fmla="*/ 285307 w 387"/>
                <a:gd name="T27" fmla="*/ 217996 h 412"/>
                <a:gd name="T28" fmla="*/ 227935 w 387"/>
                <a:gd name="T29" fmla="*/ 186739 h 412"/>
                <a:gd name="T30" fmla="*/ 214755 w 387"/>
                <a:gd name="T31" fmla="*/ 329399 h 412"/>
                <a:gd name="T32" fmla="*/ 296161 w 387"/>
                <a:gd name="T33" fmla="*/ 271694 h 412"/>
                <a:gd name="T34" fmla="*/ 286082 w 387"/>
                <a:gd name="T35" fmla="*/ 270091 h 412"/>
                <a:gd name="T36" fmla="*/ 227935 w 387"/>
                <a:gd name="T37" fmla="*/ 318980 h 412"/>
                <a:gd name="T38" fmla="*/ 170564 w 387"/>
                <a:gd name="T39" fmla="*/ 246849 h 412"/>
                <a:gd name="T40" fmla="*/ 238789 w 387"/>
                <a:gd name="T41" fmla="*/ 198761 h 412"/>
                <a:gd name="T42" fmla="*/ 286082 w 387"/>
                <a:gd name="T43" fmla="*/ 270091 h 412"/>
                <a:gd name="T44" fmla="*/ 100788 w 387"/>
                <a:gd name="T45" fmla="*/ 269289 h 412"/>
                <a:gd name="T46" fmla="*/ 171339 w 387"/>
                <a:gd name="T47" fmla="*/ 196357 h 412"/>
                <a:gd name="T48" fmla="*/ 186069 w 387"/>
                <a:gd name="T49" fmla="*/ 185136 h 412"/>
                <a:gd name="T50" fmla="*/ 258947 w 387"/>
                <a:gd name="T51" fmla="*/ 112204 h 412"/>
                <a:gd name="T52" fmla="*/ 262048 w 387"/>
                <a:gd name="T53" fmla="*/ 181129 h 412"/>
                <a:gd name="T54" fmla="*/ 272902 w 387"/>
                <a:gd name="T55" fmla="*/ 185136 h 412"/>
                <a:gd name="T56" fmla="*/ 272902 w 387"/>
                <a:gd name="T57" fmla="*/ 76138 h 412"/>
                <a:gd name="T58" fmla="*/ 14730 w 387"/>
                <a:gd name="T59" fmla="*/ 61712 h 412"/>
                <a:gd name="T60" fmla="*/ 0 w 387"/>
                <a:gd name="T61" fmla="*/ 115410 h 412"/>
                <a:gd name="T62" fmla="*/ 0 w 387"/>
                <a:gd name="T63" fmla="*/ 196357 h 412"/>
                <a:gd name="T64" fmla="*/ 0 w 387"/>
                <a:gd name="T65" fmla="*/ 274900 h 412"/>
                <a:gd name="T66" fmla="*/ 151181 w 387"/>
                <a:gd name="T67" fmla="*/ 289326 h 412"/>
                <a:gd name="T68" fmla="*/ 11629 w 387"/>
                <a:gd name="T69" fmla="*/ 115410 h 412"/>
                <a:gd name="T70" fmla="*/ 14730 w 387"/>
                <a:gd name="T71" fmla="*/ 112204 h 412"/>
                <a:gd name="T72" fmla="*/ 89158 w 387"/>
                <a:gd name="T73" fmla="*/ 185136 h 412"/>
                <a:gd name="T74" fmla="*/ 11629 w 387"/>
                <a:gd name="T75" fmla="*/ 115410 h 412"/>
                <a:gd name="T76" fmla="*/ 89158 w 387"/>
                <a:gd name="T77" fmla="*/ 196357 h 412"/>
                <a:gd name="T78" fmla="*/ 14730 w 387"/>
                <a:gd name="T79" fmla="*/ 269289 h 412"/>
                <a:gd name="T80" fmla="*/ 11629 w 387"/>
                <a:gd name="T81" fmla="*/ 196357 h 412"/>
                <a:gd name="T82" fmla="*/ 100788 w 387"/>
                <a:gd name="T83" fmla="*/ 185136 h 412"/>
                <a:gd name="T84" fmla="*/ 100788 w 387"/>
                <a:gd name="T85" fmla="*/ 112204 h 412"/>
                <a:gd name="T86" fmla="*/ 175215 w 387"/>
                <a:gd name="T87" fmla="*/ 185136 h 412"/>
                <a:gd name="T88" fmla="*/ 180642 w 387"/>
                <a:gd name="T89" fmla="*/ 76138 h 412"/>
                <a:gd name="T90" fmla="*/ 190721 w 387"/>
                <a:gd name="T91" fmla="*/ 85756 h 412"/>
                <a:gd name="T92" fmla="*/ 171339 w 387"/>
                <a:gd name="T93" fmla="*/ 85756 h 412"/>
                <a:gd name="T94" fmla="*/ 95361 w 387"/>
                <a:gd name="T95" fmla="*/ 76138 h 412"/>
                <a:gd name="T96" fmla="*/ 104664 w 387"/>
                <a:gd name="T97" fmla="*/ 85756 h 412"/>
                <a:gd name="T98" fmla="*/ 85282 w 387"/>
                <a:gd name="T99" fmla="*/ 8575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500" autoRev="1" fill="hold">
                                          <p:stCondLst>
                                            <p:cond delay="0"/>
                                          </p:stCondLst>
                                        </p:cTn>
                                        <p:tgtEl>
                                          <p:spTgt spid="16"/>
                                        </p:tgtEl>
                                        <p:attrNameLst>
                                          <p:attrName>ppt_w</p:attrName>
                                        </p:attrNameLst>
                                      </p:cBhvr>
                                    </p:anim>
                                    <p:anim by="(#ppt_w*0.50)" calcmode="lin" valueType="num">
                                      <p:cBhvr>
                                        <p:cTn id="23" dur="500" decel="50000" autoRev="1" fill="hold">
                                          <p:stCondLst>
                                            <p:cond delay="0"/>
                                          </p:stCondLst>
                                        </p:cTn>
                                        <p:tgtEl>
                                          <p:spTgt spid="16"/>
                                        </p:tgtEl>
                                        <p:attrNameLst>
                                          <p:attrName>ppt_x</p:attrName>
                                        </p:attrNameLst>
                                      </p:cBhvr>
                                    </p:anim>
                                    <p:anim from="(-#ppt_h/2)" to="(#ppt_y)" calcmode="lin" valueType="num">
                                      <p:cBhvr>
                                        <p:cTn id="24" dur="1000" fill="hold">
                                          <p:stCondLst>
                                            <p:cond delay="0"/>
                                          </p:stCondLst>
                                        </p:cTn>
                                        <p:tgtEl>
                                          <p:spTgt spid="16"/>
                                        </p:tgtEl>
                                        <p:attrNameLst>
                                          <p:attrName>ppt_y</p:attrName>
                                        </p:attrNameLst>
                                      </p:cBhvr>
                                    </p:anim>
                                    <p:animRot by="21600000">
                                      <p:cBhvr>
                                        <p:cTn id="25" dur="1000" fill="hold">
                                          <p:stCondLst>
                                            <p:cond delay="0"/>
                                          </p:stCondLst>
                                        </p:cTn>
                                        <p:tgtEl>
                                          <p:spTgt spid="16"/>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4700"/>
                            </p:stCondLst>
                            <p:childTnLst>
                              <p:par>
                                <p:cTn id="33" presetID="2" presetClass="entr" presetSubtype="1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1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3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6"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endParaRPr lang="zh-CN" altLang="en-US" sz="1270"/>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bg1"/>
                    </a:solidFill>
                    <a:latin typeface="+mj-ea"/>
                    <a:sym typeface="宋体" panose="02010600030101010101" pitchFamily="2" charset="-122"/>
                  </a:rPr>
                  <a:t>添加标题</a:t>
                </a: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505" dirty="0">
                <a:solidFill>
                  <a:schemeClr val="tx1">
                    <a:lumMod val="65000"/>
                    <a:lumOff val="35000"/>
                  </a:schemeClr>
                </a:solidFill>
                <a:latin typeface="+mj-ea"/>
                <a:sym typeface="宋体" panose="02010600030101010101" pitchFamily="2" charset="-122"/>
              </a:rPr>
              <a:t>添加标题</a:t>
            </a: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1695" dirty="0">
                <a:solidFill>
                  <a:schemeClr val="tx1">
                    <a:lumMod val="65000"/>
                    <a:lumOff val="35000"/>
                  </a:schemeClr>
                </a:solidFill>
                <a:latin typeface="+mj-ea"/>
                <a:sym typeface="宋体" panose="02010600030101010101" pitchFamily="2" charset="-122"/>
              </a:rPr>
              <a:t>添加标题</a:t>
            </a: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3" name="文本框 122"/>
            <p:cNvSpPr txBox="1"/>
            <p:nvPr/>
          </p:nvSpPr>
          <p:spPr>
            <a:xfrm>
              <a:off x="6082486" y="2404051"/>
              <a:ext cx="1244159"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98" name="组合 97"/>
          <p:cNvGrpSpPr/>
          <p:nvPr/>
        </p:nvGrpSpPr>
        <p:grpSpPr>
          <a:xfrm>
            <a:off x="-186661" y="167406"/>
            <a:ext cx="9330661" cy="304776"/>
            <a:chOff x="-198457" y="144052"/>
            <a:chExt cx="9920307" cy="324036"/>
          </a:xfrm>
        </p:grpSpPr>
        <p:cxnSp>
          <p:nvCxnSpPr>
            <p:cNvPr id="99" name="直接连接符 9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0" name="组合 99"/>
            <p:cNvGrpSpPr/>
            <p:nvPr userDrawn="1"/>
          </p:nvGrpSpPr>
          <p:grpSpPr>
            <a:xfrm>
              <a:off x="-198457" y="144052"/>
              <a:ext cx="2066885" cy="319659"/>
              <a:chOff x="2559580" y="72044"/>
              <a:chExt cx="2066885" cy="319659"/>
            </a:xfrm>
          </p:grpSpPr>
          <p:sp>
            <p:nvSpPr>
              <p:cNvPr id="107" name="五边形 10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1" name="组合 100"/>
            <p:cNvGrpSpPr/>
            <p:nvPr userDrawn="1"/>
          </p:nvGrpSpPr>
          <p:grpSpPr>
            <a:xfrm>
              <a:off x="2740163" y="144052"/>
              <a:ext cx="2066885" cy="319659"/>
              <a:chOff x="4972411" y="72044"/>
              <a:chExt cx="2066885" cy="319659"/>
            </a:xfrm>
          </p:grpSpPr>
          <p:sp>
            <p:nvSpPr>
              <p:cNvPr id="105" name="五边形 10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2" name="组合 101"/>
            <p:cNvGrpSpPr/>
            <p:nvPr userDrawn="1"/>
          </p:nvGrpSpPr>
          <p:grpSpPr>
            <a:xfrm>
              <a:off x="4212853" y="144052"/>
              <a:ext cx="2066885" cy="319659"/>
              <a:chOff x="7404958" y="72044"/>
              <a:chExt cx="2066885" cy="319659"/>
            </a:xfrm>
          </p:grpSpPr>
          <p:sp>
            <p:nvSpPr>
              <p:cNvPr id="103" name="五边形 10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09" name="组合 108"/>
          <p:cNvGrpSpPr/>
          <p:nvPr/>
        </p:nvGrpSpPr>
        <p:grpSpPr>
          <a:xfrm>
            <a:off x="1197454" y="133543"/>
            <a:ext cx="1944033" cy="440233"/>
            <a:chOff x="121344" y="72044"/>
            <a:chExt cx="2066885" cy="468053"/>
          </a:xfrm>
        </p:grpSpPr>
        <p:sp>
          <p:nvSpPr>
            <p:cNvPr id="110" name="五边形 10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250" fill="hold"/>
                                        <p:tgtEl>
                                          <p:spTgt spid="98"/>
                                        </p:tgtEl>
                                        <p:attrNameLst>
                                          <p:attrName>ppt_x</p:attrName>
                                        </p:attrNameLst>
                                      </p:cBhvr>
                                      <p:tavLst>
                                        <p:tav tm="0">
                                          <p:val>
                                            <p:strVal val="1+#ppt_w/2"/>
                                          </p:val>
                                        </p:tav>
                                        <p:tav tm="100000">
                                          <p:val>
                                            <p:strVal val="#ppt_x"/>
                                          </p:val>
                                        </p:tav>
                                      </p:tavLst>
                                    </p:anim>
                                    <p:anim calcmode="lin" valueType="num">
                                      <p:cBhvr additive="base">
                                        <p:cTn id="8" dur="250" fill="hold"/>
                                        <p:tgtEl>
                                          <p:spTgt spid="9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09"/>
                                        </p:tgtEl>
                                        <p:attrNameLst>
                                          <p:attrName>style.visibility</p:attrName>
                                        </p:attrNameLst>
                                      </p:cBhvr>
                                      <p:to>
                                        <p:strVal val="visible"/>
                                      </p:to>
                                    </p:set>
                                    <p:anim calcmode="lin" valueType="num">
                                      <p:cBhvr additive="base">
                                        <p:cTn id="12" dur="250" fill="hold"/>
                                        <p:tgtEl>
                                          <p:spTgt spid="109"/>
                                        </p:tgtEl>
                                        <p:attrNameLst>
                                          <p:attrName>ppt_x</p:attrName>
                                        </p:attrNameLst>
                                      </p:cBhvr>
                                      <p:tavLst>
                                        <p:tav tm="0">
                                          <p:val>
                                            <p:strVal val="#ppt_x"/>
                                          </p:val>
                                        </p:tav>
                                        <p:tav tm="100000">
                                          <p:val>
                                            <p:strVal val="#ppt_x"/>
                                          </p:val>
                                        </p:tav>
                                      </p:tavLst>
                                    </p:anim>
                                    <p:anim calcmode="lin" valueType="num">
                                      <p:cBhvr additive="base">
                                        <p:cTn id="13" dur="250" fill="hold"/>
                                        <p:tgtEl>
                                          <p:spTgt spid="10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250"/>
                                        <p:tgtEl>
                                          <p:spTgt spid="12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22"/>
                                        </p:tgtEl>
                                        <p:attrNameLst>
                                          <p:attrName>style.visibility</p:attrName>
                                        </p:attrNameLst>
                                      </p:cBhvr>
                                      <p:to>
                                        <p:strVal val="visible"/>
                                      </p:to>
                                    </p:set>
                                    <p:animEffect transition="in" filter="wipe(left)">
                                      <p:cBhvr>
                                        <p:cTn id="21" dur="250"/>
                                        <p:tgtEl>
                                          <p:spTgt spid="12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0"/>
                                        </p:tgtEl>
                                        <p:attrNameLst>
                                          <p:attrName>style.visibility</p:attrName>
                                        </p:attrNameLst>
                                      </p:cBhvr>
                                      <p:to>
                                        <p:strVal val="visible"/>
                                      </p:to>
                                    </p:set>
                                    <p:animEffect transition="in" filter="wipe(left)">
                                      <p:cBhvr>
                                        <p:cTn id="24" dur="250"/>
                                        <p:tgtEl>
                                          <p:spTgt spid="120"/>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50"/>
                                        <p:tgtEl>
                                          <p:spTgt spid="12"/>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250" fill="hold"/>
                                        <p:tgtEl>
                                          <p:spTgt spid="4"/>
                                        </p:tgtEl>
                                        <p:attrNameLst>
                                          <p:attrName>ppt_w</p:attrName>
                                        </p:attrNameLst>
                                      </p:cBhvr>
                                      <p:tavLst>
                                        <p:tav tm="0">
                                          <p:val>
                                            <p:fltVal val="0"/>
                                          </p:val>
                                        </p:tav>
                                        <p:tav tm="100000">
                                          <p:val>
                                            <p:strVal val="#ppt_w"/>
                                          </p:val>
                                        </p:tav>
                                      </p:tavLst>
                                    </p:anim>
                                    <p:anim calcmode="lin" valueType="num">
                                      <p:cBhvr>
                                        <p:cTn id="33" dur="250" fill="hold"/>
                                        <p:tgtEl>
                                          <p:spTgt spid="4"/>
                                        </p:tgtEl>
                                        <p:attrNameLst>
                                          <p:attrName>ppt_h</p:attrName>
                                        </p:attrNameLst>
                                      </p:cBhvr>
                                      <p:tavLst>
                                        <p:tav tm="0">
                                          <p:val>
                                            <p:fltVal val="0"/>
                                          </p:val>
                                        </p:tav>
                                        <p:tav tm="100000">
                                          <p:val>
                                            <p:strVal val="#ppt_h"/>
                                          </p:val>
                                        </p:tav>
                                      </p:tavLst>
                                    </p:anim>
                                    <p:anim calcmode="lin" valueType="num">
                                      <p:cBhvr>
                                        <p:cTn id="34" dur="250" fill="hold"/>
                                        <p:tgtEl>
                                          <p:spTgt spid="4"/>
                                        </p:tgtEl>
                                        <p:attrNameLst>
                                          <p:attrName>style.rotation</p:attrName>
                                        </p:attrNameLst>
                                      </p:cBhvr>
                                      <p:tavLst>
                                        <p:tav tm="0">
                                          <p:val>
                                            <p:fltVal val="90"/>
                                          </p:val>
                                        </p:tav>
                                        <p:tav tm="100000">
                                          <p:val>
                                            <p:fltVal val="0"/>
                                          </p:val>
                                        </p:tav>
                                      </p:tavLst>
                                    </p:anim>
                                    <p:animEffect transition="in" filter="fade">
                                      <p:cBhvr>
                                        <p:cTn id="35" dur="250"/>
                                        <p:tgtEl>
                                          <p:spTgt spid="4"/>
                                        </p:tgtEl>
                                      </p:cBhvr>
                                    </p:animEffect>
                                  </p:childTnLst>
                                </p:cTn>
                              </p:par>
                              <p:par>
                                <p:cTn id="36" presetID="2" presetClass="entr" presetSubtype="9"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250" fill="hold"/>
                                        <p:tgtEl>
                                          <p:spTgt spid="9"/>
                                        </p:tgtEl>
                                        <p:attrNameLst>
                                          <p:attrName>ppt_x</p:attrName>
                                        </p:attrNameLst>
                                      </p:cBhvr>
                                      <p:tavLst>
                                        <p:tav tm="0">
                                          <p:val>
                                            <p:strVal val="0-#ppt_w/2"/>
                                          </p:val>
                                        </p:tav>
                                        <p:tav tm="100000">
                                          <p:val>
                                            <p:strVal val="#ppt_x"/>
                                          </p:val>
                                        </p:tav>
                                      </p:tavLst>
                                    </p:anim>
                                    <p:anim calcmode="lin" valueType="num">
                                      <p:cBhvr additive="base">
                                        <p:cTn id="39" dur="250" fill="hold"/>
                                        <p:tgtEl>
                                          <p:spTgt spid="9"/>
                                        </p:tgtEl>
                                        <p:attrNameLst>
                                          <p:attrName>ppt_y</p:attrName>
                                        </p:attrNameLst>
                                      </p:cBhvr>
                                      <p:tavLst>
                                        <p:tav tm="0">
                                          <p:val>
                                            <p:strVal val="0-#ppt_h/2"/>
                                          </p:val>
                                        </p:tav>
                                        <p:tav tm="100000">
                                          <p:val>
                                            <p:strVal val="#ppt_y"/>
                                          </p:val>
                                        </p:tav>
                                      </p:tavLst>
                                    </p:anim>
                                  </p:childTnLst>
                                </p:cTn>
                              </p:par>
                            </p:childTnLst>
                          </p:cTn>
                        </p:par>
                        <p:par>
                          <p:cTn id="40" fill="hold">
                            <p:stCondLst>
                              <p:cond delay="3000"/>
                            </p:stCondLst>
                            <p:childTnLst>
                              <p:par>
                                <p:cTn id="41" presetID="31"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anim calcmode="lin" valueType="num">
                                      <p:cBhvr>
                                        <p:cTn id="45" dur="250" fill="hold"/>
                                        <p:tgtEl>
                                          <p:spTgt spid="5"/>
                                        </p:tgtEl>
                                        <p:attrNameLst>
                                          <p:attrName>style.rotation</p:attrName>
                                        </p:attrNameLst>
                                      </p:cBhvr>
                                      <p:tavLst>
                                        <p:tav tm="0">
                                          <p:val>
                                            <p:fltVal val="90"/>
                                          </p:val>
                                        </p:tav>
                                        <p:tav tm="100000">
                                          <p:val>
                                            <p:fltVal val="0"/>
                                          </p:val>
                                        </p:tav>
                                      </p:tavLst>
                                    </p:anim>
                                    <p:animEffect transition="in" filter="fade">
                                      <p:cBhvr>
                                        <p:cTn id="46" dur="250"/>
                                        <p:tgtEl>
                                          <p:spTgt spid="5"/>
                                        </p:tgtEl>
                                      </p:cBhvr>
                                    </p:animEffect>
                                  </p:childTnLst>
                                </p:cTn>
                              </p:par>
                              <p:par>
                                <p:cTn id="47" presetID="2" presetClass="entr" presetSubtype="3"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250" fill="hold"/>
                                        <p:tgtEl>
                                          <p:spTgt spid="8"/>
                                        </p:tgtEl>
                                        <p:attrNameLst>
                                          <p:attrName>ppt_x</p:attrName>
                                        </p:attrNameLst>
                                      </p:cBhvr>
                                      <p:tavLst>
                                        <p:tav tm="0">
                                          <p:val>
                                            <p:strVal val="1+#ppt_w/2"/>
                                          </p:val>
                                        </p:tav>
                                        <p:tav tm="100000">
                                          <p:val>
                                            <p:strVal val="#ppt_x"/>
                                          </p:val>
                                        </p:tav>
                                      </p:tavLst>
                                    </p:anim>
                                    <p:anim calcmode="lin" valueType="num">
                                      <p:cBhvr additive="base">
                                        <p:cTn id="50" dur="250" fill="hold"/>
                                        <p:tgtEl>
                                          <p:spTgt spid="8"/>
                                        </p:tgtEl>
                                        <p:attrNameLst>
                                          <p:attrName>ppt_y</p:attrName>
                                        </p:attrNameLst>
                                      </p:cBhvr>
                                      <p:tavLst>
                                        <p:tav tm="0">
                                          <p:val>
                                            <p:strVal val="0-#ppt_h/2"/>
                                          </p:val>
                                        </p:tav>
                                        <p:tav tm="100000">
                                          <p:val>
                                            <p:strVal val="#ppt_y"/>
                                          </p:val>
                                        </p:tav>
                                      </p:tavLst>
                                    </p:anim>
                                  </p:childTnLst>
                                </p:cTn>
                              </p:par>
                            </p:childTnLst>
                          </p:cTn>
                        </p:par>
                        <p:par>
                          <p:cTn id="51" fill="hold">
                            <p:stCondLst>
                              <p:cond delay="3500"/>
                            </p:stCondLst>
                            <p:childTnLst>
                              <p:par>
                                <p:cTn id="52" presetID="31"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p:cTn id="54" dur="250" fill="hold"/>
                                        <p:tgtEl>
                                          <p:spTgt spid="6"/>
                                        </p:tgtEl>
                                        <p:attrNameLst>
                                          <p:attrName>ppt_w</p:attrName>
                                        </p:attrNameLst>
                                      </p:cBhvr>
                                      <p:tavLst>
                                        <p:tav tm="0">
                                          <p:val>
                                            <p:fltVal val="0"/>
                                          </p:val>
                                        </p:tav>
                                        <p:tav tm="100000">
                                          <p:val>
                                            <p:strVal val="#ppt_w"/>
                                          </p:val>
                                        </p:tav>
                                      </p:tavLst>
                                    </p:anim>
                                    <p:anim calcmode="lin" valueType="num">
                                      <p:cBhvr>
                                        <p:cTn id="55" dur="250" fill="hold"/>
                                        <p:tgtEl>
                                          <p:spTgt spid="6"/>
                                        </p:tgtEl>
                                        <p:attrNameLst>
                                          <p:attrName>ppt_h</p:attrName>
                                        </p:attrNameLst>
                                      </p:cBhvr>
                                      <p:tavLst>
                                        <p:tav tm="0">
                                          <p:val>
                                            <p:fltVal val="0"/>
                                          </p:val>
                                        </p:tav>
                                        <p:tav tm="100000">
                                          <p:val>
                                            <p:strVal val="#ppt_h"/>
                                          </p:val>
                                        </p:tav>
                                      </p:tavLst>
                                    </p:anim>
                                    <p:anim calcmode="lin" valueType="num">
                                      <p:cBhvr>
                                        <p:cTn id="56" dur="250" fill="hold"/>
                                        <p:tgtEl>
                                          <p:spTgt spid="6"/>
                                        </p:tgtEl>
                                        <p:attrNameLst>
                                          <p:attrName>style.rotation</p:attrName>
                                        </p:attrNameLst>
                                      </p:cBhvr>
                                      <p:tavLst>
                                        <p:tav tm="0">
                                          <p:val>
                                            <p:fltVal val="90"/>
                                          </p:val>
                                        </p:tav>
                                        <p:tav tm="100000">
                                          <p:val>
                                            <p:fltVal val="0"/>
                                          </p:val>
                                        </p:tav>
                                      </p:tavLst>
                                    </p:anim>
                                    <p:animEffect transition="in" filter="fade">
                                      <p:cBhvr>
                                        <p:cTn id="57" dur="250"/>
                                        <p:tgtEl>
                                          <p:spTgt spid="6"/>
                                        </p:tgtEl>
                                      </p:cBhvr>
                                    </p:animEffect>
                                  </p:childTnLst>
                                </p:cTn>
                              </p:par>
                              <p:par>
                                <p:cTn id="58" presetID="2" presetClass="entr" presetSubtype="6"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250" fill="hold"/>
                                        <p:tgtEl>
                                          <p:spTgt spid="13"/>
                                        </p:tgtEl>
                                        <p:attrNameLst>
                                          <p:attrName>ppt_x</p:attrName>
                                        </p:attrNameLst>
                                      </p:cBhvr>
                                      <p:tavLst>
                                        <p:tav tm="0">
                                          <p:val>
                                            <p:strVal val="1+#ppt_w/2"/>
                                          </p:val>
                                        </p:tav>
                                        <p:tav tm="100000">
                                          <p:val>
                                            <p:strVal val="#ppt_x"/>
                                          </p:val>
                                        </p:tav>
                                      </p:tavLst>
                                    </p:anim>
                                    <p:anim calcmode="lin" valueType="num">
                                      <p:cBhvr additive="base">
                                        <p:cTn id="61" dur="2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4000"/>
                            </p:stCondLst>
                            <p:childTnLst>
                              <p:par>
                                <p:cTn id="63" presetID="31"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250" fill="hold"/>
                                        <p:tgtEl>
                                          <p:spTgt spid="7"/>
                                        </p:tgtEl>
                                        <p:attrNameLst>
                                          <p:attrName>ppt_w</p:attrName>
                                        </p:attrNameLst>
                                      </p:cBhvr>
                                      <p:tavLst>
                                        <p:tav tm="0">
                                          <p:val>
                                            <p:fltVal val="0"/>
                                          </p:val>
                                        </p:tav>
                                        <p:tav tm="100000">
                                          <p:val>
                                            <p:strVal val="#ppt_w"/>
                                          </p:val>
                                        </p:tav>
                                      </p:tavLst>
                                    </p:anim>
                                    <p:anim calcmode="lin" valueType="num">
                                      <p:cBhvr>
                                        <p:cTn id="66" dur="250" fill="hold"/>
                                        <p:tgtEl>
                                          <p:spTgt spid="7"/>
                                        </p:tgtEl>
                                        <p:attrNameLst>
                                          <p:attrName>ppt_h</p:attrName>
                                        </p:attrNameLst>
                                      </p:cBhvr>
                                      <p:tavLst>
                                        <p:tav tm="0">
                                          <p:val>
                                            <p:fltVal val="0"/>
                                          </p:val>
                                        </p:tav>
                                        <p:tav tm="100000">
                                          <p:val>
                                            <p:strVal val="#ppt_h"/>
                                          </p:val>
                                        </p:tav>
                                      </p:tavLst>
                                    </p:anim>
                                    <p:anim calcmode="lin" valueType="num">
                                      <p:cBhvr>
                                        <p:cTn id="67" dur="250" fill="hold"/>
                                        <p:tgtEl>
                                          <p:spTgt spid="7"/>
                                        </p:tgtEl>
                                        <p:attrNameLst>
                                          <p:attrName>style.rotation</p:attrName>
                                        </p:attrNameLst>
                                      </p:cBhvr>
                                      <p:tavLst>
                                        <p:tav tm="0">
                                          <p:val>
                                            <p:fltVal val="90"/>
                                          </p:val>
                                        </p:tav>
                                        <p:tav tm="100000">
                                          <p:val>
                                            <p:fltVal val="0"/>
                                          </p:val>
                                        </p:tav>
                                      </p:tavLst>
                                    </p:anim>
                                    <p:animEffect transition="in" filter="fade">
                                      <p:cBhvr>
                                        <p:cTn id="68" dur="250"/>
                                        <p:tgtEl>
                                          <p:spTgt spid="7"/>
                                        </p:tgtEl>
                                      </p:cBhvr>
                                    </p:animEffect>
                                  </p:childTnLst>
                                </p:cTn>
                              </p:par>
                              <p:par>
                                <p:cTn id="69" presetID="2" presetClass="entr" presetSubtype="12" fill="hold" nodeType="with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additive="base">
                                        <p:cTn id="71" dur="250" fill="hold"/>
                                        <p:tgtEl>
                                          <p:spTgt spid="10"/>
                                        </p:tgtEl>
                                        <p:attrNameLst>
                                          <p:attrName>ppt_x</p:attrName>
                                        </p:attrNameLst>
                                      </p:cBhvr>
                                      <p:tavLst>
                                        <p:tav tm="0">
                                          <p:val>
                                            <p:strVal val="0-#ppt_w/2"/>
                                          </p:val>
                                        </p:tav>
                                        <p:tav tm="100000">
                                          <p:val>
                                            <p:strVal val="#ppt_x"/>
                                          </p:val>
                                        </p:tav>
                                      </p:tavLst>
                                    </p:anim>
                                    <p:anim calcmode="lin" valueType="num">
                                      <p:cBhvr additive="base">
                                        <p:cTn id="72" dur="250" fill="hold"/>
                                        <p:tgtEl>
                                          <p:spTgt spid="10"/>
                                        </p:tgtEl>
                                        <p:attrNameLst>
                                          <p:attrName>ppt_y</p:attrName>
                                        </p:attrNameLst>
                                      </p:cBhvr>
                                      <p:tavLst>
                                        <p:tav tm="0">
                                          <p:val>
                                            <p:strVal val="1+#ppt_h/2"/>
                                          </p:val>
                                        </p:tav>
                                        <p:tav tm="100000">
                                          <p:val>
                                            <p:strVal val="#ppt_y"/>
                                          </p:val>
                                        </p:tav>
                                      </p:tavLst>
                                    </p:anim>
                                  </p:childTnLst>
                                </p:cTn>
                              </p:par>
                              <p:par>
                                <p:cTn id="73" presetID="10" presetClass="entr" presetSubtype="0" fill="hold" grpId="0" nodeType="withEffect">
                                  <p:stCondLst>
                                    <p:cond delay="0"/>
                                  </p:stCondLst>
                                  <p:childTnLst>
                                    <p:set>
                                      <p:cBhvr>
                                        <p:cTn id="74" dur="1" fill="hold">
                                          <p:stCondLst>
                                            <p:cond delay="0"/>
                                          </p:stCondLst>
                                        </p:cTn>
                                        <p:tgtEl>
                                          <p:spTgt spid="25619"/>
                                        </p:tgtEl>
                                        <p:attrNameLst>
                                          <p:attrName>style.visibility</p:attrName>
                                        </p:attrNameLst>
                                      </p:cBhvr>
                                      <p:to>
                                        <p:strVal val="visible"/>
                                      </p:to>
                                    </p:set>
                                    <p:animEffect transition="in" filter="fade">
                                      <p:cBhvr>
                                        <p:cTn id="75" dur="250"/>
                                        <p:tgtEl>
                                          <p:spTgt spid="2561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5625"/>
                                        </p:tgtEl>
                                        <p:attrNameLst>
                                          <p:attrName>style.visibility</p:attrName>
                                        </p:attrNameLst>
                                      </p:cBhvr>
                                      <p:to>
                                        <p:strVal val="visible"/>
                                      </p:to>
                                    </p:set>
                                    <p:animEffect transition="in" filter="fade">
                                      <p:cBhvr>
                                        <p:cTn id="78" dur="250"/>
                                        <p:tgtEl>
                                          <p:spTgt spid="2562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5627"/>
                                        </p:tgtEl>
                                        <p:attrNameLst>
                                          <p:attrName>style.visibility</p:attrName>
                                        </p:attrNameLst>
                                      </p:cBhvr>
                                      <p:to>
                                        <p:strVal val="visible"/>
                                      </p:to>
                                    </p:set>
                                    <p:animEffect transition="in" filter="fade">
                                      <p:cBhvr>
                                        <p:cTn id="81" dur="250"/>
                                        <p:tgtEl>
                                          <p:spTgt spid="256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5613"/>
                                        </p:tgtEl>
                                        <p:attrNameLst>
                                          <p:attrName>style.visibility</p:attrName>
                                        </p:attrNameLst>
                                      </p:cBhvr>
                                      <p:to>
                                        <p:strVal val="visible"/>
                                      </p:to>
                                    </p:set>
                                    <p:animEffect transition="in" filter="fade">
                                      <p:cBhvr>
                                        <p:cTn id="84" dur="250"/>
                                        <p:tgtEl>
                                          <p:spTgt spid="2561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5626"/>
                                        </p:tgtEl>
                                        <p:attrNameLst>
                                          <p:attrName>style.visibility</p:attrName>
                                        </p:attrNameLst>
                                      </p:cBhvr>
                                      <p:to>
                                        <p:strVal val="visible"/>
                                      </p:to>
                                    </p:set>
                                    <p:animEffect transition="in" filter="fade">
                                      <p:cBhvr>
                                        <p:cTn id="87" dur="250"/>
                                        <p:tgtEl>
                                          <p:spTgt spid="25626"/>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5615"/>
                                        </p:tgtEl>
                                        <p:attrNameLst>
                                          <p:attrName>style.visibility</p:attrName>
                                        </p:attrNameLst>
                                      </p:cBhvr>
                                      <p:to>
                                        <p:strVal val="visible"/>
                                      </p:to>
                                    </p:set>
                                    <p:animEffect transition="in" filter="fade">
                                      <p:cBhvr>
                                        <p:cTn id="90" dur="250"/>
                                        <p:tgtEl>
                                          <p:spTgt spid="2561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628"/>
                                        </p:tgtEl>
                                        <p:attrNameLst>
                                          <p:attrName>style.visibility</p:attrName>
                                        </p:attrNameLst>
                                      </p:cBhvr>
                                      <p:to>
                                        <p:strVal val="visible"/>
                                      </p:to>
                                    </p:set>
                                    <p:animEffect transition="in" filter="fade">
                                      <p:cBhvr>
                                        <p:cTn id="93" dur="250"/>
                                        <p:tgtEl>
                                          <p:spTgt spid="2562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617"/>
                                        </p:tgtEl>
                                        <p:attrNameLst>
                                          <p:attrName>style.visibility</p:attrName>
                                        </p:attrNameLst>
                                      </p:cBhvr>
                                      <p:to>
                                        <p:strVal val="visible"/>
                                      </p:to>
                                    </p:set>
                                    <p:animEffect transition="in" filter="fade">
                                      <p:cBhvr>
                                        <p:cTn id="9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a:defRPr/>
              </a:pPr>
              <a:endParaRPr lang="zh-CN" altLang="en-US" sz="1270"/>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a:defRPr/>
              </a:pPr>
              <a:endParaRPr lang="zh-CN" altLang="en-US" sz="1270"/>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defRPr/>
              </a:pPr>
              <a:r>
                <a:rPr lang="zh-CN" altLang="en-US" sz="2350" dirty="0">
                  <a:solidFill>
                    <a:schemeClr val="bg1"/>
                  </a:solidFill>
                  <a:latin typeface="+mj-ea"/>
                  <a:sym typeface="宋体" panose="02010600030101010101" pitchFamily="2" charset="-122"/>
                </a:rPr>
                <a:t>添加标题</a:t>
              </a:r>
            </a:p>
          </p:txBody>
        </p:sp>
      </p:grpSp>
      <p:sp>
        <p:nvSpPr>
          <p:cNvPr id="27" name="矩形 26"/>
          <p:cNvSpPr/>
          <p:nvPr/>
        </p:nvSpPr>
        <p:spPr>
          <a:xfrm>
            <a:off x="1065900"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8" name="矩形 27"/>
          <p:cNvSpPr/>
          <p:nvPr/>
        </p:nvSpPr>
        <p:spPr>
          <a:xfrm>
            <a:off x="2691371"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29" name="矩形 28"/>
          <p:cNvSpPr/>
          <p:nvPr/>
        </p:nvSpPr>
        <p:spPr>
          <a:xfrm>
            <a:off x="4390683"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sp>
        <p:nvSpPr>
          <p:cNvPr id="30" name="矩形 29"/>
          <p:cNvSpPr/>
          <p:nvPr/>
        </p:nvSpPr>
        <p:spPr>
          <a:xfrm>
            <a:off x="6074947" y="3766984"/>
            <a:ext cx="1677445" cy="658578"/>
          </a:xfrm>
          <a:prstGeom prst="rect">
            <a:avLst/>
          </a:prstGeom>
        </p:spPr>
        <p:txBody>
          <a:bodyPr wrap="square">
            <a:spAutoFit/>
          </a:bodyPr>
          <a:lstStyle/>
          <a:p>
            <a:pPr algn="ctr">
              <a:lnSpc>
                <a:spcPct val="130000"/>
              </a:lnSpc>
              <a:spcAft>
                <a:spcPts val="565"/>
              </a:spcAft>
              <a:defRPr/>
            </a:pPr>
            <a:r>
              <a:rPr lang="zh-CN" altLang="en-US" sz="1505" b="1" dirty="0">
                <a:solidFill>
                  <a:prstClr val="black">
                    <a:lumMod val="50000"/>
                    <a:lumOff val="50000"/>
                  </a:prstClr>
                </a:solidFill>
                <a:latin typeface="微软雅黑" panose="020B0503020204020204" pitchFamily="34" charset="-122"/>
                <a:ea typeface="微软雅黑" panose="020B0503020204020204" pitchFamily="34" charset="-122"/>
              </a:rPr>
              <a:t>点击修改文字</a:t>
            </a:r>
            <a:endParaRPr lang="en-US" altLang="zh-CN" sz="1505"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a:lnSpc>
                <a:spcPct val="130000"/>
              </a:lnSpc>
              <a:spcAft>
                <a:spcPts val="565"/>
              </a:spcAft>
              <a:defRPr/>
            </a:pPr>
            <a:r>
              <a:rPr lang="zh-CN" altLang="en-US" sz="940" dirty="0">
                <a:solidFill>
                  <a:prstClr val="white">
                    <a:lumMod val="65000"/>
                  </a:prstClr>
                </a:solidFill>
                <a:latin typeface="微软雅黑" panose="020B0503020204020204" pitchFamily="34" charset="-122"/>
                <a:ea typeface="微软雅黑" panose="020B0503020204020204" pitchFamily="34" charset="-122"/>
              </a:rPr>
              <a:t>这是指由消费者组织的</a:t>
            </a:r>
          </a:p>
        </p:txBody>
      </p:sp>
      <p:grpSp>
        <p:nvGrpSpPr>
          <p:cNvPr id="31" name="组合 30"/>
          <p:cNvGrpSpPr/>
          <p:nvPr/>
        </p:nvGrpSpPr>
        <p:grpSpPr>
          <a:xfrm>
            <a:off x="-186661" y="167406"/>
            <a:ext cx="9330661" cy="304776"/>
            <a:chOff x="-198457" y="144052"/>
            <a:chExt cx="9920307" cy="324036"/>
          </a:xfrm>
        </p:grpSpPr>
        <p:cxnSp>
          <p:nvCxnSpPr>
            <p:cNvPr id="32" name="直接连接符 3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userDrawn="1"/>
          </p:nvGrpSpPr>
          <p:grpSpPr>
            <a:xfrm>
              <a:off x="-198457" y="144052"/>
              <a:ext cx="2066885" cy="319659"/>
              <a:chOff x="2559580" y="72044"/>
              <a:chExt cx="2066885" cy="319659"/>
            </a:xfrm>
          </p:grpSpPr>
          <p:sp>
            <p:nvSpPr>
              <p:cNvPr id="40" name="五边形 3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34" name="组合 33"/>
            <p:cNvGrpSpPr/>
            <p:nvPr userDrawn="1"/>
          </p:nvGrpSpPr>
          <p:grpSpPr>
            <a:xfrm>
              <a:off x="2740163" y="144052"/>
              <a:ext cx="2066885" cy="319659"/>
              <a:chOff x="4972411" y="72044"/>
              <a:chExt cx="2066885" cy="319659"/>
            </a:xfrm>
          </p:grpSpPr>
          <p:sp>
            <p:nvSpPr>
              <p:cNvPr id="38" name="五边形 37"/>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5" name="组合 34"/>
            <p:cNvGrpSpPr/>
            <p:nvPr userDrawn="1"/>
          </p:nvGrpSpPr>
          <p:grpSpPr>
            <a:xfrm>
              <a:off x="4212853" y="144052"/>
              <a:ext cx="2066885" cy="319659"/>
              <a:chOff x="7404958" y="72044"/>
              <a:chExt cx="2066885" cy="319659"/>
            </a:xfrm>
          </p:grpSpPr>
          <p:sp>
            <p:nvSpPr>
              <p:cNvPr id="36" name="五边形 3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2" name="组合 41"/>
          <p:cNvGrpSpPr/>
          <p:nvPr/>
        </p:nvGrpSpPr>
        <p:grpSpPr>
          <a:xfrm>
            <a:off x="1197454" y="133543"/>
            <a:ext cx="1944033" cy="440233"/>
            <a:chOff x="121344" y="72044"/>
            <a:chExt cx="2066885" cy="468053"/>
          </a:xfrm>
        </p:grpSpPr>
        <p:sp>
          <p:nvSpPr>
            <p:cNvPr id="43" name="五边形 4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50" fill="hold"/>
                                        <p:tgtEl>
                                          <p:spTgt spid="31"/>
                                        </p:tgtEl>
                                        <p:attrNameLst>
                                          <p:attrName>ppt_x</p:attrName>
                                        </p:attrNameLst>
                                      </p:cBhvr>
                                      <p:tavLst>
                                        <p:tav tm="0">
                                          <p:val>
                                            <p:strVal val="1+#ppt_w/2"/>
                                          </p:val>
                                        </p:tav>
                                        <p:tav tm="100000">
                                          <p:val>
                                            <p:strVal val="#ppt_x"/>
                                          </p:val>
                                        </p:tav>
                                      </p:tavLst>
                                    </p:anim>
                                    <p:anim calcmode="lin" valueType="num">
                                      <p:cBhvr additive="base">
                                        <p:cTn id="8" dur="25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additive="base">
                                        <p:cTn id="12" dur="250" fill="hold"/>
                                        <p:tgtEl>
                                          <p:spTgt spid="42"/>
                                        </p:tgtEl>
                                        <p:attrNameLst>
                                          <p:attrName>ppt_x</p:attrName>
                                        </p:attrNameLst>
                                      </p:cBhvr>
                                      <p:tavLst>
                                        <p:tav tm="0">
                                          <p:val>
                                            <p:strVal val="#ppt_x"/>
                                          </p:val>
                                        </p:tav>
                                        <p:tav tm="100000">
                                          <p:val>
                                            <p:strVal val="#ppt_x"/>
                                          </p:val>
                                        </p:tav>
                                      </p:tavLst>
                                    </p:anim>
                                    <p:anim calcmode="lin" valueType="num">
                                      <p:cBhvr additive="base">
                                        <p:cTn id="13" dur="250" fill="hold"/>
                                        <p:tgtEl>
                                          <p:spTgt spid="4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p:tgtEl>
                                          <p:spTgt spid="5"/>
                                        </p:tgtEl>
                                        <p:attrNameLst>
                                          <p:attrName>ppt_x</p:attrName>
                                        </p:attrNameLst>
                                      </p:cBhvr>
                                      <p:tavLst>
                                        <p:tav tm="0">
                                          <p:val>
                                            <p:strVal val="#ppt_x+#ppt_w*1.125000"/>
                                          </p:val>
                                        </p:tav>
                                        <p:tav tm="100000">
                                          <p:val>
                                            <p:strVal val="#ppt_x"/>
                                          </p:val>
                                        </p:tav>
                                      </p:tavLst>
                                    </p:anim>
                                    <p:animEffect transition="in" filter="wipe(left)">
                                      <p:cBhvr>
                                        <p:cTn id="18" dur="250"/>
                                        <p:tgtEl>
                                          <p:spTgt spid="5"/>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250" fill="hold"/>
                                        <p:tgtEl>
                                          <p:spTgt spid="27"/>
                                        </p:tgtEl>
                                        <p:attrNameLst>
                                          <p:attrName>ppt_w</p:attrName>
                                        </p:attrNameLst>
                                      </p:cBhvr>
                                      <p:tavLst>
                                        <p:tav tm="0">
                                          <p:val>
                                            <p:fltVal val="0"/>
                                          </p:val>
                                        </p:tav>
                                        <p:tav tm="100000">
                                          <p:val>
                                            <p:strVal val="#ppt_w"/>
                                          </p:val>
                                        </p:tav>
                                      </p:tavLst>
                                    </p:anim>
                                    <p:anim calcmode="lin" valueType="num">
                                      <p:cBhvr>
                                        <p:cTn id="23" dur="250" fill="hold"/>
                                        <p:tgtEl>
                                          <p:spTgt spid="27"/>
                                        </p:tgtEl>
                                        <p:attrNameLst>
                                          <p:attrName>ppt_h</p:attrName>
                                        </p:attrNameLst>
                                      </p:cBhvr>
                                      <p:tavLst>
                                        <p:tav tm="0">
                                          <p:val>
                                            <p:fltVal val="0"/>
                                          </p:val>
                                        </p:tav>
                                        <p:tav tm="100000">
                                          <p:val>
                                            <p:strVal val="#ppt_h"/>
                                          </p:val>
                                        </p:tav>
                                      </p:tavLst>
                                    </p:anim>
                                    <p:animEffect transition="in" filter="fade">
                                      <p:cBhvr>
                                        <p:cTn id="24" dur="250"/>
                                        <p:tgtEl>
                                          <p:spTgt spid="27"/>
                                        </p:tgtEl>
                                      </p:cBhvr>
                                    </p:animEffect>
                                  </p:childTnLst>
                                </p:cTn>
                              </p:par>
                              <p:par>
                                <p:cTn id="25" presetID="12" presetClass="entr" presetSubtype="2"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p:tgtEl>
                                          <p:spTgt spid="6"/>
                                        </p:tgtEl>
                                        <p:attrNameLst>
                                          <p:attrName>ppt_x</p:attrName>
                                        </p:attrNameLst>
                                      </p:cBhvr>
                                      <p:tavLst>
                                        <p:tav tm="0">
                                          <p:val>
                                            <p:strVal val="#ppt_x+#ppt_w*1.125000"/>
                                          </p:val>
                                        </p:tav>
                                        <p:tav tm="100000">
                                          <p:val>
                                            <p:strVal val="#ppt_x"/>
                                          </p:val>
                                        </p:tav>
                                      </p:tavLst>
                                    </p:anim>
                                    <p:animEffect transition="in" filter="wipe(left)">
                                      <p:cBhvr>
                                        <p:cTn id="28" dur="250"/>
                                        <p:tgtEl>
                                          <p:spTgt spid="6"/>
                                        </p:tgtEl>
                                      </p:cBhvr>
                                    </p:animEffect>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250" fill="hold"/>
                                        <p:tgtEl>
                                          <p:spTgt spid="28"/>
                                        </p:tgtEl>
                                        <p:attrNameLst>
                                          <p:attrName>ppt_w</p:attrName>
                                        </p:attrNameLst>
                                      </p:cBhvr>
                                      <p:tavLst>
                                        <p:tav tm="0">
                                          <p:val>
                                            <p:fltVal val="0"/>
                                          </p:val>
                                        </p:tav>
                                        <p:tav tm="100000">
                                          <p:val>
                                            <p:strVal val="#ppt_w"/>
                                          </p:val>
                                        </p:tav>
                                      </p:tavLst>
                                    </p:anim>
                                    <p:anim calcmode="lin" valueType="num">
                                      <p:cBhvr>
                                        <p:cTn id="33" dur="250" fill="hold"/>
                                        <p:tgtEl>
                                          <p:spTgt spid="28"/>
                                        </p:tgtEl>
                                        <p:attrNameLst>
                                          <p:attrName>ppt_h</p:attrName>
                                        </p:attrNameLst>
                                      </p:cBhvr>
                                      <p:tavLst>
                                        <p:tav tm="0">
                                          <p:val>
                                            <p:fltVal val="0"/>
                                          </p:val>
                                        </p:tav>
                                        <p:tav tm="100000">
                                          <p:val>
                                            <p:strVal val="#ppt_h"/>
                                          </p:val>
                                        </p:tav>
                                      </p:tavLst>
                                    </p:anim>
                                    <p:animEffect transition="in" filter="fade">
                                      <p:cBhvr>
                                        <p:cTn id="34" dur="250"/>
                                        <p:tgtEl>
                                          <p:spTgt spid="28"/>
                                        </p:tgtEl>
                                      </p:cBhvr>
                                    </p:animEffect>
                                  </p:childTnLst>
                                </p:cTn>
                              </p:par>
                              <p:par>
                                <p:cTn id="35" presetID="1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p:tgtEl>
                                          <p:spTgt spid="8"/>
                                        </p:tgtEl>
                                        <p:attrNameLst>
                                          <p:attrName>ppt_x</p:attrName>
                                        </p:attrNameLst>
                                      </p:cBhvr>
                                      <p:tavLst>
                                        <p:tav tm="0">
                                          <p:val>
                                            <p:strVal val="#ppt_x+#ppt_w*1.125000"/>
                                          </p:val>
                                        </p:tav>
                                        <p:tav tm="100000">
                                          <p:val>
                                            <p:strVal val="#ppt_x"/>
                                          </p:val>
                                        </p:tav>
                                      </p:tavLst>
                                    </p:anim>
                                    <p:animEffect transition="in" filter="wipe(left)">
                                      <p:cBhvr>
                                        <p:cTn id="38" dur="250"/>
                                        <p:tgtEl>
                                          <p:spTgt spid="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250" fill="hold"/>
                                        <p:tgtEl>
                                          <p:spTgt spid="29"/>
                                        </p:tgtEl>
                                        <p:attrNameLst>
                                          <p:attrName>ppt_w</p:attrName>
                                        </p:attrNameLst>
                                      </p:cBhvr>
                                      <p:tavLst>
                                        <p:tav tm="0">
                                          <p:val>
                                            <p:fltVal val="0"/>
                                          </p:val>
                                        </p:tav>
                                        <p:tav tm="100000">
                                          <p:val>
                                            <p:strVal val="#ppt_w"/>
                                          </p:val>
                                        </p:tav>
                                      </p:tavLst>
                                    </p:anim>
                                    <p:anim calcmode="lin" valueType="num">
                                      <p:cBhvr>
                                        <p:cTn id="43" dur="250" fill="hold"/>
                                        <p:tgtEl>
                                          <p:spTgt spid="29"/>
                                        </p:tgtEl>
                                        <p:attrNameLst>
                                          <p:attrName>ppt_h</p:attrName>
                                        </p:attrNameLst>
                                      </p:cBhvr>
                                      <p:tavLst>
                                        <p:tav tm="0">
                                          <p:val>
                                            <p:fltVal val="0"/>
                                          </p:val>
                                        </p:tav>
                                        <p:tav tm="100000">
                                          <p:val>
                                            <p:strVal val="#ppt_h"/>
                                          </p:val>
                                        </p:tav>
                                      </p:tavLst>
                                    </p:anim>
                                    <p:animEffect transition="in" filter="fade">
                                      <p:cBhvr>
                                        <p:cTn id="44" dur="250"/>
                                        <p:tgtEl>
                                          <p:spTgt spid="29"/>
                                        </p:tgtEl>
                                      </p:cBhvr>
                                    </p:animEffect>
                                  </p:childTnLst>
                                </p:cTn>
                              </p:par>
                              <p:par>
                                <p:cTn id="45" presetID="1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p:tgtEl>
                                          <p:spTgt spid="9"/>
                                        </p:tgtEl>
                                        <p:attrNameLst>
                                          <p:attrName>ppt_x</p:attrName>
                                        </p:attrNameLst>
                                      </p:cBhvr>
                                      <p:tavLst>
                                        <p:tav tm="0">
                                          <p:val>
                                            <p:strVal val="#ppt_x+#ppt_w*1.125000"/>
                                          </p:val>
                                        </p:tav>
                                        <p:tav tm="100000">
                                          <p:val>
                                            <p:strVal val="#ppt_x"/>
                                          </p:val>
                                        </p:tav>
                                      </p:tavLst>
                                    </p:anim>
                                    <p:animEffect transition="in" filter="wipe(left)">
                                      <p:cBhvr>
                                        <p:cTn id="48" dur="250"/>
                                        <p:tgtEl>
                                          <p:spTgt spid="9"/>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250" fill="hold"/>
                                        <p:tgtEl>
                                          <p:spTgt spid="30"/>
                                        </p:tgtEl>
                                        <p:attrNameLst>
                                          <p:attrName>ppt_w</p:attrName>
                                        </p:attrNameLst>
                                      </p:cBhvr>
                                      <p:tavLst>
                                        <p:tav tm="0">
                                          <p:val>
                                            <p:fltVal val="0"/>
                                          </p:val>
                                        </p:tav>
                                        <p:tav tm="100000">
                                          <p:val>
                                            <p:strVal val="#ppt_w"/>
                                          </p:val>
                                        </p:tav>
                                      </p:tavLst>
                                    </p:anim>
                                    <p:anim calcmode="lin" valueType="num">
                                      <p:cBhvr>
                                        <p:cTn id="53" dur="250" fill="hold"/>
                                        <p:tgtEl>
                                          <p:spTgt spid="30"/>
                                        </p:tgtEl>
                                        <p:attrNameLst>
                                          <p:attrName>ppt_h</p:attrName>
                                        </p:attrNameLst>
                                      </p:cBhvr>
                                      <p:tavLst>
                                        <p:tav tm="0">
                                          <p:val>
                                            <p:fltVal val="0"/>
                                          </p:val>
                                        </p:tav>
                                        <p:tav tm="100000">
                                          <p:val>
                                            <p:strVal val="#ppt_h"/>
                                          </p:val>
                                        </p:tav>
                                      </p:tavLst>
                                    </p:anim>
                                    <p:animEffect transition="in" filter="fade">
                                      <p:cBhvr>
                                        <p:cTn id="5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a:defRPr/>
              </a:pPr>
              <a:endParaRPr lang="zh-CN" altLang="en-US" sz="1270"/>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65" name="组合 64"/>
          <p:cNvGrpSpPr/>
          <p:nvPr/>
        </p:nvGrpSpPr>
        <p:grpSpPr>
          <a:xfrm>
            <a:off x="-186661" y="167406"/>
            <a:ext cx="9330661" cy="304776"/>
            <a:chOff x="-198457" y="144052"/>
            <a:chExt cx="9920307" cy="324036"/>
          </a:xfrm>
        </p:grpSpPr>
        <p:cxnSp>
          <p:nvCxnSpPr>
            <p:cNvPr id="66" name="直接连接符 6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userDrawn="1"/>
          </p:nvGrpSpPr>
          <p:grpSpPr>
            <a:xfrm>
              <a:off x="-198457" y="144052"/>
              <a:ext cx="2066885" cy="319659"/>
              <a:chOff x="2559580" y="72044"/>
              <a:chExt cx="2066885" cy="319659"/>
            </a:xfrm>
          </p:grpSpPr>
          <p:sp>
            <p:nvSpPr>
              <p:cNvPr id="77" name="五边形 7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1" name="组合 70"/>
            <p:cNvGrpSpPr/>
            <p:nvPr userDrawn="1"/>
          </p:nvGrpSpPr>
          <p:grpSpPr>
            <a:xfrm>
              <a:off x="1273126" y="144052"/>
              <a:ext cx="2066885" cy="319659"/>
              <a:chOff x="4972411" y="72044"/>
              <a:chExt cx="2066885" cy="319659"/>
            </a:xfrm>
          </p:grpSpPr>
          <p:sp>
            <p:nvSpPr>
              <p:cNvPr id="75" name="五边形 7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2" name="组合 71"/>
            <p:cNvGrpSpPr/>
            <p:nvPr userDrawn="1"/>
          </p:nvGrpSpPr>
          <p:grpSpPr>
            <a:xfrm>
              <a:off x="4212853" y="144052"/>
              <a:ext cx="2066885" cy="319659"/>
              <a:chOff x="7404958" y="72044"/>
              <a:chExt cx="2066885" cy="319659"/>
            </a:xfrm>
          </p:grpSpPr>
          <p:sp>
            <p:nvSpPr>
              <p:cNvPr id="73" name="五边形 7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9" name="组合 78"/>
          <p:cNvGrpSpPr/>
          <p:nvPr/>
        </p:nvGrpSpPr>
        <p:grpSpPr>
          <a:xfrm>
            <a:off x="2607889" y="133543"/>
            <a:ext cx="1944033" cy="440233"/>
            <a:chOff x="121344" y="72044"/>
            <a:chExt cx="2066885" cy="468053"/>
          </a:xfrm>
        </p:grpSpPr>
        <p:sp>
          <p:nvSpPr>
            <p:cNvPr id="80" name="五边形 7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250" fill="hold"/>
                                        <p:tgtEl>
                                          <p:spTgt spid="65"/>
                                        </p:tgtEl>
                                        <p:attrNameLst>
                                          <p:attrName>ppt_x</p:attrName>
                                        </p:attrNameLst>
                                      </p:cBhvr>
                                      <p:tavLst>
                                        <p:tav tm="0">
                                          <p:val>
                                            <p:strVal val="1+#ppt_w/2"/>
                                          </p:val>
                                        </p:tav>
                                        <p:tav tm="100000">
                                          <p:val>
                                            <p:strVal val="#ppt_x"/>
                                          </p:val>
                                        </p:tav>
                                      </p:tavLst>
                                    </p:anim>
                                    <p:anim calcmode="lin" valueType="num">
                                      <p:cBhvr additive="base">
                                        <p:cTn id="8" dur="250" fill="hold"/>
                                        <p:tgtEl>
                                          <p:spTgt spid="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250" fill="hold"/>
                                        <p:tgtEl>
                                          <p:spTgt spid="79"/>
                                        </p:tgtEl>
                                        <p:attrNameLst>
                                          <p:attrName>ppt_x</p:attrName>
                                        </p:attrNameLst>
                                      </p:cBhvr>
                                      <p:tavLst>
                                        <p:tav tm="0">
                                          <p:val>
                                            <p:strVal val="#ppt_x"/>
                                          </p:val>
                                        </p:tav>
                                        <p:tav tm="100000">
                                          <p:val>
                                            <p:strVal val="#ppt_x"/>
                                          </p:val>
                                        </p:tav>
                                      </p:tavLst>
                                    </p:anim>
                                    <p:anim calcmode="lin" valueType="num">
                                      <p:cBhvr additive="base">
                                        <p:cTn id="13" dur="250" fill="hold"/>
                                        <p:tgtEl>
                                          <p:spTgt spid="7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250"/>
                                        <p:tgtEl>
                                          <p:spTgt spid="18"/>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5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250"/>
                                        <p:tgtEl>
                                          <p:spTgt spid="5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50"/>
                                        <p:tgtEl>
                                          <p:spTgt spid="58"/>
                                        </p:tgtEl>
                                      </p:cBhvr>
                                    </p:animEffect>
                                  </p:childTnLst>
                                </p:cTn>
                              </p:par>
                            </p:childTnLst>
                          </p:cTn>
                        </p:par>
                        <p:par>
                          <p:cTn id="33" fill="hold">
                            <p:stCondLst>
                              <p:cond delay="2500"/>
                            </p:stCondLst>
                            <p:childTnLst>
                              <p:par>
                                <p:cTn id="34" presetID="23" presetClass="entr" presetSubtype="16"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250" fill="hold"/>
                                        <p:tgtEl>
                                          <p:spTgt spid="3"/>
                                        </p:tgtEl>
                                        <p:attrNameLst>
                                          <p:attrName>ppt_w</p:attrName>
                                        </p:attrNameLst>
                                      </p:cBhvr>
                                      <p:tavLst>
                                        <p:tav tm="0">
                                          <p:val>
                                            <p:fltVal val="0"/>
                                          </p:val>
                                        </p:tav>
                                        <p:tav tm="100000">
                                          <p:val>
                                            <p:strVal val="#ppt_w"/>
                                          </p:val>
                                        </p:tav>
                                      </p:tavLst>
                                    </p:anim>
                                    <p:anim calcmode="lin" valueType="num">
                                      <p:cBhvr>
                                        <p:cTn id="37" dur="250" fill="hold"/>
                                        <p:tgtEl>
                                          <p:spTgt spid="3"/>
                                        </p:tgtEl>
                                        <p:attrNameLst>
                                          <p:attrName>ppt_h</p:attrName>
                                        </p:attrNameLst>
                                      </p:cBhvr>
                                      <p:tavLst>
                                        <p:tav tm="0">
                                          <p:val>
                                            <p:fltVal val="0"/>
                                          </p:val>
                                        </p:tav>
                                        <p:tav tm="100000">
                                          <p:val>
                                            <p:strVal val="#ppt_h"/>
                                          </p:val>
                                        </p:tav>
                                      </p:tavLst>
                                    </p:anim>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250"/>
                                        <p:tgtEl>
                                          <p:spTgt spid="17"/>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250"/>
                                        <p:tgtEl>
                                          <p:spTgt spid="4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250"/>
                                        <p:tgtEl>
                                          <p:spTgt spid="6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250"/>
                                        <p:tgtEl>
                                          <p:spTgt spid="62"/>
                                        </p:tgtEl>
                                      </p:cBhvr>
                                    </p:animEffect>
                                  </p:childTnLst>
                                </p:cTn>
                              </p:par>
                            </p:childTnLst>
                          </p:cTn>
                        </p:par>
                        <p:par>
                          <p:cTn id="52" fill="hold">
                            <p:stCondLst>
                              <p:cond delay="4000"/>
                            </p:stCondLst>
                            <p:childTnLst>
                              <p:par>
                                <p:cTn id="53" presetID="2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250" fill="hold"/>
                                        <p:tgtEl>
                                          <p:spTgt spid="4"/>
                                        </p:tgtEl>
                                        <p:attrNameLst>
                                          <p:attrName>ppt_w</p:attrName>
                                        </p:attrNameLst>
                                      </p:cBhvr>
                                      <p:tavLst>
                                        <p:tav tm="0">
                                          <p:val>
                                            <p:fltVal val="0"/>
                                          </p:val>
                                        </p:tav>
                                        <p:tav tm="100000">
                                          <p:val>
                                            <p:strVal val="#ppt_w"/>
                                          </p:val>
                                        </p:tav>
                                      </p:tavLst>
                                    </p:anim>
                                    <p:anim calcmode="lin" valueType="num">
                                      <p:cBhvr>
                                        <p:cTn id="56" dur="250" fill="hold"/>
                                        <p:tgtEl>
                                          <p:spTgt spid="4"/>
                                        </p:tgtEl>
                                        <p:attrNameLst>
                                          <p:attrName>ppt_h</p:attrName>
                                        </p:attrNameLst>
                                      </p:cBhvr>
                                      <p:tavLst>
                                        <p:tav tm="0">
                                          <p:val>
                                            <p:fltVal val="0"/>
                                          </p:val>
                                        </p:tav>
                                        <p:tav tm="100000">
                                          <p:val>
                                            <p:strVal val="#ppt_h"/>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250"/>
                                        <p:tgtEl>
                                          <p:spTgt spid="19"/>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down)">
                                      <p:cBhvr>
                                        <p:cTn id="64" dur="250"/>
                                        <p:tgtEl>
                                          <p:spTgt spid="32"/>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down)">
                                      <p:cBhvr>
                                        <p:cTn id="67" dur="250"/>
                                        <p:tgtEl>
                                          <p:spTgt spid="69"/>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wipe(down)">
                                      <p:cBhvr>
                                        <p:cTn id="70" dur="250"/>
                                        <p:tgtEl>
                                          <p:spTgt spid="70"/>
                                        </p:tgtEl>
                                      </p:cBhvr>
                                    </p:animEffect>
                                  </p:childTnLst>
                                </p:cTn>
                              </p:par>
                            </p:childTnLst>
                          </p:cTn>
                        </p:par>
                        <p:par>
                          <p:cTn id="71" fill="hold">
                            <p:stCondLst>
                              <p:cond delay="5500"/>
                            </p:stCondLst>
                            <p:childTnLst>
                              <p:par>
                                <p:cTn id="72" presetID="23" presetClass="entr" presetSubtype="16"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250" fill="hold"/>
                                        <p:tgtEl>
                                          <p:spTgt spid="5"/>
                                        </p:tgtEl>
                                        <p:attrNameLst>
                                          <p:attrName>ppt_w</p:attrName>
                                        </p:attrNameLst>
                                      </p:cBhvr>
                                      <p:tavLst>
                                        <p:tav tm="0">
                                          <p:val>
                                            <p:fltVal val="0"/>
                                          </p:val>
                                        </p:tav>
                                        <p:tav tm="100000">
                                          <p:val>
                                            <p:strVal val="#ppt_w"/>
                                          </p:val>
                                        </p:tav>
                                      </p:tavLst>
                                    </p:anim>
                                    <p:anim calcmode="lin" valueType="num">
                                      <p:cBhvr>
                                        <p:cTn id="75" dur="250" fill="hold"/>
                                        <p:tgtEl>
                                          <p:spTgt spid="5"/>
                                        </p:tgtEl>
                                        <p:attrNameLst>
                                          <p:attrName>ppt_h</p:attrName>
                                        </p:attrNameLst>
                                      </p:cBhvr>
                                      <p:tavLst>
                                        <p:tav tm="0">
                                          <p:val>
                                            <p:fltVal val="0"/>
                                          </p:val>
                                        </p:tav>
                                        <p:tav tm="100000">
                                          <p:val>
                                            <p:strVal val="#ppt_h"/>
                                          </p:val>
                                        </p:tav>
                                      </p:tavLst>
                                    </p:anim>
                                  </p:childTnLst>
                                </p:cTn>
                              </p:par>
                            </p:childTnLst>
                          </p:cTn>
                        </p:par>
                        <p:par>
                          <p:cTn id="76" fill="hold">
                            <p:stCondLst>
                              <p:cond delay="6000"/>
                            </p:stCondLst>
                            <p:childTnLst>
                              <p:par>
                                <p:cTn id="77" presetID="22" presetClass="entr" presetSubtype="2"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right)">
                                      <p:cBhvr>
                                        <p:cTn id="79" dur="250"/>
                                        <p:tgtEl>
                                          <p:spTgt spid="20"/>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Effect transition="in" filter="fade">
                                      <p:cBhvr>
                                        <p:cTn id="83" dur="250"/>
                                        <p:tgtEl>
                                          <p:spTgt spid="6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250"/>
                                        <p:tgtEl>
                                          <p:spTgt spid="63"/>
                                        </p:tgtEl>
                                      </p:cBhvr>
                                    </p:animEffect>
                                  </p:childTnLst>
                                </p:cTn>
                              </p:par>
                              <p:par>
                                <p:cTn id="87" presetID="10" presetClass="entr" presetSubtype="0" fill="hold" nodeType="with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fade">
                                      <p:cBhvr>
                                        <p:cTn id="8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3524" y="1924683"/>
            <a:ext cx="1847850" cy="1387502"/>
            <a:chOff x="4968865" y="2012379"/>
            <a:chExt cx="1964624" cy="1475184"/>
          </a:xfrm>
        </p:grpSpPr>
        <p:sp>
          <p:nvSpPr>
            <p:cNvPr id="41" name="Freeform 23"/>
            <p:cNvSpPr/>
            <p:nvPr/>
          </p:nvSpPr>
          <p:spPr bwMode="auto">
            <a:xfrm>
              <a:off x="4968865" y="2012379"/>
              <a:ext cx="1964624" cy="1475184"/>
            </a:xfrm>
            <a:custGeom>
              <a:avLst/>
              <a:gdLst>
                <a:gd name="T0" fmla="*/ 597 w 1521"/>
                <a:gd name="T1" fmla="*/ 0 h 1156"/>
                <a:gd name="T2" fmla="*/ 578 w 1521"/>
                <a:gd name="T3" fmla="*/ 0 h 1156"/>
                <a:gd name="T4" fmla="*/ 565 w 1521"/>
                <a:gd name="T5" fmla="*/ 0 h 1156"/>
                <a:gd name="T6" fmla="*/ 552 w 1521"/>
                <a:gd name="T7" fmla="*/ 0 h 1156"/>
                <a:gd name="T8" fmla="*/ 0 w 1521"/>
                <a:gd name="T9" fmla="*/ 578 h 1156"/>
                <a:gd name="T10" fmla="*/ 552 w 1521"/>
                <a:gd name="T11" fmla="*/ 1156 h 1156"/>
                <a:gd name="T12" fmla="*/ 565 w 1521"/>
                <a:gd name="T13" fmla="*/ 1156 h 1156"/>
                <a:gd name="T14" fmla="*/ 578 w 1521"/>
                <a:gd name="T15" fmla="*/ 1156 h 1156"/>
                <a:gd name="T16" fmla="*/ 597 w 1521"/>
                <a:gd name="T17" fmla="*/ 1156 h 1156"/>
                <a:gd name="T18" fmla="*/ 1521 w 1521"/>
                <a:gd name="T19" fmla="*/ 578 h 1156"/>
                <a:gd name="T20" fmla="*/ 597 w 1521"/>
                <a:gd name="T21" fmla="*/ 0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597" y="0"/>
                  </a:moveTo>
                  <a:cubicBezTo>
                    <a:pt x="591" y="0"/>
                    <a:pt x="585" y="0"/>
                    <a:pt x="578" y="0"/>
                  </a:cubicBezTo>
                  <a:cubicBezTo>
                    <a:pt x="574" y="0"/>
                    <a:pt x="569" y="0"/>
                    <a:pt x="565" y="0"/>
                  </a:cubicBezTo>
                  <a:cubicBezTo>
                    <a:pt x="560" y="0"/>
                    <a:pt x="556" y="0"/>
                    <a:pt x="552" y="0"/>
                  </a:cubicBezTo>
                  <a:cubicBezTo>
                    <a:pt x="245" y="14"/>
                    <a:pt x="0" y="267"/>
                    <a:pt x="0" y="578"/>
                  </a:cubicBezTo>
                  <a:cubicBezTo>
                    <a:pt x="0" y="889"/>
                    <a:pt x="245" y="1142"/>
                    <a:pt x="552" y="1156"/>
                  </a:cubicBezTo>
                  <a:cubicBezTo>
                    <a:pt x="556" y="1156"/>
                    <a:pt x="560" y="1156"/>
                    <a:pt x="565" y="1156"/>
                  </a:cubicBezTo>
                  <a:cubicBezTo>
                    <a:pt x="569" y="1156"/>
                    <a:pt x="574" y="1156"/>
                    <a:pt x="578" y="1156"/>
                  </a:cubicBezTo>
                  <a:cubicBezTo>
                    <a:pt x="585" y="1156"/>
                    <a:pt x="591" y="1156"/>
                    <a:pt x="597" y="1156"/>
                  </a:cubicBezTo>
                  <a:cubicBezTo>
                    <a:pt x="1165" y="1144"/>
                    <a:pt x="1521" y="578"/>
                    <a:pt x="1521" y="578"/>
                  </a:cubicBezTo>
                  <a:cubicBezTo>
                    <a:pt x="1521" y="578"/>
                    <a:pt x="1165" y="12"/>
                    <a:pt x="597" y="0"/>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3" name="Oval 15"/>
            <p:cNvSpPr>
              <a:spLocks noChangeArrowheads="1"/>
            </p:cNvSpPr>
            <p:nvPr/>
          </p:nvSpPr>
          <p:spPr bwMode="auto">
            <a:xfrm>
              <a:off x="5105579" y="2147396"/>
              <a:ext cx="1220295" cy="1205151"/>
            </a:xfrm>
            <a:prstGeom prst="ellipse">
              <a:avLst/>
            </a:prstGeom>
            <a:solidFill>
              <a:schemeClr val="accent1"/>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541" name="Freeform 5"/>
            <p:cNvSpPr/>
            <p:nvPr/>
          </p:nvSpPr>
          <p:spPr bwMode="auto">
            <a:xfrm>
              <a:off x="5509049" y="2266533"/>
              <a:ext cx="406343" cy="380048"/>
            </a:xfrm>
            <a:custGeom>
              <a:avLst/>
              <a:gdLst>
                <a:gd name="T0" fmla="*/ 10775 w 189"/>
                <a:gd name="T1" fmla="*/ 481783 h 177"/>
                <a:gd name="T2" fmla="*/ 16162 w 189"/>
                <a:gd name="T3" fmla="*/ 364740 h 177"/>
                <a:gd name="T4" fmla="*/ 94281 w 189"/>
                <a:gd name="T5" fmla="*/ 304857 h 177"/>
                <a:gd name="T6" fmla="*/ 177787 w 189"/>
                <a:gd name="T7" fmla="*/ 272194 h 177"/>
                <a:gd name="T8" fmla="*/ 202031 w 189"/>
                <a:gd name="T9" fmla="*/ 255862 h 177"/>
                <a:gd name="T10" fmla="*/ 177787 w 189"/>
                <a:gd name="T11" fmla="*/ 174204 h 177"/>
                <a:gd name="T12" fmla="*/ 167012 w 189"/>
                <a:gd name="T13" fmla="*/ 163316 h 177"/>
                <a:gd name="T14" fmla="*/ 167012 w 189"/>
                <a:gd name="T15" fmla="*/ 114321 h 177"/>
                <a:gd name="T16" fmla="*/ 169706 w 189"/>
                <a:gd name="T17" fmla="*/ 103434 h 177"/>
                <a:gd name="T18" fmla="*/ 196643 w 189"/>
                <a:gd name="T19" fmla="*/ 32663 h 177"/>
                <a:gd name="T20" fmla="*/ 183175 w 189"/>
                <a:gd name="T21" fmla="*/ 13610 h 177"/>
                <a:gd name="T22" fmla="*/ 210112 w 189"/>
                <a:gd name="T23" fmla="*/ 16332 h 177"/>
                <a:gd name="T24" fmla="*/ 215500 w 189"/>
                <a:gd name="T25" fmla="*/ 0 h 177"/>
                <a:gd name="T26" fmla="*/ 228968 w 189"/>
                <a:gd name="T27" fmla="*/ 10888 h 177"/>
                <a:gd name="T28" fmla="*/ 288231 w 189"/>
                <a:gd name="T29" fmla="*/ 8166 h 177"/>
                <a:gd name="T30" fmla="*/ 328637 w 189"/>
                <a:gd name="T31" fmla="*/ 24497 h 177"/>
                <a:gd name="T32" fmla="*/ 358268 w 189"/>
                <a:gd name="T33" fmla="*/ 62605 h 177"/>
                <a:gd name="T34" fmla="*/ 360962 w 189"/>
                <a:gd name="T35" fmla="*/ 119765 h 177"/>
                <a:gd name="T36" fmla="*/ 363656 w 189"/>
                <a:gd name="T37" fmla="*/ 138819 h 177"/>
                <a:gd name="T38" fmla="*/ 350187 w 189"/>
                <a:gd name="T39" fmla="*/ 176926 h 177"/>
                <a:gd name="T40" fmla="*/ 342106 w 189"/>
                <a:gd name="T41" fmla="*/ 182370 h 177"/>
                <a:gd name="T42" fmla="*/ 331331 w 189"/>
                <a:gd name="T43" fmla="*/ 231365 h 177"/>
                <a:gd name="T44" fmla="*/ 339412 w 189"/>
                <a:gd name="T45" fmla="*/ 261306 h 177"/>
                <a:gd name="T46" fmla="*/ 371737 w 189"/>
                <a:gd name="T47" fmla="*/ 291247 h 177"/>
                <a:gd name="T48" fmla="*/ 444468 w 189"/>
                <a:gd name="T49" fmla="*/ 318467 h 177"/>
                <a:gd name="T50" fmla="*/ 487568 w 189"/>
                <a:gd name="T51" fmla="*/ 367462 h 177"/>
                <a:gd name="T52" fmla="*/ 509118 w 189"/>
                <a:gd name="T53" fmla="*/ 481783 h 177"/>
                <a:gd name="T54" fmla="*/ 10775 w 189"/>
                <a:gd name="T55" fmla="*/ 481783 h 1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9" h="177">
                  <a:moveTo>
                    <a:pt x="4" y="177"/>
                  </a:moveTo>
                  <a:cubicBezTo>
                    <a:pt x="4" y="177"/>
                    <a:pt x="0" y="150"/>
                    <a:pt x="6" y="134"/>
                  </a:cubicBezTo>
                  <a:cubicBezTo>
                    <a:pt x="12" y="118"/>
                    <a:pt x="16" y="115"/>
                    <a:pt x="35" y="112"/>
                  </a:cubicBezTo>
                  <a:cubicBezTo>
                    <a:pt x="53" y="109"/>
                    <a:pt x="64" y="102"/>
                    <a:pt x="66" y="100"/>
                  </a:cubicBezTo>
                  <a:cubicBezTo>
                    <a:pt x="69" y="97"/>
                    <a:pt x="73" y="95"/>
                    <a:pt x="75" y="94"/>
                  </a:cubicBezTo>
                  <a:cubicBezTo>
                    <a:pt x="75" y="94"/>
                    <a:pt x="75" y="75"/>
                    <a:pt x="66" y="64"/>
                  </a:cubicBezTo>
                  <a:cubicBezTo>
                    <a:pt x="66" y="64"/>
                    <a:pt x="62" y="63"/>
                    <a:pt x="62" y="60"/>
                  </a:cubicBezTo>
                  <a:cubicBezTo>
                    <a:pt x="61" y="58"/>
                    <a:pt x="59" y="47"/>
                    <a:pt x="62" y="42"/>
                  </a:cubicBezTo>
                  <a:cubicBezTo>
                    <a:pt x="62" y="42"/>
                    <a:pt x="63" y="40"/>
                    <a:pt x="63" y="38"/>
                  </a:cubicBezTo>
                  <a:cubicBezTo>
                    <a:pt x="63" y="37"/>
                    <a:pt x="61" y="23"/>
                    <a:pt x="73" y="12"/>
                  </a:cubicBezTo>
                  <a:cubicBezTo>
                    <a:pt x="73" y="12"/>
                    <a:pt x="77" y="6"/>
                    <a:pt x="68" y="5"/>
                  </a:cubicBezTo>
                  <a:cubicBezTo>
                    <a:pt x="68" y="5"/>
                    <a:pt x="72" y="3"/>
                    <a:pt x="78" y="6"/>
                  </a:cubicBezTo>
                  <a:cubicBezTo>
                    <a:pt x="78" y="6"/>
                    <a:pt x="76" y="2"/>
                    <a:pt x="80" y="0"/>
                  </a:cubicBezTo>
                  <a:cubicBezTo>
                    <a:pt x="80" y="0"/>
                    <a:pt x="78" y="6"/>
                    <a:pt x="85" y="4"/>
                  </a:cubicBezTo>
                  <a:cubicBezTo>
                    <a:pt x="91" y="2"/>
                    <a:pt x="100" y="1"/>
                    <a:pt x="107" y="3"/>
                  </a:cubicBezTo>
                  <a:cubicBezTo>
                    <a:pt x="113" y="5"/>
                    <a:pt x="114" y="8"/>
                    <a:pt x="122" y="9"/>
                  </a:cubicBezTo>
                  <a:cubicBezTo>
                    <a:pt x="130" y="9"/>
                    <a:pt x="133" y="19"/>
                    <a:pt x="133" y="23"/>
                  </a:cubicBezTo>
                  <a:cubicBezTo>
                    <a:pt x="133" y="27"/>
                    <a:pt x="133" y="42"/>
                    <a:pt x="134" y="44"/>
                  </a:cubicBezTo>
                  <a:cubicBezTo>
                    <a:pt x="135" y="46"/>
                    <a:pt x="136" y="48"/>
                    <a:pt x="135" y="51"/>
                  </a:cubicBezTo>
                  <a:cubicBezTo>
                    <a:pt x="135" y="55"/>
                    <a:pt x="132" y="64"/>
                    <a:pt x="130" y="65"/>
                  </a:cubicBezTo>
                  <a:cubicBezTo>
                    <a:pt x="129" y="65"/>
                    <a:pt x="127" y="66"/>
                    <a:pt x="127" y="67"/>
                  </a:cubicBezTo>
                  <a:cubicBezTo>
                    <a:pt x="127" y="67"/>
                    <a:pt x="122" y="80"/>
                    <a:pt x="123" y="85"/>
                  </a:cubicBezTo>
                  <a:cubicBezTo>
                    <a:pt x="123" y="90"/>
                    <a:pt x="123" y="95"/>
                    <a:pt x="126" y="96"/>
                  </a:cubicBezTo>
                  <a:cubicBezTo>
                    <a:pt x="130" y="97"/>
                    <a:pt x="135" y="104"/>
                    <a:pt x="138" y="107"/>
                  </a:cubicBezTo>
                  <a:cubicBezTo>
                    <a:pt x="140" y="110"/>
                    <a:pt x="158" y="113"/>
                    <a:pt x="165" y="117"/>
                  </a:cubicBezTo>
                  <a:cubicBezTo>
                    <a:pt x="173" y="121"/>
                    <a:pt x="176" y="120"/>
                    <a:pt x="181" y="135"/>
                  </a:cubicBezTo>
                  <a:cubicBezTo>
                    <a:pt x="185" y="150"/>
                    <a:pt x="189" y="166"/>
                    <a:pt x="189" y="177"/>
                  </a:cubicBezTo>
                  <a:lnTo>
                    <a:pt x="4"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sp>
          <p:nvSpPr>
            <p:cNvPr id="64545" name="文本框 67"/>
            <p:cNvSpPr txBox="1">
              <a:spLocks noChangeArrowheads="1"/>
            </p:cNvSpPr>
            <p:nvPr/>
          </p:nvSpPr>
          <p:spPr bwMode="auto">
            <a:xfrm>
              <a:off x="5144479" y="2719091"/>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3" name="组合 2"/>
          <p:cNvGrpSpPr/>
          <p:nvPr/>
        </p:nvGrpSpPr>
        <p:grpSpPr>
          <a:xfrm>
            <a:off x="6015359" y="599501"/>
            <a:ext cx="1404938" cy="1824918"/>
            <a:chOff x="6395496" y="603452"/>
            <a:chExt cx="1493722" cy="1940243"/>
          </a:xfrm>
        </p:grpSpPr>
        <p:sp>
          <p:nvSpPr>
            <p:cNvPr id="40" name="Freeform 13"/>
            <p:cNvSpPr/>
            <p:nvPr/>
          </p:nvSpPr>
          <p:spPr bwMode="auto">
            <a:xfrm>
              <a:off x="6395496" y="603452"/>
              <a:ext cx="1493722" cy="1940243"/>
            </a:xfrm>
            <a:custGeom>
              <a:avLst/>
              <a:gdLst>
                <a:gd name="T0" fmla="*/ 1156 w 1156"/>
                <a:gd name="T1" fmla="*/ 597 h 1521"/>
                <a:gd name="T2" fmla="*/ 1156 w 1156"/>
                <a:gd name="T3" fmla="*/ 578 h 1521"/>
                <a:gd name="T4" fmla="*/ 1156 w 1156"/>
                <a:gd name="T5" fmla="*/ 565 h 1521"/>
                <a:gd name="T6" fmla="*/ 1156 w 1156"/>
                <a:gd name="T7" fmla="*/ 552 h 1521"/>
                <a:gd name="T8" fmla="*/ 578 w 1156"/>
                <a:gd name="T9" fmla="*/ 0 h 1521"/>
                <a:gd name="T10" fmla="*/ 0 w 1156"/>
                <a:gd name="T11" fmla="*/ 552 h 1521"/>
                <a:gd name="T12" fmla="*/ 0 w 1156"/>
                <a:gd name="T13" fmla="*/ 565 h 1521"/>
                <a:gd name="T14" fmla="*/ 0 w 1156"/>
                <a:gd name="T15" fmla="*/ 578 h 1521"/>
                <a:gd name="T16" fmla="*/ 0 w 1156"/>
                <a:gd name="T17" fmla="*/ 597 h 1521"/>
                <a:gd name="T18" fmla="*/ 578 w 1156"/>
                <a:gd name="T19" fmla="*/ 1521 h 1521"/>
                <a:gd name="T20" fmla="*/ 1156 w 1156"/>
                <a:gd name="T21" fmla="*/ 597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1156" y="597"/>
                  </a:moveTo>
                  <a:cubicBezTo>
                    <a:pt x="1156" y="591"/>
                    <a:pt x="1156" y="585"/>
                    <a:pt x="1156" y="578"/>
                  </a:cubicBezTo>
                  <a:cubicBezTo>
                    <a:pt x="1156" y="574"/>
                    <a:pt x="1156" y="569"/>
                    <a:pt x="1156" y="565"/>
                  </a:cubicBezTo>
                  <a:cubicBezTo>
                    <a:pt x="1156" y="560"/>
                    <a:pt x="1156" y="556"/>
                    <a:pt x="1156" y="552"/>
                  </a:cubicBezTo>
                  <a:cubicBezTo>
                    <a:pt x="1142" y="245"/>
                    <a:pt x="889" y="0"/>
                    <a:pt x="578" y="0"/>
                  </a:cubicBezTo>
                  <a:cubicBezTo>
                    <a:pt x="267" y="0"/>
                    <a:pt x="14" y="245"/>
                    <a:pt x="0" y="552"/>
                  </a:cubicBezTo>
                  <a:cubicBezTo>
                    <a:pt x="0" y="556"/>
                    <a:pt x="0" y="560"/>
                    <a:pt x="0" y="565"/>
                  </a:cubicBezTo>
                  <a:cubicBezTo>
                    <a:pt x="0" y="569"/>
                    <a:pt x="0" y="574"/>
                    <a:pt x="0" y="578"/>
                  </a:cubicBezTo>
                  <a:cubicBezTo>
                    <a:pt x="0" y="585"/>
                    <a:pt x="0" y="591"/>
                    <a:pt x="0" y="597"/>
                  </a:cubicBezTo>
                  <a:cubicBezTo>
                    <a:pt x="12" y="1165"/>
                    <a:pt x="578" y="1521"/>
                    <a:pt x="578" y="1521"/>
                  </a:cubicBezTo>
                  <a:cubicBezTo>
                    <a:pt x="578" y="1521"/>
                    <a:pt x="1144" y="1165"/>
                    <a:pt x="1156" y="597"/>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2" name="Oval 9"/>
            <p:cNvSpPr>
              <a:spLocks noChangeArrowheads="1"/>
            </p:cNvSpPr>
            <p:nvPr/>
          </p:nvSpPr>
          <p:spPr bwMode="auto">
            <a:xfrm>
              <a:off x="6532210" y="738469"/>
              <a:ext cx="1220295" cy="1205151"/>
            </a:xfrm>
            <a:prstGeom prst="ellipse">
              <a:avLst/>
            </a:prstGeom>
            <a:solidFill>
              <a:schemeClr val="accent3"/>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3" name="组合 62"/>
            <p:cNvGrpSpPr/>
            <p:nvPr/>
          </p:nvGrpSpPr>
          <p:grpSpPr bwMode="auto">
            <a:xfrm>
              <a:off x="7031886" y="875109"/>
              <a:ext cx="243046" cy="396300"/>
              <a:chOff x="4546601" y="279400"/>
              <a:chExt cx="500063" cy="823913"/>
            </a:xfrm>
          </p:grpSpPr>
          <p:sp>
            <p:nvSpPr>
              <p:cNvPr id="64549" name="Freeform 8"/>
              <p:cNvSpPr/>
              <p:nvPr/>
            </p:nvSpPr>
            <p:spPr bwMode="auto">
              <a:xfrm>
                <a:off x="4735513" y="1069975"/>
                <a:ext cx="130175" cy="33338"/>
              </a:xfrm>
              <a:custGeom>
                <a:avLst/>
                <a:gdLst>
                  <a:gd name="T0" fmla="*/ 130175 w 35"/>
                  <a:gd name="T1" fmla="*/ 14817 h 9"/>
                  <a:gd name="T2" fmla="*/ 111579 w 35"/>
                  <a:gd name="T3" fmla="*/ 33338 h 9"/>
                  <a:gd name="T4" fmla="*/ 18596 w 35"/>
                  <a:gd name="T5" fmla="*/ 33338 h 9"/>
                  <a:gd name="T6" fmla="*/ 0 w 35"/>
                  <a:gd name="T7" fmla="*/ 14817 h 9"/>
                  <a:gd name="T8" fmla="*/ 0 w 35"/>
                  <a:gd name="T9" fmla="*/ 14817 h 9"/>
                  <a:gd name="T10" fmla="*/ 18596 w 35"/>
                  <a:gd name="T11" fmla="*/ 0 h 9"/>
                  <a:gd name="T12" fmla="*/ 111579 w 35"/>
                  <a:gd name="T13" fmla="*/ 0 h 9"/>
                  <a:gd name="T14" fmla="*/ 130175 w 35"/>
                  <a:gd name="T15" fmla="*/ 14817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 h="9">
                    <a:moveTo>
                      <a:pt x="35" y="4"/>
                    </a:moveTo>
                    <a:cubicBezTo>
                      <a:pt x="35" y="7"/>
                      <a:pt x="32" y="9"/>
                      <a:pt x="30" y="9"/>
                    </a:cubicBezTo>
                    <a:cubicBezTo>
                      <a:pt x="5" y="9"/>
                      <a:pt x="5" y="9"/>
                      <a:pt x="5" y="9"/>
                    </a:cubicBezTo>
                    <a:cubicBezTo>
                      <a:pt x="2" y="9"/>
                      <a:pt x="0" y="7"/>
                      <a:pt x="0" y="4"/>
                    </a:cubicBezTo>
                    <a:cubicBezTo>
                      <a:pt x="0" y="4"/>
                      <a:pt x="0" y="4"/>
                      <a:pt x="0" y="4"/>
                    </a:cubicBezTo>
                    <a:cubicBezTo>
                      <a:pt x="0" y="2"/>
                      <a:pt x="2" y="0"/>
                      <a:pt x="5" y="0"/>
                    </a:cubicBezTo>
                    <a:cubicBezTo>
                      <a:pt x="30" y="0"/>
                      <a:pt x="30" y="0"/>
                      <a:pt x="30" y="0"/>
                    </a:cubicBezTo>
                    <a:cubicBezTo>
                      <a:pt x="32" y="0"/>
                      <a:pt x="35" y="2"/>
                      <a:pt x="35"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0" name="Freeform 9"/>
              <p:cNvSpPr/>
              <p:nvPr/>
            </p:nvSpPr>
            <p:spPr bwMode="auto">
              <a:xfrm>
                <a:off x="4700588" y="1054100"/>
                <a:ext cx="195263" cy="30163"/>
              </a:xfrm>
              <a:custGeom>
                <a:avLst/>
                <a:gdLst>
                  <a:gd name="T0" fmla="*/ 26285 w 52"/>
                  <a:gd name="T1" fmla="*/ 30163 h 8"/>
                  <a:gd name="T2" fmla="*/ 168978 w 52"/>
                  <a:gd name="T3" fmla="*/ 30163 h 8"/>
                  <a:gd name="T4" fmla="*/ 180243 w 52"/>
                  <a:gd name="T5" fmla="*/ 18852 h 8"/>
                  <a:gd name="T6" fmla="*/ 195263 w 52"/>
                  <a:gd name="T7" fmla="*/ 0 h 8"/>
                  <a:gd name="T8" fmla="*/ 0 w 52"/>
                  <a:gd name="T9" fmla="*/ 0 h 8"/>
                  <a:gd name="T10" fmla="*/ 3755 w 52"/>
                  <a:gd name="T11" fmla="*/ 3770 h 8"/>
                  <a:gd name="T12" fmla="*/ 26285 w 52"/>
                  <a:gd name="T13" fmla="*/ 30163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8">
                    <a:moveTo>
                      <a:pt x="7" y="8"/>
                    </a:moveTo>
                    <a:cubicBezTo>
                      <a:pt x="45" y="8"/>
                      <a:pt x="45" y="8"/>
                      <a:pt x="45" y="8"/>
                    </a:cubicBezTo>
                    <a:cubicBezTo>
                      <a:pt x="46" y="7"/>
                      <a:pt x="46" y="7"/>
                      <a:pt x="48" y="5"/>
                    </a:cubicBezTo>
                    <a:cubicBezTo>
                      <a:pt x="50" y="3"/>
                      <a:pt x="51" y="1"/>
                      <a:pt x="52" y="0"/>
                    </a:cubicBezTo>
                    <a:cubicBezTo>
                      <a:pt x="0" y="0"/>
                      <a:pt x="0" y="0"/>
                      <a:pt x="0" y="0"/>
                    </a:cubicBezTo>
                    <a:cubicBezTo>
                      <a:pt x="0" y="1"/>
                      <a:pt x="0" y="1"/>
                      <a:pt x="1" y="1"/>
                    </a:cubicBezTo>
                    <a:cubicBezTo>
                      <a:pt x="1" y="2"/>
                      <a:pt x="6" y="7"/>
                      <a:pt x="7"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1" name="Freeform 10"/>
              <p:cNvSpPr/>
              <p:nvPr/>
            </p:nvSpPr>
            <p:spPr bwMode="auto">
              <a:xfrm>
                <a:off x="4697413" y="958850"/>
                <a:ext cx="206375" cy="19050"/>
              </a:xfrm>
              <a:custGeom>
                <a:avLst/>
                <a:gdLst>
                  <a:gd name="T0" fmla="*/ 206375 w 55"/>
                  <a:gd name="T1" fmla="*/ 11430 h 5"/>
                  <a:gd name="T2" fmla="*/ 198870 w 55"/>
                  <a:gd name="T3" fmla="*/ 19050 h 5"/>
                  <a:gd name="T4" fmla="*/ 7505 w 55"/>
                  <a:gd name="T5" fmla="*/ 19050 h 5"/>
                  <a:gd name="T6" fmla="*/ 0 w 55"/>
                  <a:gd name="T7" fmla="*/ 11430 h 5"/>
                  <a:gd name="T8" fmla="*/ 0 w 55"/>
                  <a:gd name="T9" fmla="*/ 11430 h 5"/>
                  <a:gd name="T10" fmla="*/ 7505 w 55"/>
                  <a:gd name="T11" fmla="*/ 0 h 5"/>
                  <a:gd name="T12" fmla="*/ 198870 w 55"/>
                  <a:gd name="T13" fmla="*/ 0 h 5"/>
                  <a:gd name="T14" fmla="*/ 206375 w 55"/>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3"/>
                    </a:moveTo>
                    <a:cubicBezTo>
                      <a:pt x="55" y="4"/>
                      <a:pt x="54" y="5"/>
                      <a:pt x="53" y="5"/>
                    </a:cubicBezTo>
                    <a:cubicBezTo>
                      <a:pt x="2" y="5"/>
                      <a:pt x="2" y="5"/>
                      <a:pt x="2" y="5"/>
                    </a:cubicBezTo>
                    <a:cubicBezTo>
                      <a:pt x="1" y="5"/>
                      <a:pt x="0" y="4"/>
                      <a:pt x="0" y="3"/>
                    </a:cubicBezTo>
                    <a:cubicBezTo>
                      <a:pt x="0" y="3"/>
                      <a:pt x="0" y="3"/>
                      <a:pt x="0" y="3"/>
                    </a:cubicBezTo>
                    <a:cubicBezTo>
                      <a:pt x="0" y="1"/>
                      <a:pt x="1" y="0"/>
                      <a:pt x="2" y="0"/>
                    </a:cubicBezTo>
                    <a:cubicBezTo>
                      <a:pt x="53" y="0"/>
                      <a:pt x="53" y="0"/>
                      <a:pt x="53" y="0"/>
                    </a:cubicBezTo>
                    <a:cubicBezTo>
                      <a:pt x="54" y="0"/>
                      <a:pt x="55" y="1"/>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2" name="Freeform 11"/>
              <p:cNvSpPr/>
              <p:nvPr/>
            </p:nvSpPr>
            <p:spPr bwMode="auto">
              <a:xfrm>
                <a:off x="4697413" y="989013"/>
                <a:ext cx="206375" cy="19050"/>
              </a:xfrm>
              <a:custGeom>
                <a:avLst/>
                <a:gdLst>
                  <a:gd name="T0" fmla="*/ 206375 w 55"/>
                  <a:gd name="T1" fmla="*/ 7620 h 5"/>
                  <a:gd name="T2" fmla="*/ 198870 w 55"/>
                  <a:gd name="T3" fmla="*/ 19050 h 5"/>
                  <a:gd name="T4" fmla="*/ 7505 w 55"/>
                  <a:gd name="T5" fmla="*/ 19050 h 5"/>
                  <a:gd name="T6" fmla="*/ 0 w 55"/>
                  <a:gd name="T7" fmla="*/ 7620 h 5"/>
                  <a:gd name="T8" fmla="*/ 0 w 55"/>
                  <a:gd name="T9" fmla="*/ 7620 h 5"/>
                  <a:gd name="T10" fmla="*/ 7505 w 55"/>
                  <a:gd name="T11" fmla="*/ 0 h 5"/>
                  <a:gd name="T12" fmla="*/ 198870 w 55"/>
                  <a:gd name="T13" fmla="*/ 0 h 5"/>
                  <a:gd name="T14" fmla="*/ 206375 w 55"/>
                  <a:gd name="T15" fmla="*/ 762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5">
                    <a:moveTo>
                      <a:pt x="55" y="2"/>
                    </a:moveTo>
                    <a:cubicBezTo>
                      <a:pt x="55" y="4"/>
                      <a:pt x="54" y="5"/>
                      <a:pt x="53" y="5"/>
                    </a:cubicBezTo>
                    <a:cubicBezTo>
                      <a:pt x="2" y="5"/>
                      <a:pt x="2" y="5"/>
                      <a:pt x="2" y="5"/>
                    </a:cubicBezTo>
                    <a:cubicBezTo>
                      <a:pt x="1" y="5"/>
                      <a:pt x="0" y="4"/>
                      <a:pt x="0" y="2"/>
                    </a:cubicBezTo>
                    <a:cubicBezTo>
                      <a:pt x="0" y="2"/>
                      <a:pt x="0" y="2"/>
                      <a:pt x="0" y="2"/>
                    </a:cubicBezTo>
                    <a:cubicBezTo>
                      <a:pt x="0" y="1"/>
                      <a:pt x="1" y="0"/>
                      <a:pt x="2" y="0"/>
                    </a:cubicBezTo>
                    <a:cubicBezTo>
                      <a:pt x="53" y="0"/>
                      <a:pt x="53" y="0"/>
                      <a:pt x="53"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3" name="Freeform 12"/>
              <p:cNvSpPr/>
              <p:nvPr/>
            </p:nvSpPr>
            <p:spPr bwMode="auto">
              <a:xfrm>
                <a:off x="4697413" y="1016000"/>
                <a:ext cx="206375" cy="22225"/>
              </a:xfrm>
              <a:custGeom>
                <a:avLst/>
                <a:gdLst>
                  <a:gd name="T0" fmla="*/ 206375 w 55"/>
                  <a:gd name="T1" fmla="*/ 11113 h 6"/>
                  <a:gd name="T2" fmla="*/ 198870 w 55"/>
                  <a:gd name="T3" fmla="*/ 22225 h 6"/>
                  <a:gd name="T4" fmla="*/ 7505 w 55"/>
                  <a:gd name="T5" fmla="*/ 22225 h 6"/>
                  <a:gd name="T6" fmla="*/ 0 w 55"/>
                  <a:gd name="T7" fmla="*/ 11113 h 6"/>
                  <a:gd name="T8" fmla="*/ 0 w 55"/>
                  <a:gd name="T9" fmla="*/ 11113 h 6"/>
                  <a:gd name="T10" fmla="*/ 7505 w 55"/>
                  <a:gd name="T11" fmla="*/ 0 h 6"/>
                  <a:gd name="T12" fmla="*/ 198870 w 55"/>
                  <a:gd name="T13" fmla="*/ 0 h 6"/>
                  <a:gd name="T14" fmla="*/ 206375 w 55"/>
                  <a:gd name="T15" fmla="*/ 1111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6">
                    <a:moveTo>
                      <a:pt x="55" y="3"/>
                    </a:moveTo>
                    <a:cubicBezTo>
                      <a:pt x="55" y="5"/>
                      <a:pt x="54" y="6"/>
                      <a:pt x="53" y="6"/>
                    </a:cubicBezTo>
                    <a:cubicBezTo>
                      <a:pt x="2" y="6"/>
                      <a:pt x="2" y="6"/>
                      <a:pt x="2" y="6"/>
                    </a:cubicBezTo>
                    <a:cubicBezTo>
                      <a:pt x="1" y="6"/>
                      <a:pt x="0" y="5"/>
                      <a:pt x="0" y="3"/>
                    </a:cubicBezTo>
                    <a:cubicBezTo>
                      <a:pt x="0" y="3"/>
                      <a:pt x="0" y="3"/>
                      <a:pt x="0" y="3"/>
                    </a:cubicBezTo>
                    <a:cubicBezTo>
                      <a:pt x="0" y="2"/>
                      <a:pt x="1" y="0"/>
                      <a:pt x="2" y="0"/>
                    </a:cubicBezTo>
                    <a:cubicBezTo>
                      <a:pt x="53" y="0"/>
                      <a:pt x="53" y="0"/>
                      <a:pt x="53" y="0"/>
                    </a:cubicBezTo>
                    <a:cubicBezTo>
                      <a:pt x="54" y="0"/>
                      <a:pt x="55" y="2"/>
                      <a:pt x="5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4" name="Freeform 13"/>
              <p:cNvSpPr/>
              <p:nvPr/>
            </p:nvSpPr>
            <p:spPr bwMode="auto">
              <a:xfrm>
                <a:off x="4697413" y="1042988"/>
                <a:ext cx="206375" cy="14288"/>
              </a:xfrm>
              <a:custGeom>
                <a:avLst/>
                <a:gdLst>
                  <a:gd name="T0" fmla="*/ 206375 w 55"/>
                  <a:gd name="T1" fmla="*/ 7144 h 4"/>
                  <a:gd name="T2" fmla="*/ 195118 w 55"/>
                  <a:gd name="T3" fmla="*/ 14288 h 4"/>
                  <a:gd name="T4" fmla="*/ 7505 w 55"/>
                  <a:gd name="T5" fmla="*/ 14288 h 4"/>
                  <a:gd name="T6" fmla="*/ 0 w 55"/>
                  <a:gd name="T7" fmla="*/ 7144 h 4"/>
                  <a:gd name="T8" fmla="*/ 0 w 55"/>
                  <a:gd name="T9" fmla="*/ 7144 h 4"/>
                  <a:gd name="T10" fmla="*/ 7505 w 55"/>
                  <a:gd name="T11" fmla="*/ 0 h 4"/>
                  <a:gd name="T12" fmla="*/ 195118 w 55"/>
                  <a:gd name="T13" fmla="*/ 0 h 4"/>
                  <a:gd name="T14" fmla="*/ 206375 w 55"/>
                  <a:gd name="T15" fmla="*/ 7144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 h="4">
                    <a:moveTo>
                      <a:pt x="55" y="2"/>
                    </a:moveTo>
                    <a:cubicBezTo>
                      <a:pt x="55" y="3"/>
                      <a:pt x="54" y="4"/>
                      <a:pt x="52" y="4"/>
                    </a:cubicBezTo>
                    <a:cubicBezTo>
                      <a:pt x="2" y="4"/>
                      <a:pt x="2" y="4"/>
                      <a:pt x="2" y="4"/>
                    </a:cubicBezTo>
                    <a:cubicBezTo>
                      <a:pt x="1" y="4"/>
                      <a:pt x="0" y="3"/>
                      <a:pt x="0" y="2"/>
                    </a:cubicBezTo>
                    <a:cubicBezTo>
                      <a:pt x="0" y="2"/>
                      <a:pt x="0" y="2"/>
                      <a:pt x="0" y="2"/>
                    </a:cubicBezTo>
                    <a:cubicBezTo>
                      <a:pt x="0" y="1"/>
                      <a:pt x="1" y="0"/>
                      <a:pt x="2" y="0"/>
                    </a:cubicBezTo>
                    <a:cubicBezTo>
                      <a:pt x="52" y="0"/>
                      <a:pt x="52" y="0"/>
                      <a:pt x="52" y="0"/>
                    </a:cubicBezTo>
                    <a:cubicBezTo>
                      <a:pt x="54" y="0"/>
                      <a:pt x="55" y="1"/>
                      <a:pt x="55"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5" name="Freeform 14"/>
              <p:cNvSpPr/>
              <p:nvPr/>
            </p:nvSpPr>
            <p:spPr bwMode="auto">
              <a:xfrm>
                <a:off x="4694238" y="928688"/>
                <a:ext cx="209550" cy="19050"/>
              </a:xfrm>
              <a:custGeom>
                <a:avLst/>
                <a:gdLst>
                  <a:gd name="T0" fmla="*/ 209550 w 56"/>
                  <a:gd name="T1" fmla="*/ 11430 h 5"/>
                  <a:gd name="T2" fmla="*/ 202066 w 56"/>
                  <a:gd name="T3" fmla="*/ 19050 h 5"/>
                  <a:gd name="T4" fmla="*/ 11226 w 56"/>
                  <a:gd name="T5" fmla="*/ 19050 h 5"/>
                  <a:gd name="T6" fmla="*/ 0 w 56"/>
                  <a:gd name="T7" fmla="*/ 11430 h 5"/>
                  <a:gd name="T8" fmla="*/ 0 w 56"/>
                  <a:gd name="T9" fmla="*/ 11430 h 5"/>
                  <a:gd name="T10" fmla="*/ 11226 w 56"/>
                  <a:gd name="T11" fmla="*/ 0 h 5"/>
                  <a:gd name="T12" fmla="*/ 202066 w 56"/>
                  <a:gd name="T13" fmla="*/ 0 h 5"/>
                  <a:gd name="T14" fmla="*/ 209550 w 56"/>
                  <a:gd name="T15" fmla="*/ 1143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 h="5">
                    <a:moveTo>
                      <a:pt x="56" y="3"/>
                    </a:moveTo>
                    <a:cubicBezTo>
                      <a:pt x="56" y="4"/>
                      <a:pt x="55" y="5"/>
                      <a:pt x="54" y="5"/>
                    </a:cubicBezTo>
                    <a:cubicBezTo>
                      <a:pt x="3" y="5"/>
                      <a:pt x="3" y="5"/>
                      <a:pt x="3" y="5"/>
                    </a:cubicBezTo>
                    <a:cubicBezTo>
                      <a:pt x="1" y="5"/>
                      <a:pt x="0" y="4"/>
                      <a:pt x="0" y="3"/>
                    </a:cubicBezTo>
                    <a:cubicBezTo>
                      <a:pt x="0" y="3"/>
                      <a:pt x="0" y="3"/>
                      <a:pt x="0" y="3"/>
                    </a:cubicBezTo>
                    <a:cubicBezTo>
                      <a:pt x="0" y="1"/>
                      <a:pt x="1" y="0"/>
                      <a:pt x="3" y="0"/>
                    </a:cubicBezTo>
                    <a:cubicBezTo>
                      <a:pt x="54" y="0"/>
                      <a:pt x="54" y="0"/>
                      <a:pt x="54" y="0"/>
                    </a:cubicBezTo>
                    <a:cubicBezTo>
                      <a:pt x="55" y="0"/>
                      <a:pt x="56" y="1"/>
                      <a:pt x="56"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6" name="Freeform 15"/>
              <p:cNvSpPr>
                <a:spLocks noEditPoints="1"/>
              </p:cNvSpPr>
              <p:nvPr/>
            </p:nvSpPr>
            <p:spPr bwMode="auto">
              <a:xfrm>
                <a:off x="4546601" y="279400"/>
                <a:ext cx="500063" cy="630238"/>
              </a:xfrm>
              <a:custGeom>
                <a:avLst/>
                <a:gdLst>
                  <a:gd name="T0" fmla="*/ 161675 w 133"/>
                  <a:gd name="T1" fmla="*/ 630238 h 166"/>
                  <a:gd name="T2" fmla="*/ 150395 w 133"/>
                  <a:gd name="T3" fmla="*/ 630238 h 166"/>
                  <a:gd name="T4" fmla="*/ 146635 w 133"/>
                  <a:gd name="T5" fmla="*/ 626441 h 166"/>
                  <a:gd name="T6" fmla="*/ 112796 w 133"/>
                  <a:gd name="T7" fmla="*/ 573289 h 166"/>
                  <a:gd name="T8" fmla="*/ 109036 w 133"/>
                  <a:gd name="T9" fmla="*/ 550509 h 166"/>
                  <a:gd name="T10" fmla="*/ 105276 w 133"/>
                  <a:gd name="T11" fmla="*/ 520136 h 166"/>
                  <a:gd name="T12" fmla="*/ 75197 w 133"/>
                  <a:gd name="T13" fmla="*/ 459390 h 166"/>
                  <a:gd name="T14" fmla="*/ 67678 w 133"/>
                  <a:gd name="T15" fmla="*/ 444204 h 166"/>
                  <a:gd name="T16" fmla="*/ 63918 w 133"/>
                  <a:gd name="T17" fmla="*/ 436611 h 166"/>
                  <a:gd name="T18" fmla="*/ 26319 w 133"/>
                  <a:gd name="T19" fmla="*/ 364475 h 166"/>
                  <a:gd name="T20" fmla="*/ 0 w 133"/>
                  <a:gd name="T21" fmla="*/ 254373 h 166"/>
                  <a:gd name="T22" fmla="*/ 0 w 133"/>
                  <a:gd name="T23" fmla="*/ 239187 h 166"/>
                  <a:gd name="T24" fmla="*/ 22559 w 133"/>
                  <a:gd name="T25" fmla="*/ 144271 h 166"/>
                  <a:gd name="T26" fmla="*/ 75197 w 133"/>
                  <a:gd name="T27" fmla="*/ 75932 h 166"/>
                  <a:gd name="T28" fmla="*/ 236872 w 133"/>
                  <a:gd name="T29" fmla="*/ 0 h 166"/>
                  <a:gd name="T30" fmla="*/ 255671 w 133"/>
                  <a:gd name="T31" fmla="*/ 0 h 166"/>
                  <a:gd name="T32" fmla="*/ 428625 w 133"/>
                  <a:gd name="T33" fmla="*/ 72136 h 166"/>
                  <a:gd name="T34" fmla="*/ 500063 w 133"/>
                  <a:gd name="T35" fmla="*/ 246780 h 166"/>
                  <a:gd name="T36" fmla="*/ 500063 w 133"/>
                  <a:gd name="T37" fmla="*/ 254373 h 166"/>
                  <a:gd name="T38" fmla="*/ 443665 w 133"/>
                  <a:gd name="T39" fmla="*/ 421424 h 166"/>
                  <a:gd name="T40" fmla="*/ 436145 w 133"/>
                  <a:gd name="T41" fmla="*/ 444204 h 166"/>
                  <a:gd name="T42" fmla="*/ 424866 w 133"/>
                  <a:gd name="T43" fmla="*/ 459390 h 166"/>
                  <a:gd name="T44" fmla="*/ 394787 w 133"/>
                  <a:gd name="T45" fmla="*/ 523933 h 166"/>
                  <a:gd name="T46" fmla="*/ 391027 w 133"/>
                  <a:gd name="T47" fmla="*/ 550509 h 166"/>
                  <a:gd name="T48" fmla="*/ 357188 w 133"/>
                  <a:gd name="T49" fmla="*/ 626441 h 166"/>
                  <a:gd name="T50" fmla="*/ 353428 w 133"/>
                  <a:gd name="T51" fmla="*/ 630238 h 166"/>
                  <a:gd name="T52" fmla="*/ 338388 w 133"/>
                  <a:gd name="T53" fmla="*/ 630238 h 166"/>
                  <a:gd name="T54" fmla="*/ 285750 w 133"/>
                  <a:gd name="T55" fmla="*/ 630238 h 166"/>
                  <a:gd name="T56" fmla="*/ 236872 w 133"/>
                  <a:gd name="T57" fmla="*/ 630238 h 166"/>
                  <a:gd name="T58" fmla="*/ 161675 w 133"/>
                  <a:gd name="T59" fmla="*/ 630238 h 166"/>
                  <a:gd name="T60" fmla="*/ 251911 w 133"/>
                  <a:gd name="T61" fmla="*/ 45559 h 166"/>
                  <a:gd name="T62" fmla="*/ 236872 w 133"/>
                  <a:gd name="T63" fmla="*/ 45559 h 166"/>
                  <a:gd name="T64" fmla="*/ 105276 w 133"/>
                  <a:gd name="T65" fmla="*/ 106305 h 166"/>
                  <a:gd name="T66" fmla="*/ 63918 w 133"/>
                  <a:gd name="T67" fmla="*/ 159458 h 166"/>
                  <a:gd name="T68" fmla="*/ 45118 w 133"/>
                  <a:gd name="T69" fmla="*/ 239187 h 166"/>
                  <a:gd name="T70" fmla="*/ 45118 w 133"/>
                  <a:gd name="T71" fmla="*/ 254373 h 166"/>
                  <a:gd name="T72" fmla="*/ 63918 w 133"/>
                  <a:gd name="T73" fmla="*/ 345492 h 166"/>
                  <a:gd name="T74" fmla="*/ 101517 w 133"/>
                  <a:gd name="T75" fmla="*/ 413831 h 166"/>
                  <a:gd name="T76" fmla="*/ 105276 w 133"/>
                  <a:gd name="T77" fmla="*/ 425221 h 166"/>
                  <a:gd name="T78" fmla="*/ 112796 w 133"/>
                  <a:gd name="T79" fmla="*/ 440407 h 166"/>
                  <a:gd name="T80" fmla="*/ 146635 w 133"/>
                  <a:gd name="T81" fmla="*/ 508746 h 166"/>
                  <a:gd name="T82" fmla="*/ 154155 w 133"/>
                  <a:gd name="T83" fmla="*/ 546712 h 166"/>
                  <a:gd name="T84" fmla="*/ 154155 w 133"/>
                  <a:gd name="T85" fmla="*/ 565696 h 166"/>
                  <a:gd name="T86" fmla="*/ 169194 w 133"/>
                  <a:gd name="T87" fmla="*/ 584679 h 166"/>
                  <a:gd name="T88" fmla="*/ 236872 w 133"/>
                  <a:gd name="T89" fmla="*/ 584679 h 166"/>
                  <a:gd name="T90" fmla="*/ 285750 w 133"/>
                  <a:gd name="T91" fmla="*/ 584679 h 166"/>
                  <a:gd name="T92" fmla="*/ 334629 w 133"/>
                  <a:gd name="T93" fmla="*/ 584679 h 166"/>
                  <a:gd name="T94" fmla="*/ 345908 w 133"/>
                  <a:gd name="T95" fmla="*/ 542916 h 166"/>
                  <a:gd name="T96" fmla="*/ 353428 w 133"/>
                  <a:gd name="T97" fmla="*/ 508746 h 166"/>
                  <a:gd name="T98" fmla="*/ 387267 w 133"/>
                  <a:gd name="T99" fmla="*/ 436611 h 166"/>
                  <a:gd name="T100" fmla="*/ 394787 w 133"/>
                  <a:gd name="T101" fmla="*/ 421424 h 166"/>
                  <a:gd name="T102" fmla="*/ 406066 w 133"/>
                  <a:gd name="T103" fmla="*/ 402441 h 166"/>
                  <a:gd name="T104" fmla="*/ 458704 w 133"/>
                  <a:gd name="T105" fmla="*/ 254373 h 166"/>
                  <a:gd name="T106" fmla="*/ 458704 w 133"/>
                  <a:gd name="T107" fmla="*/ 246780 h 166"/>
                  <a:gd name="T108" fmla="*/ 398546 w 133"/>
                  <a:gd name="T109" fmla="*/ 106305 h 166"/>
                  <a:gd name="T110" fmla="*/ 251911 w 133"/>
                  <a:gd name="T111" fmla="*/ 45559 h 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33" h="166">
                    <a:moveTo>
                      <a:pt x="43" y="166"/>
                    </a:moveTo>
                    <a:cubicBezTo>
                      <a:pt x="40" y="166"/>
                      <a:pt x="40" y="166"/>
                      <a:pt x="40" y="166"/>
                    </a:cubicBezTo>
                    <a:cubicBezTo>
                      <a:pt x="39" y="165"/>
                      <a:pt x="39" y="165"/>
                      <a:pt x="39" y="165"/>
                    </a:cubicBezTo>
                    <a:cubicBezTo>
                      <a:pt x="35" y="161"/>
                      <a:pt x="31" y="157"/>
                      <a:pt x="30" y="151"/>
                    </a:cubicBezTo>
                    <a:cubicBezTo>
                      <a:pt x="30" y="149"/>
                      <a:pt x="29" y="147"/>
                      <a:pt x="29" y="145"/>
                    </a:cubicBezTo>
                    <a:cubicBezTo>
                      <a:pt x="29" y="142"/>
                      <a:pt x="28" y="140"/>
                      <a:pt x="28" y="137"/>
                    </a:cubicBezTo>
                    <a:cubicBezTo>
                      <a:pt x="26" y="132"/>
                      <a:pt x="23" y="126"/>
                      <a:pt x="20" y="121"/>
                    </a:cubicBezTo>
                    <a:cubicBezTo>
                      <a:pt x="20" y="120"/>
                      <a:pt x="19" y="119"/>
                      <a:pt x="18" y="117"/>
                    </a:cubicBezTo>
                    <a:cubicBezTo>
                      <a:pt x="17" y="115"/>
                      <a:pt x="17" y="115"/>
                      <a:pt x="17" y="115"/>
                    </a:cubicBezTo>
                    <a:cubicBezTo>
                      <a:pt x="13" y="109"/>
                      <a:pt x="10" y="103"/>
                      <a:pt x="7" y="96"/>
                    </a:cubicBezTo>
                    <a:cubicBezTo>
                      <a:pt x="3" y="88"/>
                      <a:pt x="1" y="79"/>
                      <a:pt x="0" y="67"/>
                    </a:cubicBezTo>
                    <a:cubicBezTo>
                      <a:pt x="0" y="63"/>
                      <a:pt x="0" y="63"/>
                      <a:pt x="0" y="63"/>
                    </a:cubicBezTo>
                    <a:cubicBezTo>
                      <a:pt x="1" y="54"/>
                      <a:pt x="3" y="46"/>
                      <a:pt x="6" y="38"/>
                    </a:cubicBezTo>
                    <a:cubicBezTo>
                      <a:pt x="10" y="30"/>
                      <a:pt x="15" y="24"/>
                      <a:pt x="20" y="20"/>
                    </a:cubicBezTo>
                    <a:cubicBezTo>
                      <a:pt x="32" y="7"/>
                      <a:pt x="46" y="1"/>
                      <a:pt x="63" y="0"/>
                    </a:cubicBezTo>
                    <a:cubicBezTo>
                      <a:pt x="68" y="0"/>
                      <a:pt x="68" y="0"/>
                      <a:pt x="68" y="0"/>
                    </a:cubicBezTo>
                    <a:cubicBezTo>
                      <a:pt x="87" y="1"/>
                      <a:pt x="102" y="8"/>
                      <a:pt x="114" y="19"/>
                    </a:cubicBezTo>
                    <a:cubicBezTo>
                      <a:pt x="126" y="32"/>
                      <a:pt x="133" y="47"/>
                      <a:pt x="133" y="65"/>
                    </a:cubicBezTo>
                    <a:cubicBezTo>
                      <a:pt x="133" y="67"/>
                      <a:pt x="133" y="67"/>
                      <a:pt x="133" y="67"/>
                    </a:cubicBezTo>
                    <a:cubicBezTo>
                      <a:pt x="132" y="86"/>
                      <a:pt x="125" y="99"/>
                      <a:pt x="118" y="111"/>
                    </a:cubicBezTo>
                    <a:cubicBezTo>
                      <a:pt x="117" y="113"/>
                      <a:pt x="116" y="115"/>
                      <a:pt x="116" y="117"/>
                    </a:cubicBezTo>
                    <a:cubicBezTo>
                      <a:pt x="115" y="118"/>
                      <a:pt x="114" y="120"/>
                      <a:pt x="113" y="121"/>
                    </a:cubicBezTo>
                    <a:cubicBezTo>
                      <a:pt x="110" y="126"/>
                      <a:pt x="107" y="132"/>
                      <a:pt x="105" y="138"/>
                    </a:cubicBezTo>
                    <a:cubicBezTo>
                      <a:pt x="105" y="140"/>
                      <a:pt x="104" y="142"/>
                      <a:pt x="104" y="145"/>
                    </a:cubicBezTo>
                    <a:cubicBezTo>
                      <a:pt x="103" y="152"/>
                      <a:pt x="102" y="160"/>
                      <a:pt x="95" y="165"/>
                    </a:cubicBezTo>
                    <a:cubicBezTo>
                      <a:pt x="94" y="166"/>
                      <a:pt x="94" y="166"/>
                      <a:pt x="94" y="166"/>
                    </a:cubicBezTo>
                    <a:cubicBezTo>
                      <a:pt x="90" y="166"/>
                      <a:pt x="90" y="166"/>
                      <a:pt x="90" y="166"/>
                    </a:cubicBezTo>
                    <a:cubicBezTo>
                      <a:pt x="85" y="166"/>
                      <a:pt x="81" y="166"/>
                      <a:pt x="76" y="166"/>
                    </a:cubicBezTo>
                    <a:cubicBezTo>
                      <a:pt x="71" y="166"/>
                      <a:pt x="67" y="166"/>
                      <a:pt x="63" y="166"/>
                    </a:cubicBezTo>
                    <a:cubicBezTo>
                      <a:pt x="55" y="166"/>
                      <a:pt x="49" y="166"/>
                      <a:pt x="43" y="166"/>
                    </a:cubicBezTo>
                    <a:close/>
                    <a:moveTo>
                      <a:pt x="67" y="12"/>
                    </a:moveTo>
                    <a:cubicBezTo>
                      <a:pt x="63" y="12"/>
                      <a:pt x="63" y="12"/>
                      <a:pt x="63" y="12"/>
                    </a:cubicBezTo>
                    <a:cubicBezTo>
                      <a:pt x="49" y="13"/>
                      <a:pt x="38" y="18"/>
                      <a:pt x="28" y="28"/>
                    </a:cubicBezTo>
                    <a:cubicBezTo>
                      <a:pt x="24" y="32"/>
                      <a:pt x="20" y="36"/>
                      <a:pt x="17" y="42"/>
                    </a:cubicBezTo>
                    <a:cubicBezTo>
                      <a:pt x="14" y="49"/>
                      <a:pt x="12" y="56"/>
                      <a:pt x="12" y="63"/>
                    </a:cubicBezTo>
                    <a:cubicBezTo>
                      <a:pt x="12" y="67"/>
                      <a:pt x="12" y="67"/>
                      <a:pt x="12" y="67"/>
                    </a:cubicBezTo>
                    <a:cubicBezTo>
                      <a:pt x="13" y="77"/>
                      <a:pt x="14" y="85"/>
                      <a:pt x="17" y="91"/>
                    </a:cubicBezTo>
                    <a:cubicBezTo>
                      <a:pt x="20" y="97"/>
                      <a:pt x="23" y="103"/>
                      <a:pt x="27" y="109"/>
                    </a:cubicBezTo>
                    <a:cubicBezTo>
                      <a:pt x="28" y="112"/>
                      <a:pt x="28" y="112"/>
                      <a:pt x="28" y="112"/>
                    </a:cubicBezTo>
                    <a:cubicBezTo>
                      <a:pt x="29" y="113"/>
                      <a:pt x="30" y="114"/>
                      <a:pt x="30" y="116"/>
                    </a:cubicBezTo>
                    <a:cubicBezTo>
                      <a:pt x="34" y="121"/>
                      <a:pt x="37" y="127"/>
                      <a:pt x="39" y="134"/>
                    </a:cubicBezTo>
                    <a:cubicBezTo>
                      <a:pt x="40" y="138"/>
                      <a:pt x="40" y="141"/>
                      <a:pt x="41" y="144"/>
                    </a:cubicBezTo>
                    <a:cubicBezTo>
                      <a:pt x="41" y="146"/>
                      <a:pt x="41" y="147"/>
                      <a:pt x="41" y="149"/>
                    </a:cubicBezTo>
                    <a:cubicBezTo>
                      <a:pt x="42" y="151"/>
                      <a:pt x="43" y="153"/>
                      <a:pt x="45" y="154"/>
                    </a:cubicBezTo>
                    <a:cubicBezTo>
                      <a:pt x="50" y="154"/>
                      <a:pt x="56" y="154"/>
                      <a:pt x="63" y="154"/>
                    </a:cubicBezTo>
                    <a:cubicBezTo>
                      <a:pt x="67" y="154"/>
                      <a:pt x="72" y="154"/>
                      <a:pt x="76" y="154"/>
                    </a:cubicBezTo>
                    <a:cubicBezTo>
                      <a:pt x="80" y="154"/>
                      <a:pt x="85" y="154"/>
                      <a:pt x="89" y="154"/>
                    </a:cubicBezTo>
                    <a:cubicBezTo>
                      <a:pt x="91" y="152"/>
                      <a:pt x="92" y="148"/>
                      <a:pt x="92" y="143"/>
                    </a:cubicBezTo>
                    <a:cubicBezTo>
                      <a:pt x="93" y="140"/>
                      <a:pt x="93" y="137"/>
                      <a:pt x="94" y="134"/>
                    </a:cubicBezTo>
                    <a:cubicBezTo>
                      <a:pt x="97" y="127"/>
                      <a:pt x="100" y="121"/>
                      <a:pt x="103" y="115"/>
                    </a:cubicBezTo>
                    <a:cubicBezTo>
                      <a:pt x="104" y="114"/>
                      <a:pt x="105" y="113"/>
                      <a:pt x="105" y="111"/>
                    </a:cubicBezTo>
                    <a:cubicBezTo>
                      <a:pt x="106" y="110"/>
                      <a:pt x="107" y="108"/>
                      <a:pt x="108" y="106"/>
                    </a:cubicBezTo>
                    <a:cubicBezTo>
                      <a:pt x="115" y="94"/>
                      <a:pt x="121" y="83"/>
                      <a:pt x="122" y="67"/>
                    </a:cubicBezTo>
                    <a:cubicBezTo>
                      <a:pt x="122" y="65"/>
                      <a:pt x="122" y="65"/>
                      <a:pt x="122" y="65"/>
                    </a:cubicBezTo>
                    <a:cubicBezTo>
                      <a:pt x="121" y="50"/>
                      <a:pt x="116" y="38"/>
                      <a:pt x="106" y="28"/>
                    </a:cubicBezTo>
                    <a:cubicBezTo>
                      <a:pt x="96" y="18"/>
                      <a:pt x="83" y="13"/>
                      <a:pt x="67"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6" name="文本框 68"/>
            <p:cNvSpPr txBox="1">
              <a:spLocks noChangeArrowheads="1"/>
            </p:cNvSpPr>
            <p:nvPr/>
          </p:nvSpPr>
          <p:spPr bwMode="auto">
            <a:xfrm>
              <a:off x="6623011" y="1298913"/>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4" name="组合 3"/>
          <p:cNvGrpSpPr/>
          <p:nvPr/>
        </p:nvGrpSpPr>
        <p:grpSpPr>
          <a:xfrm>
            <a:off x="6914281" y="1924683"/>
            <a:ext cx="1847850" cy="1387502"/>
            <a:chOff x="7351225" y="2012379"/>
            <a:chExt cx="1964624" cy="1475184"/>
          </a:xfrm>
        </p:grpSpPr>
        <p:sp>
          <p:nvSpPr>
            <p:cNvPr id="39" name="Freeform 32"/>
            <p:cNvSpPr/>
            <p:nvPr/>
          </p:nvSpPr>
          <p:spPr bwMode="auto">
            <a:xfrm>
              <a:off x="7351225" y="2012379"/>
              <a:ext cx="1964624" cy="1475184"/>
            </a:xfrm>
            <a:custGeom>
              <a:avLst/>
              <a:gdLst>
                <a:gd name="T0" fmla="*/ 924 w 1521"/>
                <a:gd name="T1" fmla="*/ 1156 h 1156"/>
                <a:gd name="T2" fmla="*/ 943 w 1521"/>
                <a:gd name="T3" fmla="*/ 1156 h 1156"/>
                <a:gd name="T4" fmla="*/ 956 w 1521"/>
                <a:gd name="T5" fmla="*/ 1156 h 1156"/>
                <a:gd name="T6" fmla="*/ 969 w 1521"/>
                <a:gd name="T7" fmla="*/ 1156 h 1156"/>
                <a:gd name="T8" fmla="*/ 1521 w 1521"/>
                <a:gd name="T9" fmla="*/ 578 h 1156"/>
                <a:gd name="T10" fmla="*/ 969 w 1521"/>
                <a:gd name="T11" fmla="*/ 0 h 1156"/>
                <a:gd name="T12" fmla="*/ 956 w 1521"/>
                <a:gd name="T13" fmla="*/ 0 h 1156"/>
                <a:gd name="T14" fmla="*/ 943 w 1521"/>
                <a:gd name="T15" fmla="*/ 0 h 1156"/>
                <a:gd name="T16" fmla="*/ 924 w 1521"/>
                <a:gd name="T17" fmla="*/ 0 h 1156"/>
                <a:gd name="T18" fmla="*/ 0 w 1521"/>
                <a:gd name="T19" fmla="*/ 578 h 1156"/>
                <a:gd name="T20" fmla="*/ 924 w 1521"/>
                <a:gd name="T21" fmla="*/ 1156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1" h="1156">
                  <a:moveTo>
                    <a:pt x="924" y="1156"/>
                  </a:moveTo>
                  <a:cubicBezTo>
                    <a:pt x="930" y="1156"/>
                    <a:pt x="936" y="1156"/>
                    <a:pt x="943" y="1156"/>
                  </a:cubicBezTo>
                  <a:cubicBezTo>
                    <a:pt x="947" y="1156"/>
                    <a:pt x="952" y="1156"/>
                    <a:pt x="956" y="1156"/>
                  </a:cubicBezTo>
                  <a:cubicBezTo>
                    <a:pt x="961" y="1156"/>
                    <a:pt x="965" y="1156"/>
                    <a:pt x="969" y="1156"/>
                  </a:cubicBezTo>
                  <a:cubicBezTo>
                    <a:pt x="1276" y="1142"/>
                    <a:pt x="1521" y="889"/>
                    <a:pt x="1521" y="578"/>
                  </a:cubicBezTo>
                  <a:cubicBezTo>
                    <a:pt x="1521" y="267"/>
                    <a:pt x="1276" y="14"/>
                    <a:pt x="969" y="0"/>
                  </a:cubicBezTo>
                  <a:cubicBezTo>
                    <a:pt x="965" y="0"/>
                    <a:pt x="961" y="0"/>
                    <a:pt x="956" y="0"/>
                  </a:cubicBezTo>
                  <a:cubicBezTo>
                    <a:pt x="952" y="0"/>
                    <a:pt x="947" y="0"/>
                    <a:pt x="943" y="0"/>
                  </a:cubicBezTo>
                  <a:cubicBezTo>
                    <a:pt x="936" y="0"/>
                    <a:pt x="930" y="0"/>
                    <a:pt x="924" y="0"/>
                  </a:cubicBezTo>
                  <a:cubicBezTo>
                    <a:pt x="356" y="12"/>
                    <a:pt x="0" y="578"/>
                    <a:pt x="0" y="578"/>
                  </a:cubicBezTo>
                  <a:cubicBezTo>
                    <a:pt x="0" y="578"/>
                    <a:pt x="356" y="1144"/>
                    <a:pt x="924" y="1156"/>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4" name="Oval 19"/>
            <p:cNvSpPr>
              <a:spLocks noChangeArrowheads="1"/>
            </p:cNvSpPr>
            <p:nvPr/>
          </p:nvSpPr>
          <p:spPr bwMode="auto">
            <a:xfrm>
              <a:off x="7958840" y="2147396"/>
              <a:ext cx="1220295" cy="1205151"/>
            </a:xfrm>
            <a:prstGeom prst="ellipse">
              <a:avLst/>
            </a:prstGeom>
            <a:solidFill>
              <a:schemeClr val="accent2"/>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4542" name="组合 63"/>
            <p:cNvGrpSpPr/>
            <p:nvPr/>
          </p:nvGrpSpPr>
          <p:grpSpPr bwMode="auto">
            <a:xfrm>
              <a:off x="8292688" y="2261533"/>
              <a:ext cx="581032" cy="441305"/>
              <a:chOff x="8204201" y="339725"/>
              <a:chExt cx="954087" cy="733425"/>
            </a:xfrm>
          </p:grpSpPr>
          <p:sp>
            <p:nvSpPr>
              <p:cNvPr id="64557" name="Freeform 6"/>
              <p:cNvSpPr>
                <a:spLocks noEditPoints="1"/>
              </p:cNvSpPr>
              <p:nvPr/>
            </p:nvSpPr>
            <p:spPr bwMode="auto">
              <a:xfrm>
                <a:off x="8204201" y="438150"/>
                <a:ext cx="631825" cy="635000"/>
              </a:xfrm>
              <a:custGeom>
                <a:avLst/>
                <a:gdLst>
                  <a:gd name="T0" fmla="*/ 631825 w 168"/>
                  <a:gd name="T1" fmla="*/ 361228 h 167"/>
                  <a:gd name="T2" fmla="*/ 631825 w 168"/>
                  <a:gd name="T3" fmla="*/ 277575 h 167"/>
                  <a:gd name="T4" fmla="*/ 567890 w 168"/>
                  <a:gd name="T5" fmla="*/ 262365 h 167"/>
                  <a:gd name="T6" fmla="*/ 552847 w 168"/>
                  <a:gd name="T7" fmla="*/ 212934 h 167"/>
                  <a:gd name="T8" fmla="*/ 594216 w 168"/>
                  <a:gd name="T9" fmla="*/ 163503 h 167"/>
                  <a:gd name="T10" fmla="*/ 549086 w 168"/>
                  <a:gd name="T11" fmla="*/ 95060 h 167"/>
                  <a:gd name="T12" fmla="*/ 488912 w 168"/>
                  <a:gd name="T13" fmla="*/ 121677 h 167"/>
                  <a:gd name="T14" fmla="*/ 447543 w 168"/>
                  <a:gd name="T15" fmla="*/ 91257 h 167"/>
                  <a:gd name="T16" fmla="*/ 451304 w 168"/>
                  <a:gd name="T17" fmla="*/ 26617 h 167"/>
                  <a:gd name="T18" fmla="*/ 372325 w 168"/>
                  <a:gd name="T19" fmla="*/ 0 h 167"/>
                  <a:gd name="T20" fmla="*/ 342239 w 168"/>
                  <a:gd name="T21" fmla="*/ 57036 h 167"/>
                  <a:gd name="T22" fmla="*/ 315913 w 168"/>
                  <a:gd name="T23" fmla="*/ 57036 h 167"/>
                  <a:gd name="T24" fmla="*/ 289586 w 168"/>
                  <a:gd name="T25" fmla="*/ 57036 h 167"/>
                  <a:gd name="T26" fmla="*/ 259500 w 168"/>
                  <a:gd name="T27" fmla="*/ 0 h 167"/>
                  <a:gd name="T28" fmla="*/ 180521 w 168"/>
                  <a:gd name="T29" fmla="*/ 26617 h 167"/>
                  <a:gd name="T30" fmla="*/ 184282 w 168"/>
                  <a:gd name="T31" fmla="*/ 91257 h 167"/>
                  <a:gd name="T32" fmla="*/ 142913 w 168"/>
                  <a:gd name="T33" fmla="*/ 121677 h 167"/>
                  <a:gd name="T34" fmla="*/ 86500 w 168"/>
                  <a:gd name="T35" fmla="*/ 95060 h 167"/>
                  <a:gd name="T36" fmla="*/ 37609 w 168"/>
                  <a:gd name="T37" fmla="*/ 163503 h 167"/>
                  <a:gd name="T38" fmla="*/ 78978 w 168"/>
                  <a:gd name="T39" fmla="*/ 212934 h 167"/>
                  <a:gd name="T40" fmla="*/ 63935 w 168"/>
                  <a:gd name="T41" fmla="*/ 262365 h 167"/>
                  <a:gd name="T42" fmla="*/ 0 w 168"/>
                  <a:gd name="T43" fmla="*/ 277575 h 167"/>
                  <a:gd name="T44" fmla="*/ 0 w 168"/>
                  <a:gd name="T45" fmla="*/ 361228 h 167"/>
                  <a:gd name="T46" fmla="*/ 63935 w 168"/>
                  <a:gd name="T47" fmla="*/ 372635 h 167"/>
                  <a:gd name="T48" fmla="*/ 78978 w 168"/>
                  <a:gd name="T49" fmla="*/ 422066 h 167"/>
                  <a:gd name="T50" fmla="*/ 37609 w 168"/>
                  <a:gd name="T51" fmla="*/ 471497 h 167"/>
                  <a:gd name="T52" fmla="*/ 86500 w 168"/>
                  <a:gd name="T53" fmla="*/ 539940 h 167"/>
                  <a:gd name="T54" fmla="*/ 142913 w 168"/>
                  <a:gd name="T55" fmla="*/ 513323 h 167"/>
                  <a:gd name="T56" fmla="*/ 184282 w 168"/>
                  <a:gd name="T57" fmla="*/ 543743 h 167"/>
                  <a:gd name="T58" fmla="*/ 180521 w 168"/>
                  <a:gd name="T59" fmla="*/ 608383 h 167"/>
                  <a:gd name="T60" fmla="*/ 259500 w 168"/>
                  <a:gd name="T61" fmla="*/ 635000 h 167"/>
                  <a:gd name="T62" fmla="*/ 289586 w 168"/>
                  <a:gd name="T63" fmla="*/ 577964 h 167"/>
                  <a:gd name="T64" fmla="*/ 315913 w 168"/>
                  <a:gd name="T65" fmla="*/ 577964 h 167"/>
                  <a:gd name="T66" fmla="*/ 342239 w 168"/>
                  <a:gd name="T67" fmla="*/ 577964 h 167"/>
                  <a:gd name="T68" fmla="*/ 376086 w 168"/>
                  <a:gd name="T69" fmla="*/ 635000 h 167"/>
                  <a:gd name="T70" fmla="*/ 455064 w 168"/>
                  <a:gd name="T71" fmla="*/ 608383 h 167"/>
                  <a:gd name="T72" fmla="*/ 447543 w 168"/>
                  <a:gd name="T73" fmla="*/ 543743 h 167"/>
                  <a:gd name="T74" fmla="*/ 488912 w 168"/>
                  <a:gd name="T75" fmla="*/ 513323 h 167"/>
                  <a:gd name="T76" fmla="*/ 549086 w 168"/>
                  <a:gd name="T77" fmla="*/ 539940 h 167"/>
                  <a:gd name="T78" fmla="*/ 594216 w 168"/>
                  <a:gd name="T79" fmla="*/ 471497 h 167"/>
                  <a:gd name="T80" fmla="*/ 552847 w 168"/>
                  <a:gd name="T81" fmla="*/ 422066 h 167"/>
                  <a:gd name="T82" fmla="*/ 567890 w 168"/>
                  <a:gd name="T83" fmla="*/ 372635 h 167"/>
                  <a:gd name="T84" fmla="*/ 631825 w 168"/>
                  <a:gd name="T85" fmla="*/ 361228 h 167"/>
                  <a:gd name="T86" fmla="*/ 315913 w 168"/>
                  <a:gd name="T87" fmla="*/ 505719 h 167"/>
                  <a:gd name="T88" fmla="*/ 131630 w 168"/>
                  <a:gd name="T89" fmla="*/ 319401 h 167"/>
                  <a:gd name="T90" fmla="*/ 315913 w 168"/>
                  <a:gd name="T91" fmla="*/ 129281 h 167"/>
                  <a:gd name="T92" fmla="*/ 500195 w 168"/>
                  <a:gd name="T93" fmla="*/ 319401 h 167"/>
                  <a:gd name="T94" fmla="*/ 315913 w 168"/>
                  <a:gd name="T95" fmla="*/ 505719 h 1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64558" name="Freeform 7"/>
              <p:cNvSpPr>
                <a:spLocks noEditPoints="1"/>
              </p:cNvSpPr>
              <p:nvPr/>
            </p:nvSpPr>
            <p:spPr bwMode="auto">
              <a:xfrm>
                <a:off x="8783638" y="339725"/>
                <a:ext cx="374650" cy="379413"/>
              </a:xfrm>
              <a:custGeom>
                <a:avLst/>
                <a:gdLst>
                  <a:gd name="T0" fmla="*/ 374650 w 100"/>
                  <a:gd name="T1" fmla="*/ 216265 h 100"/>
                  <a:gd name="T2" fmla="*/ 374650 w 100"/>
                  <a:gd name="T3" fmla="*/ 163148 h 100"/>
                  <a:gd name="T4" fmla="*/ 337185 w 100"/>
                  <a:gd name="T5" fmla="*/ 155559 h 100"/>
                  <a:gd name="T6" fmla="*/ 325946 w 100"/>
                  <a:gd name="T7" fmla="*/ 129000 h 100"/>
                  <a:gd name="T8" fmla="*/ 352171 w 100"/>
                  <a:gd name="T9" fmla="*/ 98647 h 100"/>
                  <a:gd name="T10" fmla="*/ 322199 w 100"/>
                  <a:gd name="T11" fmla="*/ 56912 h 100"/>
                  <a:gd name="T12" fmla="*/ 288481 w 100"/>
                  <a:gd name="T13" fmla="*/ 75883 h 100"/>
                  <a:gd name="T14" fmla="*/ 262255 w 100"/>
                  <a:gd name="T15" fmla="*/ 56912 h 100"/>
                  <a:gd name="T16" fmla="*/ 269748 w 100"/>
                  <a:gd name="T17" fmla="*/ 18971 h 100"/>
                  <a:gd name="T18" fmla="*/ 221044 w 100"/>
                  <a:gd name="T19" fmla="*/ 0 h 100"/>
                  <a:gd name="T20" fmla="*/ 202311 w 100"/>
                  <a:gd name="T21" fmla="*/ 34147 h 100"/>
                  <a:gd name="T22" fmla="*/ 187325 w 100"/>
                  <a:gd name="T23" fmla="*/ 34147 h 100"/>
                  <a:gd name="T24" fmla="*/ 172339 w 100"/>
                  <a:gd name="T25" fmla="*/ 34147 h 100"/>
                  <a:gd name="T26" fmla="*/ 153607 w 100"/>
                  <a:gd name="T27" fmla="*/ 3794 h 100"/>
                  <a:gd name="T28" fmla="*/ 104902 w 100"/>
                  <a:gd name="T29" fmla="*/ 18971 h 100"/>
                  <a:gd name="T30" fmla="*/ 108649 w 100"/>
                  <a:gd name="T31" fmla="*/ 56912 h 100"/>
                  <a:gd name="T32" fmla="*/ 86170 w 100"/>
                  <a:gd name="T33" fmla="*/ 75883 h 100"/>
                  <a:gd name="T34" fmla="*/ 48705 w 100"/>
                  <a:gd name="T35" fmla="*/ 56912 h 100"/>
                  <a:gd name="T36" fmla="*/ 22479 w 100"/>
                  <a:gd name="T37" fmla="*/ 98647 h 100"/>
                  <a:gd name="T38" fmla="*/ 48705 w 100"/>
                  <a:gd name="T39" fmla="*/ 129000 h 100"/>
                  <a:gd name="T40" fmla="*/ 37465 w 100"/>
                  <a:gd name="T41" fmla="*/ 155559 h 100"/>
                  <a:gd name="T42" fmla="*/ 0 w 100"/>
                  <a:gd name="T43" fmla="*/ 163148 h 100"/>
                  <a:gd name="T44" fmla="*/ 0 w 100"/>
                  <a:gd name="T45" fmla="*/ 216265 h 100"/>
                  <a:gd name="T46" fmla="*/ 37465 w 100"/>
                  <a:gd name="T47" fmla="*/ 223854 h 100"/>
                  <a:gd name="T48" fmla="*/ 48705 w 100"/>
                  <a:gd name="T49" fmla="*/ 250413 h 100"/>
                  <a:gd name="T50" fmla="*/ 22479 w 100"/>
                  <a:gd name="T51" fmla="*/ 280766 h 100"/>
                  <a:gd name="T52" fmla="*/ 48705 w 100"/>
                  <a:gd name="T53" fmla="*/ 322501 h 100"/>
                  <a:gd name="T54" fmla="*/ 86170 w 100"/>
                  <a:gd name="T55" fmla="*/ 303530 h 100"/>
                  <a:gd name="T56" fmla="*/ 108649 w 100"/>
                  <a:gd name="T57" fmla="*/ 322501 h 100"/>
                  <a:gd name="T58" fmla="*/ 104902 w 100"/>
                  <a:gd name="T59" fmla="*/ 360442 h 100"/>
                  <a:gd name="T60" fmla="*/ 153607 w 100"/>
                  <a:gd name="T61" fmla="*/ 379413 h 100"/>
                  <a:gd name="T62" fmla="*/ 172339 w 100"/>
                  <a:gd name="T63" fmla="*/ 345266 h 100"/>
                  <a:gd name="T64" fmla="*/ 187325 w 100"/>
                  <a:gd name="T65" fmla="*/ 345266 h 100"/>
                  <a:gd name="T66" fmla="*/ 202311 w 100"/>
                  <a:gd name="T67" fmla="*/ 345266 h 100"/>
                  <a:gd name="T68" fmla="*/ 221044 w 100"/>
                  <a:gd name="T69" fmla="*/ 375619 h 100"/>
                  <a:gd name="T70" fmla="*/ 269748 w 100"/>
                  <a:gd name="T71" fmla="*/ 360442 h 100"/>
                  <a:gd name="T72" fmla="*/ 266002 w 100"/>
                  <a:gd name="T73" fmla="*/ 322501 h 100"/>
                  <a:gd name="T74" fmla="*/ 288481 w 100"/>
                  <a:gd name="T75" fmla="*/ 303530 h 100"/>
                  <a:gd name="T76" fmla="*/ 322199 w 100"/>
                  <a:gd name="T77" fmla="*/ 322501 h 100"/>
                  <a:gd name="T78" fmla="*/ 352171 w 100"/>
                  <a:gd name="T79" fmla="*/ 280766 h 100"/>
                  <a:gd name="T80" fmla="*/ 325946 w 100"/>
                  <a:gd name="T81" fmla="*/ 250413 h 100"/>
                  <a:gd name="T82" fmla="*/ 337185 w 100"/>
                  <a:gd name="T83" fmla="*/ 223854 h 100"/>
                  <a:gd name="T84" fmla="*/ 374650 w 100"/>
                  <a:gd name="T85" fmla="*/ 216265 h 100"/>
                  <a:gd name="T86" fmla="*/ 187325 w 100"/>
                  <a:gd name="T87" fmla="*/ 299736 h 100"/>
                  <a:gd name="T88" fmla="*/ 78677 w 100"/>
                  <a:gd name="T89" fmla="*/ 189707 h 100"/>
                  <a:gd name="T90" fmla="*/ 187325 w 100"/>
                  <a:gd name="T91" fmla="*/ 79677 h 100"/>
                  <a:gd name="T92" fmla="*/ 295974 w 100"/>
                  <a:gd name="T93" fmla="*/ 189707 h 100"/>
                  <a:gd name="T94" fmla="*/ 187325 w 100"/>
                  <a:gd name="T95" fmla="*/ 299736 h 1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64547" name="文本框 69"/>
            <p:cNvSpPr txBox="1">
              <a:spLocks noChangeArrowheads="1"/>
            </p:cNvSpPr>
            <p:nvPr/>
          </p:nvSpPr>
          <p:spPr bwMode="auto">
            <a:xfrm>
              <a:off x="8073693" y="2750344"/>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grpSp>
        <p:nvGrpSpPr>
          <p:cNvPr id="5" name="组合 4"/>
          <p:cNvGrpSpPr/>
          <p:nvPr/>
        </p:nvGrpSpPr>
        <p:grpSpPr>
          <a:xfrm>
            <a:off x="6015359" y="2812449"/>
            <a:ext cx="1404938" cy="1824918"/>
            <a:chOff x="6395496" y="2956246"/>
            <a:chExt cx="1493722" cy="1940243"/>
          </a:xfrm>
        </p:grpSpPr>
        <p:sp>
          <p:nvSpPr>
            <p:cNvPr id="38" name="Freeform 27"/>
            <p:cNvSpPr/>
            <p:nvPr/>
          </p:nvSpPr>
          <p:spPr bwMode="auto">
            <a:xfrm>
              <a:off x="6395496" y="2956246"/>
              <a:ext cx="1493722" cy="1940243"/>
            </a:xfrm>
            <a:custGeom>
              <a:avLst/>
              <a:gdLst>
                <a:gd name="T0" fmla="*/ 0 w 1156"/>
                <a:gd name="T1" fmla="*/ 924 h 1521"/>
                <a:gd name="T2" fmla="*/ 0 w 1156"/>
                <a:gd name="T3" fmla="*/ 943 h 1521"/>
                <a:gd name="T4" fmla="*/ 0 w 1156"/>
                <a:gd name="T5" fmla="*/ 956 h 1521"/>
                <a:gd name="T6" fmla="*/ 0 w 1156"/>
                <a:gd name="T7" fmla="*/ 969 h 1521"/>
                <a:gd name="T8" fmla="*/ 578 w 1156"/>
                <a:gd name="T9" fmla="*/ 1521 h 1521"/>
                <a:gd name="T10" fmla="*/ 1156 w 1156"/>
                <a:gd name="T11" fmla="*/ 969 h 1521"/>
                <a:gd name="T12" fmla="*/ 1156 w 1156"/>
                <a:gd name="T13" fmla="*/ 956 h 1521"/>
                <a:gd name="T14" fmla="*/ 1156 w 1156"/>
                <a:gd name="T15" fmla="*/ 943 h 1521"/>
                <a:gd name="T16" fmla="*/ 1156 w 1156"/>
                <a:gd name="T17" fmla="*/ 924 h 1521"/>
                <a:gd name="T18" fmla="*/ 578 w 1156"/>
                <a:gd name="T19" fmla="*/ 0 h 1521"/>
                <a:gd name="T20" fmla="*/ 0 w 1156"/>
                <a:gd name="T21" fmla="*/ 924 h 1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521">
                  <a:moveTo>
                    <a:pt x="0" y="924"/>
                  </a:moveTo>
                  <a:cubicBezTo>
                    <a:pt x="0" y="930"/>
                    <a:pt x="0" y="936"/>
                    <a:pt x="0" y="943"/>
                  </a:cubicBezTo>
                  <a:cubicBezTo>
                    <a:pt x="0" y="947"/>
                    <a:pt x="0" y="952"/>
                    <a:pt x="0" y="956"/>
                  </a:cubicBezTo>
                  <a:cubicBezTo>
                    <a:pt x="0" y="961"/>
                    <a:pt x="0" y="965"/>
                    <a:pt x="0" y="969"/>
                  </a:cubicBezTo>
                  <a:cubicBezTo>
                    <a:pt x="14" y="1276"/>
                    <a:pt x="267" y="1521"/>
                    <a:pt x="578" y="1521"/>
                  </a:cubicBezTo>
                  <a:cubicBezTo>
                    <a:pt x="889" y="1521"/>
                    <a:pt x="1142" y="1276"/>
                    <a:pt x="1156" y="969"/>
                  </a:cubicBezTo>
                  <a:cubicBezTo>
                    <a:pt x="1156" y="965"/>
                    <a:pt x="1156" y="961"/>
                    <a:pt x="1156" y="956"/>
                  </a:cubicBezTo>
                  <a:cubicBezTo>
                    <a:pt x="1156" y="952"/>
                    <a:pt x="1156" y="947"/>
                    <a:pt x="1156" y="943"/>
                  </a:cubicBezTo>
                  <a:cubicBezTo>
                    <a:pt x="1156" y="936"/>
                    <a:pt x="1156" y="930"/>
                    <a:pt x="1156" y="924"/>
                  </a:cubicBezTo>
                  <a:cubicBezTo>
                    <a:pt x="1144" y="356"/>
                    <a:pt x="578" y="0"/>
                    <a:pt x="578" y="0"/>
                  </a:cubicBezTo>
                  <a:cubicBezTo>
                    <a:pt x="578" y="0"/>
                    <a:pt x="12" y="356"/>
                    <a:pt x="0" y="924"/>
                  </a:cubicBezTo>
                  <a:close/>
                </a:path>
              </a:pathLst>
            </a:custGeom>
            <a:gradFill>
              <a:gsLst>
                <a:gs pos="0">
                  <a:srgbClr val="DDDDDD"/>
                </a:gs>
                <a:gs pos="100000">
                  <a:schemeClr val="bg1"/>
                </a:gs>
              </a:gsLst>
              <a:lin ang="5400000" scaled="1"/>
            </a:gradFill>
            <a:ln w="28575" cap="flat">
              <a:gradFill>
                <a:gsLst>
                  <a:gs pos="0">
                    <a:schemeClr val="bg1"/>
                  </a:gs>
                  <a:gs pos="100000">
                    <a:srgbClr val="DDDDDD"/>
                  </a:gs>
                </a:gsLst>
                <a:lin ang="5400000" scaled="1"/>
              </a:gradFill>
              <a:prstDash val="solid"/>
              <a:miter lim="800000"/>
            </a:ln>
            <a:effectLst>
              <a:outerShdw blurRad="228600" dist="228600" dir="5400000" algn="t" rotWithShape="0">
                <a:schemeClr val="tx1">
                  <a:lumMod val="85000"/>
                  <a:lumOff val="15000"/>
                  <a:alpha val="28000"/>
                </a:schemeClr>
              </a:outerShdw>
            </a:effectLst>
          </p:spPr>
          <p:txBody>
            <a:bodyPr lIns="68271" tIns="34136" rIns="68271" bIns="34136"/>
            <a:lstStyle/>
            <a:p>
              <a:pPr>
                <a:defRPr/>
              </a:pPr>
              <a:endParaRPr lang="zh-CN" altLang="en-US" sz="1270">
                <a:solidFill>
                  <a:prstClr val="black"/>
                </a:solidFill>
              </a:endParaRPr>
            </a:p>
          </p:txBody>
        </p:sp>
        <p:sp>
          <p:nvSpPr>
            <p:cNvPr id="45" name="Oval 17"/>
            <p:cNvSpPr>
              <a:spLocks noChangeArrowheads="1"/>
            </p:cNvSpPr>
            <p:nvPr/>
          </p:nvSpPr>
          <p:spPr bwMode="auto">
            <a:xfrm>
              <a:off x="6532210" y="3564433"/>
              <a:ext cx="1220295" cy="1205151"/>
            </a:xfrm>
            <a:prstGeom prst="ellipse">
              <a:avLst/>
            </a:prstGeom>
            <a:solidFill>
              <a:schemeClr val="accent4"/>
            </a:solidFill>
            <a:ln w="22225">
              <a:noFill/>
            </a:ln>
            <a:effectLst>
              <a:innerShdw blurRad="152400" dist="76200" dir="162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65" name="组合 64"/>
            <p:cNvGrpSpPr>
              <a:grpSpLocks noChangeAspect="1"/>
            </p:cNvGrpSpPr>
            <p:nvPr/>
          </p:nvGrpSpPr>
          <p:grpSpPr>
            <a:xfrm>
              <a:off x="6940914" y="3665848"/>
              <a:ext cx="402887" cy="340664"/>
              <a:chOff x="2162176" y="-104775"/>
              <a:chExt cx="1655763" cy="1417638"/>
            </a:xfrm>
            <a:solidFill>
              <a:schemeClr val="bg1"/>
            </a:solidFill>
          </p:grpSpPr>
          <p:sp>
            <p:nvSpPr>
              <p:cNvPr id="6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sp>
            <p:nvSpPr>
              <p:cNvPr id="6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solidFill>
                    <a:schemeClr val="bg1"/>
                  </a:solidFill>
                </a:endParaRPr>
              </a:p>
            </p:txBody>
          </p:sp>
        </p:grpSp>
        <p:sp>
          <p:nvSpPr>
            <p:cNvPr id="64548" name="文本框 70"/>
            <p:cNvSpPr txBox="1">
              <a:spLocks noChangeArrowheads="1"/>
            </p:cNvSpPr>
            <p:nvPr/>
          </p:nvSpPr>
          <p:spPr bwMode="auto">
            <a:xfrm>
              <a:off x="6623011" y="4134267"/>
              <a:ext cx="1092478" cy="27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225">
                  <a:solidFill>
                    <a:schemeClr val="bg1"/>
                  </a:solidFill>
                  <a:latin typeface="Tahoma" panose="020B0604030504040204" pitchFamily="34" charset="0"/>
                  <a:cs typeface="Tahoma" panose="020B0604030504040204" pitchFamily="34" charset="0"/>
                </a:rPr>
                <a:t>Sample Text.</a:t>
              </a:r>
              <a:endParaRPr lang="zh-CN" altLang="en-US" sz="1225">
                <a:solidFill>
                  <a:schemeClr val="bg1"/>
                </a:solidFill>
                <a:latin typeface="Tahoma" panose="020B0604030504040204" pitchFamily="34" charset="0"/>
                <a:cs typeface="Tahoma" panose="020B0604030504040204" pitchFamily="34" charset="0"/>
              </a:endParaRPr>
            </a:p>
          </p:txBody>
        </p:sp>
      </p:grpSp>
      <p:sp>
        <p:nvSpPr>
          <p:cNvPr id="36" name="矩形 47"/>
          <p:cNvSpPr>
            <a:spLocks noChangeArrowheads="1"/>
          </p:cNvSpPr>
          <p:nvPr/>
        </p:nvSpPr>
        <p:spPr bwMode="auto">
          <a:xfrm>
            <a:off x="625079" y="3190248"/>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p>
          <a:p>
            <a:pPr>
              <a:defRPr/>
            </a:pPr>
            <a:endPar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a:defRPr/>
            </a:pPr>
            <a:r>
              <a:rPr lang="en-US" altLang="zh-CN"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lang="zh-CN" altLang="en-US" sz="122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宋体" panose="02010600030101010101" pitchFamily="2" charset="-122"/>
            </a:endParaRPr>
          </a:p>
        </p:txBody>
      </p:sp>
      <p:sp>
        <p:nvSpPr>
          <p:cNvPr id="37" name="文本框 48"/>
          <p:cNvSpPr>
            <a:spLocks noChangeArrowheads="1"/>
          </p:cNvSpPr>
          <p:nvPr/>
        </p:nvSpPr>
        <p:spPr bwMode="auto">
          <a:xfrm>
            <a:off x="625078" y="2650533"/>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3010" dirty="0">
                <a:solidFill>
                  <a:schemeClr val="tx1">
                    <a:lumMod val="65000"/>
                    <a:lumOff val="35000"/>
                  </a:schemeClr>
                </a:solidFill>
                <a:latin typeface="+mj-ea"/>
                <a:ea typeface="+mj-ea"/>
                <a:sym typeface="宋体" panose="02010600030101010101" pitchFamily="2" charset="-122"/>
              </a:rPr>
              <a:t>添加标题</a:t>
            </a:r>
          </a:p>
        </p:txBody>
      </p:sp>
      <p:cxnSp>
        <p:nvCxnSpPr>
          <p:cNvPr id="49" name="直接连接符 48"/>
          <p:cNvCxnSpPr/>
          <p:nvPr/>
        </p:nvCxnSpPr>
        <p:spPr>
          <a:xfrm>
            <a:off x="625079" y="3123224"/>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0" name="组合 49"/>
            <p:cNvGrpSpPr/>
            <p:nvPr userDrawn="1"/>
          </p:nvGrpSpPr>
          <p:grpSpPr>
            <a:xfrm>
              <a:off x="1273126"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2607889"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250"/>
                                        <p:tgtEl>
                                          <p:spTgt spid="37"/>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wipe(left)">
                                      <p:cBhvr>
                                        <p:cTn id="21" dur="250"/>
                                        <p:tgtEl>
                                          <p:spTgt spid="4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par>
                          <p:cTn id="25" fill="hold">
                            <p:stCondLst>
                              <p:cond delay="2000"/>
                            </p:stCondLst>
                            <p:childTnLst>
                              <p:par>
                                <p:cTn id="26" presetID="12" presetClass="entr" presetSubtype="2"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50"/>
                                        <p:tgtEl>
                                          <p:spTgt spid="2"/>
                                        </p:tgtEl>
                                        <p:attrNameLst>
                                          <p:attrName>ppt_x</p:attrName>
                                        </p:attrNameLst>
                                      </p:cBhvr>
                                      <p:tavLst>
                                        <p:tav tm="0">
                                          <p:val>
                                            <p:strVal val="#ppt_x+#ppt_w*1.125000"/>
                                          </p:val>
                                        </p:tav>
                                        <p:tav tm="100000">
                                          <p:val>
                                            <p:strVal val="#ppt_x"/>
                                          </p:val>
                                        </p:tav>
                                      </p:tavLst>
                                    </p:anim>
                                    <p:animEffect transition="in" filter="wipe(left)">
                                      <p:cBhvr>
                                        <p:cTn id="29" dur="250"/>
                                        <p:tgtEl>
                                          <p:spTgt spid="2"/>
                                        </p:tgtEl>
                                      </p:cBhvr>
                                    </p:animEffect>
                                  </p:childTnLst>
                                </p:cTn>
                              </p:par>
                              <p:par>
                                <p:cTn id="30" presetID="1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50"/>
                                        <p:tgtEl>
                                          <p:spTgt spid="3"/>
                                        </p:tgtEl>
                                        <p:attrNameLst>
                                          <p:attrName>ppt_y</p:attrName>
                                        </p:attrNameLst>
                                      </p:cBhvr>
                                      <p:tavLst>
                                        <p:tav tm="0">
                                          <p:val>
                                            <p:strVal val="#ppt_y+#ppt_h*1.125000"/>
                                          </p:val>
                                        </p:tav>
                                        <p:tav tm="100000">
                                          <p:val>
                                            <p:strVal val="#ppt_y"/>
                                          </p:val>
                                        </p:tav>
                                      </p:tavLst>
                                    </p:anim>
                                    <p:animEffect transition="in" filter="wipe(up)">
                                      <p:cBhvr>
                                        <p:cTn id="33" dur="250"/>
                                        <p:tgtEl>
                                          <p:spTgt spid="3"/>
                                        </p:tgtEl>
                                      </p:cBhvr>
                                    </p:animEffect>
                                  </p:childTnLst>
                                </p:cTn>
                              </p:par>
                              <p:par>
                                <p:cTn id="34" presetID="12" presetClass="entr" presetSubtype="8"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250"/>
                                        <p:tgtEl>
                                          <p:spTgt spid="4"/>
                                        </p:tgtEl>
                                        <p:attrNameLst>
                                          <p:attrName>ppt_x</p:attrName>
                                        </p:attrNameLst>
                                      </p:cBhvr>
                                      <p:tavLst>
                                        <p:tav tm="0">
                                          <p:val>
                                            <p:strVal val="#ppt_x-#ppt_w*1.125000"/>
                                          </p:val>
                                        </p:tav>
                                        <p:tav tm="100000">
                                          <p:val>
                                            <p:strVal val="#ppt_x"/>
                                          </p:val>
                                        </p:tav>
                                      </p:tavLst>
                                    </p:anim>
                                    <p:animEffect transition="in" filter="wipe(right)">
                                      <p:cBhvr>
                                        <p:cTn id="37" dur="250"/>
                                        <p:tgtEl>
                                          <p:spTgt spid="4"/>
                                        </p:tgtEl>
                                      </p:cBhvr>
                                    </p:animEffect>
                                  </p:childTnLst>
                                </p:cTn>
                              </p:par>
                              <p:par>
                                <p:cTn id="38" presetID="12" presetClass="entr" presetSubtype="1"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250"/>
                                        <p:tgtEl>
                                          <p:spTgt spid="5"/>
                                        </p:tgtEl>
                                        <p:attrNameLst>
                                          <p:attrName>ppt_y</p:attrName>
                                        </p:attrNameLst>
                                      </p:cBhvr>
                                      <p:tavLst>
                                        <p:tav tm="0">
                                          <p:val>
                                            <p:strVal val="#ppt_y-#ppt_h*1.125000"/>
                                          </p:val>
                                        </p:tav>
                                        <p:tav tm="100000">
                                          <p:val>
                                            <p:strVal val="#ppt_y"/>
                                          </p:val>
                                        </p:tav>
                                      </p:tavLst>
                                    </p:anim>
                                    <p:animEffect transition="in" filter="wipe(down)">
                                      <p:cBhvr>
                                        <p:cTn id="41" dur="250"/>
                                        <p:tgtEl>
                                          <p:spTgt spid="5"/>
                                        </p:tgtEl>
                                      </p:cBhvr>
                                    </p:animEffect>
                                  </p:childTnLst>
                                </p:cTn>
                              </p:par>
                            </p:childTnLst>
                          </p:cTn>
                        </p:par>
                        <p:par>
                          <p:cTn id="42" fill="hold">
                            <p:stCondLst>
                              <p:cond delay="2500"/>
                            </p:stCondLst>
                            <p:childTnLst>
                              <p:par>
                                <p:cTn id="43" presetID="32" presetClass="emph" presetSubtype="0" fill="hold" nodeType="afterEffect">
                                  <p:stCondLst>
                                    <p:cond delay="0"/>
                                  </p:stCondLst>
                                  <p:childTnLst>
                                    <p:animRot by="120000">
                                      <p:cBhvr>
                                        <p:cTn id="44" dur="1" fill="hold">
                                          <p:stCondLst>
                                            <p:cond delay="0"/>
                                          </p:stCondLst>
                                        </p:cTn>
                                        <p:tgtEl>
                                          <p:spTgt spid="2"/>
                                        </p:tgtEl>
                                        <p:attrNameLst>
                                          <p:attrName>r</p:attrName>
                                        </p:attrNameLst>
                                      </p:cBhvr>
                                    </p:animRot>
                                    <p:animRot by="-240000">
                                      <p:cBhvr>
                                        <p:cTn id="45" dur="2" fill="hold">
                                          <p:stCondLst>
                                            <p:cond delay="50"/>
                                          </p:stCondLst>
                                        </p:cTn>
                                        <p:tgtEl>
                                          <p:spTgt spid="2"/>
                                        </p:tgtEl>
                                        <p:attrNameLst>
                                          <p:attrName>r</p:attrName>
                                        </p:attrNameLst>
                                      </p:cBhvr>
                                    </p:animRot>
                                    <p:animRot by="240000">
                                      <p:cBhvr>
                                        <p:cTn id="46" dur="2" fill="hold">
                                          <p:stCondLst>
                                            <p:cond delay="100"/>
                                          </p:stCondLst>
                                        </p:cTn>
                                        <p:tgtEl>
                                          <p:spTgt spid="2"/>
                                        </p:tgtEl>
                                        <p:attrNameLst>
                                          <p:attrName>r</p:attrName>
                                        </p:attrNameLst>
                                      </p:cBhvr>
                                    </p:animRot>
                                    <p:animRot by="-240000">
                                      <p:cBhvr>
                                        <p:cTn id="47" dur="2" fill="hold">
                                          <p:stCondLst>
                                            <p:cond delay="150"/>
                                          </p:stCondLst>
                                        </p:cTn>
                                        <p:tgtEl>
                                          <p:spTgt spid="2"/>
                                        </p:tgtEl>
                                        <p:attrNameLst>
                                          <p:attrName>r</p:attrName>
                                        </p:attrNameLst>
                                      </p:cBhvr>
                                    </p:animRot>
                                    <p:animRot by="120000">
                                      <p:cBhvr>
                                        <p:cTn id="48" dur="2" fill="hold">
                                          <p:stCondLst>
                                            <p:cond delay="249"/>
                                          </p:stCondLst>
                                        </p:cTn>
                                        <p:tgtEl>
                                          <p:spTgt spid="2"/>
                                        </p:tgtEl>
                                        <p:attrNameLst>
                                          <p:attrName>r</p:attrName>
                                        </p:attrNameLst>
                                      </p:cBhvr>
                                    </p:animRot>
                                  </p:childTnLst>
                                </p:cTn>
                              </p:par>
                            </p:childTnLst>
                          </p:cTn>
                        </p:par>
                        <p:par>
                          <p:cTn id="49" fill="hold">
                            <p:stCondLst>
                              <p:cond delay="3000"/>
                            </p:stCondLst>
                            <p:childTnLst>
                              <p:par>
                                <p:cTn id="50" presetID="32" presetClass="emph" presetSubtype="0" fill="hold" nodeType="afterEffect">
                                  <p:stCondLst>
                                    <p:cond delay="0"/>
                                  </p:stCondLst>
                                  <p:childTnLst>
                                    <p:animRot by="120000">
                                      <p:cBhvr>
                                        <p:cTn id="51" dur="1" fill="hold">
                                          <p:stCondLst>
                                            <p:cond delay="0"/>
                                          </p:stCondLst>
                                        </p:cTn>
                                        <p:tgtEl>
                                          <p:spTgt spid="3"/>
                                        </p:tgtEl>
                                        <p:attrNameLst>
                                          <p:attrName>r</p:attrName>
                                        </p:attrNameLst>
                                      </p:cBhvr>
                                    </p:animRot>
                                    <p:animRot by="-240000">
                                      <p:cBhvr>
                                        <p:cTn id="52" dur="2" fill="hold">
                                          <p:stCondLst>
                                            <p:cond delay="50"/>
                                          </p:stCondLst>
                                        </p:cTn>
                                        <p:tgtEl>
                                          <p:spTgt spid="3"/>
                                        </p:tgtEl>
                                        <p:attrNameLst>
                                          <p:attrName>r</p:attrName>
                                        </p:attrNameLst>
                                      </p:cBhvr>
                                    </p:animRot>
                                    <p:animRot by="240000">
                                      <p:cBhvr>
                                        <p:cTn id="53" dur="2" fill="hold">
                                          <p:stCondLst>
                                            <p:cond delay="100"/>
                                          </p:stCondLst>
                                        </p:cTn>
                                        <p:tgtEl>
                                          <p:spTgt spid="3"/>
                                        </p:tgtEl>
                                        <p:attrNameLst>
                                          <p:attrName>r</p:attrName>
                                        </p:attrNameLst>
                                      </p:cBhvr>
                                    </p:animRot>
                                    <p:animRot by="-240000">
                                      <p:cBhvr>
                                        <p:cTn id="54" dur="2" fill="hold">
                                          <p:stCondLst>
                                            <p:cond delay="150"/>
                                          </p:stCondLst>
                                        </p:cTn>
                                        <p:tgtEl>
                                          <p:spTgt spid="3"/>
                                        </p:tgtEl>
                                        <p:attrNameLst>
                                          <p:attrName>r</p:attrName>
                                        </p:attrNameLst>
                                      </p:cBhvr>
                                    </p:animRot>
                                    <p:animRot by="120000">
                                      <p:cBhvr>
                                        <p:cTn id="55" dur="2" fill="hold">
                                          <p:stCondLst>
                                            <p:cond delay="249"/>
                                          </p:stCondLst>
                                        </p:cTn>
                                        <p:tgtEl>
                                          <p:spTgt spid="3"/>
                                        </p:tgtEl>
                                        <p:attrNameLst>
                                          <p:attrName>r</p:attrName>
                                        </p:attrNameLst>
                                      </p:cBhvr>
                                    </p:animRot>
                                  </p:childTnLst>
                                </p:cTn>
                              </p:par>
                            </p:childTnLst>
                          </p:cTn>
                        </p:par>
                        <p:par>
                          <p:cTn id="56" fill="hold">
                            <p:stCondLst>
                              <p:cond delay="3500"/>
                            </p:stCondLst>
                            <p:childTnLst>
                              <p:par>
                                <p:cTn id="57" presetID="32" presetClass="emph" presetSubtype="0" fill="hold" nodeType="afterEffect">
                                  <p:stCondLst>
                                    <p:cond delay="0"/>
                                  </p:stCondLst>
                                  <p:childTnLst>
                                    <p:animRot by="120000">
                                      <p:cBhvr>
                                        <p:cTn id="58" dur="1" fill="hold">
                                          <p:stCondLst>
                                            <p:cond delay="0"/>
                                          </p:stCondLst>
                                        </p:cTn>
                                        <p:tgtEl>
                                          <p:spTgt spid="4"/>
                                        </p:tgtEl>
                                        <p:attrNameLst>
                                          <p:attrName>r</p:attrName>
                                        </p:attrNameLst>
                                      </p:cBhvr>
                                    </p:animRot>
                                    <p:animRot by="-240000">
                                      <p:cBhvr>
                                        <p:cTn id="59" dur="2" fill="hold">
                                          <p:stCondLst>
                                            <p:cond delay="50"/>
                                          </p:stCondLst>
                                        </p:cTn>
                                        <p:tgtEl>
                                          <p:spTgt spid="4"/>
                                        </p:tgtEl>
                                        <p:attrNameLst>
                                          <p:attrName>r</p:attrName>
                                        </p:attrNameLst>
                                      </p:cBhvr>
                                    </p:animRot>
                                    <p:animRot by="240000">
                                      <p:cBhvr>
                                        <p:cTn id="60" dur="2" fill="hold">
                                          <p:stCondLst>
                                            <p:cond delay="100"/>
                                          </p:stCondLst>
                                        </p:cTn>
                                        <p:tgtEl>
                                          <p:spTgt spid="4"/>
                                        </p:tgtEl>
                                        <p:attrNameLst>
                                          <p:attrName>r</p:attrName>
                                        </p:attrNameLst>
                                      </p:cBhvr>
                                    </p:animRot>
                                    <p:animRot by="-240000">
                                      <p:cBhvr>
                                        <p:cTn id="61" dur="2" fill="hold">
                                          <p:stCondLst>
                                            <p:cond delay="150"/>
                                          </p:stCondLst>
                                        </p:cTn>
                                        <p:tgtEl>
                                          <p:spTgt spid="4"/>
                                        </p:tgtEl>
                                        <p:attrNameLst>
                                          <p:attrName>r</p:attrName>
                                        </p:attrNameLst>
                                      </p:cBhvr>
                                    </p:animRot>
                                    <p:animRot by="120000">
                                      <p:cBhvr>
                                        <p:cTn id="62" dur="2" fill="hold">
                                          <p:stCondLst>
                                            <p:cond delay="249"/>
                                          </p:stCondLst>
                                        </p:cTn>
                                        <p:tgtEl>
                                          <p:spTgt spid="4"/>
                                        </p:tgtEl>
                                        <p:attrNameLst>
                                          <p:attrName>r</p:attrName>
                                        </p:attrNameLst>
                                      </p:cBhvr>
                                    </p:animRot>
                                  </p:childTnLst>
                                </p:cTn>
                              </p:par>
                            </p:childTnLst>
                          </p:cTn>
                        </p:par>
                        <p:par>
                          <p:cTn id="63" fill="hold">
                            <p:stCondLst>
                              <p:cond delay="4000"/>
                            </p:stCondLst>
                            <p:childTnLst>
                              <p:par>
                                <p:cTn id="64" presetID="32" presetClass="emph" presetSubtype="0" fill="hold" nodeType="afterEffect">
                                  <p:stCondLst>
                                    <p:cond delay="0"/>
                                  </p:stCondLst>
                                  <p:childTnLst>
                                    <p:animRot by="120000">
                                      <p:cBhvr>
                                        <p:cTn id="65" dur="1" fill="hold">
                                          <p:stCondLst>
                                            <p:cond delay="0"/>
                                          </p:stCondLst>
                                        </p:cTn>
                                        <p:tgtEl>
                                          <p:spTgt spid="5"/>
                                        </p:tgtEl>
                                        <p:attrNameLst>
                                          <p:attrName>r</p:attrName>
                                        </p:attrNameLst>
                                      </p:cBhvr>
                                    </p:animRot>
                                    <p:animRot by="-240000">
                                      <p:cBhvr>
                                        <p:cTn id="66" dur="2" fill="hold">
                                          <p:stCondLst>
                                            <p:cond delay="50"/>
                                          </p:stCondLst>
                                        </p:cTn>
                                        <p:tgtEl>
                                          <p:spTgt spid="5"/>
                                        </p:tgtEl>
                                        <p:attrNameLst>
                                          <p:attrName>r</p:attrName>
                                        </p:attrNameLst>
                                      </p:cBhvr>
                                    </p:animRot>
                                    <p:animRot by="240000">
                                      <p:cBhvr>
                                        <p:cTn id="67" dur="2" fill="hold">
                                          <p:stCondLst>
                                            <p:cond delay="100"/>
                                          </p:stCondLst>
                                        </p:cTn>
                                        <p:tgtEl>
                                          <p:spTgt spid="5"/>
                                        </p:tgtEl>
                                        <p:attrNameLst>
                                          <p:attrName>r</p:attrName>
                                        </p:attrNameLst>
                                      </p:cBhvr>
                                    </p:animRot>
                                    <p:animRot by="-240000">
                                      <p:cBhvr>
                                        <p:cTn id="68" dur="2" fill="hold">
                                          <p:stCondLst>
                                            <p:cond delay="150"/>
                                          </p:stCondLst>
                                        </p:cTn>
                                        <p:tgtEl>
                                          <p:spTgt spid="5"/>
                                        </p:tgtEl>
                                        <p:attrNameLst>
                                          <p:attrName>r</p:attrName>
                                        </p:attrNameLst>
                                      </p:cBhvr>
                                    </p:animRot>
                                    <p:animRot by="120000">
                                      <p:cBhvr>
                                        <p:cTn id="69" dur="2" fill="hold">
                                          <p:stCondLst>
                                            <p:cond delay="24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endParaRPr lang="zh-CN" altLang="en-US" sz="1270"/>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5" name="五边形 5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1273126" y="144052"/>
              <a:ext cx="2066885" cy="319659"/>
              <a:chOff x="4972411" y="72044"/>
              <a:chExt cx="2066885" cy="319659"/>
            </a:xfrm>
          </p:grpSpPr>
          <p:sp>
            <p:nvSpPr>
              <p:cNvPr id="53" name="五边形 5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1" name="五边形 50"/>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7" name="组合 56"/>
          <p:cNvGrpSpPr/>
          <p:nvPr/>
        </p:nvGrpSpPr>
        <p:grpSpPr>
          <a:xfrm>
            <a:off x="2607889" y="133543"/>
            <a:ext cx="1944033" cy="440233"/>
            <a:chOff x="121344" y="72044"/>
            <a:chExt cx="2066885" cy="468053"/>
          </a:xfrm>
        </p:grpSpPr>
        <p:sp>
          <p:nvSpPr>
            <p:cNvPr id="58" name="五边形 5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250" fill="hold"/>
                                        <p:tgtEl>
                                          <p:spTgt spid="57"/>
                                        </p:tgtEl>
                                        <p:attrNameLst>
                                          <p:attrName>ppt_x</p:attrName>
                                        </p:attrNameLst>
                                      </p:cBhvr>
                                      <p:tavLst>
                                        <p:tav tm="0">
                                          <p:val>
                                            <p:strVal val="#ppt_x"/>
                                          </p:val>
                                        </p:tav>
                                        <p:tav tm="100000">
                                          <p:val>
                                            <p:strVal val="#ppt_x"/>
                                          </p:val>
                                        </p:tav>
                                      </p:tavLst>
                                    </p:anim>
                                    <p:anim calcmode="lin" valueType="num">
                                      <p:cBhvr additive="base">
                                        <p:cTn id="13" dur="25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71">
                                          <p:stCondLst>
                                            <p:cond delay="0"/>
                                          </p:stCondLst>
                                        </p:cTn>
                                        <p:tgtEl>
                                          <p:spTgt spid="2"/>
                                        </p:tgtEl>
                                      </p:cBhvr>
                                    </p:animEffect>
                                    <p:anim calcmode="lin" valueType="num">
                                      <p:cBhvr>
                                        <p:cTn id="1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2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2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23" dur="1">
                                          <p:stCondLst>
                                            <p:cond delay="80"/>
                                          </p:stCondLst>
                                        </p:cTn>
                                        <p:tgtEl>
                                          <p:spTgt spid="2"/>
                                        </p:tgtEl>
                                      </p:cBhvr>
                                      <p:to x="100000" y="60000"/>
                                    </p:animScale>
                                    <p:animScale>
                                      <p:cBhvr>
                                        <p:cTn id="24" dur="1" decel="50000">
                                          <p:stCondLst>
                                            <p:cond delay="83"/>
                                          </p:stCondLst>
                                        </p:cTn>
                                        <p:tgtEl>
                                          <p:spTgt spid="2"/>
                                        </p:tgtEl>
                                      </p:cBhvr>
                                      <p:to x="100000" y="100000"/>
                                    </p:animScale>
                                    <p:animScale>
                                      <p:cBhvr>
                                        <p:cTn id="25" dur="1">
                                          <p:stCondLst>
                                            <p:cond delay="161"/>
                                          </p:stCondLst>
                                        </p:cTn>
                                        <p:tgtEl>
                                          <p:spTgt spid="2"/>
                                        </p:tgtEl>
                                      </p:cBhvr>
                                      <p:to x="100000" y="80000"/>
                                    </p:animScale>
                                    <p:animScale>
                                      <p:cBhvr>
                                        <p:cTn id="26" dur="1" decel="50000">
                                          <p:stCondLst>
                                            <p:cond delay="164"/>
                                          </p:stCondLst>
                                        </p:cTn>
                                        <p:tgtEl>
                                          <p:spTgt spid="2"/>
                                        </p:tgtEl>
                                      </p:cBhvr>
                                      <p:to x="100000" y="100000"/>
                                    </p:animScale>
                                    <p:animScale>
                                      <p:cBhvr>
                                        <p:cTn id="27" dur="1">
                                          <p:stCondLst>
                                            <p:cond delay="249"/>
                                          </p:stCondLst>
                                        </p:cTn>
                                        <p:tgtEl>
                                          <p:spTgt spid="2"/>
                                        </p:tgtEl>
                                      </p:cBhvr>
                                      <p:to x="100000" y="90000"/>
                                    </p:animScale>
                                    <p:animScale>
                                      <p:cBhvr>
                                        <p:cTn id="28" dur="1" decel="50000">
                                          <p:stCondLst>
                                            <p:cond delay="249"/>
                                          </p:stCondLst>
                                        </p:cTn>
                                        <p:tgtEl>
                                          <p:spTgt spid="2"/>
                                        </p:tgtEl>
                                      </p:cBhvr>
                                      <p:to x="100000" y="100000"/>
                                    </p:animScale>
                                    <p:animScale>
                                      <p:cBhvr>
                                        <p:cTn id="29" dur="1">
                                          <p:stCondLst>
                                            <p:cond delay="249"/>
                                          </p:stCondLst>
                                        </p:cTn>
                                        <p:tgtEl>
                                          <p:spTgt spid="2"/>
                                        </p:tgtEl>
                                      </p:cBhvr>
                                      <p:to x="100000" y="95000"/>
                                    </p:animScale>
                                    <p:animScale>
                                      <p:cBhvr>
                                        <p:cTn id="30" dur="1" decel="50000">
                                          <p:stCondLst>
                                            <p:cond delay="249"/>
                                          </p:stCondLst>
                                        </p:cTn>
                                        <p:tgtEl>
                                          <p:spTgt spid="2"/>
                                        </p:tgtEl>
                                      </p:cBhvr>
                                      <p:to x="100000" y="100000"/>
                                    </p:animScale>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250"/>
                                        <p:tgtEl>
                                          <p:spTgt spid="37"/>
                                        </p:tgtEl>
                                      </p:cBhvr>
                                    </p:animEffect>
                                    <p:anim calcmode="lin" valueType="num">
                                      <p:cBhvr>
                                        <p:cTn id="35" dur="250" fill="hold"/>
                                        <p:tgtEl>
                                          <p:spTgt spid="37"/>
                                        </p:tgtEl>
                                        <p:attrNameLst>
                                          <p:attrName>ppt_x</p:attrName>
                                        </p:attrNameLst>
                                      </p:cBhvr>
                                      <p:tavLst>
                                        <p:tav tm="0">
                                          <p:val>
                                            <p:strVal val="#ppt_x"/>
                                          </p:val>
                                        </p:tav>
                                        <p:tav tm="100000">
                                          <p:val>
                                            <p:strVal val="#ppt_x"/>
                                          </p:val>
                                        </p:tav>
                                      </p:tavLst>
                                    </p:anim>
                                    <p:anim calcmode="lin" valueType="num">
                                      <p:cBhvr>
                                        <p:cTn id="36" dur="250" fill="hold"/>
                                        <p:tgtEl>
                                          <p:spTgt spid="3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anim calcmode="lin" valueType="num">
                                      <p:cBhvr>
                                        <p:cTn id="40" dur="250" fill="hold"/>
                                        <p:tgtEl>
                                          <p:spTgt spid="38"/>
                                        </p:tgtEl>
                                        <p:attrNameLst>
                                          <p:attrName>ppt_x</p:attrName>
                                        </p:attrNameLst>
                                      </p:cBhvr>
                                      <p:tavLst>
                                        <p:tav tm="0">
                                          <p:val>
                                            <p:strVal val="#ppt_x"/>
                                          </p:val>
                                        </p:tav>
                                        <p:tav tm="100000">
                                          <p:val>
                                            <p:strVal val="#ppt_x"/>
                                          </p:val>
                                        </p:tav>
                                      </p:tavLst>
                                    </p:anim>
                                    <p:anim calcmode="lin" valueType="num">
                                      <p:cBhvr>
                                        <p:cTn id="41" dur="250" fill="hold"/>
                                        <p:tgtEl>
                                          <p:spTgt spid="38"/>
                                        </p:tgtEl>
                                        <p:attrNameLst>
                                          <p:attrName>ppt_y</p:attrName>
                                        </p:attrNameLst>
                                      </p:cBhvr>
                                      <p:tavLst>
                                        <p:tav tm="0">
                                          <p:val>
                                            <p:strVal val="#ppt_y+.1"/>
                                          </p:val>
                                        </p:tav>
                                        <p:tav tm="100000">
                                          <p:val>
                                            <p:strVal val="#ppt_y"/>
                                          </p:val>
                                        </p:tav>
                                      </p:tavLst>
                                    </p:anim>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71">
                                          <p:stCondLst>
                                            <p:cond delay="0"/>
                                          </p:stCondLst>
                                        </p:cTn>
                                        <p:tgtEl>
                                          <p:spTgt spid="11"/>
                                        </p:tgtEl>
                                      </p:cBhvr>
                                    </p:animEffect>
                                    <p:anim calcmode="lin" valueType="num">
                                      <p:cBhvr>
                                        <p:cTn id="4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4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5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51" dur="1">
                                          <p:stCondLst>
                                            <p:cond delay="80"/>
                                          </p:stCondLst>
                                        </p:cTn>
                                        <p:tgtEl>
                                          <p:spTgt spid="11"/>
                                        </p:tgtEl>
                                      </p:cBhvr>
                                      <p:to x="100000" y="60000"/>
                                    </p:animScale>
                                    <p:animScale>
                                      <p:cBhvr>
                                        <p:cTn id="52" dur="1" decel="50000">
                                          <p:stCondLst>
                                            <p:cond delay="83"/>
                                          </p:stCondLst>
                                        </p:cTn>
                                        <p:tgtEl>
                                          <p:spTgt spid="11"/>
                                        </p:tgtEl>
                                      </p:cBhvr>
                                      <p:to x="100000" y="100000"/>
                                    </p:animScale>
                                    <p:animScale>
                                      <p:cBhvr>
                                        <p:cTn id="53" dur="1">
                                          <p:stCondLst>
                                            <p:cond delay="161"/>
                                          </p:stCondLst>
                                        </p:cTn>
                                        <p:tgtEl>
                                          <p:spTgt spid="11"/>
                                        </p:tgtEl>
                                      </p:cBhvr>
                                      <p:to x="100000" y="80000"/>
                                    </p:animScale>
                                    <p:animScale>
                                      <p:cBhvr>
                                        <p:cTn id="54" dur="1" decel="50000">
                                          <p:stCondLst>
                                            <p:cond delay="164"/>
                                          </p:stCondLst>
                                        </p:cTn>
                                        <p:tgtEl>
                                          <p:spTgt spid="11"/>
                                        </p:tgtEl>
                                      </p:cBhvr>
                                      <p:to x="100000" y="100000"/>
                                    </p:animScale>
                                    <p:animScale>
                                      <p:cBhvr>
                                        <p:cTn id="55" dur="1">
                                          <p:stCondLst>
                                            <p:cond delay="249"/>
                                          </p:stCondLst>
                                        </p:cTn>
                                        <p:tgtEl>
                                          <p:spTgt spid="11"/>
                                        </p:tgtEl>
                                      </p:cBhvr>
                                      <p:to x="100000" y="90000"/>
                                    </p:animScale>
                                    <p:animScale>
                                      <p:cBhvr>
                                        <p:cTn id="56" dur="1" decel="50000">
                                          <p:stCondLst>
                                            <p:cond delay="249"/>
                                          </p:stCondLst>
                                        </p:cTn>
                                        <p:tgtEl>
                                          <p:spTgt spid="11"/>
                                        </p:tgtEl>
                                      </p:cBhvr>
                                      <p:to x="100000" y="100000"/>
                                    </p:animScale>
                                    <p:animScale>
                                      <p:cBhvr>
                                        <p:cTn id="57" dur="1">
                                          <p:stCondLst>
                                            <p:cond delay="249"/>
                                          </p:stCondLst>
                                        </p:cTn>
                                        <p:tgtEl>
                                          <p:spTgt spid="11"/>
                                        </p:tgtEl>
                                      </p:cBhvr>
                                      <p:to x="100000" y="95000"/>
                                    </p:animScale>
                                    <p:animScale>
                                      <p:cBhvr>
                                        <p:cTn id="58" dur="1" decel="50000">
                                          <p:stCondLst>
                                            <p:cond delay="249"/>
                                          </p:stCondLst>
                                        </p:cTn>
                                        <p:tgtEl>
                                          <p:spTgt spid="11"/>
                                        </p:tgtEl>
                                      </p:cBhvr>
                                      <p:to x="100000" y="100000"/>
                                    </p:animScale>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250"/>
                                        <p:tgtEl>
                                          <p:spTgt spid="41"/>
                                        </p:tgtEl>
                                      </p:cBhvr>
                                    </p:animEffect>
                                    <p:anim calcmode="lin" valueType="num">
                                      <p:cBhvr>
                                        <p:cTn id="63" dur="250" fill="hold"/>
                                        <p:tgtEl>
                                          <p:spTgt spid="41"/>
                                        </p:tgtEl>
                                        <p:attrNameLst>
                                          <p:attrName>ppt_x</p:attrName>
                                        </p:attrNameLst>
                                      </p:cBhvr>
                                      <p:tavLst>
                                        <p:tav tm="0">
                                          <p:val>
                                            <p:strVal val="#ppt_x"/>
                                          </p:val>
                                        </p:tav>
                                        <p:tav tm="100000">
                                          <p:val>
                                            <p:strVal val="#ppt_x"/>
                                          </p:val>
                                        </p:tav>
                                      </p:tavLst>
                                    </p:anim>
                                    <p:anim calcmode="lin" valueType="num">
                                      <p:cBhvr>
                                        <p:cTn id="64" dur="25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250"/>
                                        <p:tgtEl>
                                          <p:spTgt spid="42"/>
                                        </p:tgtEl>
                                      </p:cBhvr>
                                    </p:animEffect>
                                    <p:anim calcmode="lin" valueType="num">
                                      <p:cBhvr>
                                        <p:cTn id="68" dur="250" fill="hold"/>
                                        <p:tgtEl>
                                          <p:spTgt spid="42"/>
                                        </p:tgtEl>
                                        <p:attrNameLst>
                                          <p:attrName>ppt_x</p:attrName>
                                        </p:attrNameLst>
                                      </p:cBhvr>
                                      <p:tavLst>
                                        <p:tav tm="0">
                                          <p:val>
                                            <p:strVal val="#ppt_x"/>
                                          </p:val>
                                        </p:tav>
                                        <p:tav tm="100000">
                                          <p:val>
                                            <p:strVal val="#ppt_x"/>
                                          </p:val>
                                        </p:tav>
                                      </p:tavLst>
                                    </p:anim>
                                    <p:anim calcmode="lin" valueType="num">
                                      <p:cBhvr>
                                        <p:cTn id="69" dur="25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26" presetClass="entr" presetSubtype="0" fill="hold"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down)">
                                      <p:cBhvr>
                                        <p:cTn id="73" dur="71">
                                          <p:stCondLst>
                                            <p:cond delay="0"/>
                                          </p:stCondLst>
                                        </p:cTn>
                                        <p:tgtEl>
                                          <p:spTgt spid="12"/>
                                        </p:tgtEl>
                                      </p:cBhvr>
                                    </p:animEffect>
                                    <p:anim calcmode="lin" valueType="num">
                                      <p:cBhvr>
                                        <p:cTn id="7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7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7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79" dur="1">
                                          <p:stCondLst>
                                            <p:cond delay="80"/>
                                          </p:stCondLst>
                                        </p:cTn>
                                        <p:tgtEl>
                                          <p:spTgt spid="12"/>
                                        </p:tgtEl>
                                      </p:cBhvr>
                                      <p:to x="100000" y="60000"/>
                                    </p:animScale>
                                    <p:animScale>
                                      <p:cBhvr>
                                        <p:cTn id="80" dur="1" decel="50000">
                                          <p:stCondLst>
                                            <p:cond delay="83"/>
                                          </p:stCondLst>
                                        </p:cTn>
                                        <p:tgtEl>
                                          <p:spTgt spid="12"/>
                                        </p:tgtEl>
                                      </p:cBhvr>
                                      <p:to x="100000" y="100000"/>
                                    </p:animScale>
                                    <p:animScale>
                                      <p:cBhvr>
                                        <p:cTn id="81" dur="1">
                                          <p:stCondLst>
                                            <p:cond delay="161"/>
                                          </p:stCondLst>
                                        </p:cTn>
                                        <p:tgtEl>
                                          <p:spTgt spid="12"/>
                                        </p:tgtEl>
                                      </p:cBhvr>
                                      <p:to x="100000" y="80000"/>
                                    </p:animScale>
                                    <p:animScale>
                                      <p:cBhvr>
                                        <p:cTn id="82" dur="1" decel="50000">
                                          <p:stCondLst>
                                            <p:cond delay="164"/>
                                          </p:stCondLst>
                                        </p:cTn>
                                        <p:tgtEl>
                                          <p:spTgt spid="12"/>
                                        </p:tgtEl>
                                      </p:cBhvr>
                                      <p:to x="100000" y="100000"/>
                                    </p:animScale>
                                    <p:animScale>
                                      <p:cBhvr>
                                        <p:cTn id="83" dur="1">
                                          <p:stCondLst>
                                            <p:cond delay="249"/>
                                          </p:stCondLst>
                                        </p:cTn>
                                        <p:tgtEl>
                                          <p:spTgt spid="12"/>
                                        </p:tgtEl>
                                      </p:cBhvr>
                                      <p:to x="100000" y="90000"/>
                                    </p:animScale>
                                    <p:animScale>
                                      <p:cBhvr>
                                        <p:cTn id="84" dur="1" decel="50000">
                                          <p:stCondLst>
                                            <p:cond delay="249"/>
                                          </p:stCondLst>
                                        </p:cTn>
                                        <p:tgtEl>
                                          <p:spTgt spid="12"/>
                                        </p:tgtEl>
                                      </p:cBhvr>
                                      <p:to x="100000" y="100000"/>
                                    </p:animScale>
                                    <p:animScale>
                                      <p:cBhvr>
                                        <p:cTn id="85" dur="1">
                                          <p:stCondLst>
                                            <p:cond delay="249"/>
                                          </p:stCondLst>
                                        </p:cTn>
                                        <p:tgtEl>
                                          <p:spTgt spid="12"/>
                                        </p:tgtEl>
                                      </p:cBhvr>
                                      <p:to x="100000" y="95000"/>
                                    </p:animScale>
                                    <p:animScale>
                                      <p:cBhvr>
                                        <p:cTn id="86" dur="1" decel="50000">
                                          <p:stCondLst>
                                            <p:cond delay="249"/>
                                          </p:stCondLst>
                                        </p:cTn>
                                        <p:tgtEl>
                                          <p:spTgt spid="12"/>
                                        </p:tgtEl>
                                      </p:cBhvr>
                                      <p:to x="100000" y="100000"/>
                                    </p:animScale>
                                  </p:childTnLst>
                                </p:cTn>
                              </p:par>
                            </p:childTnLst>
                          </p:cTn>
                        </p:par>
                        <p:par>
                          <p:cTn id="87" fill="hold">
                            <p:stCondLst>
                              <p:cond delay="3500"/>
                            </p:stCondLst>
                            <p:childTnLst>
                              <p:par>
                                <p:cTn id="88" presetID="42"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250"/>
                                        <p:tgtEl>
                                          <p:spTgt spid="39"/>
                                        </p:tgtEl>
                                      </p:cBhvr>
                                    </p:animEffect>
                                    <p:anim calcmode="lin" valueType="num">
                                      <p:cBhvr>
                                        <p:cTn id="91" dur="250" fill="hold"/>
                                        <p:tgtEl>
                                          <p:spTgt spid="39"/>
                                        </p:tgtEl>
                                        <p:attrNameLst>
                                          <p:attrName>ppt_x</p:attrName>
                                        </p:attrNameLst>
                                      </p:cBhvr>
                                      <p:tavLst>
                                        <p:tav tm="0">
                                          <p:val>
                                            <p:strVal val="#ppt_x"/>
                                          </p:val>
                                        </p:tav>
                                        <p:tav tm="100000">
                                          <p:val>
                                            <p:strVal val="#ppt_x"/>
                                          </p:val>
                                        </p:tav>
                                      </p:tavLst>
                                    </p:anim>
                                    <p:anim calcmode="lin" valueType="num">
                                      <p:cBhvr>
                                        <p:cTn id="92" dur="250" fill="hold"/>
                                        <p:tgtEl>
                                          <p:spTgt spid="3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fade">
                                      <p:cBhvr>
                                        <p:cTn id="95" dur="250"/>
                                        <p:tgtEl>
                                          <p:spTgt spid="40"/>
                                        </p:tgtEl>
                                      </p:cBhvr>
                                    </p:animEffect>
                                    <p:anim calcmode="lin" valueType="num">
                                      <p:cBhvr>
                                        <p:cTn id="96" dur="250" fill="hold"/>
                                        <p:tgtEl>
                                          <p:spTgt spid="40"/>
                                        </p:tgtEl>
                                        <p:attrNameLst>
                                          <p:attrName>ppt_x</p:attrName>
                                        </p:attrNameLst>
                                      </p:cBhvr>
                                      <p:tavLst>
                                        <p:tav tm="0">
                                          <p:val>
                                            <p:strVal val="#ppt_x"/>
                                          </p:val>
                                        </p:tav>
                                        <p:tav tm="100000">
                                          <p:val>
                                            <p:strVal val="#ppt_x"/>
                                          </p:val>
                                        </p:tav>
                                      </p:tavLst>
                                    </p:anim>
                                    <p:anim calcmode="lin" valueType="num">
                                      <p:cBhvr>
                                        <p:cTn id="97" dur="250" fill="hold"/>
                                        <p:tgtEl>
                                          <p:spTgt spid="40"/>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26" presetClass="entr" presetSubtype="0" fill="hold"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down)">
                                      <p:cBhvr>
                                        <p:cTn id="101" dur="71">
                                          <p:stCondLst>
                                            <p:cond delay="0"/>
                                          </p:stCondLst>
                                        </p:cTn>
                                        <p:tgtEl>
                                          <p:spTgt spid="45"/>
                                        </p:tgtEl>
                                      </p:cBhvr>
                                    </p:animEffect>
                                    <p:anim calcmode="lin" valueType="num">
                                      <p:cBhvr>
                                        <p:cTn id="10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0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0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10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10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107" dur="1">
                                          <p:stCondLst>
                                            <p:cond delay="80"/>
                                          </p:stCondLst>
                                        </p:cTn>
                                        <p:tgtEl>
                                          <p:spTgt spid="45"/>
                                        </p:tgtEl>
                                      </p:cBhvr>
                                      <p:to x="100000" y="60000"/>
                                    </p:animScale>
                                    <p:animScale>
                                      <p:cBhvr>
                                        <p:cTn id="108" dur="1" decel="50000">
                                          <p:stCondLst>
                                            <p:cond delay="83"/>
                                          </p:stCondLst>
                                        </p:cTn>
                                        <p:tgtEl>
                                          <p:spTgt spid="45"/>
                                        </p:tgtEl>
                                      </p:cBhvr>
                                      <p:to x="100000" y="100000"/>
                                    </p:animScale>
                                    <p:animScale>
                                      <p:cBhvr>
                                        <p:cTn id="109" dur="1">
                                          <p:stCondLst>
                                            <p:cond delay="161"/>
                                          </p:stCondLst>
                                        </p:cTn>
                                        <p:tgtEl>
                                          <p:spTgt spid="45"/>
                                        </p:tgtEl>
                                      </p:cBhvr>
                                      <p:to x="100000" y="80000"/>
                                    </p:animScale>
                                    <p:animScale>
                                      <p:cBhvr>
                                        <p:cTn id="110" dur="1" decel="50000">
                                          <p:stCondLst>
                                            <p:cond delay="164"/>
                                          </p:stCondLst>
                                        </p:cTn>
                                        <p:tgtEl>
                                          <p:spTgt spid="45"/>
                                        </p:tgtEl>
                                      </p:cBhvr>
                                      <p:to x="100000" y="100000"/>
                                    </p:animScale>
                                    <p:animScale>
                                      <p:cBhvr>
                                        <p:cTn id="111" dur="1">
                                          <p:stCondLst>
                                            <p:cond delay="249"/>
                                          </p:stCondLst>
                                        </p:cTn>
                                        <p:tgtEl>
                                          <p:spTgt spid="45"/>
                                        </p:tgtEl>
                                      </p:cBhvr>
                                      <p:to x="100000" y="90000"/>
                                    </p:animScale>
                                    <p:animScale>
                                      <p:cBhvr>
                                        <p:cTn id="112" dur="1" decel="50000">
                                          <p:stCondLst>
                                            <p:cond delay="249"/>
                                          </p:stCondLst>
                                        </p:cTn>
                                        <p:tgtEl>
                                          <p:spTgt spid="45"/>
                                        </p:tgtEl>
                                      </p:cBhvr>
                                      <p:to x="100000" y="100000"/>
                                    </p:animScale>
                                    <p:animScale>
                                      <p:cBhvr>
                                        <p:cTn id="113" dur="1">
                                          <p:stCondLst>
                                            <p:cond delay="249"/>
                                          </p:stCondLst>
                                        </p:cTn>
                                        <p:tgtEl>
                                          <p:spTgt spid="45"/>
                                        </p:tgtEl>
                                      </p:cBhvr>
                                      <p:to x="100000" y="95000"/>
                                    </p:animScale>
                                    <p:animScale>
                                      <p:cBhvr>
                                        <p:cTn id="114" dur="1" decel="50000">
                                          <p:stCondLst>
                                            <p:cond delay="249"/>
                                          </p:stCondLst>
                                        </p:cTn>
                                        <p:tgtEl>
                                          <p:spTgt spid="45"/>
                                        </p:tgtEl>
                                      </p:cBhvr>
                                      <p:to x="100000" y="100000"/>
                                    </p:animScale>
                                  </p:childTnLst>
                                </p:cTn>
                              </p:par>
                            </p:childTnLst>
                          </p:cTn>
                        </p:par>
                        <p:par>
                          <p:cTn id="115" fill="hold">
                            <p:stCondLst>
                              <p:cond delay="4500"/>
                            </p:stCondLst>
                            <p:childTnLst>
                              <p:par>
                                <p:cTn id="116" presetID="42" presetClass="entr" presetSubtype="0"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250"/>
                                        <p:tgtEl>
                                          <p:spTgt spid="43"/>
                                        </p:tgtEl>
                                      </p:cBhvr>
                                    </p:animEffect>
                                    <p:anim calcmode="lin" valueType="num">
                                      <p:cBhvr>
                                        <p:cTn id="119" dur="250" fill="hold"/>
                                        <p:tgtEl>
                                          <p:spTgt spid="43"/>
                                        </p:tgtEl>
                                        <p:attrNameLst>
                                          <p:attrName>ppt_x</p:attrName>
                                        </p:attrNameLst>
                                      </p:cBhvr>
                                      <p:tavLst>
                                        <p:tav tm="0">
                                          <p:val>
                                            <p:strVal val="#ppt_x"/>
                                          </p:val>
                                        </p:tav>
                                        <p:tav tm="100000">
                                          <p:val>
                                            <p:strVal val="#ppt_x"/>
                                          </p:val>
                                        </p:tav>
                                      </p:tavLst>
                                    </p:anim>
                                    <p:anim calcmode="lin" valueType="num">
                                      <p:cBhvr>
                                        <p:cTn id="120" dur="250" fill="hold"/>
                                        <p:tgtEl>
                                          <p:spTgt spid="43"/>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250"/>
                                        <p:tgtEl>
                                          <p:spTgt spid="44"/>
                                        </p:tgtEl>
                                      </p:cBhvr>
                                    </p:animEffect>
                                    <p:anim calcmode="lin" valueType="num">
                                      <p:cBhvr>
                                        <p:cTn id="124" dur="250" fill="hold"/>
                                        <p:tgtEl>
                                          <p:spTgt spid="44"/>
                                        </p:tgtEl>
                                        <p:attrNameLst>
                                          <p:attrName>ppt_x</p:attrName>
                                        </p:attrNameLst>
                                      </p:cBhvr>
                                      <p:tavLst>
                                        <p:tav tm="0">
                                          <p:val>
                                            <p:strVal val="#ppt_x"/>
                                          </p:val>
                                        </p:tav>
                                        <p:tav tm="100000">
                                          <p:val>
                                            <p:strVal val="#ppt_x"/>
                                          </p:val>
                                        </p:tav>
                                      </p:tavLst>
                                    </p:anim>
                                    <p:anim calcmode="lin" valueType="num">
                                      <p:cBhvr>
                                        <p:cTn id="12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smtClean="0">
                <a:solidFill>
                  <a:schemeClr val="accent3"/>
                </a:solidFill>
              </a:rPr>
              <a:t>过渡页</a:t>
            </a:r>
            <a:endParaRPr lang="zh-CN" altLang="en-US" sz="3600" b="1" dirty="0">
              <a:solidFill>
                <a:schemeClr val="accent3"/>
              </a:solidFill>
            </a:endParaRP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smtClean="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492139" y="1390211"/>
            <a:ext cx="1492784" cy="1627384"/>
            <a:chOff x="5052347" y="2851099"/>
            <a:chExt cx="1587120" cy="1730226"/>
          </a:xfrm>
        </p:grpSpPr>
        <p:sp>
          <p:nvSpPr>
            <p:cNvPr id="16"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a:defRPr/>
              </a:pPr>
              <a:endParaRPr lang="zh-CN" altLang="en-US" sz="1270"/>
            </a:p>
          </p:txBody>
        </p:sp>
        <p:grpSp>
          <p:nvGrpSpPr>
            <p:cNvPr id="25" name="组合 58"/>
            <p:cNvGrpSpPr/>
            <p:nvPr/>
          </p:nvGrpSpPr>
          <p:grpSpPr bwMode="auto">
            <a:xfrm>
              <a:off x="5579937" y="3412927"/>
              <a:ext cx="1059530" cy="943868"/>
              <a:chOff x="5405438" y="6815138"/>
              <a:chExt cx="511175" cy="460375"/>
            </a:xfrm>
          </p:grpSpPr>
          <p:sp>
            <p:nvSpPr>
              <p:cNvPr id="2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15"/>
                                        </p:tgtEl>
                                        <p:attrNameLst>
                                          <p:attrName>ppt_x</p:attrName>
                                          <p:attrName>ppt_y</p:attrName>
                                        </p:attrNameLst>
                                      </p:cBhvr>
                                    </p:animMotion>
                                    <p:animEffect transition="in" filter="fade">
                                      <p:cBhvr>
                                        <p:cTn id="23" dur="75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defTabSz="910590">
                  <a:defRPr/>
                </a:pPr>
                <a:endParaRPr lang="da-DK" sz="1270"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algn="ctr" defTabSz="429895">
                <a:defRPr/>
              </a:pPr>
              <a:endParaRPr lang="en-US" sz="1270" dirty="0">
                <a:solidFill>
                  <a:prstClr val="black"/>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r>
                <a:rPr lang="zh-CN" altLang="en-US" sz="1600" b="1" dirty="0">
                  <a:latin typeface="微软雅黑" panose="020B0503020204020204" pitchFamily="34" charset="-122"/>
                </a:rPr>
                <a:t>单击此处添加标题</a:t>
              </a: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endParaRPr lang="en-US" altLang="zh-CN" sz="1315" dirty="0">
                <a:solidFill>
                  <a:schemeClr val="tx1">
                    <a:lumMod val="85000"/>
                    <a:lumOff val="15000"/>
                  </a:schemeClr>
                </a:solidFill>
                <a:latin typeface="微软雅黑" panose="020B0503020204020204" pitchFamily="34" charset="-122"/>
              </a:endParaRPr>
            </a:p>
            <a:p>
              <a:pPr algn="ctr" defTabSz="910590">
                <a:lnSpc>
                  <a:spcPct val="150000"/>
                </a:lnSpc>
                <a:defRPr/>
              </a:pPr>
              <a:r>
                <a:rPr lang="zh-CN" altLang="en-US" sz="1315" dirty="0">
                  <a:solidFill>
                    <a:schemeClr val="tx1">
                      <a:lumMod val="85000"/>
                      <a:lumOff val="15000"/>
                    </a:schemeClr>
                  </a:solidFill>
                  <a:latin typeface="微软雅黑" panose="020B0503020204020204" pitchFamily="34" charset="-122"/>
                </a:rPr>
                <a:t>单击此处添加文本</a:t>
              </a: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3"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tx1"/>
                  </a:solidFill>
                </a:endParaRPr>
              </a:p>
            </p:txBody>
          </p:sp>
        </p:grpSp>
      </p:grpSp>
      <p:grpSp>
        <p:nvGrpSpPr>
          <p:cNvPr id="24" name="组合 23"/>
          <p:cNvGrpSpPr/>
          <p:nvPr/>
        </p:nvGrpSpPr>
        <p:grpSpPr>
          <a:xfrm>
            <a:off x="-186661" y="167406"/>
            <a:ext cx="9330661" cy="304776"/>
            <a:chOff x="-198457" y="144052"/>
            <a:chExt cx="9920307" cy="324036"/>
          </a:xfrm>
        </p:grpSpPr>
        <p:cxnSp>
          <p:nvCxnSpPr>
            <p:cNvPr id="25" name="直接连接符 24"/>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userDrawn="1"/>
          </p:nvGrpSpPr>
          <p:grpSpPr>
            <a:xfrm>
              <a:off x="-198457" y="144052"/>
              <a:ext cx="2066885" cy="319659"/>
              <a:chOff x="2559580" y="72044"/>
              <a:chExt cx="2066885" cy="319659"/>
            </a:xfrm>
          </p:grpSpPr>
          <p:sp>
            <p:nvSpPr>
              <p:cNvPr id="33" name="五边形 32"/>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4"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27" name="组合 26"/>
            <p:cNvGrpSpPr/>
            <p:nvPr userDrawn="1"/>
          </p:nvGrpSpPr>
          <p:grpSpPr>
            <a:xfrm>
              <a:off x="1273126" y="144052"/>
              <a:ext cx="2066885" cy="319659"/>
              <a:chOff x="4972411" y="72044"/>
              <a:chExt cx="2066885" cy="319659"/>
            </a:xfrm>
          </p:grpSpPr>
          <p:sp>
            <p:nvSpPr>
              <p:cNvPr id="31" name="五边形 30"/>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2"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28" name="组合 27"/>
            <p:cNvGrpSpPr/>
            <p:nvPr userDrawn="1"/>
          </p:nvGrpSpPr>
          <p:grpSpPr>
            <a:xfrm>
              <a:off x="4212853" y="144052"/>
              <a:ext cx="2066885" cy="319659"/>
              <a:chOff x="7404958" y="72044"/>
              <a:chExt cx="2066885" cy="319659"/>
            </a:xfrm>
          </p:grpSpPr>
          <p:sp>
            <p:nvSpPr>
              <p:cNvPr id="29" name="五边形 2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35" name="组合 34"/>
          <p:cNvGrpSpPr/>
          <p:nvPr/>
        </p:nvGrpSpPr>
        <p:grpSpPr>
          <a:xfrm>
            <a:off x="2607889" y="133543"/>
            <a:ext cx="1944033" cy="440233"/>
            <a:chOff x="121344" y="72044"/>
            <a:chExt cx="2066885" cy="468053"/>
          </a:xfrm>
        </p:grpSpPr>
        <p:sp>
          <p:nvSpPr>
            <p:cNvPr id="36" name="五边形 35"/>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7"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1+#ppt_w/2"/>
                                          </p:val>
                                        </p:tav>
                                        <p:tav tm="100000">
                                          <p:val>
                                            <p:strVal val="#ppt_x"/>
                                          </p:val>
                                        </p:tav>
                                      </p:tavLst>
                                    </p:anim>
                                    <p:anim calcmode="lin" valueType="num">
                                      <p:cBhvr additive="base">
                                        <p:cTn id="8" dur="25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250" fill="hold"/>
                                        <p:tgtEl>
                                          <p:spTgt spid="35"/>
                                        </p:tgtEl>
                                        <p:attrNameLst>
                                          <p:attrName>ppt_x</p:attrName>
                                        </p:attrNameLst>
                                      </p:cBhvr>
                                      <p:tavLst>
                                        <p:tav tm="0">
                                          <p:val>
                                            <p:strVal val="#ppt_x"/>
                                          </p:val>
                                        </p:tav>
                                        <p:tav tm="100000">
                                          <p:val>
                                            <p:strVal val="#ppt_x"/>
                                          </p:val>
                                        </p:tav>
                                      </p:tavLst>
                                    </p:anim>
                                    <p:anim calcmode="lin" valueType="num">
                                      <p:cBhvr additive="base">
                                        <p:cTn id="13" dur="250" fill="hold"/>
                                        <p:tgtEl>
                                          <p:spTgt spid="3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0-#ppt_w/2"/>
                                          </p:val>
                                        </p:tav>
                                        <p:tav tm="100000">
                                          <p:val>
                                            <p:strVal val="#ppt_x"/>
                                          </p:val>
                                        </p:tav>
                                      </p:tavLst>
                                    </p:anim>
                                    <p:anim calcmode="lin" valueType="num">
                                      <p:cBhvr additive="base">
                                        <p:cTn id="18" dur="25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250" fill="hold"/>
                                        <p:tgtEl>
                                          <p:spTgt spid="8"/>
                                        </p:tgtEl>
                                        <p:attrNameLst>
                                          <p:attrName>ppt_w</p:attrName>
                                        </p:attrNameLst>
                                      </p:cBhvr>
                                      <p:tavLst>
                                        <p:tav tm="0">
                                          <p:val>
                                            <p:fltVal val="0"/>
                                          </p:val>
                                        </p:tav>
                                        <p:tav tm="100000">
                                          <p:val>
                                            <p:strVal val="#ppt_w"/>
                                          </p:val>
                                        </p:tav>
                                      </p:tavLst>
                                    </p:anim>
                                    <p:anim calcmode="lin" valueType="num">
                                      <p:cBhvr>
                                        <p:cTn id="23" dur="250" fill="hold"/>
                                        <p:tgtEl>
                                          <p:spTgt spid="8"/>
                                        </p:tgtEl>
                                        <p:attrNameLst>
                                          <p:attrName>ppt_h</p:attrName>
                                        </p:attrNameLst>
                                      </p:cBhvr>
                                      <p:tavLst>
                                        <p:tav tm="0">
                                          <p:val>
                                            <p:fltVal val="0"/>
                                          </p:val>
                                        </p:tav>
                                        <p:tav tm="100000">
                                          <p:val>
                                            <p:strVal val="#ppt_h"/>
                                          </p:val>
                                        </p:tav>
                                      </p:tavLst>
                                    </p:anim>
                                    <p:animEffect transition="in" filter="fade">
                                      <p:cBhvr>
                                        <p:cTn id="24" dur="250"/>
                                        <p:tgtEl>
                                          <p:spTgt spid="8"/>
                                        </p:tgtEl>
                                      </p:cBhvr>
                                    </p:animEffect>
                                  </p:childTnLst>
                                </p:cTn>
                              </p:par>
                              <p:par>
                                <p:cTn id="25" presetID="6" presetClass="emph" presetSubtype="0" fill="hold" nodeType="withEffect">
                                  <p:stCondLst>
                                    <p:cond delay="100"/>
                                  </p:stCondLst>
                                  <p:childTnLst>
                                    <p:animScale>
                                      <p:cBhvr>
                                        <p:cTn id="26" dur="250" fill="hold"/>
                                        <p:tgtEl>
                                          <p:spTgt spid="8"/>
                                        </p:tgtEl>
                                      </p:cBhvr>
                                      <p:by x="110000" y="110000"/>
                                    </p:animScale>
                                  </p:childTnLst>
                                </p:cTn>
                              </p:par>
                              <p:par>
                                <p:cTn id="27" presetID="6" presetClass="emph" presetSubtype="0" fill="hold" nodeType="withEffect">
                                  <p:stCondLst>
                                    <p:cond delay="200"/>
                                  </p:stCondLst>
                                  <p:childTnLst>
                                    <p:animScale>
                                      <p:cBhvr>
                                        <p:cTn id="28" dur="250" fill="hold"/>
                                        <p:tgtEl>
                                          <p:spTgt spid="8"/>
                                        </p:tgtEl>
                                      </p:cBhvr>
                                      <p:by x="90000" y="90000"/>
                                    </p:animScale>
                                  </p:childTnLst>
                                </p:cTn>
                              </p:par>
                              <p:par>
                                <p:cTn id="29" presetID="6" presetClass="emph" presetSubtype="0" fill="hold" nodeType="withEffect">
                                  <p:stCondLst>
                                    <p:cond delay="400"/>
                                  </p:stCondLst>
                                  <p:childTnLst>
                                    <p:animScale>
                                      <p:cBhvr>
                                        <p:cTn id="30" dur="250" fill="hold"/>
                                        <p:tgtEl>
                                          <p:spTgt spid="8"/>
                                        </p:tgtEl>
                                      </p:cBhvr>
                                      <p:by x="105000" y="105000"/>
                                    </p:animScale>
                                  </p:childTnLst>
                                </p:cTn>
                              </p:par>
                              <p:par>
                                <p:cTn id="31" presetID="6" presetClass="emph" presetSubtype="0" fill="hold" nodeType="withEffect">
                                  <p:stCondLst>
                                    <p:cond delay="500"/>
                                  </p:stCondLst>
                                  <p:childTnLst>
                                    <p:animScale>
                                      <p:cBhvr>
                                        <p:cTn id="32" dur="250" fill="hold"/>
                                        <p:tgtEl>
                                          <p:spTgt spid="8"/>
                                        </p:tgtEl>
                                      </p:cBhvr>
                                      <p:by x="95000" y="95000"/>
                                    </p:animScale>
                                  </p:childTnLst>
                                </p:cTn>
                              </p:par>
                              <p:par>
                                <p:cTn id="33" presetID="10" presetClass="entr" presetSubtype="0"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250"/>
                                        <p:tgtEl>
                                          <p:spTgt spid="2"/>
                                        </p:tgtEl>
                                      </p:cBhvr>
                                    </p:animEffect>
                                  </p:childTnLst>
                                </p:cTn>
                              </p:par>
                              <p:par>
                                <p:cTn id="36" presetID="10" presetClass="entr" presetSubtype="0" fill="hold" nodeType="withEffect">
                                  <p:stCondLst>
                                    <p:cond delay="60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250"/>
                                        <p:tgtEl>
                                          <p:spTgt spid="4"/>
                                        </p:tgtEl>
                                      </p:cBhvr>
                                    </p:animEffect>
                                  </p:childTnLst>
                                </p:cTn>
                              </p:par>
                              <p:par>
                                <p:cTn id="39" presetID="10" presetClass="entr" presetSubtype="0" fill="hold" nodeType="withEffect">
                                  <p:stCondLst>
                                    <p:cond delay="80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par>
                                <p:cTn id="42" presetID="10" presetClass="entr" presetSubtype="0" fill="hold" nodeType="withEffect">
                                  <p:stCondLst>
                                    <p:cond delay="100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dirty="0">
                <a:latin typeface="+mj-lt"/>
                <a:ea typeface="方正超粗黑简体" panose="03000509000000000000" pitchFamily="65" charset="-122"/>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81" name="组合 80"/>
          <p:cNvGrpSpPr/>
          <p:nvPr/>
        </p:nvGrpSpPr>
        <p:grpSpPr>
          <a:xfrm>
            <a:off x="4030177" y="133543"/>
            <a:ext cx="1944033" cy="440233"/>
            <a:chOff x="121344" y="72044"/>
            <a:chExt cx="2066885" cy="468053"/>
          </a:xfrm>
        </p:grpSpPr>
        <p:sp>
          <p:nvSpPr>
            <p:cNvPr id="82" name="五边形 8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8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1"/>
                                        </p:tgtEl>
                                        <p:attrNameLst>
                                          <p:attrName>style.visibility</p:attrName>
                                        </p:attrNameLst>
                                      </p:cBhvr>
                                      <p:to>
                                        <p:strVal val="visible"/>
                                      </p:to>
                                    </p:set>
                                    <p:anim calcmode="lin" valueType="num">
                                      <p:cBhvr additive="base">
                                        <p:cTn id="12" dur="250" fill="hold"/>
                                        <p:tgtEl>
                                          <p:spTgt spid="81"/>
                                        </p:tgtEl>
                                        <p:attrNameLst>
                                          <p:attrName>ppt_x</p:attrName>
                                        </p:attrNameLst>
                                      </p:cBhvr>
                                      <p:tavLst>
                                        <p:tav tm="0">
                                          <p:val>
                                            <p:strVal val="#ppt_x"/>
                                          </p:val>
                                        </p:tav>
                                        <p:tav tm="100000">
                                          <p:val>
                                            <p:strVal val="#ppt_x"/>
                                          </p:val>
                                        </p:tav>
                                      </p:tavLst>
                                    </p:anim>
                                    <p:anim calcmode="lin" valueType="num">
                                      <p:cBhvr additive="base">
                                        <p:cTn id="13" dur="250" fill="hold"/>
                                        <p:tgtEl>
                                          <p:spTgt spid="8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randombar(horizontal)">
                                      <p:cBhvr>
                                        <p:cTn id="22" dur="250"/>
                                        <p:tgtEl>
                                          <p:spTgt spid="35"/>
                                        </p:tgtEl>
                                      </p:cBhvr>
                                    </p:animEffect>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randombar(horizontal)">
                                      <p:cBhvr>
                                        <p:cTn id="31" dur="250"/>
                                        <p:tgtEl>
                                          <p:spTgt spid="53"/>
                                        </p:tgtEl>
                                      </p:cBhvr>
                                    </p:animEffect>
                                  </p:childTnLst>
                                </p:cTn>
                              </p:par>
                            </p:childTnLst>
                          </p:cTn>
                        </p:par>
                        <p:par>
                          <p:cTn id="32" fill="hold">
                            <p:stCondLst>
                              <p:cond delay="3000"/>
                            </p:stCondLst>
                            <p:childTnLst>
                              <p:par>
                                <p:cTn id="33" presetID="2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randombar(horizontal)">
                                      <p:cBhvr>
                                        <p:cTn id="40" dur="250"/>
                                        <p:tgtEl>
                                          <p:spTgt spid="50"/>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250" fill="hold"/>
                                        <p:tgtEl>
                                          <p:spTgt spid="5"/>
                                        </p:tgtEl>
                                        <p:attrNameLst>
                                          <p:attrName>ppt_w</p:attrName>
                                        </p:attrNameLst>
                                      </p:cBhvr>
                                      <p:tavLst>
                                        <p:tav tm="0">
                                          <p:val>
                                            <p:fltVal val="0"/>
                                          </p:val>
                                        </p:tav>
                                        <p:tav tm="100000">
                                          <p:val>
                                            <p:strVal val="#ppt_w"/>
                                          </p:val>
                                        </p:tav>
                                      </p:tavLst>
                                    </p:anim>
                                    <p:anim calcmode="lin" valueType="num">
                                      <p:cBhvr>
                                        <p:cTn id="45" dur="250" fill="hold"/>
                                        <p:tgtEl>
                                          <p:spTgt spid="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randombar(horizontal)">
                                      <p:cBhvr>
                                        <p:cTn id="49"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dirty="0"/>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0590">
                  <a:lnSpc>
                    <a:spcPct val="120000"/>
                  </a:lnSpc>
                  <a:defRPr/>
                </a:pPr>
                <a:r>
                  <a:rPr lang="zh-CN" altLang="en-US" sz="1315" dirty="0">
                    <a:solidFill>
                      <a:schemeClr val="bg1"/>
                    </a:solidFill>
                    <a:latin typeface="微软雅黑" panose="020B0503020204020204" pitchFamily="34" charset="-122"/>
                  </a:rPr>
                  <a:t>单击添加段落文字单击添加段落文字单击添加段落文字</a:t>
                </a: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2255" b="1">
                    <a:solidFill>
                      <a:schemeClr val="bg1"/>
                    </a:solidFill>
                    <a:cs typeface="Calibri" panose="020F0502020204030204" pitchFamily="34" charset="0"/>
                    <a:sym typeface="Calibri" panose="020F0502020204030204" pitchFamily="34" charset="0"/>
                  </a:rPr>
                  <a:t>TITLE HERE</a:t>
                </a:r>
                <a:endParaRPr lang="zh-CN" altLang="en-US" sz="2255" b="1">
                  <a:solidFill>
                    <a:schemeClr val="bg1"/>
                  </a:solidFill>
                  <a:sym typeface="宋体" panose="02010600030101010101"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3"/>
                  </a:solidFill>
                </a:rPr>
                <a:t>1</a:t>
              </a:r>
            </a:p>
          </p:txBody>
        </p:sp>
        <p:sp>
          <p:nvSpPr>
            <p:cNvPr id="22" name="TextBox 80"/>
            <p:cNvSpPr txBox="1"/>
            <p:nvPr/>
          </p:nvSpPr>
          <p:spPr>
            <a:xfrm>
              <a:off x="1093566" y="4021857"/>
              <a:ext cx="1270049" cy="405897"/>
            </a:xfrm>
            <a:prstGeom prst="rect">
              <a:avLst/>
            </a:prstGeom>
            <a:noFill/>
          </p:spPr>
          <p:txBody>
            <a:bodyPr wrap="none">
              <a:spAutoFit/>
            </a:bodyPr>
            <a:lstStyle/>
            <a:p>
              <a:pPr algn="ctr">
                <a:defRPr/>
              </a:pPr>
              <a:r>
                <a:rPr lang="en-US" sz="1880" cap="small" dirty="0">
                  <a:solidFill>
                    <a:schemeClr val="accent3"/>
                  </a:solidFill>
                </a:rPr>
                <a:t>strengths</a:t>
              </a:r>
              <a:endParaRPr lang="en-US" sz="5645" cap="small" dirty="0">
                <a:solidFill>
                  <a:schemeClr val="accent3"/>
                </a:solidFill>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1"/>
                  </a:solidFill>
                </a:rPr>
                <a:t>2</a:t>
              </a:r>
            </a:p>
          </p:txBody>
        </p:sp>
        <p:sp>
          <p:nvSpPr>
            <p:cNvPr id="26" name="TextBox 146"/>
            <p:cNvSpPr txBox="1"/>
            <p:nvPr/>
          </p:nvSpPr>
          <p:spPr>
            <a:xfrm>
              <a:off x="3146236" y="4021857"/>
              <a:ext cx="1408097" cy="405897"/>
            </a:xfrm>
            <a:prstGeom prst="rect">
              <a:avLst/>
            </a:prstGeom>
            <a:noFill/>
          </p:spPr>
          <p:txBody>
            <a:bodyPr wrap="none">
              <a:spAutoFit/>
            </a:bodyPr>
            <a:lstStyle/>
            <a:p>
              <a:pPr algn="ctr">
                <a:defRPr/>
              </a:pPr>
              <a:r>
                <a:rPr lang="en-US" sz="1880" cap="small" dirty="0">
                  <a:solidFill>
                    <a:schemeClr val="accent1"/>
                  </a:solidFill>
                </a:rPr>
                <a:t>weaknesses</a:t>
              </a:r>
              <a:endParaRPr lang="en-US" sz="5645" cap="small" dirty="0">
                <a:solidFill>
                  <a:schemeClr val="accent1"/>
                </a:solidFill>
              </a:endParaRPr>
            </a:p>
          </p:txBody>
        </p:sp>
      </p:grpSp>
      <p:grpSp>
        <p:nvGrpSpPr>
          <p:cNvPr id="12" name="组合 11"/>
          <p:cNvGrpSpPr/>
          <p:nvPr/>
        </p:nvGrpSpPr>
        <p:grpSpPr>
          <a:xfrm>
            <a:off x="4770821" y="2910299"/>
            <a:ext cx="1693199" cy="1693199"/>
            <a:chOff x="5072310" y="3060280"/>
            <a:chExt cx="1800200"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2"/>
                    </a:solidFill>
                  </a:rPr>
                  <a:t>3</a:t>
                </a:r>
              </a:p>
            </p:txBody>
          </p:sp>
        </p:grpSp>
        <p:sp>
          <p:nvSpPr>
            <p:cNvPr id="30" name="TextBox 153"/>
            <p:cNvSpPr txBox="1"/>
            <p:nvPr/>
          </p:nvSpPr>
          <p:spPr>
            <a:xfrm>
              <a:off x="5143457" y="4021857"/>
              <a:ext cx="1658628" cy="405897"/>
            </a:xfrm>
            <a:prstGeom prst="rect">
              <a:avLst/>
            </a:prstGeom>
            <a:noFill/>
          </p:spPr>
          <p:txBody>
            <a:bodyPr wrap="none">
              <a:spAutoFit/>
            </a:bodyPr>
            <a:lstStyle/>
            <a:p>
              <a:pPr algn="ctr">
                <a:defRPr/>
              </a:pPr>
              <a:r>
                <a:rPr lang="en-US" sz="1880" cap="small" dirty="0">
                  <a:solidFill>
                    <a:schemeClr val="accent2"/>
                  </a:solidFill>
                </a:rPr>
                <a:t>opportunities</a:t>
              </a:r>
              <a:endParaRPr lang="en-US" sz="5645" cap="small" dirty="0">
                <a:solidFill>
                  <a:schemeClr val="accent2"/>
                </a:solidFill>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70"/>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zh-CN" sz="6210" b="1" dirty="0">
                  <a:solidFill>
                    <a:schemeClr val="accent4"/>
                  </a:solidFill>
                </a:rPr>
                <a:t>4</a:t>
              </a:r>
            </a:p>
          </p:txBody>
        </p:sp>
        <p:sp>
          <p:nvSpPr>
            <p:cNvPr id="34" name="TextBox 160"/>
            <p:cNvSpPr txBox="1"/>
            <p:nvPr/>
          </p:nvSpPr>
          <p:spPr>
            <a:xfrm>
              <a:off x="7589879" y="4021857"/>
              <a:ext cx="1007585" cy="405897"/>
            </a:xfrm>
            <a:prstGeom prst="rect">
              <a:avLst/>
            </a:prstGeom>
            <a:noFill/>
          </p:spPr>
          <p:txBody>
            <a:bodyPr wrap="none">
              <a:spAutoFit/>
            </a:bodyPr>
            <a:lstStyle/>
            <a:p>
              <a:pPr algn="ctr">
                <a:defRPr/>
              </a:pPr>
              <a:r>
                <a:rPr lang="en-US" sz="1880" cap="small" dirty="0">
                  <a:solidFill>
                    <a:schemeClr val="accent4"/>
                  </a:solidFill>
                </a:rPr>
                <a:t>threats</a:t>
              </a:r>
              <a:endParaRPr lang="en-US" sz="5645" cap="small" dirty="0">
                <a:solidFill>
                  <a:schemeClr val="accent4"/>
                </a:solidFill>
              </a:endParaRPr>
            </a:p>
          </p:txBody>
        </p:sp>
      </p:grpSp>
      <p:grpSp>
        <p:nvGrpSpPr>
          <p:cNvPr id="40" name="组合 39"/>
          <p:cNvGrpSpPr/>
          <p:nvPr/>
        </p:nvGrpSpPr>
        <p:grpSpPr>
          <a:xfrm>
            <a:off x="-186661" y="167406"/>
            <a:ext cx="9330661" cy="304776"/>
            <a:chOff x="-198457" y="144052"/>
            <a:chExt cx="9920307" cy="324036"/>
          </a:xfrm>
        </p:grpSpPr>
        <p:cxnSp>
          <p:nvCxnSpPr>
            <p:cNvPr id="41" name="直接连接符 4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userDrawn="1"/>
          </p:nvGrpSpPr>
          <p:grpSpPr>
            <a:xfrm>
              <a:off x="-198457"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3" name="组合 42"/>
            <p:cNvGrpSpPr/>
            <p:nvPr userDrawn="1"/>
          </p:nvGrpSpPr>
          <p:grpSpPr>
            <a:xfrm>
              <a:off x="1273126" y="144052"/>
              <a:ext cx="2066885" cy="319659"/>
              <a:chOff x="4972411" y="72044"/>
              <a:chExt cx="2066885" cy="319659"/>
            </a:xfrm>
          </p:grpSpPr>
          <p:sp>
            <p:nvSpPr>
              <p:cNvPr id="47" name="五边形 4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4" name="组合 43"/>
            <p:cNvGrpSpPr/>
            <p:nvPr userDrawn="1"/>
          </p:nvGrpSpPr>
          <p:grpSpPr>
            <a:xfrm>
              <a:off x="2753871" y="144052"/>
              <a:ext cx="2066885" cy="319659"/>
              <a:chOff x="7404958" y="72044"/>
              <a:chExt cx="2066885" cy="319659"/>
            </a:xfrm>
          </p:grpSpPr>
          <p:sp>
            <p:nvSpPr>
              <p:cNvPr id="45" name="五边形 4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61" name="组合 60"/>
          <p:cNvGrpSpPr/>
          <p:nvPr/>
        </p:nvGrpSpPr>
        <p:grpSpPr>
          <a:xfrm>
            <a:off x="4030177" y="133543"/>
            <a:ext cx="1944033" cy="440233"/>
            <a:chOff x="121344" y="72044"/>
            <a:chExt cx="2066885" cy="468053"/>
          </a:xfrm>
        </p:grpSpPr>
        <p:sp>
          <p:nvSpPr>
            <p:cNvPr id="62" name="五边形 6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3"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250" fill="hold"/>
                                        <p:tgtEl>
                                          <p:spTgt spid="40"/>
                                        </p:tgtEl>
                                        <p:attrNameLst>
                                          <p:attrName>ppt_x</p:attrName>
                                        </p:attrNameLst>
                                      </p:cBhvr>
                                      <p:tavLst>
                                        <p:tav tm="0">
                                          <p:val>
                                            <p:strVal val="1+#ppt_w/2"/>
                                          </p:val>
                                        </p:tav>
                                        <p:tav tm="100000">
                                          <p:val>
                                            <p:strVal val="#ppt_x"/>
                                          </p:val>
                                        </p:tav>
                                      </p:tavLst>
                                    </p:anim>
                                    <p:anim calcmode="lin" valueType="num">
                                      <p:cBhvr additive="base">
                                        <p:cTn id="8" dur="25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ppt_x"/>
                                          </p:val>
                                        </p:tav>
                                        <p:tav tm="100000">
                                          <p:val>
                                            <p:strVal val="#ppt_x"/>
                                          </p:val>
                                        </p:tav>
                                      </p:tavLst>
                                    </p:anim>
                                    <p:anim calcmode="lin" valueType="num">
                                      <p:cBhvr additive="base">
                                        <p:cTn id="13" dur="250" fill="hold"/>
                                        <p:tgtEl>
                                          <p:spTgt spid="6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fill="hold"/>
                                        <p:tgtEl>
                                          <p:spTgt spid="6"/>
                                        </p:tgtEl>
                                        <p:attrNameLst>
                                          <p:attrName>ppt_x</p:attrName>
                                        </p:attrNameLst>
                                      </p:cBhvr>
                                      <p:tavLst>
                                        <p:tav tm="0">
                                          <p:val>
                                            <p:strVal val="#ppt_x"/>
                                          </p:val>
                                        </p:tav>
                                        <p:tav tm="100000">
                                          <p:val>
                                            <p:strVal val="#ppt_x"/>
                                          </p:val>
                                        </p:tav>
                                      </p:tavLst>
                                    </p:anim>
                                    <p:anim calcmode="lin" valueType="num">
                                      <p:cBhvr additive="base">
                                        <p:cTn id="18" dur="25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250" fill="hold"/>
                                        <p:tgtEl>
                                          <p:spTgt spid="5"/>
                                        </p:tgtEl>
                                        <p:attrNameLst>
                                          <p:attrName>ppt_x</p:attrName>
                                        </p:attrNameLst>
                                      </p:cBhvr>
                                      <p:tavLst>
                                        <p:tav tm="0">
                                          <p:val>
                                            <p:strVal val="#ppt_x"/>
                                          </p:val>
                                        </p:tav>
                                        <p:tav tm="100000">
                                          <p:val>
                                            <p:strVal val="#ppt_x"/>
                                          </p:val>
                                        </p:tav>
                                      </p:tavLst>
                                    </p:anim>
                                    <p:anim calcmode="lin" valueType="num">
                                      <p:cBhvr additive="base">
                                        <p:cTn id="23" dur="25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250" fill="hold"/>
                                        <p:tgtEl>
                                          <p:spTgt spid="7"/>
                                        </p:tgtEl>
                                        <p:attrNameLst>
                                          <p:attrName>ppt_x</p:attrName>
                                        </p:attrNameLst>
                                      </p:cBhvr>
                                      <p:tavLst>
                                        <p:tav tm="0">
                                          <p:val>
                                            <p:strVal val="#ppt_x"/>
                                          </p:val>
                                        </p:tav>
                                        <p:tav tm="100000">
                                          <p:val>
                                            <p:strVal val="#ppt_x"/>
                                          </p:val>
                                        </p:tav>
                                      </p:tavLst>
                                    </p:anim>
                                    <p:anim calcmode="lin" valueType="num">
                                      <p:cBhvr additive="base">
                                        <p:cTn id="28" dur="25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250" fill="hold"/>
                                        <p:tgtEl>
                                          <p:spTgt spid="11"/>
                                        </p:tgtEl>
                                        <p:attrNameLst>
                                          <p:attrName>ppt_x</p:attrName>
                                        </p:attrNameLst>
                                      </p:cBhvr>
                                      <p:tavLst>
                                        <p:tav tm="0">
                                          <p:val>
                                            <p:strVal val="#ppt_x"/>
                                          </p:val>
                                        </p:tav>
                                        <p:tav tm="100000">
                                          <p:val>
                                            <p:strVal val="#ppt_x"/>
                                          </p:val>
                                        </p:tav>
                                      </p:tavLst>
                                    </p:anim>
                                    <p:anim calcmode="lin" valueType="num">
                                      <p:cBhvr additive="base">
                                        <p:cTn id="33" dur="250" fill="hold"/>
                                        <p:tgtEl>
                                          <p:spTgt spid="1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250" fill="hold"/>
                                        <p:tgtEl>
                                          <p:spTgt spid="12"/>
                                        </p:tgtEl>
                                        <p:attrNameLst>
                                          <p:attrName>ppt_x</p:attrName>
                                        </p:attrNameLst>
                                      </p:cBhvr>
                                      <p:tavLst>
                                        <p:tav tm="0">
                                          <p:val>
                                            <p:strVal val="#ppt_x"/>
                                          </p:val>
                                        </p:tav>
                                        <p:tav tm="100000">
                                          <p:val>
                                            <p:strVal val="#ppt_x"/>
                                          </p:val>
                                        </p:tav>
                                      </p:tavLst>
                                    </p:anim>
                                    <p:anim calcmode="lin" valueType="num">
                                      <p:cBhvr additive="base">
                                        <p:cTn id="43" dur="250" fill="hold"/>
                                        <p:tgtEl>
                                          <p:spTgt spid="12"/>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250" fill="hold"/>
                                        <p:tgtEl>
                                          <p:spTgt spid="9"/>
                                        </p:tgtEl>
                                        <p:attrNameLst>
                                          <p:attrName>ppt_x</p:attrName>
                                        </p:attrNameLst>
                                      </p:cBhvr>
                                      <p:tavLst>
                                        <p:tav tm="0">
                                          <p:val>
                                            <p:strVal val="#ppt_x"/>
                                          </p:val>
                                        </p:tav>
                                        <p:tav tm="100000">
                                          <p:val>
                                            <p:strVal val="#ppt_x"/>
                                          </p:val>
                                        </p:tav>
                                      </p:tavLst>
                                    </p:anim>
                                    <p:anim calcmode="lin" valueType="num">
                                      <p:cBhvr additive="base">
                                        <p:cTn id="48" dur="25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1"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250" fill="hold"/>
                                        <p:tgtEl>
                                          <p:spTgt spid="13"/>
                                        </p:tgtEl>
                                        <p:attrNameLst>
                                          <p:attrName>ppt_x</p:attrName>
                                        </p:attrNameLst>
                                      </p:cBhvr>
                                      <p:tavLst>
                                        <p:tav tm="0">
                                          <p:val>
                                            <p:strVal val="#ppt_x"/>
                                          </p:val>
                                        </p:tav>
                                        <p:tav tm="100000">
                                          <p:val>
                                            <p:strVal val="#ppt_x"/>
                                          </p:val>
                                        </p:tav>
                                      </p:tavLst>
                                    </p:anim>
                                    <p:anim calcmode="lin" valueType="num">
                                      <p:cBhvr additive="base">
                                        <p:cTn id="53" dur="250" fill="hold"/>
                                        <p:tgtEl>
                                          <p:spTgt spid="13"/>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26" presetClass="emph" presetSubtype="0" fill="hold" nodeType="afterEffect">
                                  <p:stCondLst>
                                    <p:cond delay="0"/>
                                  </p:stCondLst>
                                  <p:childTnLst>
                                    <p:animEffect transition="out" filter="fade">
                                      <p:cBhvr>
                                        <p:cTn id="56" dur="250" tmFilter="0, 0; .2, .5; .8, .5; 1, 0"/>
                                        <p:tgtEl>
                                          <p:spTgt spid="5"/>
                                        </p:tgtEl>
                                      </p:cBhvr>
                                    </p:animEffect>
                                    <p:animScale>
                                      <p:cBhvr>
                                        <p:cTn id="57" dur="125" autoRev="1" fill="hold"/>
                                        <p:tgtEl>
                                          <p:spTgt spid="5"/>
                                        </p:tgtEl>
                                      </p:cBhvr>
                                      <p:by x="105000" y="105000"/>
                                    </p:animScale>
                                  </p:childTnLst>
                                </p:cTn>
                              </p:par>
                            </p:childTnLst>
                          </p:cTn>
                        </p:par>
                        <p:par>
                          <p:cTn id="58" fill="hold">
                            <p:stCondLst>
                              <p:cond delay="5500"/>
                            </p:stCondLst>
                            <p:childTnLst>
                              <p:par>
                                <p:cTn id="59" presetID="26" presetClass="emph" presetSubtype="0" fill="hold" nodeType="afterEffect">
                                  <p:stCondLst>
                                    <p:cond delay="0"/>
                                  </p:stCondLst>
                                  <p:childTnLst>
                                    <p:animEffect transition="out" filter="fade">
                                      <p:cBhvr>
                                        <p:cTn id="60" dur="250" tmFilter="0, 0; .2, .5; .8, .5; 1, 0"/>
                                        <p:tgtEl>
                                          <p:spTgt spid="11"/>
                                        </p:tgtEl>
                                      </p:cBhvr>
                                    </p:animEffect>
                                    <p:animScale>
                                      <p:cBhvr>
                                        <p:cTn id="61" dur="125" autoRev="1" fill="hold"/>
                                        <p:tgtEl>
                                          <p:spTgt spid="11"/>
                                        </p:tgtEl>
                                      </p:cBhvr>
                                      <p:by x="105000" y="105000"/>
                                    </p:animScale>
                                  </p:childTnLst>
                                </p:cTn>
                              </p:par>
                            </p:childTnLst>
                          </p:cTn>
                        </p:par>
                        <p:par>
                          <p:cTn id="62" fill="hold">
                            <p:stCondLst>
                              <p:cond delay="6000"/>
                            </p:stCondLst>
                            <p:childTnLst>
                              <p:par>
                                <p:cTn id="63" presetID="26" presetClass="emph" presetSubtype="0" fill="hold" nodeType="afterEffect">
                                  <p:stCondLst>
                                    <p:cond delay="0"/>
                                  </p:stCondLst>
                                  <p:childTnLst>
                                    <p:animEffect transition="out" filter="fade">
                                      <p:cBhvr>
                                        <p:cTn id="64" dur="250" tmFilter="0, 0; .2, .5; .8, .5; 1, 0"/>
                                        <p:tgtEl>
                                          <p:spTgt spid="12"/>
                                        </p:tgtEl>
                                      </p:cBhvr>
                                    </p:animEffect>
                                    <p:animScale>
                                      <p:cBhvr>
                                        <p:cTn id="65" dur="125" autoRev="1" fill="hold"/>
                                        <p:tgtEl>
                                          <p:spTgt spid="12"/>
                                        </p:tgtEl>
                                      </p:cBhvr>
                                      <p:by x="105000" y="105000"/>
                                    </p:animScale>
                                  </p:childTnLst>
                                </p:cTn>
                              </p:par>
                            </p:childTnLst>
                          </p:cTn>
                        </p:par>
                        <p:par>
                          <p:cTn id="66" fill="hold">
                            <p:stCondLst>
                              <p:cond delay="6500"/>
                            </p:stCondLst>
                            <p:childTnLst>
                              <p:par>
                                <p:cTn id="67" presetID="26" presetClass="emph" presetSubtype="0" fill="hold" nodeType="afterEffect">
                                  <p:stCondLst>
                                    <p:cond delay="0"/>
                                  </p:stCondLst>
                                  <p:childTnLst>
                                    <p:animEffect transition="out" filter="fade">
                                      <p:cBhvr>
                                        <p:cTn id="68" dur="250" tmFilter="0, 0; .2, .5; .8, .5; 1, 0"/>
                                        <p:tgtEl>
                                          <p:spTgt spid="13"/>
                                        </p:tgtEl>
                                      </p:cBhvr>
                                    </p:animEffect>
                                    <p:animScale>
                                      <p:cBhvr>
                                        <p:cTn id="6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id-ID" sz="1270"/>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algn="ctr">
              <a:defRPr/>
            </a:pPr>
            <a:r>
              <a:rPr lang="zh-CN" altLang="en-US" sz="1880" dirty="0">
                <a:solidFill>
                  <a:schemeClr val="bg1"/>
                </a:solidFill>
                <a:latin typeface="+mj-ea"/>
                <a:ea typeface="+mj-ea"/>
                <a:sym typeface="宋体" panose="02010600030101010101" pitchFamily="2" charset="-122"/>
              </a:rPr>
              <a:t>添加标题</a:t>
            </a: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52" name="组合 51"/>
          <p:cNvGrpSpPr/>
          <p:nvPr/>
        </p:nvGrpSpPr>
        <p:grpSpPr>
          <a:xfrm>
            <a:off x="-186661" y="167406"/>
            <a:ext cx="9330661" cy="304776"/>
            <a:chOff x="-198457" y="144052"/>
            <a:chExt cx="9920307" cy="324036"/>
          </a:xfrm>
        </p:grpSpPr>
        <p:cxnSp>
          <p:nvCxnSpPr>
            <p:cNvPr id="53" name="直接连接符 52"/>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1" name="组合 60"/>
            <p:cNvGrpSpPr/>
            <p:nvPr userDrawn="1"/>
          </p:nvGrpSpPr>
          <p:grpSpPr>
            <a:xfrm>
              <a:off x="1273126" y="144052"/>
              <a:ext cx="2066885" cy="319659"/>
              <a:chOff x="4972411" y="72044"/>
              <a:chExt cx="2066885" cy="319659"/>
            </a:xfrm>
          </p:grpSpPr>
          <p:sp>
            <p:nvSpPr>
              <p:cNvPr id="67" name="五边形 6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4" name="组合 63"/>
            <p:cNvGrpSpPr/>
            <p:nvPr userDrawn="1"/>
          </p:nvGrpSpPr>
          <p:grpSpPr>
            <a:xfrm>
              <a:off x="2753871" y="144052"/>
              <a:ext cx="2066885" cy="319659"/>
              <a:chOff x="7404958" y="72044"/>
              <a:chExt cx="2066885" cy="319659"/>
            </a:xfrm>
          </p:grpSpPr>
          <p:sp>
            <p:nvSpPr>
              <p:cNvPr id="65" name="五边形 6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6"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1" name="组合 70"/>
          <p:cNvGrpSpPr/>
          <p:nvPr/>
        </p:nvGrpSpPr>
        <p:grpSpPr>
          <a:xfrm>
            <a:off x="4030177" y="133543"/>
            <a:ext cx="1944033" cy="440233"/>
            <a:chOff x="121344" y="72044"/>
            <a:chExt cx="2066885" cy="468053"/>
          </a:xfrm>
        </p:grpSpPr>
        <p:sp>
          <p:nvSpPr>
            <p:cNvPr id="72" name="五边形 71"/>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250" fill="hold"/>
                                        <p:tgtEl>
                                          <p:spTgt spid="52"/>
                                        </p:tgtEl>
                                        <p:attrNameLst>
                                          <p:attrName>ppt_x</p:attrName>
                                        </p:attrNameLst>
                                      </p:cBhvr>
                                      <p:tavLst>
                                        <p:tav tm="0">
                                          <p:val>
                                            <p:strVal val="1+#ppt_w/2"/>
                                          </p:val>
                                        </p:tav>
                                        <p:tav tm="100000">
                                          <p:val>
                                            <p:strVal val="#ppt_x"/>
                                          </p:val>
                                        </p:tav>
                                      </p:tavLst>
                                    </p:anim>
                                    <p:anim calcmode="lin" valueType="num">
                                      <p:cBhvr additive="base">
                                        <p:cTn id="8" dur="25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additive="base">
                                        <p:cTn id="12" dur="250" fill="hold"/>
                                        <p:tgtEl>
                                          <p:spTgt spid="71"/>
                                        </p:tgtEl>
                                        <p:attrNameLst>
                                          <p:attrName>ppt_x</p:attrName>
                                        </p:attrNameLst>
                                      </p:cBhvr>
                                      <p:tavLst>
                                        <p:tav tm="0">
                                          <p:val>
                                            <p:strVal val="#ppt_x"/>
                                          </p:val>
                                        </p:tav>
                                        <p:tav tm="100000">
                                          <p:val>
                                            <p:strVal val="#ppt_x"/>
                                          </p:val>
                                        </p:tav>
                                      </p:tavLst>
                                    </p:anim>
                                    <p:anim calcmode="lin" valueType="num">
                                      <p:cBhvr additive="base">
                                        <p:cTn id="13" dur="250" fill="hold"/>
                                        <p:tgtEl>
                                          <p:spTgt spid="71"/>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250"/>
                                        <p:tgtEl>
                                          <p:spTgt spid="23"/>
                                        </p:tgtEl>
                                        <p:attrNameLst>
                                          <p:attrName>ppt_x</p:attrName>
                                        </p:attrNameLst>
                                      </p:cBhvr>
                                      <p:tavLst>
                                        <p:tav tm="0">
                                          <p:val>
                                            <p:strVal val="#ppt_x-#ppt_w*1.125000"/>
                                          </p:val>
                                        </p:tav>
                                        <p:tav tm="100000">
                                          <p:val>
                                            <p:strVal val="#ppt_x"/>
                                          </p:val>
                                        </p:tav>
                                      </p:tavLst>
                                    </p:anim>
                                    <p:animEffect transition="in" filter="wipe(right)">
                                      <p:cBhvr>
                                        <p:cTn id="18" dur="25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250"/>
                                        <p:tgtEl>
                                          <p:spTgt spid="4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animEffect transition="in" filter="fade">
                                      <p:cBhvr>
                                        <p:cTn id="27" dur="250"/>
                                        <p:tgtEl>
                                          <p:spTgt spid="2"/>
                                        </p:tgtEl>
                                      </p:cBhvr>
                                    </p:animEffect>
                                  </p:childTnLst>
                                </p:cTn>
                              </p:par>
                              <p:par>
                                <p:cTn id="28" presetID="22" presetClass="entr" presetSubtype="8" fill="hold"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left)">
                                      <p:cBhvr>
                                        <p:cTn id="30" dur="250"/>
                                        <p:tgtEl>
                                          <p:spTgt spid="57"/>
                                        </p:tgtEl>
                                      </p:cBhvr>
                                    </p:animEffect>
                                  </p:childTnLst>
                                </p:cTn>
                              </p:par>
                            </p:childTnLst>
                          </p:cTn>
                        </p:par>
                        <p:par>
                          <p:cTn id="31" fill="hold">
                            <p:stCondLst>
                              <p:cond delay="2000"/>
                            </p:stCondLst>
                            <p:childTnLst>
                              <p:par>
                                <p:cTn id="32" presetID="1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250"/>
                                        <p:tgtEl>
                                          <p:spTgt spid="24"/>
                                        </p:tgtEl>
                                        <p:attrNameLst>
                                          <p:attrName>ppt_x</p:attrName>
                                        </p:attrNameLst>
                                      </p:cBhvr>
                                      <p:tavLst>
                                        <p:tav tm="0">
                                          <p:val>
                                            <p:strVal val="#ppt_x-#ppt_w*1.125000"/>
                                          </p:val>
                                        </p:tav>
                                        <p:tav tm="100000">
                                          <p:val>
                                            <p:strVal val="#ppt_x"/>
                                          </p:val>
                                        </p:tav>
                                      </p:tavLst>
                                    </p:anim>
                                    <p:animEffect transition="in" filter="wipe(right)">
                                      <p:cBhvr>
                                        <p:cTn id="35" dur="250"/>
                                        <p:tgtEl>
                                          <p:spTgt spid="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250"/>
                                        <p:tgtEl>
                                          <p:spTgt spid="42"/>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250" fill="hold"/>
                                        <p:tgtEl>
                                          <p:spTgt spid="3"/>
                                        </p:tgtEl>
                                        <p:attrNameLst>
                                          <p:attrName>ppt_w</p:attrName>
                                        </p:attrNameLst>
                                      </p:cBhvr>
                                      <p:tavLst>
                                        <p:tav tm="0">
                                          <p:val>
                                            <p:fltVal val="0"/>
                                          </p:val>
                                        </p:tav>
                                        <p:tav tm="100000">
                                          <p:val>
                                            <p:strVal val="#ppt_w"/>
                                          </p:val>
                                        </p:tav>
                                      </p:tavLst>
                                    </p:anim>
                                    <p:anim calcmode="lin" valueType="num">
                                      <p:cBhvr>
                                        <p:cTn id="43" dur="250" fill="hold"/>
                                        <p:tgtEl>
                                          <p:spTgt spid="3"/>
                                        </p:tgtEl>
                                        <p:attrNameLst>
                                          <p:attrName>ppt_h</p:attrName>
                                        </p:attrNameLst>
                                      </p:cBhvr>
                                      <p:tavLst>
                                        <p:tav tm="0">
                                          <p:val>
                                            <p:fltVal val="0"/>
                                          </p:val>
                                        </p:tav>
                                        <p:tav tm="100000">
                                          <p:val>
                                            <p:strVal val="#ppt_h"/>
                                          </p:val>
                                        </p:tav>
                                      </p:tavLst>
                                    </p:anim>
                                    <p:animEffect transition="in" filter="fade">
                                      <p:cBhvr>
                                        <p:cTn id="44" dur="25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250"/>
                                        <p:tgtEl>
                                          <p:spTgt spid="48"/>
                                        </p:tgtEl>
                                      </p:cBhvr>
                                    </p:animEffect>
                                  </p:childTnLst>
                                </p:cTn>
                              </p:par>
                            </p:childTnLst>
                          </p:cTn>
                        </p:par>
                        <p:par>
                          <p:cTn id="48" fill="hold">
                            <p:stCondLst>
                              <p:cond delay="3000"/>
                            </p:stCondLst>
                            <p:childTnLst>
                              <p:par>
                                <p:cTn id="49" presetID="1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250"/>
                                        <p:tgtEl>
                                          <p:spTgt spid="25"/>
                                        </p:tgtEl>
                                        <p:attrNameLst>
                                          <p:attrName>ppt_x</p:attrName>
                                        </p:attrNameLst>
                                      </p:cBhvr>
                                      <p:tavLst>
                                        <p:tav tm="0">
                                          <p:val>
                                            <p:strVal val="#ppt_x-#ppt_w*1.125000"/>
                                          </p:val>
                                        </p:tav>
                                        <p:tav tm="100000">
                                          <p:val>
                                            <p:strVal val="#ppt_x"/>
                                          </p:val>
                                        </p:tav>
                                      </p:tavLst>
                                    </p:anim>
                                    <p:animEffect transition="in" filter="wipe(right)">
                                      <p:cBhvr>
                                        <p:cTn id="52" dur="250"/>
                                        <p:tgtEl>
                                          <p:spTgt spid="25"/>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wipe(left)">
                                      <p:cBhvr>
                                        <p:cTn id="55" dur="250"/>
                                        <p:tgtEl>
                                          <p:spTgt spid="44"/>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250" fill="hold"/>
                                        <p:tgtEl>
                                          <p:spTgt spid="4"/>
                                        </p:tgtEl>
                                        <p:attrNameLst>
                                          <p:attrName>ppt_w</p:attrName>
                                        </p:attrNameLst>
                                      </p:cBhvr>
                                      <p:tavLst>
                                        <p:tav tm="0">
                                          <p:val>
                                            <p:fltVal val="0"/>
                                          </p:val>
                                        </p:tav>
                                        <p:tav tm="100000">
                                          <p:val>
                                            <p:strVal val="#ppt_w"/>
                                          </p:val>
                                        </p:tav>
                                      </p:tavLst>
                                    </p:anim>
                                    <p:anim calcmode="lin" valueType="num">
                                      <p:cBhvr>
                                        <p:cTn id="60" dur="250" fill="hold"/>
                                        <p:tgtEl>
                                          <p:spTgt spid="4"/>
                                        </p:tgtEl>
                                        <p:attrNameLst>
                                          <p:attrName>ppt_h</p:attrName>
                                        </p:attrNameLst>
                                      </p:cBhvr>
                                      <p:tavLst>
                                        <p:tav tm="0">
                                          <p:val>
                                            <p:fltVal val="0"/>
                                          </p:val>
                                        </p:tav>
                                        <p:tav tm="100000">
                                          <p:val>
                                            <p:strVal val="#ppt_h"/>
                                          </p:val>
                                        </p:tav>
                                      </p:tavLst>
                                    </p:anim>
                                    <p:animEffect transition="in" filter="fade">
                                      <p:cBhvr>
                                        <p:cTn id="61" dur="250"/>
                                        <p:tgtEl>
                                          <p:spTgt spid="4"/>
                                        </p:tgtEl>
                                      </p:cBhvr>
                                    </p:animEffect>
                                  </p:childTnLst>
                                </p:cTn>
                              </p:par>
                              <p:par>
                                <p:cTn id="62" presetID="22" presetClass="entr" presetSubtype="8" fill="hold"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wipe(left)">
                                      <p:cBhvr>
                                        <p:cTn id="64" dur="250"/>
                                        <p:tgtEl>
                                          <p:spTgt spid="76"/>
                                        </p:tgtEl>
                                      </p:cBhvr>
                                    </p:animEffect>
                                  </p:childTnLst>
                                </p:cTn>
                              </p:par>
                            </p:childTnLst>
                          </p:cTn>
                        </p:par>
                        <p:par>
                          <p:cTn id="65" fill="hold">
                            <p:stCondLst>
                              <p:cond delay="4000"/>
                            </p:stCondLst>
                            <p:childTnLst>
                              <p:par>
                                <p:cTn id="66" presetID="1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250"/>
                                        <p:tgtEl>
                                          <p:spTgt spid="22"/>
                                        </p:tgtEl>
                                        <p:attrNameLst>
                                          <p:attrName>ppt_x</p:attrName>
                                        </p:attrNameLst>
                                      </p:cBhvr>
                                      <p:tavLst>
                                        <p:tav tm="0">
                                          <p:val>
                                            <p:strVal val="#ppt_x-#ppt_w*1.125000"/>
                                          </p:val>
                                        </p:tav>
                                        <p:tav tm="100000">
                                          <p:val>
                                            <p:strVal val="#ppt_x"/>
                                          </p:val>
                                        </p:tav>
                                      </p:tavLst>
                                    </p:anim>
                                    <p:animEffect transition="in" filter="wipe(right)">
                                      <p:cBhvr>
                                        <p:cTn id="69" dur="250"/>
                                        <p:tgtEl>
                                          <p:spTgt spid="22"/>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wipe(left)">
                                      <p:cBhvr>
                                        <p:cTn id="72" dur="250"/>
                                        <p:tgtEl>
                                          <p:spTgt spid="45"/>
                                        </p:tgtEl>
                                      </p:cBhvr>
                                    </p:animEffect>
                                  </p:childTnLst>
                                </p:cTn>
                              </p:par>
                            </p:childTnLst>
                          </p:cTn>
                        </p:par>
                        <p:par>
                          <p:cTn id="73" fill="hold">
                            <p:stCondLst>
                              <p:cond delay="4500"/>
                            </p:stCondLst>
                            <p:childTnLst>
                              <p:par>
                                <p:cTn id="74" presetID="53" presetClass="entr" presetSubtype="16"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250" fill="hold"/>
                                        <p:tgtEl>
                                          <p:spTgt spid="5"/>
                                        </p:tgtEl>
                                        <p:attrNameLst>
                                          <p:attrName>ppt_w</p:attrName>
                                        </p:attrNameLst>
                                      </p:cBhvr>
                                      <p:tavLst>
                                        <p:tav tm="0">
                                          <p:val>
                                            <p:fltVal val="0"/>
                                          </p:val>
                                        </p:tav>
                                        <p:tav tm="100000">
                                          <p:val>
                                            <p:strVal val="#ppt_w"/>
                                          </p:val>
                                        </p:tav>
                                      </p:tavLst>
                                    </p:anim>
                                    <p:anim calcmode="lin" valueType="num">
                                      <p:cBhvr>
                                        <p:cTn id="77" dur="250" fill="hold"/>
                                        <p:tgtEl>
                                          <p:spTgt spid="5"/>
                                        </p:tgtEl>
                                        <p:attrNameLst>
                                          <p:attrName>ppt_h</p:attrName>
                                        </p:attrNameLst>
                                      </p:cBhvr>
                                      <p:tavLst>
                                        <p:tav tm="0">
                                          <p:val>
                                            <p:fltVal val="0"/>
                                          </p:val>
                                        </p:tav>
                                        <p:tav tm="100000">
                                          <p:val>
                                            <p:strVal val="#ppt_h"/>
                                          </p:val>
                                        </p:tav>
                                      </p:tavLst>
                                    </p:anim>
                                    <p:animEffect transition="in" filter="fade">
                                      <p:cBhvr>
                                        <p:cTn id="78" dur="250"/>
                                        <p:tgtEl>
                                          <p:spTgt spid="5"/>
                                        </p:tgtEl>
                                      </p:cBhvr>
                                    </p:animEffect>
                                  </p:childTnLst>
                                </p:cTn>
                              </p:par>
                              <p:par>
                                <p:cTn id="79" presetID="22" presetClass="entr" presetSubtype="8" fill="hold" nodeType="with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08490" y="1650922"/>
            <a:ext cx="1467953" cy="1627384"/>
            <a:chOff x="7025441" y="1775328"/>
            <a:chExt cx="1560720" cy="1730226"/>
          </a:xfrm>
        </p:grpSpPr>
        <p:sp>
          <p:nvSpPr>
            <p:cNvPr id="5"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6"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7" name="组合 54"/>
            <p:cNvGrpSpPr/>
            <p:nvPr/>
          </p:nvGrpSpPr>
          <p:grpSpPr bwMode="auto">
            <a:xfrm>
              <a:off x="7472407" y="2325291"/>
              <a:ext cx="1074720" cy="945118"/>
              <a:chOff x="688976" y="7240588"/>
              <a:chExt cx="519113" cy="461963"/>
            </a:xfrm>
          </p:grpSpPr>
          <p:sp>
            <p:nvSpPr>
              <p:cNvPr id="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9"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0"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1" name="组合 10"/>
          <p:cNvGrpSpPr/>
          <p:nvPr/>
        </p:nvGrpSpPr>
        <p:grpSpPr>
          <a:xfrm>
            <a:off x="4752673" y="2662751"/>
            <a:ext cx="1492784" cy="1627384"/>
            <a:chOff x="5052347" y="2851099"/>
            <a:chExt cx="1587120" cy="1730226"/>
          </a:xfrm>
        </p:grpSpPr>
        <p:sp>
          <p:nvSpPr>
            <p:cNvPr id="12"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a:defRPr/>
              </a:pPr>
              <a:endParaRPr lang="zh-CN" altLang="en-US" sz="1270"/>
            </a:p>
          </p:txBody>
        </p:sp>
        <p:grpSp>
          <p:nvGrpSpPr>
            <p:cNvPr id="14" name="组合 58"/>
            <p:cNvGrpSpPr/>
            <p:nvPr/>
          </p:nvGrpSpPr>
          <p:grpSpPr bwMode="auto">
            <a:xfrm>
              <a:off x="5579937" y="3412927"/>
              <a:ext cx="1059530" cy="943868"/>
              <a:chOff x="5405438" y="6815138"/>
              <a:chExt cx="511175" cy="460375"/>
            </a:xfrm>
          </p:grpSpPr>
          <p:sp>
            <p:nvSpPr>
              <p:cNvPr id="15"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6"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7"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18" name="组合 17"/>
          <p:cNvGrpSpPr/>
          <p:nvPr/>
        </p:nvGrpSpPr>
        <p:grpSpPr>
          <a:xfrm>
            <a:off x="1041041" y="2662751"/>
            <a:ext cx="1468236" cy="1627384"/>
            <a:chOff x="1106160" y="2851099"/>
            <a:chExt cx="1561020" cy="1730226"/>
          </a:xfrm>
        </p:grpSpPr>
        <p:sp>
          <p:nvSpPr>
            <p:cNvPr id="19"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62"/>
            <p:cNvGrpSpPr/>
            <p:nvPr/>
          </p:nvGrpSpPr>
          <p:grpSpPr bwMode="auto">
            <a:xfrm>
              <a:off x="1607650" y="3392924"/>
              <a:ext cx="1059530" cy="963871"/>
              <a:chOff x="5722963" y="2742165"/>
              <a:chExt cx="500063" cy="460375"/>
            </a:xfrm>
          </p:grpSpPr>
          <p:sp>
            <p:nvSpPr>
              <p:cNvPr id="2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25" name="组合 24"/>
          <p:cNvGrpSpPr/>
          <p:nvPr/>
        </p:nvGrpSpPr>
        <p:grpSpPr>
          <a:xfrm>
            <a:off x="2896858" y="1650922"/>
            <a:ext cx="1467953" cy="1627384"/>
            <a:chOff x="3079254" y="1775328"/>
            <a:chExt cx="1560720" cy="1730226"/>
          </a:xfrm>
        </p:grpSpPr>
        <p:sp>
          <p:nvSpPr>
            <p:cNvPr id="26"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7"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28" name="组合 66"/>
            <p:cNvGrpSpPr/>
            <p:nvPr/>
          </p:nvGrpSpPr>
          <p:grpSpPr bwMode="auto">
            <a:xfrm>
              <a:off x="3564679" y="2331542"/>
              <a:ext cx="1067125" cy="950119"/>
              <a:chOff x="952501" y="6013451"/>
              <a:chExt cx="511175" cy="460375"/>
            </a:xfrm>
          </p:grpSpPr>
          <p:sp>
            <p:nvSpPr>
              <p:cNvPr id="2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3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3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2" name="组合 98"/>
          <p:cNvGrpSpPr/>
          <p:nvPr/>
        </p:nvGrpSpPr>
        <p:grpSpPr bwMode="auto">
          <a:xfrm>
            <a:off x="886454" y="1711967"/>
            <a:ext cx="1804988" cy="787154"/>
            <a:chOff x="3508035" y="4207856"/>
            <a:chExt cx="2407376" cy="1063141"/>
          </a:xfrm>
        </p:grpSpPr>
        <p:sp>
          <p:nvSpPr>
            <p:cNvPr id="3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5" name="组合 98"/>
          <p:cNvGrpSpPr/>
          <p:nvPr/>
        </p:nvGrpSpPr>
        <p:grpSpPr bwMode="auto">
          <a:xfrm>
            <a:off x="4752674" y="1711967"/>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2879430" y="3401412"/>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1" name="组合 98"/>
          <p:cNvGrpSpPr/>
          <p:nvPr/>
        </p:nvGrpSpPr>
        <p:grpSpPr bwMode="auto">
          <a:xfrm>
            <a:off x="6745650" y="3401412"/>
            <a:ext cx="1804988" cy="787154"/>
            <a:chOff x="3508035" y="4207856"/>
            <a:chExt cx="2407376" cy="1063141"/>
          </a:xfrm>
        </p:grpSpPr>
        <p:sp>
          <p:nvSpPr>
            <p:cNvPr id="4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3"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487908" cy="646331"/>
          </a:xfrm>
          <a:prstGeom prst="rect">
            <a:avLst/>
          </a:prstGeom>
          <a:noFill/>
        </p:spPr>
        <p:txBody>
          <a:bodyPr wrap="none" rtlCol="0">
            <a:spAutoFit/>
          </a:bodyPr>
          <a:lstStyle/>
          <a:p>
            <a:r>
              <a:rPr lang="zh-CN" altLang="en-US" sz="3600" b="1" dirty="0" smtClean="0">
                <a:solidFill>
                  <a:schemeClr val="accent3"/>
                </a:solidFill>
              </a:rPr>
              <a:t>目   录</a:t>
            </a:r>
            <a:endParaRPr lang="zh-CN" altLang="en-US" sz="3600" b="1" dirty="0">
              <a:solidFill>
                <a:schemeClr val="accent3"/>
              </a:solidFill>
            </a:endParaRP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smtClean="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Scale>
                                      <p:cBhvr>
                                        <p:cTn id="21" dur="5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500" decel="50000" fill="hold">
                                          <p:stCondLst>
                                            <p:cond delay="0"/>
                                          </p:stCondLst>
                                        </p:cTn>
                                        <p:tgtEl>
                                          <p:spTgt spid="18"/>
                                        </p:tgtEl>
                                        <p:attrNameLst>
                                          <p:attrName>ppt_x</p:attrName>
                                          <p:attrName>ppt_y</p:attrName>
                                        </p:attrNameLst>
                                      </p:cBhvr>
                                    </p:animMotion>
                                    <p:animEffect transition="in" filter="fade">
                                      <p:cBhvr>
                                        <p:cTn id="23" dur="500"/>
                                        <p:tgtEl>
                                          <p:spTgt spid="18"/>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p:stCondLst>
                              <p:cond delay="3000"/>
                            </p:stCondLst>
                            <p:childTnLst>
                              <p:par>
                                <p:cTn id="29" presetID="5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Scale>
                                      <p:cBhvr>
                                        <p:cTn id="31" dur="5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25"/>
                                        </p:tgtEl>
                                        <p:attrNameLst>
                                          <p:attrName>ppt_x</p:attrName>
                                          <p:attrName>ppt_y</p:attrName>
                                        </p:attrNameLst>
                                      </p:cBhvr>
                                    </p:animMotion>
                                    <p:animEffect transition="in" filter="fade">
                                      <p:cBhvr>
                                        <p:cTn id="33" dur="500"/>
                                        <p:tgtEl>
                                          <p:spTgt spid="25"/>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4000"/>
                            </p:stCondLst>
                            <p:childTnLst>
                              <p:par>
                                <p:cTn id="39" presetID="5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Scale>
                                      <p:cBhvr>
                                        <p:cTn id="41" dur="5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500" decel="50000" fill="hold">
                                          <p:stCondLst>
                                            <p:cond delay="0"/>
                                          </p:stCondLst>
                                        </p:cTn>
                                        <p:tgtEl>
                                          <p:spTgt spid="11"/>
                                        </p:tgtEl>
                                        <p:attrNameLst>
                                          <p:attrName>ppt_x</p:attrName>
                                          <p:attrName>ppt_y</p:attrName>
                                        </p:attrNameLst>
                                      </p:cBhvr>
                                    </p:animMotion>
                                    <p:animEffect transition="in" filter="fade">
                                      <p:cBhvr>
                                        <p:cTn id="43" dur="500"/>
                                        <p:tgtEl>
                                          <p:spTgt spid="11"/>
                                        </p:tgtEl>
                                      </p:cBhvr>
                                    </p:animEffect>
                                  </p:childTnLst>
                                </p:cTn>
                              </p:par>
                            </p:childTnLst>
                          </p:cTn>
                        </p:par>
                        <p:par>
                          <p:cTn id="44" fill="hold">
                            <p:stCondLst>
                              <p:cond delay="4500"/>
                            </p:stCondLst>
                            <p:childTnLst>
                              <p:par>
                                <p:cTn id="45" presetID="22" presetClass="entr" presetSubtype="8"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par>
                          <p:cTn id="48" fill="hold">
                            <p:stCondLst>
                              <p:cond delay="5000"/>
                            </p:stCondLst>
                            <p:childTnLst>
                              <p:par>
                                <p:cTn id="49" presetID="52"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Scale>
                                      <p:cBhvr>
                                        <p:cTn id="51"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2" dur="500" decel="50000" fill="hold">
                                          <p:stCondLst>
                                            <p:cond delay="0"/>
                                          </p:stCondLst>
                                        </p:cTn>
                                        <p:tgtEl>
                                          <p:spTgt spid="4"/>
                                        </p:tgtEl>
                                        <p:attrNameLst>
                                          <p:attrName>ppt_x</p:attrName>
                                          <p:attrName>ppt_y</p:attrName>
                                        </p:attrNameLst>
                                      </p:cBhvr>
                                    </p:animMotion>
                                    <p:animEffect transition="in" filter="fade">
                                      <p:cBhvr>
                                        <p:cTn id="53" dur="500"/>
                                        <p:tgtEl>
                                          <p:spTgt spid="4"/>
                                        </p:tgtEl>
                                      </p:cBhvr>
                                    </p:animEffect>
                                  </p:childTnLst>
                                </p:cTn>
                              </p:par>
                            </p:childTnLst>
                          </p:cTn>
                        </p:par>
                        <p:par>
                          <p:cTn id="54" fill="hold">
                            <p:stCondLst>
                              <p:cond delay="5500"/>
                            </p:stCondLst>
                            <p:childTnLst>
                              <p:par>
                                <p:cTn id="55" presetID="22" presetClass="entr" presetSubtype="8"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5"/>
          <p:cNvGrpSpPr/>
          <p:nvPr/>
        </p:nvGrpSpPr>
        <p:grpSpPr bwMode="auto">
          <a:xfrm>
            <a:off x="2156097" y="1339909"/>
            <a:ext cx="2620464" cy="2589108"/>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48" name="Picture 2"/>
            <p:cNvPicPr>
              <a:picLocks noChangeAspect="1" noChangeArrowheads="1"/>
            </p:cNvPicPr>
            <p:nvPr/>
          </p:nvPicPr>
          <p:blipFill>
            <a:blip r:embed="rId3"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3" name="组合 48"/>
          <p:cNvGrpSpPr/>
          <p:nvPr/>
        </p:nvGrpSpPr>
        <p:grpSpPr bwMode="auto">
          <a:xfrm>
            <a:off x="764489" y="959158"/>
            <a:ext cx="1699195" cy="1678291"/>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pic>
          <p:nvPicPr>
            <p:cNvPr id="51" name="Picture 2" descr="C:\Documents and Settings\Administrator\桌面\图片4.png"/>
            <p:cNvPicPr>
              <a:picLocks noChangeAspect="1" noChangeArrowheads="1"/>
            </p:cNvPicPr>
            <p:nvPr/>
          </p:nvPicPr>
          <p:blipFill>
            <a:blip r:embed="rId4" cstate="screen"/>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4" name="组合 51"/>
          <p:cNvGrpSpPr/>
          <p:nvPr/>
        </p:nvGrpSpPr>
        <p:grpSpPr bwMode="auto">
          <a:xfrm>
            <a:off x="2018728" y="3460170"/>
            <a:ext cx="1227363" cy="1210938"/>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algn="ctr" defTabSz="910590">
                  <a:defRPr/>
                </a:pPr>
                <a:endParaRPr lang="en-US" sz="1270" kern="0">
                  <a:solidFill>
                    <a:schemeClr val="accent5">
                      <a:lumMod val="50000"/>
                    </a:schemeClr>
                  </a:solidFill>
                  <a:latin typeface="Calibri" panose="020F0502020204030204"/>
                </a:endParaRPr>
              </a:p>
            </p:txBody>
          </p:sp>
          <p:sp>
            <p:nvSpPr>
              <p:cNvPr id="56" name="椭圆 55"/>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solidFill>
                    <a:schemeClr val="accent4"/>
                  </a:solidFill>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defTabSz="910590">
                <a:defRPr/>
              </a:pPr>
              <a:endParaRPr lang="en-US" sz="127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6" name="组合 56"/>
          <p:cNvGrpSpPr>
            <a:grpSpLocks noChangeAspect="1"/>
          </p:cNvGrpSpPr>
          <p:nvPr/>
        </p:nvGrpSpPr>
        <p:grpSpPr bwMode="auto">
          <a:xfrm>
            <a:off x="5284229" y="3351172"/>
            <a:ext cx="3080351" cy="731639"/>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405" name="组合 58"/>
            <p:cNvGrpSpPr/>
            <p:nvPr/>
          </p:nvGrpSpPr>
          <p:grpSpPr bwMode="auto">
            <a:xfrm>
              <a:off x="6386716" y="1990699"/>
              <a:ext cx="1478799" cy="608877"/>
              <a:chOff x="606331" y="1409613"/>
              <a:chExt cx="1478799" cy="608877"/>
            </a:xfrm>
          </p:grpSpPr>
          <p:sp>
            <p:nvSpPr>
              <p:cNvPr id="15408" name="TextBox 61"/>
              <p:cNvSpPr txBox="1">
                <a:spLocks noChangeArrowheads="1"/>
              </p:cNvSpPr>
              <p:nvPr/>
            </p:nvSpPr>
            <p:spPr bwMode="auto">
              <a:xfrm>
                <a:off x="606331" y="1409613"/>
                <a:ext cx="945211" cy="3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409" name="TextBox 62"/>
              <p:cNvSpPr txBox="1">
                <a:spLocks noChangeArrowheads="1"/>
              </p:cNvSpPr>
              <p:nvPr/>
            </p:nvSpPr>
            <p:spPr bwMode="auto">
              <a:xfrm>
                <a:off x="606331" y="1668918"/>
                <a:ext cx="1478799" cy="3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defTabSz="910590">
                <a:defRPr/>
              </a:pPr>
              <a:endParaRPr lang="zh-CN" altLang="en-US" sz="1270"/>
            </a:p>
          </p:txBody>
        </p:sp>
      </p:grpSp>
      <p:grpSp>
        <p:nvGrpSpPr>
          <p:cNvPr id="9" name="组合 67"/>
          <p:cNvGrpSpPr>
            <a:grpSpLocks noChangeAspect="1"/>
          </p:cNvGrpSpPr>
          <p:nvPr/>
        </p:nvGrpSpPr>
        <p:grpSpPr bwMode="auto">
          <a:xfrm>
            <a:off x="5284229" y="1251814"/>
            <a:ext cx="3080351" cy="731639"/>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87" name="组合 69"/>
            <p:cNvGrpSpPr/>
            <p:nvPr/>
          </p:nvGrpSpPr>
          <p:grpSpPr bwMode="auto">
            <a:xfrm>
              <a:off x="6386716" y="2954206"/>
              <a:ext cx="1478799" cy="608877"/>
              <a:chOff x="606331" y="1409613"/>
              <a:chExt cx="1478799" cy="608877"/>
            </a:xfrm>
          </p:grpSpPr>
          <p:sp>
            <p:nvSpPr>
              <p:cNvPr id="15390" name="TextBox 74"/>
              <p:cNvSpPr txBox="1">
                <a:spLocks noChangeArrowheads="1"/>
              </p:cNvSpPr>
              <p:nvPr/>
            </p:nvSpPr>
            <p:spPr bwMode="auto">
              <a:xfrm>
                <a:off x="606331" y="1409613"/>
                <a:ext cx="945211" cy="3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391" name="TextBox 75"/>
              <p:cNvSpPr txBox="1">
                <a:spLocks noChangeArrowheads="1"/>
              </p:cNvSpPr>
              <p:nvPr/>
            </p:nvSpPr>
            <p:spPr bwMode="auto">
              <a:xfrm>
                <a:off x="606331" y="1668918"/>
                <a:ext cx="1478799" cy="34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defTabSz="910590">
                  <a:defRPr/>
                </a:pPr>
                <a:endParaRPr lang="zh-CN" altLang="en-US" sz="1270"/>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defTabSz="910590">
                  <a:defRPr/>
                </a:pPr>
                <a:endParaRPr lang="zh-CN" altLang="en-US" sz="1270"/>
              </a:p>
            </p:txBody>
          </p:sp>
        </p:grpSp>
      </p:grpSp>
      <p:grpSp>
        <p:nvGrpSpPr>
          <p:cNvPr id="13" name="组合 80"/>
          <p:cNvGrpSpPr>
            <a:grpSpLocks noChangeAspect="1"/>
          </p:cNvGrpSpPr>
          <p:nvPr/>
        </p:nvGrpSpPr>
        <p:grpSpPr bwMode="auto">
          <a:xfrm>
            <a:off x="5284229" y="2311945"/>
            <a:ext cx="3080351" cy="730146"/>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grpSp>
          <p:nvGrpSpPr>
            <p:cNvPr id="15369" name="组合 82"/>
            <p:cNvGrpSpPr/>
            <p:nvPr/>
          </p:nvGrpSpPr>
          <p:grpSpPr bwMode="auto">
            <a:xfrm>
              <a:off x="6386716" y="3917713"/>
              <a:ext cx="1478799" cy="609592"/>
              <a:chOff x="606331" y="1409613"/>
              <a:chExt cx="1478799" cy="609592"/>
            </a:xfrm>
          </p:grpSpPr>
          <p:sp>
            <p:nvSpPr>
              <p:cNvPr id="15372" name="TextBox 85"/>
              <p:cNvSpPr txBox="1">
                <a:spLocks noChangeArrowheads="1"/>
              </p:cNvSpPr>
              <p:nvPr/>
            </p:nvSpPr>
            <p:spPr bwMode="auto">
              <a:xfrm>
                <a:off x="606331" y="1409613"/>
                <a:ext cx="945211" cy="32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505">
                    <a:solidFill>
                      <a:schemeClr val="bg1"/>
                    </a:solidFill>
                    <a:latin typeface="微软雅黑" panose="020B0503020204020204" pitchFamily="34" charset="-122"/>
                  </a:rPr>
                  <a:t>添加标题</a:t>
                </a:r>
              </a:p>
            </p:txBody>
          </p:sp>
          <p:sp>
            <p:nvSpPr>
              <p:cNvPr id="15373" name="TextBox 86"/>
              <p:cNvSpPr txBox="1">
                <a:spLocks noChangeArrowheads="1"/>
              </p:cNvSpPr>
              <p:nvPr/>
            </p:nvSpPr>
            <p:spPr bwMode="auto">
              <a:xfrm>
                <a:off x="606331" y="1668918"/>
                <a:ext cx="1478799" cy="35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845">
                    <a:solidFill>
                      <a:schemeClr val="bg1"/>
                    </a:solidFill>
                    <a:latin typeface="微软雅黑" panose="020B0503020204020204" pitchFamily="34" charset="-122"/>
                  </a:rPr>
                  <a:t>单击添加文本单击添加文本</a:t>
                </a:r>
                <a:endParaRPr lang="en-US" altLang="zh-CN" sz="845">
                  <a:solidFill>
                    <a:schemeClr val="bg1"/>
                  </a:solidFill>
                  <a:latin typeface="微软雅黑" panose="020B0503020204020204" pitchFamily="34" charset="-122"/>
                </a:endParaRPr>
              </a:p>
              <a:p>
                <a:r>
                  <a:rPr lang="zh-CN" altLang="en-US" sz="845">
                    <a:solidFill>
                      <a:schemeClr val="bg1"/>
                    </a:solidFill>
                    <a:latin typeface="微软雅黑" panose="020B0503020204020204" pitchFamily="34" charset="-122"/>
                  </a:rPr>
                  <a:t>单击添加文本单击添加文本</a:t>
                </a: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defTabSz="910590">
                <a:defRPr/>
              </a:pPr>
              <a:endParaRPr lang="zh-CN" altLang="en-US" sz="1270"/>
            </a:p>
          </p:txBody>
        </p:sp>
      </p:grpSp>
      <p:grpSp>
        <p:nvGrpSpPr>
          <p:cNvPr id="49" name="组合 48"/>
          <p:cNvGrpSpPr/>
          <p:nvPr/>
        </p:nvGrpSpPr>
        <p:grpSpPr>
          <a:xfrm>
            <a:off x="-186661" y="167406"/>
            <a:ext cx="9330661" cy="304776"/>
            <a:chOff x="-198457" y="144052"/>
            <a:chExt cx="9920307" cy="324036"/>
          </a:xfrm>
        </p:grpSpPr>
        <p:cxnSp>
          <p:nvCxnSpPr>
            <p:cNvPr id="52" name="直接连接符 5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3" name="组合 52"/>
            <p:cNvGrpSpPr/>
            <p:nvPr userDrawn="1"/>
          </p:nvGrpSpPr>
          <p:grpSpPr>
            <a:xfrm>
              <a:off x="-198457" y="144052"/>
              <a:ext cx="2066885" cy="319659"/>
              <a:chOff x="2559580" y="72044"/>
              <a:chExt cx="2066885" cy="319659"/>
            </a:xfrm>
          </p:grpSpPr>
          <p:sp>
            <p:nvSpPr>
              <p:cNvPr id="69" name="五边形 6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0"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7" name="组合 56"/>
            <p:cNvGrpSpPr/>
            <p:nvPr userDrawn="1"/>
          </p:nvGrpSpPr>
          <p:grpSpPr>
            <a:xfrm>
              <a:off x="1273126" y="144052"/>
              <a:ext cx="2066885" cy="319659"/>
              <a:chOff x="4972411" y="72044"/>
              <a:chExt cx="2066885" cy="319659"/>
            </a:xfrm>
          </p:grpSpPr>
          <p:sp>
            <p:nvSpPr>
              <p:cNvPr id="63" name="五边形 6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8"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58" name="组合 57"/>
            <p:cNvGrpSpPr/>
            <p:nvPr userDrawn="1"/>
          </p:nvGrpSpPr>
          <p:grpSpPr>
            <a:xfrm>
              <a:off x="2753871" y="144052"/>
              <a:ext cx="2066885" cy="319659"/>
              <a:chOff x="7404958" y="72044"/>
              <a:chExt cx="2066885" cy="319659"/>
            </a:xfrm>
          </p:grpSpPr>
          <p:sp>
            <p:nvSpPr>
              <p:cNvPr id="59" name="五边形 5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2"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2" name="组合 71"/>
          <p:cNvGrpSpPr/>
          <p:nvPr/>
        </p:nvGrpSpPr>
        <p:grpSpPr>
          <a:xfrm>
            <a:off x="4030177" y="133543"/>
            <a:ext cx="1944033" cy="440233"/>
            <a:chOff x="121344" y="72044"/>
            <a:chExt cx="2066885" cy="468053"/>
          </a:xfrm>
        </p:grpSpPr>
        <p:sp>
          <p:nvSpPr>
            <p:cNvPr id="75" name="五边形 7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250" fill="hold"/>
                                        <p:tgtEl>
                                          <p:spTgt spid="49"/>
                                        </p:tgtEl>
                                        <p:attrNameLst>
                                          <p:attrName>ppt_x</p:attrName>
                                        </p:attrNameLst>
                                      </p:cBhvr>
                                      <p:tavLst>
                                        <p:tav tm="0">
                                          <p:val>
                                            <p:strVal val="1+#ppt_w/2"/>
                                          </p:val>
                                        </p:tav>
                                        <p:tav tm="100000">
                                          <p:val>
                                            <p:strVal val="#ppt_x"/>
                                          </p:val>
                                        </p:tav>
                                      </p:tavLst>
                                    </p:anim>
                                    <p:anim calcmode="lin" valueType="num">
                                      <p:cBhvr additive="base">
                                        <p:cTn id="8" dur="25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additive="base">
                                        <p:cTn id="12" dur="250" fill="hold"/>
                                        <p:tgtEl>
                                          <p:spTgt spid="72"/>
                                        </p:tgtEl>
                                        <p:attrNameLst>
                                          <p:attrName>ppt_x</p:attrName>
                                        </p:attrNameLst>
                                      </p:cBhvr>
                                      <p:tavLst>
                                        <p:tav tm="0">
                                          <p:val>
                                            <p:strVal val="#ppt_x"/>
                                          </p:val>
                                        </p:tav>
                                        <p:tav tm="100000">
                                          <p:val>
                                            <p:strVal val="#ppt_x"/>
                                          </p:val>
                                        </p:tav>
                                      </p:tavLst>
                                    </p:anim>
                                    <p:anim calcmode="lin" valueType="num">
                                      <p:cBhvr additive="base">
                                        <p:cTn id="13" dur="250" fill="hold"/>
                                        <p:tgtEl>
                                          <p:spTgt spid="7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50" fill="hold"/>
                                        <p:tgtEl>
                                          <p:spTgt spid="2"/>
                                        </p:tgtEl>
                                        <p:attrNameLst>
                                          <p:attrName>ppt_x</p:attrName>
                                        </p:attrNameLst>
                                      </p:cBhvr>
                                      <p:tavLst>
                                        <p:tav tm="0">
                                          <p:val>
                                            <p:strVal val="0-#ppt_w/2"/>
                                          </p:val>
                                        </p:tav>
                                        <p:tav tm="100000">
                                          <p:val>
                                            <p:strVal val="#ppt_x"/>
                                          </p:val>
                                        </p:tav>
                                      </p:tavLst>
                                    </p:anim>
                                    <p:anim calcmode="lin" valueType="num">
                                      <p:cBhvr additive="base">
                                        <p:cTn id="23" dur="250" fill="hold"/>
                                        <p:tgtEl>
                                          <p:spTgt spid="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10000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250" fill="hold"/>
                                        <p:tgtEl>
                                          <p:spTgt spid="4"/>
                                        </p:tgtEl>
                                        <p:attrNameLst>
                                          <p:attrName>ppt_x</p:attrName>
                                        </p:attrNameLst>
                                      </p:cBhvr>
                                      <p:tavLst>
                                        <p:tav tm="0">
                                          <p:val>
                                            <p:strVal val="0-#ppt_w/2"/>
                                          </p:val>
                                        </p:tav>
                                        <p:tav tm="100000">
                                          <p:val>
                                            <p:strVal val="#ppt_x"/>
                                          </p:val>
                                        </p:tav>
                                      </p:tavLst>
                                    </p:anim>
                                    <p:anim calcmode="lin" valueType="num">
                                      <p:cBhvr additive="base">
                                        <p:cTn id="28" dur="250" fill="hold"/>
                                        <p:tgtEl>
                                          <p:spTgt spid="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37"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50"/>
                                        <p:tgtEl>
                                          <p:spTgt spid="9"/>
                                        </p:tgtEl>
                                      </p:cBhvr>
                                    </p:animEffect>
                                    <p:anim calcmode="lin" valueType="num">
                                      <p:cBhvr>
                                        <p:cTn id="33" dur="250" fill="hold"/>
                                        <p:tgtEl>
                                          <p:spTgt spid="9"/>
                                        </p:tgtEl>
                                        <p:attrNameLst>
                                          <p:attrName>ppt_x</p:attrName>
                                        </p:attrNameLst>
                                      </p:cBhvr>
                                      <p:tavLst>
                                        <p:tav tm="0">
                                          <p:val>
                                            <p:strVal val="#ppt_x"/>
                                          </p:val>
                                        </p:tav>
                                        <p:tav tm="100000">
                                          <p:val>
                                            <p:strVal val="#ppt_x"/>
                                          </p:val>
                                        </p:tav>
                                      </p:tavLst>
                                    </p:anim>
                                    <p:anim calcmode="lin" valueType="num">
                                      <p:cBhvr>
                                        <p:cTn id="34" dur="225" decel="100000" fill="hold"/>
                                        <p:tgtEl>
                                          <p:spTgt spid="9"/>
                                        </p:tgtEl>
                                        <p:attrNameLst>
                                          <p:attrName>ppt_y</p:attrName>
                                        </p:attrNameLst>
                                      </p:cBhvr>
                                      <p:tavLst>
                                        <p:tav tm="0">
                                          <p:val>
                                            <p:strVal val="#ppt_y+1"/>
                                          </p:val>
                                        </p:tav>
                                        <p:tav tm="100000">
                                          <p:val>
                                            <p:strVal val="#ppt_y-.03"/>
                                          </p:val>
                                        </p:tav>
                                      </p:tavLst>
                                    </p:anim>
                                    <p:anim calcmode="lin" valueType="num">
                                      <p:cBhvr>
                                        <p:cTn id="35" dur="1" accel="100000" fill="hold">
                                          <p:stCondLst>
                                            <p:cond delay="249"/>
                                          </p:stCondLst>
                                        </p:cTn>
                                        <p:tgtEl>
                                          <p:spTgt spid="9"/>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50"/>
                                        <p:tgtEl>
                                          <p:spTgt spid="13"/>
                                        </p:tgtEl>
                                      </p:cBhvr>
                                    </p:animEffect>
                                    <p:anim calcmode="lin" valueType="num">
                                      <p:cBhvr>
                                        <p:cTn id="40" dur="250" fill="hold"/>
                                        <p:tgtEl>
                                          <p:spTgt spid="13"/>
                                        </p:tgtEl>
                                        <p:attrNameLst>
                                          <p:attrName>ppt_x</p:attrName>
                                        </p:attrNameLst>
                                      </p:cBhvr>
                                      <p:tavLst>
                                        <p:tav tm="0">
                                          <p:val>
                                            <p:strVal val="#ppt_x"/>
                                          </p:val>
                                        </p:tav>
                                        <p:tav tm="100000">
                                          <p:val>
                                            <p:strVal val="#ppt_x"/>
                                          </p:val>
                                        </p:tav>
                                      </p:tavLst>
                                    </p:anim>
                                    <p:anim calcmode="lin" valueType="num">
                                      <p:cBhvr>
                                        <p:cTn id="41" dur="225" decel="100000" fill="hold"/>
                                        <p:tgtEl>
                                          <p:spTgt spid="13"/>
                                        </p:tgtEl>
                                        <p:attrNameLst>
                                          <p:attrName>ppt_y</p:attrName>
                                        </p:attrNameLst>
                                      </p:cBhvr>
                                      <p:tavLst>
                                        <p:tav tm="0">
                                          <p:val>
                                            <p:strVal val="#ppt_y+1"/>
                                          </p:val>
                                        </p:tav>
                                        <p:tav tm="100000">
                                          <p:val>
                                            <p:strVal val="#ppt_y-.03"/>
                                          </p:val>
                                        </p:tav>
                                      </p:tavLst>
                                    </p:anim>
                                    <p:anim calcmode="lin" valueType="num">
                                      <p:cBhvr>
                                        <p:cTn id="42" dur="1" accel="100000" fill="hold">
                                          <p:stCondLst>
                                            <p:cond delay="249"/>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250"/>
                                        <p:tgtEl>
                                          <p:spTgt spid="6"/>
                                        </p:tgtEl>
                                      </p:cBhvr>
                                    </p:animEffect>
                                    <p:anim calcmode="lin" valueType="num">
                                      <p:cBhvr>
                                        <p:cTn id="47" dur="250" fill="hold"/>
                                        <p:tgtEl>
                                          <p:spTgt spid="6"/>
                                        </p:tgtEl>
                                        <p:attrNameLst>
                                          <p:attrName>ppt_x</p:attrName>
                                        </p:attrNameLst>
                                      </p:cBhvr>
                                      <p:tavLst>
                                        <p:tav tm="0">
                                          <p:val>
                                            <p:strVal val="#ppt_x"/>
                                          </p:val>
                                        </p:tav>
                                        <p:tav tm="100000">
                                          <p:val>
                                            <p:strVal val="#ppt_x"/>
                                          </p:val>
                                        </p:tav>
                                      </p:tavLst>
                                    </p:anim>
                                    <p:anim calcmode="lin" valueType="num">
                                      <p:cBhvr>
                                        <p:cTn id="48" dur="225" decel="100000" fill="hold"/>
                                        <p:tgtEl>
                                          <p:spTgt spid="6"/>
                                        </p:tgtEl>
                                        <p:attrNameLst>
                                          <p:attrName>ppt_y</p:attrName>
                                        </p:attrNameLst>
                                      </p:cBhvr>
                                      <p:tavLst>
                                        <p:tav tm="0">
                                          <p:val>
                                            <p:strVal val="#ppt_y+1"/>
                                          </p:val>
                                        </p:tav>
                                        <p:tav tm="100000">
                                          <p:val>
                                            <p:strVal val="#ppt_y-.03"/>
                                          </p:val>
                                        </p:tav>
                                      </p:tavLst>
                                    </p:anim>
                                    <p:anim calcmode="lin" valueType="num">
                                      <p:cBhvr>
                                        <p:cTn id="49" dur="1" accel="100000" fill="hold">
                                          <p:stCondLst>
                                            <p:cond delay="249"/>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smtClean="0">
                <a:solidFill>
                  <a:schemeClr val="accent3"/>
                </a:solidFill>
              </a:rPr>
              <a:t>过渡页</a:t>
            </a:r>
            <a:endParaRPr lang="zh-CN" altLang="en-US" sz="3600" b="1" dirty="0">
              <a:solidFill>
                <a:schemeClr val="accent3"/>
              </a:solidFill>
            </a:endParaRP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smtClean="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446190" y="1415611"/>
            <a:ext cx="1467953" cy="1627384"/>
            <a:chOff x="7025441" y="1775328"/>
            <a:chExt cx="1560720" cy="1730226"/>
          </a:xfrm>
        </p:grpSpPr>
        <p:sp>
          <p:nvSpPr>
            <p:cNvPr id="16"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5" name="组合 54"/>
            <p:cNvGrpSpPr/>
            <p:nvPr/>
          </p:nvGrpSpPr>
          <p:grpSpPr bwMode="auto">
            <a:xfrm>
              <a:off x="7472407" y="2325291"/>
              <a:ext cx="1074720" cy="945118"/>
              <a:chOff x="688976" y="7240588"/>
              <a:chExt cx="519113" cy="461963"/>
            </a:xfrm>
          </p:grpSpPr>
          <p:sp>
            <p:nvSpPr>
              <p:cNvPr id="2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5"/>
                                        </p:tgtEl>
                                        <p:attrNameLst>
                                          <p:attrName>ppt_x</p:attrName>
                                          <p:attrName>ppt_y</p:attrName>
                                        </p:attrNameLst>
                                      </p:cBhvr>
                                    </p:animMotion>
                                    <p:animEffect transition="in" filter="fade">
                                      <p:cBhvr>
                                        <p:cTn id="23" dur="100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702719" y="976125"/>
            <a:ext cx="1943100" cy="1653244"/>
            <a:chOff x="2873515" y="1003877"/>
            <a:chExt cx="2065893" cy="1757720"/>
          </a:xfrm>
        </p:grpSpPr>
        <p:sp>
          <p:nvSpPr>
            <p:cNvPr id="190" name="任意多边形 189"/>
            <p:cNvSpPr/>
            <p:nvPr/>
          </p:nvSpPr>
          <p:spPr>
            <a:xfrm rot="5400000">
              <a:off x="3027602" y="849790"/>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5" name="组合 199"/>
            <p:cNvGrpSpPr/>
            <p:nvPr/>
          </p:nvGrpSpPr>
          <p:grpSpPr bwMode="auto">
            <a:xfrm>
              <a:off x="3516576" y="1705213"/>
              <a:ext cx="464573" cy="416302"/>
              <a:chOff x="6942138" y="1422400"/>
              <a:chExt cx="357188" cy="323851"/>
            </a:xfrm>
          </p:grpSpPr>
          <p:sp>
            <p:nvSpPr>
              <p:cNvPr id="26679"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0"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1"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2"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3"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4"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5"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8" name="文本框 226"/>
            <p:cNvSpPr txBox="1">
              <a:spLocks noChangeArrowheads="1"/>
            </p:cNvSpPr>
            <p:nvPr/>
          </p:nvSpPr>
          <p:spPr bwMode="auto">
            <a:xfrm>
              <a:off x="3179855" y="2270284"/>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7" name="组合 6"/>
          <p:cNvGrpSpPr/>
          <p:nvPr/>
        </p:nvGrpSpPr>
        <p:grpSpPr>
          <a:xfrm>
            <a:off x="4687492" y="983179"/>
            <a:ext cx="1672828" cy="1918986"/>
            <a:chOff x="4983715" y="1011377"/>
            <a:chExt cx="1778541" cy="2040255"/>
          </a:xfrm>
        </p:grpSpPr>
        <p:sp>
          <p:nvSpPr>
            <p:cNvPr id="193" name="任意多边形 192"/>
            <p:cNvSpPr/>
            <p:nvPr/>
          </p:nvSpPr>
          <p:spPr>
            <a:xfrm flipH="1" flipV="1">
              <a:off x="4983715" y="1011377"/>
              <a:ext cx="1778541"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4" name="组合 193"/>
            <p:cNvGrpSpPr/>
            <p:nvPr/>
          </p:nvGrpSpPr>
          <p:grpSpPr bwMode="auto">
            <a:xfrm>
              <a:off x="5557151" y="1782723"/>
              <a:ext cx="431661" cy="356295"/>
              <a:chOff x="9478963" y="1489075"/>
              <a:chExt cx="307975" cy="257176"/>
            </a:xfrm>
          </p:grpSpPr>
          <p:sp>
            <p:nvSpPr>
              <p:cNvPr id="26686"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7"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8"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89"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90"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59" name="文本框 227"/>
            <p:cNvSpPr txBox="1">
              <a:spLocks noChangeArrowheads="1"/>
            </p:cNvSpPr>
            <p:nvPr/>
          </p:nvSpPr>
          <p:spPr bwMode="auto">
            <a:xfrm>
              <a:off x="5321700" y="2270284"/>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9" name="组合 8"/>
          <p:cNvGrpSpPr/>
          <p:nvPr/>
        </p:nvGrpSpPr>
        <p:grpSpPr>
          <a:xfrm>
            <a:off x="2643189" y="2678753"/>
            <a:ext cx="1674018" cy="1918986"/>
            <a:chOff x="2810223" y="2814102"/>
            <a:chExt cx="1779807" cy="2040255"/>
          </a:xfrm>
        </p:grpSpPr>
        <p:sp>
          <p:nvSpPr>
            <p:cNvPr id="192" name="任意多边形 191"/>
            <p:cNvSpPr/>
            <p:nvPr/>
          </p:nvSpPr>
          <p:spPr>
            <a:xfrm flipH="1">
              <a:off x="2810223" y="2814102"/>
              <a:ext cx="1779807" cy="2040255"/>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6" name="组合 207"/>
            <p:cNvGrpSpPr/>
            <p:nvPr/>
          </p:nvGrpSpPr>
          <p:grpSpPr bwMode="auto">
            <a:xfrm>
              <a:off x="3450751" y="3914240"/>
              <a:ext cx="596223" cy="418802"/>
              <a:chOff x="6934200" y="4259263"/>
              <a:chExt cx="373063" cy="265113"/>
            </a:xfrm>
          </p:grpSpPr>
          <p:sp>
            <p:nvSpPr>
              <p:cNvPr id="26669"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0"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1"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2"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3"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4"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5"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6"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77"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78"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sp>
          <p:nvSpPr>
            <p:cNvPr id="26660" name="文本框 228"/>
            <p:cNvSpPr txBox="1">
              <a:spLocks noChangeArrowheads="1"/>
            </p:cNvSpPr>
            <p:nvPr/>
          </p:nvSpPr>
          <p:spPr bwMode="auto">
            <a:xfrm>
              <a:off x="3179855" y="4441806"/>
              <a:ext cx="1036235" cy="31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8" name="组合 7"/>
          <p:cNvGrpSpPr/>
          <p:nvPr/>
        </p:nvGrpSpPr>
        <p:grpSpPr>
          <a:xfrm>
            <a:off x="4417219" y="2948023"/>
            <a:ext cx="1943100" cy="1653244"/>
            <a:chOff x="4696362" y="3100388"/>
            <a:chExt cx="2065893" cy="1757720"/>
          </a:xfrm>
        </p:grpSpPr>
        <p:sp>
          <p:nvSpPr>
            <p:cNvPr id="191" name="任意多边形 190"/>
            <p:cNvSpPr/>
            <p:nvPr/>
          </p:nvSpPr>
          <p:spPr>
            <a:xfrm rot="16200000" flipH="1">
              <a:off x="4850449" y="2946301"/>
              <a:ext cx="1757720" cy="2065893"/>
            </a:xfrm>
            <a:custGeom>
              <a:avLst/>
              <a:gdLst>
                <a:gd name="connsiteX0" fmla="*/ 0 w 2232000"/>
                <a:gd name="connsiteY0" fmla="*/ 2335309 h 2590940"/>
                <a:gd name="connsiteX1" fmla="*/ 0 w 2232000"/>
                <a:gd name="connsiteY1" fmla="*/ 614571 h 2590940"/>
                <a:gd name="connsiteX2" fmla="*/ 255630 w 2232000"/>
                <a:gd name="connsiteY2" fmla="*/ 358940 h 2590940"/>
                <a:gd name="connsiteX3" fmla="*/ 907815 w 2232000"/>
                <a:gd name="connsiteY3" fmla="*/ 358940 h 2590940"/>
                <a:gd name="connsiteX4" fmla="*/ 1116000 w 2232000"/>
                <a:gd name="connsiteY4" fmla="*/ 0 h 2590940"/>
                <a:gd name="connsiteX5" fmla="*/ 1324185 w 2232000"/>
                <a:gd name="connsiteY5" fmla="*/ 358940 h 2590940"/>
                <a:gd name="connsiteX6" fmla="*/ 1976369 w 2232000"/>
                <a:gd name="connsiteY6" fmla="*/ 358940 h 2590940"/>
                <a:gd name="connsiteX7" fmla="*/ 2232000 w 2232000"/>
                <a:gd name="connsiteY7" fmla="*/ 614571 h 2590940"/>
                <a:gd name="connsiteX8" fmla="*/ 2232000 w 2232000"/>
                <a:gd name="connsiteY8" fmla="*/ 2335309 h 2590940"/>
                <a:gd name="connsiteX9" fmla="*/ 1976369 w 2232000"/>
                <a:gd name="connsiteY9" fmla="*/ 2590940 h 2590940"/>
                <a:gd name="connsiteX10" fmla="*/ 255630 w 2232000"/>
                <a:gd name="connsiteY10" fmla="*/ 2590940 h 2590940"/>
                <a:gd name="connsiteX11" fmla="*/ 0 w 2232000"/>
                <a:gd name="connsiteY11" fmla="*/ 2335309 h 259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32000" h="2590940">
                  <a:moveTo>
                    <a:pt x="0" y="2335309"/>
                  </a:moveTo>
                  <a:lnTo>
                    <a:pt x="0" y="614571"/>
                  </a:lnTo>
                  <a:cubicBezTo>
                    <a:pt x="0" y="473390"/>
                    <a:pt x="114449" y="358940"/>
                    <a:pt x="255630" y="358940"/>
                  </a:cubicBezTo>
                  <a:lnTo>
                    <a:pt x="907815" y="358940"/>
                  </a:lnTo>
                  <a:lnTo>
                    <a:pt x="1116000" y="0"/>
                  </a:lnTo>
                  <a:lnTo>
                    <a:pt x="1324185" y="358940"/>
                  </a:lnTo>
                  <a:lnTo>
                    <a:pt x="1976369" y="358940"/>
                  </a:lnTo>
                  <a:cubicBezTo>
                    <a:pt x="2117550" y="358940"/>
                    <a:pt x="2232000" y="473390"/>
                    <a:pt x="2232000" y="614571"/>
                  </a:cubicBezTo>
                  <a:lnTo>
                    <a:pt x="2232000" y="2335309"/>
                  </a:lnTo>
                  <a:cubicBezTo>
                    <a:pt x="2232000" y="2476490"/>
                    <a:pt x="2117550" y="2590940"/>
                    <a:pt x="1976369" y="2590940"/>
                  </a:cubicBezTo>
                  <a:lnTo>
                    <a:pt x="255630" y="2590940"/>
                  </a:lnTo>
                  <a:cubicBezTo>
                    <a:pt x="114449" y="2590940"/>
                    <a:pt x="0" y="2476490"/>
                    <a:pt x="0" y="2335309"/>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57" name="组合 218"/>
            <p:cNvGrpSpPr/>
            <p:nvPr/>
          </p:nvGrpSpPr>
          <p:grpSpPr bwMode="auto">
            <a:xfrm>
              <a:off x="5506517" y="3859233"/>
              <a:ext cx="532930" cy="531316"/>
              <a:chOff x="9488488" y="4192588"/>
              <a:chExt cx="341313" cy="344487"/>
            </a:xfrm>
          </p:grpSpPr>
          <p:sp>
            <p:nvSpPr>
              <p:cNvPr id="26662"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3"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4"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6665"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6"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7"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6668"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sp>
          <p:nvSpPr>
            <p:cNvPr id="26661" name="文本框 229"/>
            <p:cNvSpPr txBox="1">
              <a:spLocks noChangeArrowheads="1"/>
            </p:cNvSpPr>
            <p:nvPr/>
          </p:nvSpPr>
          <p:spPr bwMode="auto">
            <a:xfrm>
              <a:off x="5321700" y="4441806"/>
              <a:ext cx="103623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Title Here</a:t>
              </a:r>
              <a:endParaRPr lang="zh-CN" altLang="en-US" sz="1505">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2" name="组合 1"/>
          <p:cNvGrpSpPr/>
          <p:nvPr/>
        </p:nvGrpSpPr>
        <p:grpSpPr>
          <a:xfrm>
            <a:off x="2239126" y="1388353"/>
            <a:ext cx="867216" cy="836686"/>
            <a:chOff x="2380626" y="1442156"/>
            <a:chExt cx="922019" cy="889560"/>
          </a:xfrm>
        </p:grpSpPr>
        <p:sp>
          <p:nvSpPr>
            <p:cNvPr id="156" name="椭圆 155"/>
            <p:cNvSpPr/>
            <p:nvPr/>
          </p:nvSpPr>
          <p:spPr>
            <a:xfrm>
              <a:off x="238062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57" name="椭圆 156"/>
            <p:cNvSpPr/>
            <p:nvPr/>
          </p:nvSpPr>
          <p:spPr>
            <a:xfrm>
              <a:off x="2482363" y="1542693"/>
              <a:ext cx="697492" cy="68883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4" name="组合 151"/>
            <p:cNvGrpSpPr/>
            <p:nvPr/>
          </p:nvGrpSpPr>
          <p:grpSpPr bwMode="auto">
            <a:xfrm>
              <a:off x="2651990" y="1692712"/>
              <a:ext cx="650655" cy="591324"/>
              <a:chOff x="5722963" y="2742165"/>
              <a:chExt cx="500063" cy="460375"/>
            </a:xfrm>
          </p:grpSpPr>
          <p:sp>
            <p:nvSpPr>
              <p:cNvPr id="153"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 name="组合 2"/>
          <p:cNvGrpSpPr/>
          <p:nvPr/>
        </p:nvGrpSpPr>
        <p:grpSpPr>
          <a:xfrm>
            <a:off x="5905868" y="1388353"/>
            <a:ext cx="877124" cy="836686"/>
            <a:chOff x="6279086" y="1442156"/>
            <a:chExt cx="932553" cy="889560"/>
          </a:xfrm>
        </p:grpSpPr>
        <p:sp>
          <p:nvSpPr>
            <p:cNvPr id="164" name="椭圆 163"/>
            <p:cNvSpPr/>
            <p:nvPr/>
          </p:nvSpPr>
          <p:spPr>
            <a:xfrm>
              <a:off x="6279086" y="144215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5" name="椭圆 164"/>
            <p:cNvSpPr/>
            <p:nvPr/>
          </p:nvSpPr>
          <p:spPr>
            <a:xfrm>
              <a:off x="6379964" y="1542693"/>
              <a:ext cx="698758" cy="68883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39" name="组合 159"/>
            <p:cNvGrpSpPr/>
            <p:nvPr/>
          </p:nvGrpSpPr>
          <p:grpSpPr bwMode="auto">
            <a:xfrm>
              <a:off x="6545794" y="1685211"/>
              <a:ext cx="665845" cy="592574"/>
              <a:chOff x="952501" y="6013451"/>
              <a:chExt cx="511175" cy="460375"/>
            </a:xfrm>
          </p:grpSpPr>
          <p:sp>
            <p:nvSpPr>
              <p:cNvPr id="161"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1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1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 name="组合 3"/>
          <p:cNvGrpSpPr/>
          <p:nvPr/>
        </p:nvGrpSpPr>
        <p:grpSpPr>
          <a:xfrm>
            <a:off x="5902310" y="3354935"/>
            <a:ext cx="847344" cy="836686"/>
            <a:chOff x="6275303" y="3533015"/>
            <a:chExt cx="900891" cy="889560"/>
          </a:xfrm>
        </p:grpSpPr>
        <p:sp>
          <p:nvSpPr>
            <p:cNvPr id="172" name="椭圆 171"/>
            <p:cNvSpPr/>
            <p:nvPr/>
          </p:nvSpPr>
          <p:spPr>
            <a:xfrm>
              <a:off x="6275303" y="3533015"/>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3" name="椭圆 172"/>
            <p:cNvSpPr/>
            <p:nvPr/>
          </p:nvSpPr>
          <p:spPr>
            <a:xfrm>
              <a:off x="6376167" y="3632954"/>
              <a:ext cx="698758" cy="69008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4" name="组合 167"/>
            <p:cNvGrpSpPr/>
            <p:nvPr/>
          </p:nvGrpSpPr>
          <p:grpSpPr bwMode="auto">
            <a:xfrm>
              <a:off x="6510349" y="3780473"/>
              <a:ext cx="665845" cy="592574"/>
              <a:chOff x="5405438" y="6815138"/>
              <a:chExt cx="511175" cy="460375"/>
            </a:xfrm>
          </p:grpSpPr>
          <p:sp>
            <p:nvSpPr>
              <p:cNvPr id="16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7"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8"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5" name="组合 4"/>
          <p:cNvGrpSpPr/>
          <p:nvPr/>
        </p:nvGrpSpPr>
        <p:grpSpPr>
          <a:xfrm>
            <a:off x="2276651" y="3373550"/>
            <a:ext cx="895175" cy="836686"/>
            <a:chOff x="2420522" y="3552806"/>
            <a:chExt cx="951745" cy="889560"/>
          </a:xfrm>
        </p:grpSpPr>
        <p:sp>
          <p:nvSpPr>
            <p:cNvPr id="180" name="椭圆 179"/>
            <p:cNvSpPr/>
            <p:nvPr/>
          </p:nvSpPr>
          <p:spPr>
            <a:xfrm>
              <a:off x="2420522" y="3552806"/>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1" name="椭圆 180"/>
            <p:cNvSpPr/>
            <p:nvPr/>
          </p:nvSpPr>
          <p:spPr>
            <a:xfrm>
              <a:off x="2521605" y="3652957"/>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6649" name="组合 175"/>
            <p:cNvGrpSpPr/>
            <p:nvPr/>
          </p:nvGrpSpPr>
          <p:grpSpPr bwMode="auto">
            <a:xfrm>
              <a:off x="2696295" y="3832979"/>
              <a:ext cx="675972" cy="593825"/>
              <a:chOff x="688976" y="7240588"/>
              <a:chExt cx="519113" cy="461963"/>
            </a:xfrm>
          </p:grpSpPr>
          <p:sp>
            <p:nvSpPr>
              <p:cNvPr id="1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670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670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79" name="文本框 20"/>
          <p:cNvSpPr txBox="1"/>
          <p:nvPr/>
        </p:nvSpPr>
        <p:spPr>
          <a:xfrm>
            <a:off x="1071335"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0" name="矩形 47"/>
          <p:cNvSpPr>
            <a:spLocks noChangeArrowheads="1"/>
          </p:cNvSpPr>
          <p:nvPr/>
        </p:nvSpPr>
        <p:spPr bwMode="auto">
          <a:xfrm>
            <a:off x="555692"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1" name="文本框 20"/>
          <p:cNvSpPr txBox="1"/>
          <p:nvPr/>
        </p:nvSpPr>
        <p:spPr>
          <a:xfrm>
            <a:off x="1071335"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2" name="矩形 47"/>
          <p:cNvSpPr>
            <a:spLocks noChangeArrowheads="1"/>
          </p:cNvSpPr>
          <p:nvPr/>
        </p:nvSpPr>
        <p:spPr bwMode="auto">
          <a:xfrm>
            <a:off x="555692"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3" name="文本框 20"/>
          <p:cNvSpPr txBox="1"/>
          <p:nvPr/>
        </p:nvSpPr>
        <p:spPr>
          <a:xfrm>
            <a:off x="6887823" y="14203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4" name="矩形 47"/>
          <p:cNvSpPr>
            <a:spLocks noChangeArrowheads="1"/>
          </p:cNvSpPr>
          <p:nvPr/>
        </p:nvSpPr>
        <p:spPr bwMode="auto">
          <a:xfrm>
            <a:off x="6786665" y="17543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20"/>
          <p:cNvSpPr txBox="1"/>
          <p:nvPr/>
        </p:nvSpPr>
        <p:spPr>
          <a:xfrm>
            <a:off x="6887823" y="349677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86" name="矩形 47"/>
          <p:cNvSpPr>
            <a:spLocks noChangeArrowheads="1"/>
          </p:cNvSpPr>
          <p:nvPr/>
        </p:nvSpPr>
        <p:spPr bwMode="auto">
          <a:xfrm>
            <a:off x="6786665" y="383072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87" name="组合 86"/>
          <p:cNvGrpSpPr/>
          <p:nvPr/>
        </p:nvGrpSpPr>
        <p:grpSpPr>
          <a:xfrm>
            <a:off x="0" y="167406"/>
            <a:ext cx="9144000" cy="304776"/>
            <a:chOff x="0" y="144052"/>
            <a:chExt cx="9721850" cy="324036"/>
          </a:xfrm>
        </p:grpSpPr>
        <p:cxnSp>
          <p:nvCxnSpPr>
            <p:cNvPr id="88" name="直接连接符 87"/>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userDrawn="1"/>
          </p:nvGrpSpPr>
          <p:grpSpPr>
            <a:xfrm>
              <a:off x="1260525" y="144052"/>
              <a:ext cx="2066885" cy="319659"/>
              <a:chOff x="2559580" y="72044"/>
              <a:chExt cx="2066885" cy="319659"/>
            </a:xfrm>
          </p:grpSpPr>
          <p:sp>
            <p:nvSpPr>
              <p:cNvPr id="96" name="五边形 9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90" name="组合 89"/>
            <p:cNvGrpSpPr/>
            <p:nvPr userDrawn="1"/>
          </p:nvGrpSpPr>
          <p:grpSpPr>
            <a:xfrm>
              <a:off x="2740163" y="144052"/>
              <a:ext cx="2066885" cy="319659"/>
              <a:chOff x="4972411" y="72044"/>
              <a:chExt cx="2066885" cy="319659"/>
            </a:xfrm>
          </p:grpSpPr>
          <p:sp>
            <p:nvSpPr>
              <p:cNvPr id="94" name="五边形 9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91" name="组合 90"/>
            <p:cNvGrpSpPr/>
            <p:nvPr userDrawn="1"/>
          </p:nvGrpSpPr>
          <p:grpSpPr>
            <a:xfrm>
              <a:off x="4212853" y="144052"/>
              <a:ext cx="2066885" cy="319659"/>
              <a:chOff x="7404958" y="72044"/>
              <a:chExt cx="2066885" cy="319659"/>
            </a:xfrm>
          </p:grpSpPr>
          <p:sp>
            <p:nvSpPr>
              <p:cNvPr id="92" name="五边形 9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9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98" name="组合 97"/>
          <p:cNvGrpSpPr/>
          <p:nvPr/>
        </p:nvGrpSpPr>
        <p:grpSpPr>
          <a:xfrm>
            <a:off x="-168957" y="133543"/>
            <a:ext cx="1944033" cy="440233"/>
            <a:chOff x="121344" y="72044"/>
            <a:chExt cx="2066885" cy="468053"/>
          </a:xfrm>
        </p:grpSpPr>
        <p:sp>
          <p:nvSpPr>
            <p:cNvPr id="99" name="五边形 9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250" fill="hold"/>
                                        <p:tgtEl>
                                          <p:spTgt spid="87"/>
                                        </p:tgtEl>
                                        <p:attrNameLst>
                                          <p:attrName>ppt_x</p:attrName>
                                        </p:attrNameLst>
                                      </p:cBhvr>
                                      <p:tavLst>
                                        <p:tav tm="0">
                                          <p:val>
                                            <p:strVal val="1+#ppt_w/2"/>
                                          </p:val>
                                        </p:tav>
                                        <p:tav tm="100000">
                                          <p:val>
                                            <p:strVal val="#ppt_x"/>
                                          </p:val>
                                        </p:tav>
                                      </p:tavLst>
                                    </p:anim>
                                    <p:anim calcmode="lin" valueType="num">
                                      <p:cBhvr additive="base">
                                        <p:cTn id="8" dur="250" fill="hold"/>
                                        <p:tgtEl>
                                          <p:spTgt spid="8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98"/>
                                        </p:tgtEl>
                                        <p:attrNameLst>
                                          <p:attrName>style.visibility</p:attrName>
                                        </p:attrNameLst>
                                      </p:cBhvr>
                                      <p:to>
                                        <p:strVal val="visible"/>
                                      </p:to>
                                    </p:set>
                                    <p:anim calcmode="lin" valueType="num">
                                      <p:cBhvr additive="base">
                                        <p:cTn id="12" dur="250" fill="hold"/>
                                        <p:tgtEl>
                                          <p:spTgt spid="98"/>
                                        </p:tgtEl>
                                        <p:attrNameLst>
                                          <p:attrName>ppt_x</p:attrName>
                                        </p:attrNameLst>
                                      </p:cBhvr>
                                      <p:tavLst>
                                        <p:tav tm="0">
                                          <p:val>
                                            <p:strVal val="#ppt_x"/>
                                          </p:val>
                                        </p:tav>
                                        <p:tav tm="100000">
                                          <p:val>
                                            <p:strVal val="#ppt_x"/>
                                          </p:val>
                                        </p:tav>
                                      </p:tavLst>
                                    </p:anim>
                                    <p:anim calcmode="lin" valueType="num">
                                      <p:cBhvr additive="base">
                                        <p:cTn id="13" dur="250" fill="hold"/>
                                        <p:tgtEl>
                                          <p:spTgt spid="9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250"/>
                                        <p:tgtEl>
                                          <p:spTgt spid="80"/>
                                        </p:tgtEl>
                                      </p:cBhvr>
                                    </p:animEffect>
                                  </p:childTnLst>
                                </p:cTn>
                              </p:par>
                            </p:childTnLst>
                          </p:cTn>
                        </p:par>
                        <p:par>
                          <p:cTn id="27" fill="hold">
                            <p:stCondLst>
                              <p:cond delay="2000"/>
                            </p:stCondLst>
                            <p:childTnLst>
                              <p:par>
                                <p:cTn id="28" presetID="1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50"/>
                                        <p:tgtEl>
                                          <p:spTgt spid="6"/>
                                        </p:tgtEl>
                                        <p:attrNameLst>
                                          <p:attrName>ppt_x</p:attrName>
                                        </p:attrNameLst>
                                      </p:cBhvr>
                                      <p:tavLst>
                                        <p:tav tm="0">
                                          <p:val>
                                            <p:strVal val="#ppt_x+#ppt_w*1.125000"/>
                                          </p:val>
                                        </p:tav>
                                        <p:tav tm="100000">
                                          <p:val>
                                            <p:strVal val="#ppt_x"/>
                                          </p:val>
                                        </p:tav>
                                      </p:tavLst>
                                    </p:anim>
                                    <p:animEffect transition="in" filter="wipe(left)">
                                      <p:cBhvr>
                                        <p:cTn id="31" dur="250"/>
                                        <p:tgtEl>
                                          <p:spTgt spid="6"/>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250" fill="hold"/>
                                        <p:tgtEl>
                                          <p:spTgt spid="3"/>
                                        </p:tgtEl>
                                        <p:attrNameLst>
                                          <p:attrName>ppt_w</p:attrName>
                                        </p:attrNameLst>
                                      </p:cBhvr>
                                      <p:tavLst>
                                        <p:tav tm="0">
                                          <p:val>
                                            <p:fltVal val="0"/>
                                          </p:val>
                                        </p:tav>
                                        <p:tav tm="100000">
                                          <p:val>
                                            <p:strVal val="#ppt_w"/>
                                          </p:val>
                                        </p:tav>
                                      </p:tavLst>
                                    </p:anim>
                                    <p:anim calcmode="lin" valueType="num">
                                      <p:cBhvr>
                                        <p:cTn id="36" dur="250" fill="hold"/>
                                        <p:tgtEl>
                                          <p:spTgt spid="3"/>
                                        </p:tgtEl>
                                        <p:attrNameLst>
                                          <p:attrName>ppt_h</p:attrName>
                                        </p:attrNameLst>
                                      </p:cBhvr>
                                      <p:tavLst>
                                        <p:tav tm="0">
                                          <p:val>
                                            <p:fltVal val="0"/>
                                          </p:val>
                                        </p:tav>
                                        <p:tav tm="100000">
                                          <p:val>
                                            <p:strVal val="#ppt_h"/>
                                          </p:val>
                                        </p:tav>
                                      </p:tavLst>
                                    </p:anim>
                                    <p:animEffect transition="in" filter="fade">
                                      <p:cBhvr>
                                        <p:cTn id="37" dur="250"/>
                                        <p:tgtEl>
                                          <p:spTgt spid="3"/>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fade">
                                      <p:cBhvr>
                                        <p:cTn id="41" dur="250"/>
                                        <p:tgtEl>
                                          <p:spTgt spid="8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3"/>
                                        </p:tgtEl>
                                        <p:attrNameLst>
                                          <p:attrName>style.visibility</p:attrName>
                                        </p:attrNameLst>
                                      </p:cBhvr>
                                      <p:to>
                                        <p:strVal val="visible"/>
                                      </p:to>
                                    </p:set>
                                    <p:animEffect transition="in" filter="fade">
                                      <p:cBhvr>
                                        <p:cTn id="44" dur="250"/>
                                        <p:tgtEl>
                                          <p:spTgt spid="83"/>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250"/>
                                        <p:tgtEl>
                                          <p:spTgt spid="7"/>
                                        </p:tgtEl>
                                        <p:attrNameLst>
                                          <p:attrName>ppt_y</p:attrName>
                                        </p:attrNameLst>
                                      </p:cBhvr>
                                      <p:tavLst>
                                        <p:tav tm="0">
                                          <p:val>
                                            <p:strVal val="#ppt_y+#ppt_h*1.125000"/>
                                          </p:val>
                                        </p:tav>
                                        <p:tav tm="100000">
                                          <p:val>
                                            <p:strVal val="#ppt_y"/>
                                          </p:val>
                                        </p:tav>
                                      </p:tavLst>
                                    </p:anim>
                                    <p:animEffect transition="in" filter="wipe(up)">
                                      <p:cBhvr>
                                        <p:cTn id="49" dur="250"/>
                                        <p:tgtEl>
                                          <p:spTgt spid="7"/>
                                        </p:tgtEl>
                                      </p:cBhvr>
                                    </p:animEffect>
                                  </p:childTnLst>
                                </p:cTn>
                              </p:par>
                            </p:childTnLst>
                          </p:cTn>
                        </p:par>
                        <p:par>
                          <p:cTn id="50" fill="hold">
                            <p:stCondLst>
                              <p:cond delay="4000"/>
                            </p:stCondLst>
                            <p:childTnLst>
                              <p:par>
                                <p:cTn id="51" presetID="53" presetClass="entr" presetSubtype="16"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p:cTn id="53" dur="250" fill="hold"/>
                                        <p:tgtEl>
                                          <p:spTgt spid="4"/>
                                        </p:tgtEl>
                                        <p:attrNameLst>
                                          <p:attrName>ppt_w</p:attrName>
                                        </p:attrNameLst>
                                      </p:cBhvr>
                                      <p:tavLst>
                                        <p:tav tm="0">
                                          <p:val>
                                            <p:fltVal val="0"/>
                                          </p:val>
                                        </p:tav>
                                        <p:tav tm="100000">
                                          <p:val>
                                            <p:strVal val="#ppt_w"/>
                                          </p:val>
                                        </p:tav>
                                      </p:tavLst>
                                    </p:anim>
                                    <p:anim calcmode="lin" valueType="num">
                                      <p:cBhvr>
                                        <p:cTn id="54" dur="250" fill="hold"/>
                                        <p:tgtEl>
                                          <p:spTgt spid="4"/>
                                        </p:tgtEl>
                                        <p:attrNameLst>
                                          <p:attrName>ppt_h</p:attrName>
                                        </p:attrNameLst>
                                      </p:cBhvr>
                                      <p:tavLst>
                                        <p:tav tm="0">
                                          <p:val>
                                            <p:fltVal val="0"/>
                                          </p:val>
                                        </p:tav>
                                        <p:tav tm="100000">
                                          <p:val>
                                            <p:strVal val="#ppt_h"/>
                                          </p:val>
                                        </p:tav>
                                      </p:tavLst>
                                    </p:anim>
                                    <p:animEffect transition="in" filter="fade">
                                      <p:cBhvr>
                                        <p:cTn id="55" dur="250"/>
                                        <p:tgtEl>
                                          <p:spTgt spid="4"/>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Effect transition="in" filter="fade">
                                      <p:cBhvr>
                                        <p:cTn id="59" dur="250"/>
                                        <p:tgtEl>
                                          <p:spTgt spid="8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250"/>
                                        <p:tgtEl>
                                          <p:spTgt spid="86"/>
                                        </p:tgtEl>
                                      </p:cBhvr>
                                    </p:animEffect>
                                  </p:childTnLst>
                                </p:cTn>
                              </p:par>
                            </p:childTnLst>
                          </p:cTn>
                        </p:par>
                        <p:par>
                          <p:cTn id="63" fill="hold">
                            <p:stCondLst>
                              <p:cond delay="5000"/>
                            </p:stCondLst>
                            <p:childTnLst>
                              <p:par>
                                <p:cTn id="64" presetID="12" presetClass="entr" presetSubtype="8"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additive="base">
                                        <p:cTn id="66" dur="250"/>
                                        <p:tgtEl>
                                          <p:spTgt spid="8"/>
                                        </p:tgtEl>
                                        <p:attrNameLst>
                                          <p:attrName>ppt_x</p:attrName>
                                        </p:attrNameLst>
                                      </p:cBhvr>
                                      <p:tavLst>
                                        <p:tav tm="0">
                                          <p:val>
                                            <p:strVal val="#ppt_x-#ppt_w*1.125000"/>
                                          </p:val>
                                        </p:tav>
                                        <p:tav tm="100000">
                                          <p:val>
                                            <p:strVal val="#ppt_x"/>
                                          </p:val>
                                        </p:tav>
                                      </p:tavLst>
                                    </p:anim>
                                    <p:animEffect transition="in" filter="wipe(right)">
                                      <p:cBhvr>
                                        <p:cTn id="67" dur="250"/>
                                        <p:tgtEl>
                                          <p:spTgt spid="8"/>
                                        </p:tgtEl>
                                      </p:cBhvr>
                                    </p:animEffect>
                                  </p:childTnLst>
                                </p:cTn>
                              </p:par>
                            </p:childTnLst>
                          </p:cTn>
                        </p:par>
                        <p:par>
                          <p:cTn id="68" fill="hold">
                            <p:stCondLst>
                              <p:cond delay="5500"/>
                            </p:stCondLst>
                            <p:childTnLst>
                              <p:par>
                                <p:cTn id="69" presetID="53" presetClass="entr" presetSubtype="16"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p:cTn id="71" dur="250" fill="hold"/>
                                        <p:tgtEl>
                                          <p:spTgt spid="5"/>
                                        </p:tgtEl>
                                        <p:attrNameLst>
                                          <p:attrName>ppt_w</p:attrName>
                                        </p:attrNameLst>
                                      </p:cBhvr>
                                      <p:tavLst>
                                        <p:tav tm="0">
                                          <p:val>
                                            <p:fltVal val="0"/>
                                          </p:val>
                                        </p:tav>
                                        <p:tav tm="100000">
                                          <p:val>
                                            <p:strVal val="#ppt_w"/>
                                          </p:val>
                                        </p:tav>
                                      </p:tavLst>
                                    </p:anim>
                                    <p:anim calcmode="lin" valueType="num">
                                      <p:cBhvr>
                                        <p:cTn id="72" dur="250" fill="hold"/>
                                        <p:tgtEl>
                                          <p:spTgt spid="5"/>
                                        </p:tgtEl>
                                        <p:attrNameLst>
                                          <p:attrName>ppt_h</p:attrName>
                                        </p:attrNameLst>
                                      </p:cBhvr>
                                      <p:tavLst>
                                        <p:tav tm="0">
                                          <p:val>
                                            <p:fltVal val="0"/>
                                          </p:val>
                                        </p:tav>
                                        <p:tav tm="100000">
                                          <p:val>
                                            <p:strVal val="#ppt_h"/>
                                          </p:val>
                                        </p:tav>
                                      </p:tavLst>
                                    </p:anim>
                                    <p:animEffect transition="in" filter="fade">
                                      <p:cBhvr>
                                        <p:cTn id="73" dur="250"/>
                                        <p:tgtEl>
                                          <p:spTgt spid="5"/>
                                        </p:tgtEl>
                                      </p:cBhvr>
                                    </p:animEffec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250"/>
                                        <p:tgtEl>
                                          <p:spTgt spid="8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250"/>
                                        <p:tgtEl>
                                          <p:spTgt spid="82"/>
                                        </p:tgtEl>
                                      </p:cBhvr>
                                    </p:animEffect>
                                  </p:childTnLst>
                                </p:cTn>
                              </p:par>
                            </p:childTnLst>
                          </p:cTn>
                        </p:par>
                        <p:par>
                          <p:cTn id="81" fill="hold">
                            <p:stCondLst>
                              <p:cond delay="6500"/>
                            </p:stCondLst>
                            <p:childTnLst>
                              <p:par>
                                <p:cTn id="82" presetID="12" presetClass="entr" presetSubtype="1"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250"/>
                                        <p:tgtEl>
                                          <p:spTgt spid="9"/>
                                        </p:tgtEl>
                                        <p:attrNameLst>
                                          <p:attrName>ppt_y</p:attrName>
                                        </p:attrNameLst>
                                      </p:cBhvr>
                                      <p:tavLst>
                                        <p:tav tm="0">
                                          <p:val>
                                            <p:strVal val="#ppt_y-#ppt_h*1.125000"/>
                                          </p:val>
                                        </p:tav>
                                        <p:tav tm="100000">
                                          <p:val>
                                            <p:strVal val="#ppt_y"/>
                                          </p:val>
                                        </p:tav>
                                      </p:tavLst>
                                    </p:anim>
                                    <p:animEffect transition="in" filter="wipe(down)">
                                      <p:cBhvr>
                                        <p:cTn id="8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83" grpId="0"/>
      <p:bldP spid="84"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endParaRPr lang="zh-CN" altLang="en-US" sz="1270"/>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文本框 19"/>
            <p:cNvSpPr txBox="1"/>
            <p:nvPr/>
          </p:nvSpPr>
          <p:spPr>
            <a:xfrm>
              <a:off x="1465529" y="3020378"/>
              <a:ext cx="593116"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01</a:t>
              </a:r>
              <a:endParaRPr lang="zh-CN" altLang="en-US" sz="3575" dirty="0">
                <a:solidFill>
                  <a:schemeClr val="tx1">
                    <a:lumMod val="65000"/>
                    <a:lumOff val="35000"/>
                  </a:schemeClr>
                </a:solidFill>
                <a:latin typeface="Impact" panose="020B0806030902050204" pitchFamily="34" charset="0"/>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endParaRPr lang="zh-CN" altLang="en-US" sz="1270"/>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0" name="文本框 29"/>
            <p:cNvSpPr txBox="1"/>
            <p:nvPr/>
          </p:nvSpPr>
          <p:spPr>
            <a:xfrm>
              <a:off x="3374377" y="3020378"/>
              <a:ext cx="652767"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02</a:t>
              </a:r>
              <a:endParaRPr lang="zh-CN" altLang="en-US" sz="3575" dirty="0">
                <a:solidFill>
                  <a:schemeClr val="tx1">
                    <a:lumMod val="65000"/>
                    <a:lumOff val="35000"/>
                  </a:schemeClr>
                </a:solidFill>
                <a:latin typeface="Impact" panose="020B0806030902050204" pitchFamily="34" charset="0"/>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endParaRPr lang="zh-CN" altLang="en-US" sz="1270"/>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1" name="文本框 30"/>
            <p:cNvSpPr txBox="1"/>
            <p:nvPr/>
          </p:nvSpPr>
          <p:spPr>
            <a:xfrm>
              <a:off x="5344209" y="3020378"/>
              <a:ext cx="666402"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03</a:t>
              </a:r>
              <a:endParaRPr lang="zh-CN" altLang="en-US" sz="3575" dirty="0">
                <a:solidFill>
                  <a:schemeClr val="tx1">
                    <a:lumMod val="65000"/>
                    <a:lumOff val="35000"/>
                  </a:schemeClr>
                </a:solidFill>
                <a:latin typeface="Impact" panose="020B0806030902050204" pitchFamily="34" charset="0"/>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endParaRPr lang="zh-CN" altLang="en-US" sz="1270"/>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32" name="文本框 31"/>
            <p:cNvSpPr txBox="1"/>
            <p:nvPr/>
          </p:nvSpPr>
          <p:spPr>
            <a:xfrm>
              <a:off x="7326628" y="3020378"/>
              <a:ext cx="651063" cy="904314"/>
            </a:xfrm>
            <a:prstGeom prst="rect">
              <a:avLst/>
            </a:prstGeom>
            <a:noFill/>
          </p:spPr>
          <p:txBody>
            <a:bodyPr wrap="none" lIns="68271" tIns="34136" rIns="68271" bIns="34136">
              <a:spAutoFit/>
            </a:bodyPr>
            <a:lstStyle/>
            <a:p>
              <a:pPr algn="ctr">
                <a:defRPr/>
              </a:pPr>
              <a:r>
                <a:rPr lang="en-US" altLang="zh-CN" sz="1505" dirty="0">
                  <a:solidFill>
                    <a:schemeClr val="tx1">
                      <a:lumMod val="65000"/>
                      <a:lumOff val="35000"/>
                    </a:schemeClr>
                  </a:solidFill>
                </a:rPr>
                <a:t>STEP</a:t>
              </a:r>
            </a:p>
            <a:p>
              <a:pPr algn="ctr">
                <a:defRPr/>
              </a:pPr>
              <a:r>
                <a:rPr lang="en-US" altLang="zh-CN" sz="3575" dirty="0">
                  <a:solidFill>
                    <a:schemeClr val="tx1">
                      <a:lumMod val="65000"/>
                      <a:lumOff val="35000"/>
                    </a:schemeClr>
                  </a:solidFill>
                  <a:latin typeface="Impact" panose="020B0806030902050204" pitchFamily="34" charset="0"/>
                </a:rPr>
                <a:t>04</a:t>
              </a:r>
              <a:endParaRPr lang="zh-CN" altLang="en-US" sz="3575" dirty="0">
                <a:solidFill>
                  <a:schemeClr val="tx1">
                    <a:lumMod val="65000"/>
                    <a:lumOff val="35000"/>
                  </a:schemeClr>
                </a:solidFill>
                <a:latin typeface="Impact" panose="020B0806030902050204" pitchFamily="34" charset="0"/>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035"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CN" altLang="en-US" sz="1880" dirty="0">
                  <a:solidFill>
                    <a:schemeClr val="tx1">
                      <a:lumMod val="75000"/>
                      <a:lumOff val="25000"/>
                    </a:schemeClr>
                  </a:solidFill>
                  <a:latin typeface="+mj-ea"/>
                  <a:ea typeface="+mj-ea"/>
                  <a:sym typeface="宋体" panose="02010600030101010101" pitchFamily="2" charset="-122"/>
                </a:rPr>
                <a:t>添加标题</a:t>
              </a:r>
            </a:p>
          </p:txBody>
        </p:sp>
      </p:grpSp>
      <p:grpSp>
        <p:nvGrpSpPr>
          <p:cNvPr id="33" name="组合 32"/>
          <p:cNvGrpSpPr/>
          <p:nvPr/>
        </p:nvGrpSpPr>
        <p:grpSpPr>
          <a:xfrm>
            <a:off x="0" y="167406"/>
            <a:ext cx="9144000" cy="304776"/>
            <a:chOff x="0" y="144052"/>
            <a:chExt cx="9721850" cy="324036"/>
          </a:xfrm>
        </p:grpSpPr>
        <p:cxnSp>
          <p:nvCxnSpPr>
            <p:cNvPr id="34" name="直接连接符 3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userDrawn="1"/>
          </p:nvGrpSpPr>
          <p:grpSpPr>
            <a:xfrm>
              <a:off x="1260525" y="144052"/>
              <a:ext cx="2066885" cy="319659"/>
              <a:chOff x="2559580" y="72044"/>
              <a:chExt cx="2066885" cy="319659"/>
            </a:xfrm>
          </p:grpSpPr>
          <p:sp>
            <p:nvSpPr>
              <p:cNvPr id="50" name="五边形 49"/>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1"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1" name="组合 40"/>
            <p:cNvGrpSpPr/>
            <p:nvPr userDrawn="1"/>
          </p:nvGrpSpPr>
          <p:grpSpPr>
            <a:xfrm>
              <a:off x="2740163" y="144052"/>
              <a:ext cx="2066885" cy="319659"/>
              <a:chOff x="4972411" y="72044"/>
              <a:chExt cx="2066885" cy="319659"/>
            </a:xfrm>
          </p:grpSpPr>
          <p:sp>
            <p:nvSpPr>
              <p:cNvPr id="45" name="五边形 4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42" name="组合 41"/>
            <p:cNvGrpSpPr/>
            <p:nvPr userDrawn="1"/>
          </p:nvGrpSpPr>
          <p:grpSpPr>
            <a:xfrm>
              <a:off x="4212853" y="144052"/>
              <a:ext cx="2066885" cy="319659"/>
              <a:chOff x="7404958" y="72044"/>
              <a:chExt cx="2066885" cy="319659"/>
            </a:xfrm>
          </p:grpSpPr>
          <p:sp>
            <p:nvSpPr>
              <p:cNvPr id="43" name="五边形 4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2" name="组合 51"/>
          <p:cNvGrpSpPr/>
          <p:nvPr/>
        </p:nvGrpSpPr>
        <p:grpSpPr>
          <a:xfrm>
            <a:off x="-168957" y="133543"/>
            <a:ext cx="1944033" cy="440233"/>
            <a:chOff x="121344" y="72044"/>
            <a:chExt cx="2066885" cy="468053"/>
          </a:xfrm>
        </p:grpSpPr>
        <p:sp>
          <p:nvSpPr>
            <p:cNvPr id="53" name="五边形 52"/>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250" fill="hold"/>
                                        <p:tgtEl>
                                          <p:spTgt spid="33"/>
                                        </p:tgtEl>
                                        <p:attrNameLst>
                                          <p:attrName>ppt_x</p:attrName>
                                        </p:attrNameLst>
                                      </p:cBhvr>
                                      <p:tavLst>
                                        <p:tav tm="0">
                                          <p:val>
                                            <p:strVal val="1+#ppt_w/2"/>
                                          </p:val>
                                        </p:tav>
                                        <p:tav tm="100000">
                                          <p:val>
                                            <p:strVal val="#ppt_x"/>
                                          </p:val>
                                        </p:tav>
                                      </p:tavLst>
                                    </p:anim>
                                    <p:anim calcmode="lin" valueType="num">
                                      <p:cBhvr additive="base">
                                        <p:cTn id="8" dur="25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additive="base">
                                        <p:cTn id="12" dur="250" fill="hold"/>
                                        <p:tgtEl>
                                          <p:spTgt spid="52"/>
                                        </p:tgtEl>
                                        <p:attrNameLst>
                                          <p:attrName>ppt_x</p:attrName>
                                        </p:attrNameLst>
                                      </p:cBhvr>
                                      <p:tavLst>
                                        <p:tav tm="0">
                                          <p:val>
                                            <p:strVal val="#ppt_x"/>
                                          </p:val>
                                        </p:tav>
                                        <p:tav tm="100000">
                                          <p:val>
                                            <p:strVal val="#ppt_x"/>
                                          </p:val>
                                        </p:tav>
                                      </p:tavLst>
                                    </p:anim>
                                    <p:anim calcmode="lin" valueType="num">
                                      <p:cBhvr additive="base">
                                        <p:cTn id="13" dur="250" fill="hold"/>
                                        <p:tgtEl>
                                          <p:spTgt spid="5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0-#ppt_w/2"/>
                                          </p:val>
                                        </p:tav>
                                        <p:tav tm="100000">
                                          <p:val>
                                            <p:strVal val="#ppt_x"/>
                                          </p:val>
                                        </p:tav>
                                      </p:tavLst>
                                    </p:anim>
                                    <p:anim calcmode="lin" valueType="num">
                                      <p:cBhvr additive="base">
                                        <p:cTn id="18" dur="25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250"/>
                                        <p:tgtEl>
                                          <p:spTgt spid="24"/>
                                        </p:tgtEl>
                                      </p:cBhvr>
                                    </p:animEffec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50" fill="hold"/>
                                        <p:tgtEl>
                                          <p:spTgt spid="3"/>
                                        </p:tgtEl>
                                        <p:attrNameLst>
                                          <p:attrName>ppt_x</p:attrName>
                                        </p:attrNameLst>
                                      </p:cBhvr>
                                      <p:tavLst>
                                        <p:tav tm="0">
                                          <p:val>
                                            <p:strVal val="0-#ppt_w/2"/>
                                          </p:val>
                                        </p:tav>
                                        <p:tav tm="100000">
                                          <p:val>
                                            <p:strVal val="#ppt_x"/>
                                          </p:val>
                                        </p:tav>
                                      </p:tavLst>
                                    </p:anim>
                                    <p:anim calcmode="lin" valueType="num">
                                      <p:cBhvr additive="base">
                                        <p:cTn id="27" dur="250" fill="hold"/>
                                        <p:tgtEl>
                                          <p:spTgt spid="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4" presetClass="entr" presetSubtype="1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randombar(horizontal)">
                                      <p:cBhvr>
                                        <p:cTn id="31" dur="250"/>
                                        <p:tgtEl>
                                          <p:spTgt spid="28"/>
                                        </p:tgtEl>
                                      </p:cBhvr>
                                    </p:animEffect>
                                  </p:childTnLst>
                                </p:cTn>
                              </p:par>
                            </p:childTnLst>
                          </p:cTn>
                        </p:par>
                        <p:par>
                          <p:cTn id="32" fill="hold">
                            <p:stCondLst>
                              <p:cond delay="3000"/>
                            </p:stCondLst>
                            <p:childTnLst>
                              <p:par>
                                <p:cTn id="33" presetID="2" presetClass="entr" presetSubtype="8"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250" fill="hold"/>
                                        <p:tgtEl>
                                          <p:spTgt spid="4"/>
                                        </p:tgtEl>
                                        <p:attrNameLst>
                                          <p:attrName>ppt_x</p:attrName>
                                        </p:attrNameLst>
                                      </p:cBhvr>
                                      <p:tavLst>
                                        <p:tav tm="0">
                                          <p:val>
                                            <p:strVal val="0-#ppt_w/2"/>
                                          </p:val>
                                        </p:tav>
                                        <p:tav tm="100000">
                                          <p:val>
                                            <p:strVal val="#ppt_x"/>
                                          </p:val>
                                        </p:tav>
                                      </p:tavLst>
                                    </p:anim>
                                    <p:anim calcmode="lin" valueType="num">
                                      <p:cBhvr additive="base">
                                        <p:cTn id="36" dur="250" fill="hold"/>
                                        <p:tgtEl>
                                          <p:spTgt spid="4"/>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14" presetClass="entr" presetSubtype="1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randombar(horizontal)">
                                      <p:cBhvr>
                                        <p:cTn id="40" dur="250"/>
                                        <p:tgtEl>
                                          <p:spTgt spid="38"/>
                                        </p:tgtEl>
                                      </p:cBhvr>
                                    </p:animEffect>
                                  </p:childTnLst>
                                </p:cTn>
                              </p:par>
                            </p:childTnLst>
                          </p:cTn>
                        </p:par>
                        <p:par>
                          <p:cTn id="41" fill="hold">
                            <p:stCondLst>
                              <p:cond delay="4000"/>
                            </p:stCondLst>
                            <p:childTnLst>
                              <p:par>
                                <p:cTn id="42" presetID="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250" fill="hold"/>
                                        <p:tgtEl>
                                          <p:spTgt spid="5"/>
                                        </p:tgtEl>
                                        <p:attrNameLst>
                                          <p:attrName>ppt_x</p:attrName>
                                        </p:attrNameLst>
                                      </p:cBhvr>
                                      <p:tavLst>
                                        <p:tav tm="0">
                                          <p:val>
                                            <p:strVal val="0-#ppt_w/2"/>
                                          </p:val>
                                        </p:tav>
                                        <p:tav tm="100000">
                                          <p:val>
                                            <p:strVal val="#ppt_x"/>
                                          </p:val>
                                        </p:tav>
                                      </p:tavLst>
                                    </p:anim>
                                    <p:anim calcmode="lin" valueType="num">
                                      <p:cBhvr additive="base">
                                        <p:cTn id="45" dur="250" fill="hold"/>
                                        <p:tgtEl>
                                          <p:spTgt spid="5"/>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14" presetClass="entr" presetSubtype="10"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randombar(horizontal)">
                                      <p:cBhvr>
                                        <p:cTn id="4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3385" b="1">
                  <a:solidFill>
                    <a:srgbClr val="F8F8F8"/>
                  </a:solidFill>
                  <a:latin typeface="微软雅黑" panose="020B0503020204020204" pitchFamily="34" charset="-122"/>
                  <a:ea typeface="微软雅黑" panose="020B0503020204020204" pitchFamily="34" charset="-122"/>
                </a:rPr>
                <a:t>① </a:t>
              </a:r>
              <a:endParaRPr lang="en-US" altLang="zh-CN" sz="338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2255" b="1">
                  <a:solidFill>
                    <a:srgbClr val="F8F8F8"/>
                  </a:solidFill>
                  <a:latin typeface="微软雅黑" panose="020B0503020204020204" pitchFamily="34" charset="-122"/>
                  <a:ea typeface="微软雅黑" panose="020B0503020204020204" pitchFamily="34" charset="-122"/>
                </a:rPr>
                <a:t>您的标题</a:t>
              </a:r>
              <a:endParaRPr lang="zh-CN" altLang="en-US" sz="2255" b="1">
                <a:solidFill>
                  <a:srgbClr val="F8F8F8"/>
                </a:solidFill>
                <a:ea typeface="微软雅黑" panose="020B0503020204020204" pitchFamily="34" charset="-122"/>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accent4"/>
                  </a:solidFill>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a:solidFill>
                    <a:srgbClr val="F8F8F8"/>
                  </a:solidFill>
                  <a:latin typeface="微软雅黑" panose="020B0503020204020204" pitchFamily="34" charset="-122"/>
                  <a:ea typeface="微软雅黑" panose="020B0503020204020204" pitchFamily="34" charset="-122"/>
                </a:rPr>
                <a:t>② </a:t>
              </a:r>
              <a:endParaRPr lang="en-US" altLang="zh-CN" sz="2635" b="1">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a:solidFill>
                    <a:srgbClr val="F8F8F8"/>
                  </a:solidFill>
                  <a:latin typeface="微软雅黑" panose="020B0503020204020204" pitchFamily="34" charset="-122"/>
                  <a:ea typeface="微软雅黑" panose="020B0503020204020204" pitchFamily="34" charset="-122"/>
                </a:rPr>
                <a:t>您的标题</a:t>
              </a:r>
              <a:endParaRPr lang="zh-CN" altLang="en-US" sz="1695" b="1">
                <a:solidFill>
                  <a:srgbClr val="F8F8F8"/>
                </a:solidFill>
                <a:ea typeface="微软雅黑" panose="020B0503020204020204" pitchFamily="34" charset="-122"/>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09955">
                    <a:defRPr/>
                  </a:pPr>
                  <a:endParaRPr lang="zh-CN" altLang="en-US" sz="1270">
                    <a:solidFill>
                      <a:schemeClr val="tx1"/>
                    </a:solidFill>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30000"/>
                </a:lnSpc>
              </a:pPr>
              <a:r>
                <a:rPr lang="zh-CN" altLang="en-US" sz="2635" b="1" dirty="0">
                  <a:solidFill>
                    <a:srgbClr val="F8F8F8"/>
                  </a:solidFill>
                  <a:latin typeface="微软雅黑" panose="020B0503020204020204" pitchFamily="34" charset="-122"/>
                  <a:ea typeface="微软雅黑" panose="020B0503020204020204" pitchFamily="34" charset="-122"/>
                </a:rPr>
                <a:t>③ </a:t>
              </a:r>
              <a:endParaRPr lang="en-US" altLang="zh-CN" sz="2635" b="1" dirty="0">
                <a:solidFill>
                  <a:srgbClr val="F8F8F8"/>
                </a:solidFill>
                <a:latin typeface="微软雅黑" panose="020B0503020204020204" pitchFamily="34" charset="-122"/>
                <a:ea typeface="微软雅黑" panose="020B0503020204020204" pitchFamily="34" charset="-122"/>
              </a:endParaRPr>
            </a:p>
            <a:p>
              <a:pPr algn="ctr">
                <a:lnSpc>
                  <a:spcPct val="130000"/>
                </a:lnSpc>
              </a:pPr>
              <a:r>
                <a:rPr lang="zh-CN" altLang="en-US" sz="1695" b="1" dirty="0">
                  <a:solidFill>
                    <a:srgbClr val="F8F8F8"/>
                  </a:solidFill>
                  <a:latin typeface="微软雅黑" panose="020B0503020204020204" pitchFamily="34" charset="-122"/>
                  <a:ea typeface="微软雅黑" panose="020B0503020204020204" pitchFamily="34" charset="-122"/>
                </a:rPr>
                <a:t>您的标题</a:t>
              </a:r>
              <a:endParaRPr lang="zh-CN" altLang="en-US" sz="1695" b="1" dirty="0">
                <a:solidFill>
                  <a:srgbClr val="F8F8F8"/>
                </a:solidFill>
                <a:ea typeface="微软雅黑" panose="020B0503020204020204" pitchFamily="34" charset="-122"/>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defTabSz="909955">
              <a:lnSpc>
                <a:spcPct val="130000"/>
              </a:lnSpc>
              <a:defRPr/>
            </a:pPr>
            <a:r>
              <a:rPr lang="zh-CN" altLang="en-US" sz="1695" dirty="0">
                <a:solidFill>
                  <a:schemeClr val="tx1">
                    <a:lumMod val="65000"/>
                    <a:lumOff val="35000"/>
                  </a:schemeClr>
                </a:solidFill>
                <a:latin typeface="微软雅黑" panose="020B0503020204020204" pitchFamily="34" charset="-122"/>
                <a:ea typeface="微软雅黑" panose="020B0503020204020204" pitchFamily="34" charset="-122"/>
              </a:rPr>
              <a:t>单击填加标题</a:t>
            </a:r>
            <a:endParaRPr lang="en-US" altLang="zh-CN" sz="1695" dirty="0">
              <a:solidFill>
                <a:schemeClr val="tx1">
                  <a:lumMod val="65000"/>
                  <a:lumOff val="35000"/>
                </a:schemeClr>
              </a:solidFill>
              <a:latin typeface="微软雅黑" panose="020B0503020204020204" pitchFamily="34" charset="-122"/>
              <a:ea typeface="微软雅黑" panose="020B0503020204020204" pitchFamily="34" charset="-122"/>
            </a:endParaRPr>
          </a:p>
          <a:p>
            <a:pPr defTabSz="909955">
              <a:lnSpc>
                <a:spcPct val="130000"/>
              </a:lnSpc>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rPr>
              <a:t>这里输入文字这里输入文字这里输入文字这里输入文字这里输入文字这里输入文字</a:t>
            </a:r>
          </a:p>
          <a:p>
            <a:pPr defTabSz="909955">
              <a:lnSpc>
                <a:spcPct val="130000"/>
              </a:lnSpc>
              <a:defRPr/>
            </a:pPr>
            <a:endParaRPr lang="zh-CN" altLang="en-US" sz="127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0" y="167406"/>
            <a:ext cx="9144000" cy="304776"/>
            <a:chOff x="0" y="144052"/>
            <a:chExt cx="9721850" cy="324036"/>
          </a:xfrm>
        </p:grpSpPr>
        <p:cxnSp>
          <p:nvCxnSpPr>
            <p:cNvPr id="27" name="直接连接符 2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组合 27"/>
            <p:cNvGrpSpPr/>
            <p:nvPr userDrawn="1"/>
          </p:nvGrpSpPr>
          <p:grpSpPr>
            <a:xfrm>
              <a:off x="1260525" y="144052"/>
              <a:ext cx="2066885" cy="319659"/>
              <a:chOff x="2559580" y="72044"/>
              <a:chExt cx="2066885" cy="319659"/>
            </a:xfrm>
          </p:grpSpPr>
          <p:sp>
            <p:nvSpPr>
              <p:cNvPr id="41" name="五边形 4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0" name="组合 29"/>
            <p:cNvGrpSpPr/>
            <p:nvPr userDrawn="1"/>
          </p:nvGrpSpPr>
          <p:grpSpPr>
            <a:xfrm>
              <a:off x="2740163" y="144052"/>
              <a:ext cx="2066885" cy="319659"/>
              <a:chOff x="4972411" y="72044"/>
              <a:chExt cx="2066885" cy="319659"/>
            </a:xfrm>
          </p:grpSpPr>
          <p:sp>
            <p:nvSpPr>
              <p:cNvPr id="37" name="五边形 3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3" name="组合 32"/>
            <p:cNvGrpSpPr/>
            <p:nvPr userDrawn="1"/>
          </p:nvGrpSpPr>
          <p:grpSpPr>
            <a:xfrm>
              <a:off x="4212853" y="144052"/>
              <a:ext cx="2066885" cy="319659"/>
              <a:chOff x="7404958" y="72044"/>
              <a:chExt cx="2066885" cy="319659"/>
            </a:xfrm>
          </p:grpSpPr>
          <p:sp>
            <p:nvSpPr>
              <p:cNvPr id="34" name="五边形 3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3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3" name="组合 42"/>
          <p:cNvGrpSpPr/>
          <p:nvPr/>
        </p:nvGrpSpPr>
        <p:grpSpPr>
          <a:xfrm>
            <a:off x="-168957" y="133543"/>
            <a:ext cx="1944033" cy="440233"/>
            <a:chOff x="121344" y="72044"/>
            <a:chExt cx="2066885" cy="468053"/>
          </a:xfrm>
        </p:grpSpPr>
        <p:sp>
          <p:nvSpPr>
            <p:cNvPr id="44" name="五边形 4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1+#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250" fill="hold"/>
                                        <p:tgtEl>
                                          <p:spTgt spid="43"/>
                                        </p:tgtEl>
                                        <p:attrNameLst>
                                          <p:attrName>ppt_x</p:attrName>
                                        </p:attrNameLst>
                                      </p:cBhvr>
                                      <p:tavLst>
                                        <p:tav tm="0">
                                          <p:val>
                                            <p:strVal val="#ppt_x"/>
                                          </p:val>
                                        </p:tav>
                                        <p:tav tm="100000">
                                          <p:val>
                                            <p:strVal val="#ppt_x"/>
                                          </p:val>
                                        </p:tav>
                                      </p:tavLst>
                                    </p:anim>
                                    <p:anim calcmode="lin" valueType="num">
                                      <p:cBhvr additive="base">
                                        <p:cTn id="13" dur="250" fill="hold"/>
                                        <p:tgtEl>
                                          <p:spTgt spid="4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3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strVal val="(6*min(max(#ppt_w*#ppt_h,.3),1)-7.4)/-.7*#ppt_w"/>
                                          </p:val>
                                        </p:tav>
                                        <p:tav tm="100000">
                                          <p:val>
                                            <p:strVal val="#ppt_w"/>
                                          </p:val>
                                        </p:tav>
                                      </p:tavLst>
                                    </p:anim>
                                    <p:anim calcmode="lin" valueType="num">
                                      <p:cBhvr>
                                        <p:cTn id="18" dur="250" fill="hold"/>
                                        <p:tgtEl>
                                          <p:spTgt spid="2"/>
                                        </p:tgtEl>
                                        <p:attrNameLst>
                                          <p:attrName>ppt_h</p:attrName>
                                        </p:attrNameLst>
                                      </p:cBhvr>
                                      <p:tavLst>
                                        <p:tav tm="0">
                                          <p:val>
                                            <p:strVal val="(6*min(max(#ppt_w*#ppt_h,.3),1)-7.4)/-.7*#ppt_h"/>
                                          </p:val>
                                        </p:tav>
                                        <p:tav tm="100000">
                                          <p:val>
                                            <p:strVal val="#ppt_h"/>
                                          </p:val>
                                        </p:tav>
                                      </p:tavLst>
                                    </p:anim>
                                    <p:anim calcmode="lin" valueType="num">
                                      <p:cBhvr>
                                        <p:cTn id="19" dur="250" fill="hold"/>
                                        <p:tgtEl>
                                          <p:spTgt spid="2"/>
                                        </p:tgtEl>
                                        <p:attrNameLst>
                                          <p:attrName>ppt_x</p:attrName>
                                        </p:attrNameLst>
                                      </p:cBhvr>
                                      <p:tavLst>
                                        <p:tav tm="0">
                                          <p:val>
                                            <p:fltVal val="0.5"/>
                                          </p:val>
                                        </p:tav>
                                        <p:tav tm="100000">
                                          <p:val>
                                            <p:strVal val="#ppt_x"/>
                                          </p:val>
                                        </p:tav>
                                      </p:tavLst>
                                    </p:anim>
                                    <p:anim calcmode="lin" valueType="num">
                                      <p:cBhvr>
                                        <p:cTn id="2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500"/>
                            </p:stCondLst>
                            <p:childTnLst>
                              <p:par>
                                <p:cTn id="22" presetID="23" presetClass="entr" presetSubtype="3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strVal val="(6*min(max(#ppt_w*#ppt_h,.3),1)-7.4)/-.7*#ppt_w"/>
                                          </p:val>
                                        </p:tav>
                                        <p:tav tm="100000">
                                          <p:val>
                                            <p:strVal val="#ppt_w"/>
                                          </p:val>
                                        </p:tav>
                                      </p:tavLst>
                                    </p:anim>
                                    <p:anim calcmode="lin" valueType="num">
                                      <p:cBhvr>
                                        <p:cTn id="25" dur="250" fill="hold"/>
                                        <p:tgtEl>
                                          <p:spTgt spid="5"/>
                                        </p:tgtEl>
                                        <p:attrNameLst>
                                          <p:attrName>ppt_h</p:attrName>
                                        </p:attrNameLst>
                                      </p:cBhvr>
                                      <p:tavLst>
                                        <p:tav tm="0">
                                          <p:val>
                                            <p:strVal val="(6*min(max(#ppt_w*#ppt_h,.3),1)-7.4)/-.7*#ppt_h"/>
                                          </p:val>
                                        </p:tav>
                                        <p:tav tm="100000">
                                          <p:val>
                                            <p:strVal val="#ppt_h"/>
                                          </p:val>
                                        </p:tav>
                                      </p:tavLst>
                                    </p:anim>
                                    <p:anim calcmode="lin" valueType="num">
                                      <p:cBhvr>
                                        <p:cTn id="26" dur="250" fill="hold"/>
                                        <p:tgtEl>
                                          <p:spTgt spid="5"/>
                                        </p:tgtEl>
                                        <p:attrNameLst>
                                          <p:attrName>ppt_x</p:attrName>
                                        </p:attrNameLst>
                                      </p:cBhvr>
                                      <p:tavLst>
                                        <p:tav tm="0">
                                          <p:val>
                                            <p:fltVal val="0.5"/>
                                          </p:val>
                                        </p:tav>
                                        <p:tav tm="100000">
                                          <p:val>
                                            <p:strVal val="#ppt_x"/>
                                          </p:val>
                                        </p:tav>
                                      </p:tavLst>
                                    </p:anim>
                                    <p:anim calcmode="lin" valueType="num">
                                      <p:cBhvr>
                                        <p:cTn id="2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28" fill="hold">
                            <p:stCondLst>
                              <p:cond delay="2000"/>
                            </p:stCondLst>
                            <p:childTnLst>
                              <p:par>
                                <p:cTn id="29" presetID="23" presetClass="entr" presetSubtype="36"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250" fill="hold"/>
                                        <p:tgtEl>
                                          <p:spTgt spid="8"/>
                                        </p:tgtEl>
                                        <p:attrNameLst>
                                          <p:attrName>ppt_w</p:attrName>
                                        </p:attrNameLst>
                                      </p:cBhvr>
                                      <p:tavLst>
                                        <p:tav tm="0">
                                          <p:val>
                                            <p:strVal val="(6*min(max(#ppt_w*#ppt_h,.3),1)-7.4)/-.7*#ppt_w"/>
                                          </p:val>
                                        </p:tav>
                                        <p:tav tm="100000">
                                          <p:val>
                                            <p:strVal val="#ppt_w"/>
                                          </p:val>
                                        </p:tav>
                                      </p:tavLst>
                                    </p:anim>
                                    <p:anim calcmode="lin" valueType="num">
                                      <p:cBhvr>
                                        <p:cTn id="32" dur="250" fill="hold"/>
                                        <p:tgtEl>
                                          <p:spTgt spid="8"/>
                                        </p:tgtEl>
                                        <p:attrNameLst>
                                          <p:attrName>ppt_h</p:attrName>
                                        </p:attrNameLst>
                                      </p:cBhvr>
                                      <p:tavLst>
                                        <p:tav tm="0">
                                          <p:val>
                                            <p:strVal val="(6*min(max(#ppt_w*#ppt_h,.3),1)-7.4)/-.7*#ppt_h"/>
                                          </p:val>
                                        </p:tav>
                                        <p:tav tm="100000">
                                          <p:val>
                                            <p:strVal val="#ppt_h"/>
                                          </p:val>
                                        </p:tav>
                                      </p:tavLst>
                                    </p:anim>
                                    <p:anim calcmode="lin" valueType="num">
                                      <p:cBhvr>
                                        <p:cTn id="33" dur="250" fill="hold"/>
                                        <p:tgtEl>
                                          <p:spTgt spid="8"/>
                                        </p:tgtEl>
                                        <p:attrNameLst>
                                          <p:attrName>ppt_x</p:attrName>
                                        </p:attrNameLst>
                                      </p:cBhvr>
                                      <p:tavLst>
                                        <p:tav tm="0">
                                          <p:val>
                                            <p:fltVal val="0.5"/>
                                          </p:val>
                                        </p:tav>
                                        <p:tav tm="100000">
                                          <p:val>
                                            <p:strVal val="#ppt_x"/>
                                          </p:val>
                                        </p:tav>
                                      </p:tavLst>
                                    </p:anim>
                                    <p:anim calcmode="lin" valueType="num">
                                      <p:cBhvr>
                                        <p:cTn id="3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 presetClass="entr" presetSubtype="6" decel="100000"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250" fill="hold"/>
                                        <p:tgtEl>
                                          <p:spTgt spid="69"/>
                                        </p:tgtEl>
                                        <p:attrNameLst>
                                          <p:attrName>ppt_x</p:attrName>
                                        </p:attrNameLst>
                                      </p:cBhvr>
                                      <p:tavLst>
                                        <p:tav tm="0">
                                          <p:val>
                                            <p:strVal val="1+#ppt_w/2"/>
                                          </p:val>
                                        </p:tav>
                                        <p:tav tm="100000">
                                          <p:val>
                                            <p:strVal val="#ppt_x"/>
                                          </p:val>
                                        </p:tav>
                                      </p:tavLst>
                                    </p:anim>
                                    <p:anim calcmode="lin" valueType="num">
                                      <p:cBhvr additive="base">
                                        <p:cTn id="39" dur="250" fill="hold"/>
                                        <p:tgtEl>
                                          <p:spTgt spid="69"/>
                                        </p:tgtEl>
                                        <p:attrNameLst>
                                          <p:attrName>ppt_y</p:attrName>
                                        </p:attrNameLst>
                                      </p:cBhvr>
                                      <p:tavLst>
                                        <p:tav tm="0">
                                          <p:val>
                                            <p:strVal val="1+#ppt_h/2"/>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250" fill="hold"/>
                                        <p:tgtEl>
                                          <p:spTgt spid="70"/>
                                        </p:tgtEl>
                                        <p:attrNameLst>
                                          <p:attrName>ppt_x</p:attrName>
                                        </p:attrNameLst>
                                      </p:cBhvr>
                                      <p:tavLst>
                                        <p:tav tm="0">
                                          <p:val>
                                            <p:strVal val="1+#ppt_w/2"/>
                                          </p:val>
                                        </p:tav>
                                        <p:tav tm="100000">
                                          <p:val>
                                            <p:strVal val="#ppt_x"/>
                                          </p:val>
                                        </p:tav>
                                      </p:tavLst>
                                    </p:anim>
                                    <p:anim calcmode="lin" valueType="num">
                                      <p:cBhvr additive="base">
                                        <p:cTn id="43" dur="250" fill="hold"/>
                                        <p:tgtEl>
                                          <p:spTgt spid="70"/>
                                        </p:tgtEl>
                                        <p:attrNameLst>
                                          <p:attrName>ppt_y</p:attrName>
                                        </p:attrNameLst>
                                      </p:cBhvr>
                                      <p:tavLst>
                                        <p:tav tm="0">
                                          <p:val>
                                            <p:strVal val="#ppt_y"/>
                                          </p:val>
                                        </p:tav>
                                        <p:tav tm="100000">
                                          <p:val>
                                            <p:strVal val="#ppt_y"/>
                                          </p:val>
                                        </p:tav>
                                      </p:tavLst>
                                    </p:anim>
                                  </p:childTnLst>
                                </p:cTn>
                              </p:par>
                              <p:par>
                                <p:cTn id="44" presetID="2" presetClass="entr" presetSubtype="8" decel="10000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additive="base">
                                        <p:cTn id="46" dur="250" fill="hold"/>
                                        <p:tgtEl>
                                          <p:spTgt spid="71"/>
                                        </p:tgtEl>
                                        <p:attrNameLst>
                                          <p:attrName>ppt_x</p:attrName>
                                        </p:attrNameLst>
                                      </p:cBhvr>
                                      <p:tavLst>
                                        <p:tav tm="0">
                                          <p:val>
                                            <p:strVal val="0-#ppt_w/2"/>
                                          </p:val>
                                        </p:tav>
                                        <p:tav tm="100000">
                                          <p:val>
                                            <p:strVal val="#ppt_x"/>
                                          </p:val>
                                        </p:tav>
                                      </p:tavLst>
                                    </p:anim>
                                    <p:anim calcmode="lin" valueType="num">
                                      <p:cBhvr additive="base">
                                        <p:cTn id="4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
          <p:cNvSpPr/>
          <p:nvPr/>
        </p:nvSpPr>
        <p:spPr bwMode="auto">
          <a:xfrm>
            <a:off x="4317207" y="3208794"/>
            <a:ext cx="1839516" cy="159798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52" name="Freeform 5"/>
          <p:cNvSpPr/>
          <p:nvPr/>
        </p:nvSpPr>
        <p:spPr bwMode="auto">
          <a:xfrm>
            <a:off x="2905126" y="798302"/>
            <a:ext cx="1684735" cy="146393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40964" name="组合 1"/>
          <p:cNvGrpSpPr/>
          <p:nvPr/>
        </p:nvGrpSpPr>
        <p:grpSpPr bwMode="auto">
          <a:xfrm>
            <a:off x="5672137" y="872381"/>
            <a:ext cx="1622823" cy="1411019"/>
            <a:chOff x="7562320" y="897326"/>
            <a:chExt cx="2164994" cy="1905223"/>
          </a:xfrm>
        </p:grpSpPr>
        <p:sp>
          <p:nvSpPr>
            <p:cNvPr id="110" name="Freeform 5"/>
            <p:cNvSpPr/>
            <p:nvPr/>
          </p:nvSpPr>
          <p:spPr bwMode="auto">
            <a:xfrm>
              <a:off x="7562320" y="897326"/>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3" name="Freeform 5"/>
            <p:cNvSpPr/>
            <p:nvPr/>
          </p:nvSpPr>
          <p:spPr bwMode="auto">
            <a:xfrm>
              <a:off x="7708469" y="1025939"/>
              <a:ext cx="1872694" cy="164799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a:solidFill>
                <a:schemeClr val="bg2">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1024" name="组合 72"/>
            <p:cNvGrpSpPr/>
            <p:nvPr/>
          </p:nvGrpSpPr>
          <p:grpSpPr bwMode="auto">
            <a:xfrm>
              <a:off x="8227424" y="1384273"/>
              <a:ext cx="1328649" cy="1223201"/>
              <a:chOff x="5722963" y="2742165"/>
              <a:chExt cx="500063" cy="460375"/>
            </a:xfrm>
          </p:grpSpPr>
          <p:sp>
            <p:nvSpPr>
              <p:cNvPr id="8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28"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29"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5" name="组合 2"/>
          <p:cNvGrpSpPr/>
          <p:nvPr/>
        </p:nvGrpSpPr>
        <p:grpSpPr bwMode="auto">
          <a:xfrm>
            <a:off x="4352925" y="1650794"/>
            <a:ext cx="1622823" cy="1411019"/>
            <a:chOff x="5803300" y="1948400"/>
            <a:chExt cx="2164994" cy="1905223"/>
          </a:xfrm>
        </p:grpSpPr>
        <p:sp>
          <p:nvSpPr>
            <p:cNvPr id="111" name="Freeform 5"/>
            <p:cNvSpPr/>
            <p:nvPr/>
          </p:nvSpPr>
          <p:spPr bwMode="auto">
            <a:xfrm>
              <a:off x="5803300" y="1948400"/>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2" name="Freeform 5"/>
            <p:cNvSpPr/>
            <p:nvPr/>
          </p:nvSpPr>
          <p:spPr bwMode="auto">
            <a:xfrm>
              <a:off x="5948780" y="2078346"/>
              <a:ext cx="1846429" cy="162488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solidFill>
                <a:schemeClr val="accent1">
                  <a:lumMod val="75000"/>
                </a:schemeClr>
              </a:solidFill>
              <a:prstDash val="solid"/>
              <a:miter lim="800000"/>
            </a:ln>
          </p:spPr>
          <p:txBody>
            <a:bodyPr/>
            <a:lstStyle/>
            <a:p>
              <a:pPr>
                <a:defRPr/>
              </a:pPr>
              <a:endParaRPr lang="zh-CN" altLang="en-US" sz="1270"/>
            </a:p>
          </p:txBody>
        </p:sp>
        <p:grpSp>
          <p:nvGrpSpPr>
            <p:cNvPr id="41012" name="组合 73"/>
            <p:cNvGrpSpPr/>
            <p:nvPr/>
          </p:nvGrpSpPr>
          <p:grpSpPr bwMode="auto">
            <a:xfrm>
              <a:off x="6481655" y="2517630"/>
              <a:ext cx="1339125" cy="1206045"/>
              <a:chOff x="952501" y="6013451"/>
              <a:chExt cx="511175" cy="460375"/>
            </a:xfrm>
          </p:grpSpPr>
          <p:sp>
            <p:nvSpPr>
              <p:cNvPr id="8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16"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17"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6" name="组合 3"/>
          <p:cNvGrpSpPr/>
          <p:nvPr/>
        </p:nvGrpSpPr>
        <p:grpSpPr bwMode="auto">
          <a:xfrm>
            <a:off x="3033712" y="2429207"/>
            <a:ext cx="1622823" cy="1412194"/>
            <a:chOff x="4044280" y="2999474"/>
            <a:chExt cx="2164994" cy="1905223"/>
          </a:xfrm>
        </p:grpSpPr>
        <p:sp>
          <p:nvSpPr>
            <p:cNvPr id="112" name="Freeform 5"/>
            <p:cNvSpPr/>
            <p:nvPr/>
          </p:nvSpPr>
          <p:spPr bwMode="auto">
            <a:xfrm>
              <a:off x="4044280" y="2999474"/>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4" name="Freeform 5"/>
            <p:cNvSpPr/>
            <p:nvPr/>
          </p:nvSpPr>
          <p:spPr bwMode="auto">
            <a:xfrm>
              <a:off x="4200183" y="3161348"/>
              <a:ext cx="1833385" cy="161340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cap="flat">
              <a:solidFill>
                <a:schemeClr val="accent2">
                  <a:lumMod val="60000"/>
                  <a:lumOff val="40000"/>
                </a:schemeClr>
              </a:solidFill>
              <a:prstDash val="solid"/>
              <a:miter lim="800000"/>
            </a:ln>
          </p:spPr>
          <p:txBody>
            <a:bodyPr/>
            <a:lstStyle/>
            <a:p>
              <a:pPr>
                <a:defRPr/>
              </a:pPr>
              <a:endParaRPr lang="zh-CN" altLang="en-US" sz="1270"/>
            </a:p>
          </p:txBody>
        </p:sp>
        <p:grpSp>
          <p:nvGrpSpPr>
            <p:cNvPr id="41000" name="组合 74"/>
            <p:cNvGrpSpPr/>
            <p:nvPr/>
          </p:nvGrpSpPr>
          <p:grpSpPr bwMode="auto">
            <a:xfrm>
              <a:off x="4742518" y="3572999"/>
              <a:ext cx="1329665" cy="1197525"/>
              <a:chOff x="5405438" y="6815138"/>
              <a:chExt cx="511175" cy="460375"/>
            </a:xfrm>
          </p:grpSpPr>
          <p:sp>
            <p:nvSpPr>
              <p:cNvPr id="8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1004"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1005"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40967" name="组合 4"/>
          <p:cNvGrpSpPr/>
          <p:nvPr/>
        </p:nvGrpSpPr>
        <p:grpSpPr bwMode="auto">
          <a:xfrm>
            <a:off x="1714500" y="3208794"/>
            <a:ext cx="1622823" cy="1411019"/>
            <a:chOff x="2285260" y="4050548"/>
            <a:chExt cx="2164994" cy="1905223"/>
          </a:xfrm>
        </p:grpSpPr>
        <p:sp>
          <p:nvSpPr>
            <p:cNvPr id="113" name="Freeform 5"/>
            <p:cNvSpPr/>
            <p:nvPr/>
          </p:nvSpPr>
          <p:spPr bwMode="auto">
            <a:xfrm>
              <a:off x="2285260" y="4050548"/>
              <a:ext cx="2164994" cy="190522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anchor="ctr"/>
            <a:lstStyle/>
            <a:p>
              <a:pPr algn="ctr">
                <a:defRPr/>
              </a:pPr>
              <a:endParaRPr lang="zh-CN" altLang="en-US" sz="1270" kern="0">
                <a:solidFill>
                  <a:prstClr val="white"/>
                </a:solidFill>
                <a:latin typeface="Calibri" panose="020F0502020204030204"/>
              </a:endParaRPr>
            </a:p>
          </p:txBody>
        </p:sp>
        <p:sp>
          <p:nvSpPr>
            <p:cNvPr id="105" name="Freeform 5"/>
            <p:cNvSpPr/>
            <p:nvPr/>
          </p:nvSpPr>
          <p:spPr bwMode="auto">
            <a:xfrm>
              <a:off x="2446237" y="4201094"/>
              <a:ext cx="1830374" cy="1610752"/>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solidFill>
                <a:schemeClr val="accent4">
                  <a:lumMod val="60000"/>
                  <a:lumOff val="40000"/>
                </a:schemeClr>
              </a:soli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grpSp>
          <p:nvGrpSpPr>
            <p:cNvPr id="40988" name="组合 75"/>
            <p:cNvGrpSpPr/>
            <p:nvPr/>
          </p:nvGrpSpPr>
          <p:grpSpPr bwMode="auto">
            <a:xfrm>
              <a:off x="2970142" y="4598630"/>
              <a:ext cx="1348095" cy="1199681"/>
              <a:chOff x="688976" y="7240588"/>
              <a:chExt cx="519113" cy="461963"/>
            </a:xfrm>
          </p:grpSpPr>
          <p:sp>
            <p:nvSpPr>
              <p:cNvPr id="7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40992"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40993"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
        <p:nvSpPr>
          <p:cNvPr id="114" name="Freeform 5"/>
          <p:cNvSpPr/>
          <p:nvPr/>
        </p:nvSpPr>
        <p:spPr bwMode="auto">
          <a:xfrm>
            <a:off x="3271838" y="3961337"/>
            <a:ext cx="973931" cy="84543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5" name="Freeform 5"/>
          <p:cNvSpPr/>
          <p:nvPr/>
        </p:nvSpPr>
        <p:spPr bwMode="auto">
          <a:xfrm>
            <a:off x="4931570" y="824171"/>
            <a:ext cx="823912" cy="716093"/>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a:gsLst>
              <a:gs pos="0">
                <a:srgbClr val="FFFFFF">
                  <a:alpha val="15000"/>
                </a:srgbClr>
              </a:gs>
              <a:gs pos="100000">
                <a:srgbClr val="B8BBBC">
                  <a:alpha val="15000"/>
                </a:srgbClr>
              </a:gs>
            </a:gsLst>
            <a:lin ang="2700000" scaled="0"/>
          </a:gradFill>
          <a:ln w="222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19" name="矩形 47"/>
          <p:cNvSpPr>
            <a:spLocks noChangeArrowheads="1"/>
          </p:cNvSpPr>
          <p:nvPr/>
        </p:nvSpPr>
        <p:spPr bwMode="auto">
          <a:xfrm>
            <a:off x="1257300" y="2297511"/>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0" name="文本框 48"/>
          <p:cNvSpPr>
            <a:spLocks noChangeArrowheads="1"/>
          </p:cNvSpPr>
          <p:nvPr/>
        </p:nvSpPr>
        <p:spPr bwMode="auto">
          <a:xfrm>
            <a:off x="1271588" y="1973240"/>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sym typeface="宋体" panose="02010600030101010101" pitchFamily="2" charset="-122"/>
              </a:rPr>
              <a:t>添加标题</a:t>
            </a:r>
          </a:p>
        </p:txBody>
      </p:sp>
      <p:sp>
        <p:nvSpPr>
          <p:cNvPr id="121" name="Freeform 21"/>
          <p:cNvSpPr/>
          <p:nvPr/>
        </p:nvSpPr>
        <p:spPr bwMode="auto">
          <a:xfrm flipH="1" flipV="1">
            <a:off x="1701404" y="2268114"/>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2" name="矩形 47"/>
          <p:cNvSpPr>
            <a:spLocks noChangeArrowheads="1"/>
          </p:cNvSpPr>
          <p:nvPr/>
        </p:nvSpPr>
        <p:spPr bwMode="auto">
          <a:xfrm>
            <a:off x="71438" y="314764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3" name="文本框 48"/>
          <p:cNvSpPr>
            <a:spLocks noChangeArrowheads="1"/>
          </p:cNvSpPr>
          <p:nvPr/>
        </p:nvSpPr>
        <p:spPr bwMode="auto">
          <a:xfrm>
            <a:off x="84535" y="2853704"/>
            <a:ext cx="189904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lgn="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4" name="Freeform 21"/>
          <p:cNvSpPr/>
          <p:nvPr/>
        </p:nvSpPr>
        <p:spPr bwMode="auto">
          <a:xfrm flipH="1" flipV="1">
            <a:off x="514351" y="3118253"/>
            <a:ext cx="1946672"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5" name="矩形 47"/>
          <p:cNvSpPr>
            <a:spLocks noChangeArrowheads="1"/>
          </p:cNvSpPr>
          <p:nvPr/>
        </p:nvSpPr>
        <p:spPr bwMode="auto">
          <a:xfrm>
            <a:off x="7059216" y="2439788"/>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6" name="文本框 48"/>
          <p:cNvSpPr>
            <a:spLocks noChangeArrowheads="1"/>
          </p:cNvSpPr>
          <p:nvPr/>
        </p:nvSpPr>
        <p:spPr bwMode="auto">
          <a:xfrm>
            <a:off x="7073504" y="2108696"/>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27" name="Freeform 23"/>
          <p:cNvSpPr/>
          <p:nvPr/>
        </p:nvSpPr>
        <p:spPr bwMode="auto">
          <a:xfrm flipV="1">
            <a:off x="6613923" y="1976503"/>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sp>
        <p:nvSpPr>
          <p:cNvPr id="128" name="矩形 47"/>
          <p:cNvSpPr>
            <a:spLocks noChangeArrowheads="1"/>
          </p:cNvSpPr>
          <p:nvPr/>
        </p:nvSpPr>
        <p:spPr bwMode="auto">
          <a:xfrm>
            <a:off x="5916217" y="3168814"/>
            <a:ext cx="1995487" cy="445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22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29" name="文本框 48"/>
          <p:cNvSpPr>
            <a:spLocks noChangeArrowheads="1"/>
          </p:cNvSpPr>
          <p:nvPr/>
        </p:nvSpPr>
        <p:spPr bwMode="auto">
          <a:xfrm>
            <a:off x="5930504" y="2853704"/>
            <a:ext cx="1897856"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a:defRPr/>
            </a:pPr>
            <a:r>
              <a:rPr lang="zh-CN" altLang="en-US" sz="1505" dirty="0">
                <a:solidFill>
                  <a:schemeClr val="tx1">
                    <a:lumMod val="65000"/>
                    <a:lumOff val="35000"/>
                  </a:schemeClr>
                </a:solidFill>
                <a:latin typeface="微软雅黑" panose="020B0503020204020204" pitchFamily="34" charset="-122"/>
                <a:ea typeface="微软雅黑" panose="020B0503020204020204" pitchFamily="34" charset="-122"/>
                <a:sym typeface="宋体" panose="02010600030101010101" pitchFamily="2" charset="-122"/>
              </a:rPr>
              <a:t>添加标题</a:t>
            </a:r>
          </a:p>
        </p:txBody>
      </p:sp>
      <p:sp>
        <p:nvSpPr>
          <p:cNvPr id="130" name="Freeform 23"/>
          <p:cNvSpPr/>
          <p:nvPr/>
        </p:nvSpPr>
        <p:spPr bwMode="auto">
          <a:xfrm flipV="1">
            <a:off x="5470922" y="2704354"/>
            <a:ext cx="1946671"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a:defRPr/>
            </a:pPr>
            <a:endParaRPr lang="zh-CN" altLang="en-US" sz="1270"/>
          </a:p>
        </p:txBody>
      </p:sp>
      <p:grpSp>
        <p:nvGrpSpPr>
          <p:cNvPr id="46" name="组合 45"/>
          <p:cNvGrpSpPr/>
          <p:nvPr/>
        </p:nvGrpSpPr>
        <p:grpSpPr>
          <a:xfrm>
            <a:off x="0" y="167406"/>
            <a:ext cx="9144000" cy="304776"/>
            <a:chOff x="0" y="144052"/>
            <a:chExt cx="9721850"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260525"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68957"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0964"/>
                                        </p:tgtEl>
                                        <p:attrNameLst>
                                          <p:attrName>style.visibility</p:attrName>
                                        </p:attrNameLst>
                                      </p:cBhvr>
                                      <p:to>
                                        <p:strVal val="visible"/>
                                      </p:to>
                                    </p:set>
                                    <p:animEffect transition="in" filter="fade">
                                      <p:cBhvr>
                                        <p:cTn id="16" dur="250"/>
                                        <p:tgtEl>
                                          <p:spTgt spid="40964"/>
                                        </p:tgtEl>
                                      </p:cBhvr>
                                    </p:animEffect>
                                    <p:anim calcmode="lin" valueType="num">
                                      <p:cBhvr>
                                        <p:cTn id="17" dur="250" fill="hold"/>
                                        <p:tgtEl>
                                          <p:spTgt spid="40964"/>
                                        </p:tgtEl>
                                        <p:attrNameLst>
                                          <p:attrName>ppt_x</p:attrName>
                                        </p:attrNameLst>
                                      </p:cBhvr>
                                      <p:tavLst>
                                        <p:tav tm="0">
                                          <p:val>
                                            <p:strVal val="#ppt_x"/>
                                          </p:val>
                                        </p:tav>
                                        <p:tav tm="100000">
                                          <p:val>
                                            <p:strVal val="#ppt_x"/>
                                          </p:val>
                                        </p:tav>
                                      </p:tavLst>
                                    </p:anim>
                                    <p:anim calcmode="lin" valueType="num">
                                      <p:cBhvr>
                                        <p:cTn id="18" dur="250" fill="hold"/>
                                        <p:tgtEl>
                                          <p:spTgt spid="40964"/>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wipe(left)">
                                      <p:cBhvr>
                                        <p:cTn id="22" dur="250"/>
                                        <p:tgtEl>
                                          <p:spTgt spid="12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26"/>
                                        </p:tgtEl>
                                        <p:attrNameLst>
                                          <p:attrName>style.visibility</p:attrName>
                                        </p:attrNameLst>
                                      </p:cBhvr>
                                      <p:to>
                                        <p:strVal val="visible"/>
                                      </p:to>
                                    </p:set>
                                    <p:animEffect transition="in" filter="wipe(left)">
                                      <p:cBhvr>
                                        <p:cTn id="26" dur="250"/>
                                        <p:tgtEl>
                                          <p:spTgt spid="126"/>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Effect transition="in" filter="wipe(left)">
                                      <p:cBhvr>
                                        <p:cTn id="30" dur="250"/>
                                        <p:tgtEl>
                                          <p:spTgt spid="125"/>
                                        </p:tgtEl>
                                      </p:cBhvr>
                                    </p:animEffect>
                                  </p:childTnLst>
                                </p:cTn>
                              </p:par>
                              <p:par>
                                <p:cTn id="31" presetID="47" presetClass="entr" presetSubtype="0" fill="hold" nodeType="withEffect">
                                  <p:stCondLst>
                                    <p:cond delay="0"/>
                                  </p:stCondLst>
                                  <p:childTnLst>
                                    <p:set>
                                      <p:cBhvr>
                                        <p:cTn id="32" dur="1" fill="hold">
                                          <p:stCondLst>
                                            <p:cond delay="0"/>
                                          </p:stCondLst>
                                        </p:cTn>
                                        <p:tgtEl>
                                          <p:spTgt spid="40965"/>
                                        </p:tgtEl>
                                        <p:attrNameLst>
                                          <p:attrName>style.visibility</p:attrName>
                                        </p:attrNameLst>
                                      </p:cBhvr>
                                      <p:to>
                                        <p:strVal val="visible"/>
                                      </p:to>
                                    </p:set>
                                    <p:animEffect transition="in" filter="fade">
                                      <p:cBhvr>
                                        <p:cTn id="33" dur="250"/>
                                        <p:tgtEl>
                                          <p:spTgt spid="40965"/>
                                        </p:tgtEl>
                                      </p:cBhvr>
                                    </p:animEffect>
                                    <p:anim calcmode="lin" valueType="num">
                                      <p:cBhvr>
                                        <p:cTn id="34" dur="250" fill="hold"/>
                                        <p:tgtEl>
                                          <p:spTgt spid="40965"/>
                                        </p:tgtEl>
                                        <p:attrNameLst>
                                          <p:attrName>ppt_x</p:attrName>
                                        </p:attrNameLst>
                                      </p:cBhvr>
                                      <p:tavLst>
                                        <p:tav tm="0">
                                          <p:val>
                                            <p:strVal val="#ppt_x"/>
                                          </p:val>
                                        </p:tav>
                                        <p:tav tm="100000">
                                          <p:val>
                                            <p:strVal val="#ppt_x"/>
                                          </p:val>
                                        </p:tav>
                                      </p:tavLst>
                                    </p:anim>
                                    <p:anim calcmode="lin" valueType="num">
                                      <p:cBhvr>
                                        <p:cTn id="35" dur="250" fill="hold"/>
                                        <p:tgtEl>
                                          <p:spTgt spid="40965"/>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30"/>
                                        </p:tgtEl>
                                        <p:attrNameLst>
                                          <p:attrName>style.visibility</p:attrName>
                                        </p:attrNameLst>
                                      </p:cBhvr>
                                      <p:to>
                                        <p:strVal val="visible"/>
                                      </p:to>
                                    </p:set>
                                    <p:animEffect transition="in" filter="wipe(left)">
                                      <p:cBhvr>
                                        <p:cTn id="39" dur="250"/>
                                        <p:tgtEl>
                                          <p:spTgt spid="130"/>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wipe(left)">
                                      <p:cBhvr>
                                        <p:cTn id="43" dur="250"/>
                                        <p:tgtEl>
                                          <p:spTgt spid="129"/>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250"/>
                                        <p:tgtEl>
                                          <p:spTgt spid="128"/>
                                        </p:tgtEl>
                                      </p:cBhvr>
                                    </p:animEffect>
                                  </p:childTnLst>
                                </p:cTn>
                              </p:par>
                              <p:par>
                                <p:cTn id="48" presetID="47" presetClass="entr" presetSubtype="0" fill="hold" nodeType="withEffect">
                                  <p:stCondLst>
                                    <p:cond delay="0"/>
                                  </p:stCondLst>
                                  <p:childTnLst>
                                    <p:set>
                                      <p:cBhvr>
                                        <p:cTn id="49" dur="1" fill="hold">
                                          <p:stCondLst>
                                            <p:cond delay="0"/>
                                          </p:stCondLst>
                                        </p:cTn>
                                        <p:tgtEl>
                                          <p:spTgt spid="40966"/>
                                        </p:tgtEl>
                                        <p:attrNameLst>
                                          <p:attrName>style.visibility</p:attrName>
                                        </p:attrNameLst>
                                      </p:cBhvr>
                                      <p:to>
                                        <p:strVal val="visible"/>
                                      </p:to>
                                    </p:set>
                                    <p:animEffect transition="in" filter="fade">
                                      <p:cBhvr>
                                        <p:cTn id="50" dur="250"/>
                                        <p:tgtEl>
                                          <p:spTgt spid="40966"/>
                                        </p:tgtEl>
                                      </p:cBhvr>
                                    </p:animEffect>
                                    <p:anim calcmode="lin" valueType="num">
                                      <p:cBhvr>
                                        <p:cTn id="51" dur="250" fill="hold"/>
                                        <p:tgtEl>
                                          <p:spTgt spid="40966"/>
                                        </p:tgtEl>
                                        <p:attrNameLst>
                                          <p:attrName>ppt_x</p:attrName>
                                        </p:attrNameLst>
                                      </p:cBhvr>
                                      <p:tavLst>
                                        <p:tav tm="0">
                                          <p:val>
                                            <p:strVal val="#ppt_x"/>
                                          </p:val>
                                        </p:tav>
                                        <p:tav tm="100000">
                                          <p:val>
                                            <p:strVal val="#ppt_x"/>
                                          </p:val>
                                        </p:tav>
                                      </p:tavLst>
                                    </p:anim>
                                    <p:anim calcmode="lin" valueType="num">
                                      <p:cBhvr>
                                        <p:cTn id="52" dur="250" fill="hold"/>
                                        <p:tgtEl>
                                          <p:spTgt spid="40966"/>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21"/>
                                        </p:tgtEl>
                                        <p:attrNameLst>
                                          <p:attrName>style.visibility</p:attrName>
                                        </p:attrNameLst>
                                      </p:cBhvr>
                                      <p:to>
                                        <p:strVal val="visible"/>
                                      </p:to>
                                    </p:set>
                                    <p:animEffect transition="in" filter="wipe(right)">
                                      <p:cBhvr>
                                        <p:cTn id="56" dur="250"/>
                                        <p:tgtEl>
                                          <p:spTgt spid="121"/>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right)">
                                      <p:cBhvr>
                                        <p:cTn id="60" dur="250"/>
                                        <p:tgtEl>
                                          <p:spTgt spid="120"/>
                                        </p:tgtEl>
                                      </p:cBhvr>
                                    </p:animEffect>
                                  </p:childTnLst>
                                </p:cTn>
                              </p:par>
                            </p:childTnLst>
                          </p:cTn>
                        </p:par>
                        <p:par>
                          <p:cTn id="61" fill="hold">
                            <p:stCondLst>
                              <p:cond delay="5000"/>
                            </p:stCondLst>
                            <p:childTnLst>
                              <p:par>
                                <p:cTn id="62" presetID="22" presetClass="entr" presetSubtype="2" fill="hold" grpId="0" nodeType="afterEffect">
                                  <p:stCondLst>
                                    <p:cond delay="0"/>
                                  </p:stCondLst>
                                  <p:childTnLst>
                                    <p:set>
                                      <p:cBhvr>
                                        <p:cTn id="63" dur="1" fill="hold">
                                          <p:stCondLst>
                                            <p:cond delay="0"/>
                                          </p:stCondLst>
                                        </p:cTn>
                                        <p:tgtEl>
                                          <p:spTgt spid="119"/>
                                        </p:tgtEl>
                                        <p:attrNameLst>
                                          <p:attrName>style.visibility</p:attrName>
                                        </p:attrNameLst>
                                      </p:cBhvr>
                                      <p:to>
                                        <p:strVal val="visible"/>
                                      </p:to>
                                    </p:set>
                                    <p:animEffect transition="in" filter="wipe(right)">
                                      <p:cBhvr>
                                        <p:cTn id="64" dur="250"/>
                                        <p:tgtEl>
                                          <p:spTgt spid="119"/>
                                        </p:tgtEl>
                                      </p:cBhvr>
                                    </p:animEffect>
                                  </p:childTnLst>
                                </p:cTn>
                              </p:par>
                              <p:par>
                                <p:cTn id="65" presetID="47" presetClass="entr" presetSubtype="0" fill="hold" nodeType="withEffect">
                                  <p:stCondLst>
                                    <p:cond delay="0"/>
                                  </p:stCondLst>
                                  <p:childTnLst>
                                    <p:set>
                                      <p:cBhvr>
                                        <p:cTn id="66" dur="1" fill="hold">
                                          <p:stCondLst>
                                            <p:cond delay="0"/>
                                          </p:stCondLst>
                                        </p:cTn>
                                        <p:tgtEl>
                                          <p:spTgt spid="40967"/>
                                        </p:tgtEl>
                                        <p:attrNameLst>
                                          <p:attrName>style.visibility</p:attrName>
                                        </p:attrNameLst>
                                      </p:cBhvr>
                                      <p:to>
                                        <p:strVal val="visible"/>
                                      </p:to>
                                    </p:set>
                                    <p:animEffect transition="in" filter="fade">
                                      <p:cBhvr>
                                        <p:cTn id="67" dur="250"/>
                                        <p:tgtEl>
                                          <p:spTgt spid="40967"/>
                                        </p:tgtEl>
                                      </p:cBhvr>
                                    </p:animEffect>
                                    <p:anim calcmode="lin" valueType="num">
                                      <p:cBhvr>
                                        <p:cTn id="68" dur="250" fill="hold"/>
                                        <p:tgtEl>
                                          <p:spTgt spid="40967"/>
                                        </p:tgtEl>
                                        <p:attrNameLst>
                                          <p:attrName>ppt_x</p:attrName>
                                        </p:attrNameLst>
                                      </p:cBhvr>
                                      <p:tavLst>
                                        <p:tav tm="0">
                                          <p:val>
                                            <p:strVal val="#ppt_x"/>
                                          </p:val>
                                        </p:tav>
                                        <p:tav tm="100000">
                                          <p:val>
                                            <p:strVal val="#ppt_x"/>
                                          </p:val>
                                        </p:tav>
                                      </p:tavLst>
                                    </p:anim>
                                    <p:anim calcmode="lin" valueType="num">
                                      <p:cBhvr>
                                        <p:cTn id="69" dur="250" fill="hold"/>
                                        <p:tgtEl>
                                          <p:spTgt spid="40967"/>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wipe(right)">
                                      <p:cBhvr>
                                        <p:cTn id="73" dur="250"/>
                                        <p:tgtEl>
                                          <p:spTgt spid="124"/>
                                        </p:tgtEl>
                                      </p:cBhvr>
                                    </p:animEffect>
                                  </p:childTnLst>
                                </p:cTn>
                              </p:par>
                            </p:childTnLst>
                          </p:cTn>
                        </p:par>
                        <p:par>
                          <p:cTn id="74" fill="hold">
                            <p:stCondLst>
                              <p:cond delay="6000"/>
                            </p:stCondLst>
                            <p:childTnLst>
                              <p:par>
                                <p:cTn id="75" presetID="22" presetClass="entr" presetSubtype="2"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right)">
                                      <p:cBhvr>
                                        <p:cTn id="77" dur="250"/>
                                        <p:tgtEl>
                                          <p:spTgt spid="123"/>
                                        </p:tgtEl>
                                      </p:cBhvr>
                                    </p:animEffect>
                                  </p:childTnLst>
                                </p:cTn>
                              </p:par>
                            </p:childTnLst>
                          </p:cTn>
                        </p:par>
                        <p:par>
                          <p:cTn id="78" fill="hold">
                            <p:stCondLst>
                              <p:cond delay="6500"/>
                            </p:stCondLst>
                            <p:childTnLst>
                              <p:par>
                                <p:cTn id="79" presetID="22" presetClass="entr" presetSubtype="2" fill="hold" grpId="0" nodeType="afterEffect">
                                  <p:stCondLst>
                                    <p:cond delay="0"/>
                                  </p:stCondLst>
                                  <p:childTnLst>
                                    <p:set>
                                      <p:cBhvr>
                                        <p:cTn id="80" dur="1" fill="hold">
                                          <p:stCondLst>
                                            <p:cond delay="0"/>
                                          </p:stCondLst>
                                        </p:cTn>
                                        <p:tgtEl>
                                          <p:spTgt spid="122"/>
                                        </p:tgtEl>
                                        <p:attrNameLst>
                                          <p:attrName>style.visibility</p:attrName>
                                        </p:attrNameLst>
                                      </p:cBhvr>
                                      <p:to>
                                        <p:strVal val="visible"/>
                                      </p:to>
                                    </p:set>
                                    <p:animEffect transition="in" filter="wipe(right)">
                                      <p:cBhvr>
                                        <p:cTn id="81" dur="250"/>
                                        <p:tgtEl>
                                          <p:spTgt spid="122"/>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fade">
                                      <p:cBhvr>
                                        <p:cTn id="84" dur="250"/>
                                        <p:tgtEl>
                                          <p:spTgt spid="5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5"/>
                                        </p:tgtEl>
                                        <p:attrNameLst>
                                          <p:attrName>style.visibility</p:attrName>
                                        </p:attrNameLst>
                                      </p:cBhvr>
                                      <p:to>
                                        <p:strVal val="visible"/>
                                      </p:to>
                                    </p:set>
                                    <p:animEffect transition="in" filter="fade">
                                      <p:cBhvr>
                                        <p:cTn id="87" dur="250"/>
                                        <p:tgtEl>
                                          <p:spTgt spid="11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250"/>
                                        <p:tgtEl>
                                          <p:spTgt spid="5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4"/>
                                        </p:tgtEl>
                                        <p:attrNameLst>
                                          <p:attrName>style.visibility</p:attrName>
                                        </p:attrNameLst>
                                      </p:cBhvr>
                                      <p:to>
                                        <p:strVal val="visible"/>
                                      </p:to>
                                    </p:set>
                                    <p:animEffect transition="in" filter="fade">
                                      <p:cBhvr>
                                        <p:cTn id="93" dur="25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114" grpId="0" animBg="1"/>
      <p:bldP spid="115" grpId="0" animBg="1"/>
      <p:bldP spid="119" grpId="0"/>
      <p:bldP spid="120" grpId="0"/>
      <p:bldP spid="121" grpId="0" animBg="1"/>
      <p:bldP spid="122" grpId="0"/>
      <p:bldP spid="123" grpId="0"/>
      <p:bldP spid="124" grpId="0" animBg="1"/>
      <p:bldP spid="125" grpId="0"/>
      <p:bldP spid="126" grpId="0"/>
      <p:bldP spid="127" grpId="0" animBg="1"/>
      <p:bldP spid="128" grpId="0"/>
      <p:bldP spid="129" grpId="0"/>
      <p:bldP spid="1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4" name="Picture 2"/>
            <p:cNvPicPr>
              <a:picLocks noChangeAspect="1" noChangeArrowheads="1"/>
            </p:cNvPicPr>
            <p:nvPr/>
          </p:nvPicPr>
          <p:blipFill>
            <a:blip r:embed="rId3"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pic>
          <p:nvPicPr>
            <p:cNvPr id="37" name="Picture 2"/>
            <p:cNvPicPr>
              <a:picLocks noChangeAspect="1" noChangeArrowheads="1"/>
            </p:cNvPicPr>
            <p:nvPr/>
          </p:nvPicPr>
          <p:blipFill>
            <a:blip r:embed="rId4"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0590">
                  <a:defRPr/>
                </a:pPr>
                <a:endParaRPr lang="zh-CN" altLang="en-US" sz="1270"/>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pPr algn="ctr"/>
              <a:r>
                <a:rPr lang="zh-CN" altLang="en-US" sz="2255" b="1">
                  <a:solidFill>
                    <a:schemeClr val="bg1"/>
                  </a:solidFill>
                  <a:latin typeface="Arial Rounded MT Bold" panose="020F0704030504030204" pitchFamily="34" charset="0"/>
                  <a:cs typeface="Times New Roman" panose="02020603050405020304" pitchFamily="18" charset="0"/>
                </a:rPr>
                <a:t>添加</a:t>
              </a:r>
              <a:endParaRPr lang="en-US" altLang="zh-CN" sz="2255" b="1">
                <a:solidFill>
                  <a:schemeClr val="bg1"/>
                </a:solidFill>
                <a:latin typeface="Arial Rounded MT Bold" panose="020F0704030504030204" pitchFamily="34" charset="0"/>
                <a:cs typeface="Times New Roman" panose="02020603050405020304" pitchFamily="18" charset="0"/>
              </a:endParaRPr>
            </a:p>
            <a:p>
              <a:pPr algn="ctr"/>
              <a:r>
                <a:rPr lang="zh-CN" altLang="en-US" sz="2255" b="1">
                  <a:solidFill>
                    <a:schemeClr val="bg1"/>
                  </a:solidFill>
                  <a:latin typeface="Arial Rounded MT Bold" panose="020F0704030504030204" pitchFamily="34" charset="0"/>
                  <a:cs typeface="Times New Roman" panose="02020603050405020304" pitchFamily="18" charset="0"/>
                </a:rPr>
                <a:t>文本</a:t>
              </a: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anose="020B0503020204020204" pitchFamily="34" charset="-122"/>
              </a:defRPr>
            </a:lvl1pPr>
            <a:lvl2pPr marL="742950" indent="-285750">
              <a:defRPr sz="1900">
                <a:solidFill>
                  <a:schemeClr val="tx1"/>
                </a:solidFill>
                <a:latin typeface="Arial" panose="020B0604020202020204" pitchFamily="34" charset="0"/>
                <a:ea typeface="微软雅黑" panose="020B0503020204020204" pitchFamily="34" charset="-122"/>
              </a:defRPr>
            </a:lvl2pPr>
            <a:lvl3pPr marL="1143000" indent="-228600">
              <a:defRPr sz="1900">
                <a:solidFill>
                  <a:schemeClr val="tx1"/>
                </a:solidFill>
                <a:latin typeface="Arial" panose="020B0604020202020204" pitchFamily="34" charset="0"/>
                <a:ea typeface="微软雅黑" panose="020B0503020204020204" pitchFamily="34" charset="-122"/>
              </a:defRPr>
            </a:lvl3pPr>
            <a:lvl4pPr marL="1600200" indent="-228600">
              <a:defRPr sz="1900">
                <a:solidFill>
                  <a:schemeClr val="tx1"/>
                </a:solidFill>
                <a:latin typeface="Arial" panose="020B0604020202020204" pitchFamily="34" charset="0"/>
                <a:ea typeface="微软雅黑" panose="020B0503020204020204" pitchFamily="34" charset="-122"/>
              </a:defRPr>
            </a:lvl4pPr>
            <a:lvl5pPr marL="2057400" indent="-228600">
              <a:defRPr sz="1900">
                <a:solidFill>
                  <a:schemeClr val="tx1"/>
                </a:solidFill>
                <a:latin typeface="Arial" panose="020B0604020202020204" pitchFamily="34" charset="0"/>
                <a:ea typeface="微软雅黑" panose="020B0503020204020204" pitchFamily="34" charset="-122"/>
              </a:defRPr>
            </a:lvl5pPr>
            <a:lvl6pPr marL="25146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6pPr>
            <a:lvl7pPr marL="29718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7pPr>
            <a:lvl8pPr marL="34290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8pPr>
            <a:lvl9pPr marL="3886200" indent="-228600" defTabSz="967105" fontAlgn="base">
              <a:spcBef>
                <a:spcPct val="0"/>
              </a:spcBef>
              <a:spcAft>
                <a:spcPct val="0"/>
              </a:spcAft>
              <a:defRPr sz="1900">
                <a:solidFill>
                  <a:schemeClr val="tx1"/>
                </a:solidFill>
                <a:latin typeface="Arial" panose="020B0604020202020204" pitchFamily="34" charset="0"/>
                <a:ea typeface="微软雅黑" panose="020B0503020204020204" pitchFamily="34" charset="-122"/>
              </a:defRPr>
            </a:lvl9pPr>
          </a:lstStyle>
          <a:p>
            <a:r>
              <a:rPr lang="zh-CN" altLang="en-US" sz="1695" b="1">
                <a:latin typeface="微软雅黑" panose="020B0503020204020204" pitchFamily="34" charset="-122"/>
              </a:rPr>
              <a:t>单击填加标题</a:t>
            </a:r>
            <a:endParaRPr lang="en-US" sz="1695" b="1">
              <a:latin typeface="微软雅黑" panose="020B0503020204020204" pitchFamily="34" charset="-122"/>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800"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a:lnSpc>
                <a:spcPct val="150000"/>
              </a:lnSpc>
              <a:defRPr/>
            </a:pPr>
            <a:r>
              <a:rPr lang="zh-CN" altLang="en-US" sz="1130" dirty="0">
                <a:solidFill>
                  <a:schemeClr val="tx1"/>
                </a:solidFill>
                <a:latin typeface="微软雅黑" panose="020B0503020204020204" pitchFamily="34" charset="-122"/>
              </a:rPr>
              <a:t>单击填加文字内容单击填加文字内容</a:t>
            </a:r>
            <a:endParaRPr altLang="zh-CN" sz="1130" dirty="0">
              <a:solidFill>
                <a:schemeClr val="tx1"/>
              </a:solidFill>
              <a:latin typeface="微软雅黑" panose="020B0503020204020204" pitchFamily="34" charset="-122"/>
            </a:endParaRPr>
          </a:p>
          <a:p>
            <a:pPr>
              <a:lnSpc>
                <a:spcPct val="150000"/>
              </a:lnSpc>
              <a:defRPr/>
            </a:pPr>
            <a:r>
              <a:rPr lang="zh-CN" altLang="en-US" sz="1130" dirty="0">
                <a:solidFill>
                  <a:schemeClr val="tx1"/>
                </a:solidFill>
                <a:latin typeface="微软雅黑" panose="020B0503020204020204" pitchFamily="34" charset="-122"/>
              </a:rPr>
              <a:t>单击填加文字内容单击填加文字内容</a:t>
            </a:r>
          </a:p>
          <a:p>
            <a:pPr>
              <a:lnSpc>
                <a:spcPct val="150000"/>
              </a:lnSpc>
              <a:defRPr/>
            </a:pPr>
            <a:endParaRPr lang="zh-CN" altLang="en-US" sz="1130" dirty="0">
              <a:solidFill>
                <a:schemeClr val="tx1"/>
              </a:solidFill>
              <a:latin typeface="微软雅黑" panose="020B0503020204020204" pitchFamily="34" charset="-122"/>
            </a:endParaRPr>
          </a:p>
        </p:txBody>
      </p:sp>
      <p:grpSp>
        <p:nvGrpSpPr>
          <p:cNvPr id="30" name="组合 29"/>
          <p:cNvGrpSpPr/>
          <p:nvPr/>
        </p:nvGrpSpPr>
        <p:grpSpPr>
          <a:xfrm>
            <a:off x="0" y="167406"/>
            <a:ext cx="9144000" cy="304776"/>
            <a:chOff x="0" y="144052"/>
            <a:chExt cx="9721850" cy="324036"/>
          </a:xfrm>
        </p:grpSpPr>
        <p:cxnSp>
          <p:nvCxnSpPr>
            <p:cNvPr id="31" name="直接连接符 3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userDrawn="1"/>
          </p:nvGrpSpPr>
          <p:grpSpPr>
            <a:xfrm>
              <a:off x="1260525" y="144052"/>
              <a:ext cx="2066885" cy="319659"/>
              <a:chOff x="2559580" y="72044"/>
              <a:chExt cx="2066885" cy="319659"/>
            </a:xfrm>
          </p:grpSpPr>
          <p:sp>
            <p:nvSpPr>
              <p:cNvPr id="45" name="五边形 44"/>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6"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35" name="组合 34"/>
            <p:cNvGrpSpPr/>
            <p:nvPr userDrawn="1"/>
          </p:nvGrpSpPr>
          <p:grpSpPr>
            <a:xfrm>
              <a:off x="2740163" y="144052"/>
              <a:ext cx="2066885" cy="319659"/>
              <a:chOff x="4972411" y="72044"/>
              <a:chExt cx="2066885" cy="319659"/>
            </a:xfrm>
          </p:grpSpPr>
          <p:sp>
            <p:nvSpPr>
              <p:cNvPr id="43" name="五边形 42"/>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4"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38" name="组合 37"/>
            <p:cNvGrpSpPr/>
            <p:nvPr userDrawn="1"/>
          </p:nvGrpSpPr>
          <p:grpSpPr>
            <a:xfrm>
              <a:off x="4212853" y="144052"/>
              <a:ext cx="2066885" cy="319659"/>
              <a:chOff x="7404958" y="72044"/>
              <a:chExt cx="2066885" cy="319659"/>
            </a:xfrm>
          </p:grpSpPr>
          <p:sp>
            <p:nvSpPr>
              <p:cNvPr id="39" name="五边形 38"/>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0"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47" name="组合 46"/>
          <p:cNvGrpSpPr/>
          <p:nvPr/>
        </p:nvGrpSpPr>
        <p:grpSpPr>
          <a:xfrm>
            <a:off x="-168957" y="133543"/>
            <a:ext cx="1944033" cy="440233"/>
            <a:chOff x="121344" y="72044"/>
            <a:chExt cx="2066885" cy="468053"/>
          </a:xfrm>
        </p:grpSpPr>
        <p:sp>
          <p:nvSpPr>
            <p:cNvPr id="48" name="五边形 47"/>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49"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1+#ppt_w/2"/>
                                          </p:val>
                                        </p:tav>
                                        <p:tav tm="100000">
                                          <p:val>
                                            <p:strVal val="#ppt_x"/>
                                          </p:val>
                                        </p:tav>
                                      </p:tavLst>
                                    </p:anim>
                                    <p:anim calcmode="lin" valueType="num">
                                      <p:cBhvr additive="base">
                                        <p:cTn id="8" dur="2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additive="base">
                                        <p:cTn id="12" dur="250" fill="hold"/>
                                        <p:tgtEl>
                                          <p:spTgt spid="47"/>
                                        </p:tgtEl>
                                        <p:attrNameLst>
                                          <p:attrName>ppt_x</p:attrName>
                                        </p:attrNameLst>
                                      </p:cBhvr>
                                      <p:tavLst>
                                        <p:tav tm="0">
                                          <p:val>
                                            <p:strVal val="#ppt_x"/>
                                          </p:val>
                                        </p:tav>
                                        <p:tav tm="100000">
                                          <p:val>
                                            <p:strVal val="#ppt_x"/>
                                          </p:val>
                                        </p:tav>
                                      </p:tavLst>
                                    </p:anim>
                                    <p:anim calcmode="lin" valueType="num">
                                      <p:cBhvr additive="base">
                                        <p:cTn id="13" dur="250" fill="hold"/>
                                        <p:tgtEl>
                                          <p:spTgt spid="4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250" fill="hold"/>
                                        <p:tgtEl>
                                          <p:spTgt spid="4"/>
                                        </p:tgtEl>
                                        <p:attrNameLst>
                                          <p:attrName>ppt_w</p:attrName>
                                        </p:attrNameLst>
                                      </p:cBhvr>
                                      <p:tavLst>
                                        <p:tav tm="0">
                                          <p:val>
                                            <p:fltVal val="0"/>
                                          </p:val>
                                        </p:tav>
                                        <p:tav tm="100000">
                                          <p:val>
                                            <p:strVal val="#ppt_w"/>
                                          </p:val>
                                        </p:tav>
                                      </p:tavLst>
                                    </p:anim>
                                    <p:anim calcmode="lin" valueType="num">
                                      <p:cBhvr>
                                        <p:cTn id="18" dur="250" fill="hold"/>
                                        <p:tgtEl>
                                          <p:spTgt spid="4"/>
                                        </p:tgtEl>
                                        <p:attrNameLst>
                                          <p:attrName>ppt_h</p:attrName>
                                        </p:attrNameLst>
                                      </p:cBhvr>
                                      <p:tavLst>
                                        <p:tav tm="0">
                                          <p:val>
                                            <p:fltVal val="0"/>
                                          </p:val>
                                        </p:tav>
                                        <p:tav tm="100000">
                                          <p:val>
                                            <p:strVal val="#ppt_h"/>
                                          </p:val>
                                        </p:tav>
                                      </p:tavLst>
                                    </p:anim>
                                    <p:animEffect transition="in" filter="fade">
                                      <p:cBhvr>
                                        <p:cTn id="19" dur="250"/>
                                        <p:tgtEl>
                                          <p:spTgt spid="4"/>
                                        </p:tgtEl>
                                      </p:cBhvr>
                                    </p:animEffect>
                                    <p:anim calcmode="lin" valueType="num">
                                      <p:cBhvr>
                                        <p:cTn id="20" dur="250" fill="hold"/>
                                        <p:tgtEl>
                                          <p:spTgt spid="4"/>
                                        </p:tgtEl>
                                        <p:attrNameLst>
                                          <p:attrName>ppt_x</p:attrName>
                                        </p:attrNameLst>
                                      </p:cBhvr>
                                      <p:tavLst>
                                        <p:tav tm="0">
                                          <p:val>
                                            <p:fltVal val="0.5"/>
                                          </p:val>
                                        </p:tav>
                                        <p:tav tm="100000">
                                          <p:val>
                                            <p:strVal val="#ppt_x"/>
                                          </p:val>
                                        </p:tav>
                                      </p:tavLst>
                                    </p:anim>
                                    <p:anim calcmode="lin" valueType="num">
                                      <p:cBhvr>
                                        <p:cTn id="21" dur="250" fill="hold"/>
                                        <p:tgtEl>
                                          <p:spTgt spid="4"/>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250" fill="hold"/>
                                        <p:tgtEl>
                                          <p:spTgt spid="3"/>
                                        </p:tgtEl>
                                        <p:attrNameLst>
                                          <p:attrName>ppt_w</p:attrName>
                                        </p:attrNameLst>
                                      </p:cBhvr>
                                      <p:tavLst>
                                        <p:tav tm="0">
                                          <p:val>
                                            <p:fltVal val="0"/>
                                          </p:val>
                                        </p:tav>
                                        <p:tav tm="100000">
                                          <p:val>
                                            <p:strVal val="#ppt_w"/>
                                          </p:val>
                                        </p:tav>
                                      </p:tavLst>
                                    </p:anim>
                                    <p:anim calcmode="lin" valueType="num">
                                      <p:cBhvr>
                                        <p:cTn id="26" dur="250" fill="hold"/>
                                        <p:tgtEl>
                                          <p:spTgt spid="3"/>
                                        </p:tgtEl>
                                        <p:attrNameLst>
                                          <p:attrName>ppt_h</p:attrName>
                                        </p:attrNameLst>
                                      </p:cBhvr>
                                      <p:tavLst>
                                        <p:tav tm="0">
                                          <p:val>
                                            <p:fltVal val="0"/>
                                          </p:val>
                                        </p:tav>
                                        <p:tav tm="100000">
                                          <p:val>
                                            <p:strVal val="#ppt_h"/>
                                          </p:val>
                                        </p:tav>
                                      </p:tavLst>
                                    </p:anim>
                                    <p:animEffect transition="in" filter="fade">
                                      <p:cBhvr>
                                        <p:cTn id="27" dur="250"/>
                                        <p:tgtEl>
                                          <p:spTgt spid="3"/>
                                        </p:tgtEl>
                                      </p:cBhvr>
                                    </p:animEffect>
                                    <p:anim calcmode="lin" valueType="num">
                                      <p:cBhvr>
                                        <p:cTn id="28" dur="250" fill="hold"/>
                                        <p:tgtEl>
                                          <p:spTgt spid="3"/>
                                        </p:tgtEl>
                                        <p:attrNameLst>
                                          <p:attrName>ppt_x</p:attrName>
                                        </p:attrNameLst>
                                      </p:cBhvr>
                                      <p:tavLst>
                                        <p:tav tm="0">
                                          <p:val>
                                            <p:fltVal val="0.5"/>
                                          </p:val>
                                        </p:tav>
                                        <p:tav tm="100000">
                                          <p:val>
                                            <p:strVal val="#ppt_x"/>
                                          </p:val>
                                        </p:tav>
                                      </p:tavLst>
                                    </p:anim>
                                    <p:anim calcmode="lin" valueType="num">
                                      <p:cBhvr>
                                        <p:cTn id="29" dur="250" fill="hold"/>
                                        <p:tgtEl>
                                          <p:spTgt spid="3"/>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53" presetClass="entr" presetSubtype="528"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250" fill="hold"/>
                                        <p:tgtEl>
                                          <p:spTgt spid="6"/>
                                        </p:tgtEl>
                                        <p:attrNameLst>
                                          <p:attrName>ppt_w</p:attrName>
                                        </p:attrNameLst>
                                      </p:cBhvr>
                                      <p:tavLst>
                                        <p:tav tm="0">
                                          <p:val>
                                            <p:fltVal val="0"/>
                                          </p:val>
                                        </p:tav>
                                        <p:tav tm="100000">
                                          <p:val>
                                            <p:strVal val="#ppt_w"/>
                                          </p:val>
                                        </p:tav>
                                      </p:tavLst>
                                    </p:anim>
                                    <p:anim calcmode="lin" valueType="num">
                                      <p:cBhvr>
                                        <p:cTn id="34" dur="250" fill="hold"/>
                                        <p:tgtEl>
                                          <p:spTgt spid="6"/>
                                        </p:tgtEl>
                                        <p:attrNameLst>
                                          <p:attrName>ppt_h</p:attrName>
                                        </p:attrNameLst>
                                      </p:cBhvr>
                                      <p:tavLst>
                                        <p:tav tm="0">
                                          <p:val>
                                            <p:fltVal val="0"/>
                                          </p:val>
                                        </p:tav>
                                        <p:tav tm="100000">
                                          <p:val>
                                            <p:strVal val="#ppt_h"/>
                                          </p:val>
                                        </p:tav>
                                      </p:tavLst>
                                    </p:anim>
                                    <p:animEffect transition="in" filter="fade">
                                      <p:cBhvr>
                                        <p:cTn id="35" dur="250"/>
                                        <p:tgtEl>
                                          <p:spTgt spid="6"/>
                                        </p:tgtEl>
                                      </p:cBhvr>
                                    </p:animEffect>
                                    <p:anim calcmode="lin" valueType="num">
                                      <p:cBhvr>
                                        <p:cTn id="36" dur="250" fill="hold"/>
                                        <p:tgtEl>
                                          <p:spTgt spid="6"/>
                                        </p:tgtEl>
                                        <p:attrNameLst>
                                          <p:attrName>ppt_x</p:attrName>
                                        </p:attrNameLst>
                                      </p:cBhvr>
                                      <p:tavLst>
                                        <p:tav tm="0">
                                          <p:val>
                                            <p:fltVal val="0.5"/>
                                          </p:val>
                                        </p:tav>
                                        <p:tav tm="100000">
                                          <p:val>
                                            <p:strVal val="#ppt_x"/>
                                          </p:val>
                                        </p:tav>
                                      </p:tavLst>
                                    </p:anim>
                                    <p:anim calcmode="lin" valueType="num">
                                      <p:cBhvr>
                                        <p:cTn id="37" dur="250" fill="hold"/>
                                        <p:tgtEl>
                                          <p:spTgt spid="6"/>
                                        </p:tgtEl>
                                        <p:attrNameLst>
                                          <p:attrName>ppt_y</p:attrName>
                                        </p:attrNameLst>
                                      </p:cBhvr>
                                      <p:tavLst>
                                        <p:tav tm="0">
                                          <p:val>
                                            <p:fltVal val="0.5"/>
                                          </p:val>
                                        </p:tav>
                                        <p:tav tm="100000">
                                          <p:val>
                                            <p:strVal val="#ppt_y"/>
                                          </p:val>
                                        </p:tav>
                                      </p:tavLst>
                                    </p:anim>
                                  </p:childTnLst>
                                </p:cTn>
                              </p:par>
                            </p:childTnLst>
                          </p:cTn>
                        </p:par>
                        <p:par>
                          <p:cTn id="38" fill="hold">
                            <p:stCondLst>
                              <p:cond delay="2500"/>
                            </p:stCondLst>
                            <p:childTnLst>
                              <p:par>
                                <p:cTn id="39" presetID="53" presetClass="entr" presetSubtype="52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fltVal val="0.5"/>
                                          </p:val>
                                        </p:tav>
                                        <p:tav tm="100000">
                                          <p:val>
                                            <p:strVal val="#ppt_x"/>
                                          </p:val>
                                        </p:tav>
                                      </p:tavLst>
                                    </p:anim>
                                    <p:anim calcmode="lin" valueType="num">
                                      <p:cBhvr>
                                        <p:cTn id="45" dur="250" fill="hold"/>
                                        <p:tgtEl>
                                          <p:spTgt spid="10"/>
                                        </p:tgtEl>
                                        <p:attrNameLst>
                                          <p:attrName>ppt_y</p:attrName>
                                        </p:attrNameLst>
                                      </p:cBhvr>
                                      <p:tavLst>
                                        <p:tav tm="0">
                                          <p:val>
                                            <p:fltVal val="0.5"/>
                                          </p:val>
                                        </p:tav>
                                        <p:tav tm="100000">
                                          <p:val>
                                            <p:strVal val="#ppt_y"/>
                                          </p:val>
                                        </p:tav>
                                      </p:tavLst>
                                    </p:anim>
                                  </p:childTnLst>
                                </p:cTn>
                              </p:par>
                            </p:childTnLst>
                          </p:cTn>
                        </p:par>
                        <p:par>
                          <p:cTn id="46" fill="hold">
                            <p:stCondLst>
                              <p:cond delay="3000"/>
                            </p:stCondLst>
                            <p:childTnLst>
                              <p:par>
                                <p:cTn id="47" presetID="53" presetClass="entr" presetSubtype="52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250" fill="hold"/>
                                        <p:tgtEl>
                                          <p:spTgt spid="2"/>
                                        </p:tgtEl>
                                        <p:attrNameLst>
                                          <p:attrName>ppt_w</p:attrName>
                                        </p:attrNameLst>
                                      </p:cBhvr>
                                      <p:tavLst>
                                        <p:tav tm="0">
                                          <p:val>
                                            <p:fltVal val="0"/>
                                          </p:val>
                                        </p:tav>
                                        <p:tav tm="100000">
                                          <p:val>
                                            <p:strVal val="#ppt_w"/>
                                          </p:val>
                                        </p:tav>
                                      </p:tavLst>
                                    </p:anim>
                                    <p:anim calcmode="lin" valueType="num">
                                      <p:cBhvr>
                                        <p:cTn id="50" dur="250" fill="hold"/>
                                        <p:tgtEl>
                                          <p:spTgt spid="2"/>
                                        </p:tgtEl>
                                        <p:attrNameLst>
                                          <p:attrName>ppt_h</p:attrName>
                                        </p:attrNameLst>
                                      </p:cBhvr>
                                      <p:tavLst>
                                        <p:tav tm="0">
                                          <p:val>
                                            <p:fltVal val="0"/>
                                          </p:val>
                                        </p:tav>
                                        <p:tav tm="100000">
                                          <p:val>
                                            <p:strVal val="#ppt_h"/>
                                          </p:val>
                                        </p:tav>
                                      </p:tavLst>
                                    </p:anim>
                                    <p:animEffect transition="in" filter="fade">
                                      <p:cBhvr>
                                        <p:cTn id="51" dur="250"/>
                                        <p:tgtEl>
                                          <p:spTgt spid="2"/>
                                        </p:tgtEl>
                                      </p:cBhvr>
                                    </p:animEffect>
                                    <p:anim calcmode="lin" valueType="num">
                                      <p:cBhvr>
                                        <p:cTn id="52" dur="250" fill="hold"/>
                                        <p:tgtEl>
                                          <p:spTgt spid="2"/>
                                        </p:tgtEl>
                                        <p:attrNameLst>
                                          <p:attrName>ppt_x</p:attrName>
                                        </p:attrNameLst>
                                      </p:cBhvr>
                                      <p:tavLst>
                                        <p:tav tm="0">
                                          <p:val>
                                            <p:fltVal val="0.5"/>
                                          </p:val>
                                        </p:tav>
                                        <p:tav tm="100000">
                                          <p:val>
                                            <p:strVal val="#ppt_x"/>
                                          </p:val>
                                        </p:tav>
                                      </p:tavLst>
                                    </p:anim>
                                    <p:anim calcmode="lin" valueType="num">
                                      <p:cBhvr>
                                        <p:cTn id="53" dur="250" fill="hold"/>
                                        <p:tgtEl>
                                          <p:spTgt spid="2"/>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53" presetClass="entr" presetSubtype="528"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250" fill="hold"/>
                                        <p:tgtEl>
                                          <p:spTgt spid="8"/>
                                        </p:tgtEl>
                                        <p:attrNameLst>
                                          <p:attrName>ppt_w</p:attrName>
                                        </p:attrNameLst>
                                      </p:cBhvr>
                                      <p:tavLst>
                                        <p:tav tm="0">
                                          <p:val>
                                            <p:fltVal val="0"/>
                                          </p:val>
                                        </p:tav>
                                        <p:tav tm="100000">
                                          <p:val>
                                            <p:strVal val="#ppt_w"/>
                                          </p:val>
                                        </p:tav>
                                      </p:tavLst>
                                    </p:anim>
                                    <p:anim calcmode="lin" valueType="num">
                                      <p:cBhvr>
                                        <p:cTn id="58" dur="250" fill="hold"/>
                                        <p:tgtEl>
                                          <p:spTgt spid="8"/>
                                        </p:tgtEl>
                                        <p:attrNameLst>
                                          <p:attrName>ppt_h</p:attrName>
                                        </p:attrNameLst>
                                      </p:cBhvr>
                                      <p:tavLst>
                                        <p:tav tm="0">
                                          <p:val>
                                            <p:fltVal val="0"/>
                                          </p:val>
                                        </p:tav>
                                        <p:tav tm="100000">
                                          <p:val>
                                            <p:strVal val="#ppt_h"/>
                                          </p:val>
                                        </p:tav>
                                      </p:tavLst>
                                    </p:anim>
                                    <p:animEffect transition="in" filter="fade">
                                      <p:cBhvr>
                                        <p:cTn id="59" dur="250"/>
                                        <p:tgtEl>
                                          <p:spTgt spid="8"/>
                                        </p:tgtEl>
                                      </p:cBhvr>
                                    </p:animEffect>
                                    <p:anim calcmode="lin" valueType="num">
                                      <p:cBhvr>
                                        <p:cTn id="60" dur="250" fill="hold"/>
                                        <p:tgtEl>
                                          <p:spTgt spid="8"/>
                                        </p:tgtEl>
                                        <p:attrNameLst>
                                          <p:attrName>ppt_x</p:attrName>
                                        </p:attrNameLst>
                                      </p:cBhvr>
                                      <p:tavLst>
                                        <p:tav tm="0">
                                          <p:val>
                                            <p:fltVal val="0.5"/>
                                          </p:val>
                                        </p:tav>
                                        <p:tav tm="100000">
                                          <p:val>
                                            <p:strVal val="#ppt_x"/>
                                          </p:val>
                                        </p:tav>
                                      </p:tavLst>
                                    </p:anim>
                                    <p:anim calcmode="lin" valueType="num">
                                      <p:cBhvr>
                                        <p:cTn id="61" dur="250" fill="hold"/>
                                        <p:tgtEl>
                                          <p:spTgt spid="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16" presetClass="entr" presetSubtype="21" fill="hold" grpId="0" nodeType="after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barn(inVertical)">
                                      <p:cBhvr>
                                        <p:cTn id="65" dur="250"/>
                                        <p:tgtEl>
                                          <p:spTgt spid="88"/>
                                        </p:tgtEl>
                                      </p:cBhvr>
                                    </p:animEffect>
                                  </p:childTnLst>
                                </p:cTn>
                              </p:par>
                            </p:childTnLst>
                          </p:cTn>
                        </p:par>
                        <p:par>
                          <p:cTn id="66" fill="hold">
                            <p:stCondLst>
                              <p:cond delay="4500"/>
                            </p:stCondLst>
                            <p:childTnLst>
                              <p:par>
                                <p:cTn id="67" presetID="10" presetClass="entr" presetSubtype="0" fill="hold" grpId="0" nodeType="after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1" y="-12700"/>
            <a:ext cx="9144000" cy="5156200"/>
          </a:xfrm>
          <a:prstGeom prst="rect">
            <a:avLst/>
          </a:prstGeom>
        </p:spPr>
      </p:pic>
      <p:sp>
        <p:nvSpPr>
          <p:cNvPr id="5" name="剪去对角的矩形 4"/>
          <p:cNvSpPr/>
          <p:nvPr/>
        </p:nvSpPr>
        <p:spPr>
          <a:xfrm>
            <a:off x="4318000" y="2247900"/>
            <a:ext cx="4825999" cy="2146300"/>
          </a:xfrm>
          <a:prstGeom prst="snip2DiagRect">
            <a:avLst/>
          </a:prstGeom>
          <a:solidFill>
            <a:srgbClr val="F89625">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470399" y="2578100"/>
            <a:ext cx="2622834" cy="400110"/>
          </a:xfrm>
          <a:prstGeom prst="rect">
            <a:avLst/>
          </a:prstGeom>
          <a:noFill/>
        </p:spPr>
        <p:txBody>
          <a:bodyPr wrap="none" rtlCol="0">
            <a:spAutoFit/>
          </a:bodyPr>
          <a:lstStyle/>
          <a:p>
            <a:r>
              <a:rPr lang="en-US" altLang="zh-CN" sz="2000" dirty="0" smtClean="0">
                <a:latin typeface="+mj-ea"/>
                <a:ea typeface="+mj-ea"/>
              </a:rPr>
              <a:t>20XX POWERPOINT</a:t>
            </a:r>
            <a:endParaRPr lang="zh-CN" altLang="en-US" sz="2000" dirty="0">
              <a:latin typeface="+mj-ea"/>
              <a:ea typeface="+mj-ea"/>
            </a:endParaRPr>
          </a:p>
        </p:txBody>
      </p:sp>
      <p:sp>
        <p:nvSpPr>
          <p:cNvPr id="15" name="文本框 14"/>
          <p:cNvSpPr txBox="1"/>
          <p:nvPr/>
        </p:nvSpPr>
        <p:spPr>
          <a:xfrm>
            <a:off x="4470399" y="3435350"/>
            <a:ext cx="3518912" cy="400110"/>
          </a:xfrm>
          <a:prstGeom prst="rect">
            <a:avLst/>
          </a:prstGeom>
          <a:noFill/>
        </p:spPr>
        <p:txBody>
          <a:bodyPr wrap="none" rtlCol="0">
            <a:spAutoFit/>
          </a:bodyPr>
          <a:lstStyle/>
          <a:p>
            <a:r>
              <a:rPr lang="zh-CN" altLang="en-US" sz="2000" dirty="0">
                <a:latin typeface="+mj-ea"/>
                <a:ea typeface="+mj-ea"/>
              </a:rPr>
              <a:t>单击此处添加您的副标题文字</a:t>
            </a:r>
          </a:p>
        </p:txBody>
      </p:sp>
      <p:sp>
        <p:nvSpPr>
          <p:cNvPr id="16" name="文本框 15"/>
          <p:cNvSpPr txBox="1"/>
          <p:nvPr/>
        </p:nvSpPr>
        <p:spPr>
          <a:xfrm>
            <a:off x="4470399" y="2945170"/>
            <a:ext cx="4690836" cy="523220"/>
          </a:xfrm>
          <a:prstGeom prst="rect">
            <a:avLst/>
          </a:prstGeom>
          <a:noFill/>
        </p:spPr>
        <p:txBody>
          <a:bodyPr wrap="none" rtlCol="0">
            <a:spAutoFit/>
          </a:bodyPr>
          <a:lstStyle/>
          <a:p>
            <a:r>
              <a:rPr lang="zh-CN" altLang="en-US" sz="2800" b="1" dirty="0">
                <a:latin typeface="+mj-ea"/>
                <a:ea typeface="+mj-ea"/>
              </a:rPr>
              <a:t>感谢您的观看 </a:t>
            </a:r>
            <a:r>
              <a:rPr lang="en-US" altLang="zh-CN" sz="2800" b="1" dirty="0">
                <a:latin typeface="+mj-ea"/>
                <a:ea typeface="+mj-ea"/>
              </a:rPr>
              <a:t>THANK YOU</a:t>
            </a:r>
            <a:endParaRPr lang="zh-CN" altLang="en-US" sz="2800" b="1" dirty="0">
              <a:latin typeface="+mj-ea"/>
              <a:ea typeface="+mj-ea"/>
            </a:endParaRPr>
          </a:p>
        </p:txBody>
      </p:sp>
      <p:sp>
        <p:nvSpPr>
          <p:cNvPr id="7" name="矩形 6"/>
          <p:cNvSpPr/>
          <p:nvPr/>
        </p:nvSpPr>
        <p:spPr>
          <a:xfrm>
            <a:off x="4318000" y="1828860"/>
            <a:ext cx="2324100" cy="457200"/>
          </a:xfrm>
          <a:custGeom>
            <a:avLst/>
            <a:gdLst>
              <a:gd name="connsiteX0" fmla="*/ 0 w 2222500"/>
              <a:gd name="connsiteY0" fmla="*/ 0 h 457200"/>
              <a:gd name="connsiteX1" fmla="*/ 2222500 w 2222500"/>
              <a:gd name="connsiteY1" fmla="*/ 0 h 457200"/>
              <a:gd name="connsiteX2" fmla="*/ 2222500 w 2222500"/>
              <a:gd name="connsiteY2" fmla="*/ 457200 h 457200"/>
              <a:gd name="connsiteX3" fmla="*/ 0 w 2222500"/>
              <a:gd name="connsiteY3" fmla="*/ 457200 h 457200"/>
              <a:gd name="connsiteX4" fmla="*/ 0 w 2222500"/>
              <a:gd name="connsiteY4" fmla="*/ 0 h 457200"/>
              <a:gd name="connsiteX0-1" fmla="*/ 0 w 2222500"/>
              <a:gd name="connsiteY0-2" fmla="*/ 0 h 457200"/>
              <a:gd name="connsiteX1-3" fmla="*/ 1993900 w 2222500"/>
              <a:gd name="connsiteY1-4" fmla="*/ 0 h 457200"/>
              <a:gd name="connsiteX2-5" fmla="*/ 2222500 w 2222500"/>
              <a:gd name="connsiteY2-6" fmla="*/ 457200 h 457200"/>
              <a:gd name="connsiteX3-7" fmla="*/ 0 w 2222500"/>
              <a:gd name="connsiteY3-8" fmla="*/ 457200 h 457200"/>
              <a:gd name="connsiteX4-9" fmla="*/ 0 w 2222500"/>
              <a:gd name="connsiteY4-10" fmla="*/ 0 h 457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22500" h="457200">
                <a:moveTo>
                  <a:pt x="0" y="0"/>
                </a:moveTo>
                <a:lnTo>
                  <a:pt x="1993900" y="0"/>
                </a:lnTo>
                <a:lnTo>
                  <a:pt x="2222500" y="457200"/>
                </a:lnTo>
                <a:lnTo>
                  <a:pt x="0" y="457200"/>
                </a:lnTo>
                <a:lnTo>
                  <a:pt x="0" y="0"/>
                </a:lnTo>
                <a:close/>
              </a:path>
            </a:pathLst>
          </a:custGeom>
          <a:solidFill>
            <a:srgbClr val="F896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mn-ea"/>
              </a:rPr>
              <a:t>COMPANY NAME</a:t>
            </a:r>
            <a:endParaRPr lang="zh-CN" altLang="en-US" sz="1800" dirty="0">
              <a:latin typeface="+mn-ea"/>
            </a:endParaRPr>
          </a:p>
        </p:txBody>
      </p:sp>
      <p:grpSp>
        <p:nvGrpSpPr>
          <p:cNvPr id="17" name="组合 23"/>
          <p:cNvGrpSpPr/>
          <p:nvPr/>
        </p:nvGrpSpPr>
        <p:grpSpPr bwMode="auto">
          <a:xfrm>
            <a:off x="4841225" y="3963630"/>
            <a:ext cx="335962" cy="345654"/>
            <a:chOff x="0" y="0"/>
            <a:chExt cx="495300" cy="509588"/>
          </a:xfrm>
        </p:grpSpPr>
        <p:sp>
          <p:nvSpPr>
            <p:cNvPr id="18" name="Oval 9"/>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 name="Freeform 14"/>
            <p:cNvSpPr>
              <a:spLocks noEditPoints="1"/>
            </p:cNvSpPr>
            <p:nvPr/>
          </p:nvSpPr>
          <p:spPr bwMode="auto">
            <a:xfrm>
              <a:off x="87312" y="60325"/>
              <a:ext cx="331787" cy="327025"/>
            </a:xfrm>
            <a:custGeom>
              <a:avLst/>
              <a:gdLst>
                <a:gd name="T0" fmla="*/ 221450 w 427"/>
                <a:gd name="T1" fmla="*/ 125841 h 408"/>
                <a:gd name="T2" fmla="*/ 216788 w 427"/>
                <a:gd name="T3" fmla="*/ 135459 h 408"/>
                <a:gd name="T4" fmla="*/ 216011 w 427"/>
                <a:gd name="T5" fmla="*/ 141871 h 408"/>
                <a:gd name="T6" fmla="*/ 216011 w 427"/>
                <a:gd name="T7" fmla="*/ 153894 h 408"/>
                <a:gd name="T8" fmla="*/ 220673 w 427"/>
                <a:gd name="T9" fmla="*/ 165917 h 408"/>
                <a:gd name="T10" fmla="*/ 223781 w 427"/>
                <a:gd name="T11" fmla="*/ 171528 h 408"/>
                <a:gd name="T12" fmla="*/ 233106 w 427"/>
                <a:gd name="T13" fmla="*/ 179543 h 408"/>
                <a:gd name="T14" fmla="*/ 239322 w 427"/>
                <a:gd name="T15" fmla="*/ 182749 h 408"/>
                <a:gd name="T16" fmla="*/ 252531 w 427"/>
                <a:gd name="T17" fmla="*/ 109008 h 408"/>
                <a:gd name="T18" fmla="*/ 236991 w 427"/>
                <a:gd name="T19" fmla="*/ 112214 h 408"/>
                <a:gd name="T20" fmla="*/ 228444 w 427"/>
                <a:gd name="T21" fmla="*/ 117825 h 408"/>
                <a:gd name="T22" fmla="*/ 224558 w 427"/>
                <a:gd name="T23" fmla="*/ 121833 h 408"/>
                <a:gd name="T24" fmla="*/ 202802 w 427"/>
                <a:gd name="T25" fmla="*/ 37672 h 408"/>
                <a:gd name="T26" fmla="*/ 165505 w 427"/>
                <a:gd name="T27" fmla="*/ 76146 h 408"/>
                <a:gd name="T28" fmla="*/ 200471 w 427"/>
                <a:gd name="T29" fmla="*/ 153894 h 408"/>
                <a:gd name="T30" fmla="*/ 200471 w 427"/>
                <a:gd name="T31" fmla="*/ 138665 h 408"/>
                <a:gd name="T32" fmla="*/ 189593 w 427"/>
                <a:gd name="T33" fmla="*/ 83359 h 408"/>
                <a:gd name="T34" fmla="*/ 131316 w 427"/>
                <a:gd name="T35" fmla="*/ 146680 h 408"/>
                <a:gd name="T36" fmla="*/ 165505 w 427"/>
                <a:gd name="T37" fmla="*/ 215612 h 408"/>
                <a:gd name="T38" fmla="*/ 149188 w 427"/>
                <a:gd name="T39" fmla="*/ 218017 h 408"/>
                <a:gd name="T40" fmla="*/ 140640 w 427"/>
                <a:gd name="T41" fmla="*/ 208398 h 408"/>
                <a:gd name="T42" fmla="*/ 135201 w 427"/>
                <a:gd name="T43" fmla="*/ 203589 h 408"/>
                <a:gd name="T44" fmla="*/ 112668 w 427"/>
                <a:gd name="T45" fmla="*/ 193971 h 408"/>
                <a:gd name="T46" fmla="*/ 103343 w 427"/>
                <a:gd name="T47" fmla="*/ 193169 h 408"/>
                <a:gd name="T48" fmla="*/ 0 w 427"/>
                <a:gd name="T49" fmla="*/ 327025 h 408"/>
                <a:gd name="T50" fmla="*/ 43513 w 427"/>
                <a:gd name="T51" fmla="*/ 247673 h 408"/>
                <a:gd name="T52" fmla="*/ 113445 w 427"/>
                <a:gd name="T53" fmla="*/ 247673 h 408"/>
                <a:gd name="T54" fmla="*/ 158512 w 427"/>
                <a:gd name="T55" fmla="*/ 327025 h 408"/>
                <a:gd name="T56" fmla="*/ 149188 w 427"/>
                <a:gd name="T57" fmla="*/ 218017 h 408"/>
                <a:gd name="T58" fmla="*/ 228444 w 427"/>
                <a:gd name="T59" fmla="*/ 193169 h 408"/>
                <a:gd name="T60" fmla="*/ 218342 w 427"/>
                <a:gd name="T61" fmla="*/ 193971 h 408"/>
                <a:gd name="T62" fmla="*/ 190370 w 427"/>
                <a:gd name="T63" fmla="*/ 208398 h 408"/>
                <a:gd name="T64" fmla="*/ 186484 w 427"/>
                <a:gd name="T65" fmla="*/ 213207 h 408"/>
                <a:gd name="T66" fmla="*/ 205133 w 427"/>
                <a:gd name="T67" fmla="*/ 327025 h 408"/>
                <a:gd name="T68" fmla="*/ 216788 w 427"/>
                <a:gd name="T69" fmla="*/ 327025 h 408"/>
                <a:gd name="T70" fmla="*/ 298375 w 427"/>
                <a:gd name="T71" fmla="*/ 247673 h 408"/>
                <a:gd name="T72" fmla="*/ 331787 w 427"/>
                <a:gd name="T73" fmla="*/ 250879 h 408"/>
                <a:gd name="T74" fmla="*/ 79256 w 427"/>
                <a:gd name="T75" fmla="*/ 185154 h 408"/>
                <a:gd name="T76" fmla="*/ 97904 w 427"/>
                <a:gd name="T77" fmla="*/ 179543 h 408"/>
                <a:gd name="T78" fmla="*/ 103343 w 427"/>
                <a:gd name="T79" fmla="*/ 176337 h 408"/>
                <a:gd name="T80" fmla="*/ 113445 w 427"/>
                <a:gd name="T81" fmla="*/ 160306 h 408"/>
                <a:gd name="T82" fmla="*/ 115776 w 427"/>
                <a:gd name="T83" fmla="*/ 153093 h 408"/>
                <a:gd name="T84" fmla="*/ 115776 w 427"/>
                <a:gd name="T85" fmla="*/ 140268 h 408"/>
                <a:gd name="T86" fmla="*/ 112668 w 427"/>
                <a:gd name="T87" fmla="*/ 131451 h 408"/>
                <a:gd name="T88" fmla="*/ 110337 w 427"/>
                <a:gd name="T89" fmla="*/ 125841 h 408"/>
                <a:gd name="T90" fmla="*/ 103343 w 427"/>
                <a:gd name="T91" fmla="*/ 117825 h 408"/>
                <a:gd name="T92" fmla="*/ 97904 w 427"/>
                <a:gd name="T93" fmla="*/ 114619 h 408"/>
                <a:gd name="T94" fmla="*/ 79256 w 427"/>
                <a:gd name="T95" fmla="*/ 109008 h 4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27" h="408">
                  <a:moveTo>
                    <a:pt x="289" y="152"/>
                  </a:moveTo>
                  <a:cubicBezTo>
                    <a:pt x="288" y="154"/>
                    <a:pt x="286" y="155"/>
                    <a:pt x="285" y="157"/>
                  </a:cubicBezTo>
                  <a:cubicBezTo>
                    <a:pt x="285" y="157"/>
                    <a:pt x="285" y="157"/>
                    <a:pt x="285" y="157"/>
                  </a:cubicBezTo>
                  <a:cubicBezTo>
                    <a:pt x="284" y="159"/>
                    <a:pt x="283" y="161"/>
                    <a:pt x="282" y="162"/>
                  </a:cubicBezTo>
                  <a:cubicBezTo>
                    <a:pt x="282" y="163"/>
                    <a:pt x="282" y="163"/>
                    <a:pt x="282" y="164"/>
                  </a:cubicBezTo>
                  <a:cubicBezTo>
                    <a:pt x="281" y="165"/>
                    <a:pt x="280" y="167"/>
                    <a:pt x="279" y="169"/>
                  </a:cubicBezTo>
                  <a:cubicBezTo>
                    <a:pt x="279" y="169"/>
                    <a:pt x="279" y="169"/>
                    <a:pt x="279" y="170"/>
                  </a:cubicBezTo>
                  <a:cubicBezTo>
                    <a:pt x="279" y="171"/>
                    <a:pt x="278" y="173"/>
                    <a:pt x="278" y="175"/>
                  </a:cubicBezTo>
                  <a:cubicBezTo>
                    <a:pt x="278" y="176"/>
                    <a:pt x="278" y="176"/>
                    <a:pt x="278" y="177"/>
                  </a:cubicBezTo>
                  <a:cubicBezTo>
                    <a:pt x="277" y="179"/>
                    <a:pt x="277" y="181"/>
                    <a:pt x="277" y="183"/>
                  </a:cubicBezTo>
                  <a:cubicBezTo>
                    <a:pt x="277" y="186"/>
                    <a:pt x="278" y="189"/>
                    <a:pt x="278" y="191"/>
                  </a:cubicBezTo>
                  <a:cubicBezTo>
                    <a:pt x="278" y="192"/>
                    <a:pt x="278" y="192"/>
                    <a:pt x="278" y="192"/>
                  </a:cubicBezTo>
                  <a:cubicBezTo>
                    <a:pt x="279" y="195"/>
                    <a:pt x="279" y="197"/>
                    <a:pt x="280" y="199"/>
                  </a:cubicBezTo>
                  <a:cubicBezTo>
                    <a:pt x="280" y="200"/>
                    <a:pt x="280" y="200"/>
                    <a:pt x="280" y="200"/>
                  </a:cubicBezTo>
                  <a:cubicBezTo>
                    <a:pt x="281" y="203"/>
                    <a:pt x="282" y="205"/>
                    <a:pt x="284" y="207"/>
                  </a:cubicBezTo>
                  <a:cubicBezTo>
                    <a:pt x="284" y="207"/>
                    <a:pt x="284" y="208"/>
                    <a:pt x="284" y="208"/>
                  </a:cubicBezTo>
                  <a:cubicBezTo>
                    <a:pt x="285" y="210"/>
                    <a:pt x="287" y="212"/>
                    <a:pt x="288" y="214"/>
                  </a:cubicBezTo>
                  <a:cubicBezTo>
                    <a:pt x="288" y="214"/>
                    <a:pt x="288" y="214"/>
                    <a:pt x="288" y="214"/>
                  </a:cubicBezTo>
                  <a:cubicBezTo>
                    <a:pt x="290" y="216"/>
                    <a:pt x="292" y="218"/>
                    <a:pt x="294" y="219"/>
                  </a:cubicBezTo>
                  <a:cubicBezTo>
                    <a:pt x="294" y="219"/>
                    <a:pt x="294" y="220"/>
                    <a:pt x="294" y="220"/>
                  </a:cubicBezTo>
                  <a:cubicBezTo>
                    <a:pt x="296" y="221"/>
                    <a:pt x="298" y="223"/>
                    <a:pt x="300" y="224"/>
                  </a:cubicBezTo>
                  <a:cubicBezTo>
                    <a:pt x="300" y="224"/>
                    <a:pt x="301" y="224"/>
                    <a:pt x="301" y="224"/>
                  </a:cubicBezTo>
                  <a:cubicBezTo>
                    <a:pt x="303" y="226"/>
                    <a:pt x="305" y="227"/>
                    <a:pt x="308" y="228"/>
                  </a:cubicBezTo>
                  <a:cubicBezTo>
                    <a:pt x="308" y="228"/>
                    <a:pt x="308" y="228"/>
                    <a:pt x="308" y="228"/>
                  </a:cubicBezTo>
                  <a:cubicBezTo>
                    <a:pt x="313" y="230"/>
                    <a:pt x="319" y="231"/>
                    <a:pt x="325" y="231"/>
                  </a:cubicBezTo>
                  <a:cubicBezTo>
                    <a:pt x="351" y="231"/>
                    <a:pt x="372" y="210"/>
                    <a:pt x="372" y="183"/>
                  </a:cubicBezTo>
                  <a:cubicBezTo>
                    <a:pt x="372" y="157"/>
                    <a:pt x="351" y="136"/>
                    <a:pt x="325" y="136"/>
                  </a:cubicBezTo>
                  <a:cubicBezTo>
                    <a:pt x="318" y="136"/>
                    <a:pt x="312" y="137"/>
                    <a:pt x="306" y="140"/>
                  </a:cubicBezTo>
                  <a:cubicBezTo>
                    <a:pt x="306" y="140"/>
                    <a:pt x="306" y="140"/>
                    <a:pt x="306" y="140"/>
                  </a:cubicBezTo>
                  <a:cubicBezTo>
                    <a:pt x="306" y="140"/>
                    <a:pt x="306" y="140"/>
                    <a:pt x="305" y="140"/>
                  </a:cubicBezTo>
                  <a:cubicBezTo>
                    <a:pt x="304" y="141"/>
                    <a:pt x="302" y="142"/>
                    <a:pt x="301" y="143"/>
                  </a:cubicBezTo>
                  <a:cubicBezTo>
                    <a:pt x="300" y="143"/>
                    <a:pt x="300" y="143"/>
                    <a:pt x="299" y="143"/>
                  </a:cubicBezTo>
                  <a:cubicBezTo>
                    <a:pt x="298" y="144"/>
                    <a:pt x="296" y="146"/>
                    <a:pt x="294" y="147"/>
                  </a:cubicBezTo>
                  <a:cubicBezTo>
                    <a:pt x="294" y="147"/>
                    <a:pt x="294" y="147"/>
                    <a:pt x="294" y="147"/>
                  </a:cubicBezTo>
                  <a:cubicBezTo>
                    <a:pt x="293" y="148"/>
                    <a:pt x="291" y="150"/>
                    <a:pt x="290" y="151"/>
                  </a:cubicBezTo>
                  <a:cubicBezTo>
                    <a:pt x="290" y="151"/>
                    <a:pt x="289" y="152"/>
                    <a:pt x="289" y="152"/>
                  </a:cubicBezTo>
                  <a:close/>
                  <a:moveTo>
                    <a:pt x="213" y="95"/>
                  </a:moveTo>
                  <a:lnTo>
                    <a:pt x="213" y="95"/>
                  </a:lnTo>
                  <a:cubicBezTo>
                    <a:pt x="240" y="95"/>
                    <a:pt x="261" y="73"/>
                    <a:pt x="261" y="47"/>
                  </a:cubicBezTo>
                  <a:cubicBezTo>
                    <a:pt x="261" y="21"/>
                    <a:pt x="240" y="0"/>
                    <a:pt x="213" y="0"/>
                  </a:cubicBezTo>
                  <a:cubicBezTo>
                    <a:pt x="187" y="0"/>
                    <a:pt x="166" y="21"/>
                    <a:pt x="166" y="47"/>
                  </a:cubicBezTo>
                  <a:cubicBezTo>
                    <a:pt x="166" y="73"/>
                    <a:pt x="187" y="95"/>
                    <a:pt x="213" y="95"/>
                  </a:cubicBezTo>
                  <a:close/>
                  <a:moveTo>
                    <a:pt x="258" y="228"/>
                  </a:moveTo>
                  <a:lnTo>
                    <a:pt x="258" y="228"/>
                  </a:lnTo>
                  <a:lnTo>
                    <a:pt x="258" y="192"/>
                  </a:lnTo>
                  <a:cubicBezTo>
                    <a:pt x="258" y="189"/>
                    <a:pt x="257" y="186"/>
                    <a:pt x="257" y="183"/>
                  </a:cubicBezTo>
                  <a:cubicBezTo>
                    <a:pt x="257" y="180"/>
                    <a:pt x="258" y="178"/>
                    <a:pt x="258" y="175"/>
                  </a:cubicBezTo>
                  <a:lnTo>
                    <a:pt x="258" y="173"/>
                  </a:lnTo>
                  <a:cubicBezTo>
                    <a:pt x="262" y="151"/>
                    <a:pt x="275" y="134"/>
                    <a:pt x="293" y="124"/>
                  </a:cubicBezTo>
                  <a:cubicBezTo>
                    <a:pt x="280" y="112"/>
                    <a:pt x="263" y="104"/>
                    <a:pt x="244" y="104"/>
                  </a:cubicBezTo>
                  <a:lnTo>
                    <a:pt x="183" y="104"/>
                  </a:lnTo>
                  <a:cubicBezTo>
                    <a:pt x="164" y="104"/>
                    <a:pt x="147" y="112"/>
                    <a:pt x="134" y="124"/>
                  </a:cubicBezTo>
                  <a:cubicBezTo>
                    <a:pt x="155" y="135"/>
                    <a:pt x="169" y="158"/>
                    <a:pt x="169" y="183"/>
                  </a:cubicBezTo>
                  <a:cubicBezTo>
                    <a:pt x="169" y="189"/>
                    <a:pt x="169" y="194"/>
                    <a:pt x="168" y="199"/>
                  </a:cubicBezTo>
                  <a:lnTo>
                    <a:pt x="168" y="228"/>
                  </a:lnTo>
                  <a:cubicBezTo>
                    <a:pt x="187" y="236"/>
                    <a:pt x="203" y="251"/>
                    <a:pt x="213" y="269"/>
                  </a:cubicBezTo>
                  <a:cubicBezTo>
                    <a:pt x="223" y="251"/>
                    <a:pt x="239" y="237"/>
                    <a:pt x="258" y="228"/>
                  </a:cubicBezTo>
                  <a:close/>
                  <a:moveTo>
                    <a:pt x="192" y="272"/>
                  </a:moveTo>
                  <a:lnTo>
                    <a:pt x="192" y="272"/>
                  </a:lnTo>
                  <a:cubicBezTo>
                    <a:pt x="190" y="270"/>
                    <a:pt x="189" y="268"/>
                    <a:pt x="187" y="266"/>
                  </a:cubicBezTo>
                  <a:cubicBezTo>
                    <a:pt x="187" y="265"/>
                    <a:pt x="186" y="265"/>
                    <a:pt x="186" y="265"/>
                  </a:cubicBezTo>
                  <a:cubicBezTo>
                    <a:pt x="185" y="263"/>
                    <a:pt x="183" y="262"/>
                    <a:pt x="181" y="260"/>
                  </a:cubicBezTo>
                  <a:cubicBezTo>
                    <a:pt x="181" y="260"/>
                    <a:pt x="181" y="259"/>
                    <a:pt x="181" y="259"/>
                  </a:cubicBezTo>
                  <a:cubicBezTo>
                    <a:pt x="179" y="258"/>
                    <a:pt x="177" y="256"/>
                    <a:pt x="175" y="255"/>
                  </a:cubicBezTo>
                  <a:cubicBezTo>
                    <a:pt x="175" y="255"/>
                    <a:pt x="175" y="254"/>
                    <a:pt x="174" y="254"/>
                  </a:cubicBezTo>
                  <a:cubicBezTo>
                    <a:pt x="168" y="250"/>
                    <a:pt x="161" y="246"/>
                    <a:pt x="153" y="244"/>
                  </a:cubicBezTo>
                  <a:cubicBezTo>
                    <a:pt x="151" y="243"/>
                    <a:pt x="150" y="243"/>
                    <a:pt x="148" y="242"/>
                  </a:cubicBezTo>
                  <a:cubicBezTo>
                    <a:pt x="147" y="242"/>
                    <a:pt x="146" y="242"/>
                    <a:pt x="145" y="242"/>
                  </a:cubicBezTo>
                  <a:cubicBezTo>
                    <a:pt x="144" y="242"/>
                    <a:pt x="143" y="241"/>
                    <a:pt x="141" y="241"/>
                  </a:cubicBezTo>
                  <a:cubicBezTo>
                    <a:pt x="141" y="241"/>
                    <a:pt x="140" y="241"/>
                    <a:pt x="139" y="241"/>
                  </a:cubicBezTo>
                  <a:cubicBezTo>
                    <a:pt x="137" y="241"/>
                    <a:pt x="135" y="241"/>
                    <a:pt x="133" y="241"/>
                  </a:cubicBezTo>
                  <a:lnTo>
                    <a:pt x="71" y="241"/>
                  </a:lnTo>
                  <a:cubicBezTo>
                    <a:pt x="32" y="241"/>
                    <a:pt x="0" y="273"/>
                    <a:pt x="0" y="313"/>
                  </a:cubicBezTo>
                  <a:lnTo>
                    <a:pt x="0" y="408"/>
                  </a:lnTo>
                  <a:lnTo>
                    <a:pt x="42" y="408"/>
                  </a:lnTo>
                  <a:lnTo>
                    <a:pt x="42" y="309"/>
                  </a:lnTo>
                  <a:lnTo>
                    <a:pt x="56" y="309"/>
                  </a:lnTo>
                  <a:lnTo>
                    <a:pt x="56" y="408"/>
                  </a:lnTo>
                  <a:lnTo>
                    <a:pt x="146" y="408"/>
                  </a:lnTo>
                  <a:lnTo>
                    <a:pt x="146" y="309"/>
                  </a:lnTo>
                  <a:lnTo>
                    <a:pt x="161" y="309"/>
                  </a:lnTo>
                  <a:lnTo>
                    <a:pt x="161" y="408"/>
                  </a:lnTo>
                  <a:lnTo>
                    <a:pt x="204" y="408"/>
                  </a:lnTo>
                  <a:lnTo>
                    <a:pt x="204" y="313"/>
                  </a:lnTo>
                  <a:cubicBezTo>
                    <a:pt x="204" y="297"/>
                    <a:pt x="200" y="283"/>
                    <a:pt x="192" y="272"/>
                  </a:cubicBezTo>
                  <a:cubicBezTo>
                    <a:pt x="192" y="272"/>
                    <a:pt x="192" y="272"/>
                    <a:pt x="192" y="272"/>
                  </a:cubicBezTo>
                  <a:close/>
                  <a:moveTo>
                    <a:pt x="355" y="241"/>
                  </a:moveTo>
                  <a:lnTo>
                    <a:pt x="355" y="241"/>
                  </a:lnTo>
                  <a:lnTo>
                    <a:pt x="294" y="241"/>
                  </a:lnTo>
                  <a:cubicBezTo>
                    <a:pt x="292" y="241"/>
                    <a:pt x="290" y="241"/>
                    <a:pt x="288" y="241"/>
                  </a:cubicBezTo>
                  <a:cubicBezTo>
                    <a:pt x="287" y="241"/>
                    <a:pt x="286" y="241"/>
                    <a:pt x="285" y="241"/>
                  </a:cubicBezTo>
                  <a:cubicBezTo>
                    <a:pt x="284" y="241"/>
                    <a:pt x="283" y="242"/>
                    <a:pt x="281" y="242"/>
                  </a:cubicBezTo>
                  <a:cubicBezTo>
                    <a:pt x="280" y="242"/>
                    <a:pt x="280" y="242"/>
                    <a:pt x="279" y="242"/>
                  </a:cubicBezTo>
                  <a:cubicBezTo>
                    <a:pt x="277" y="243"/>
                    <a:pt x="276" y="243"/>
                    <a:pt x="274" y="244"/>
                  </a:cubicBezTo>
                  <a:cubicBezTo>
                    <a:pt x="263" y="247"/>
                    <a:pt x="254" y="252"/>
                    <a:pt x="245" y="260"/>
                  </a:cubicBezTo>
                  <a:cubicBezTo>
                    <a:pt x="245" y="260"/>
                    <a:pt x="245" y="260"/>
                    <a:pt x="245" y="260"/>
                  </a:cubicBezTo>
                  <a:cubicBezTo>
                    <a:pt x="243" y="262"/>
                    <a:pt x="242" y="263"/>
                    <a:pt x="240" y="265"/>
                  </a:cubicBezTo>
                  <a:cubicBezTo>
                    <a:pt x="240" y="265"/>
                    <a:pt x="240" y="266"/>
                    <a:pt x="240" y="266"/>
                  </a:cubicBezTo>
                  <a:cubicBezTo>
                    <a:pt x="229" y="278"/>
                    <a:pt x="222" y="295"/>
                    <a:pt x="222" y="313"/>
                  </a:cubicBezTo>
                  <a:lnTo>
                    <a:pt x="222" y="408"/>
                  </a:lnTo>
                  <a:lnTo>
                    <a:pt x="264" y="408"/>
                  </a:lnTo>
                  <a:lnTo>
                    <a:pt x="264" y="309"/>
                  </a:lnTo>
                  <a:lnTo>
                    <a:pt x="279" y="309"/>
                  </a:lnTo>
                  <a:lnTo>
                    <a:pt x="279" y="408"/>
                  </a:lnTo>
                  <a:lnTo>
                    <a:pt x="369" y="408"/>
                  </a:lnTo>
                  <a:lnTo>
                    <a:pt x="369" y="309"/>
                  </a:lnTo>
                  <a:lnTo>
                    <a:pt x="384" y="309"/>
                  </a:lnTo>
                  <a:lnTo>
                    <a:pt x="384" y="408"/>
                  </a:lnTo>
                  <a:lnTo>
                    <a:pt x="427" y="408"/>
                  </a:lnTo>
                  <a:lnTo>
                    <a:pt x="427" y="313"/>
                  </a:lnTo>
                  <a:cubicBezTo>
                    <a:pt x="427" y="273"/>
                    <a:pt x="395" y="241"/>
                    <a:pt x="355" y="241"/>
                  </a:cubicBezTo>
                  <a:close/>
                  <a:moveTo>
                    <a:pt x="102" y="231"/>
                  </a:moveTo>
                  <a:lnTo>
                    <a:pt x="102" y="231"/>
                  </a:lnTo>
                  <a:cubicBezTo>
                    <a:pt x="108" y="231"/>
                    <a:pt x="114" y="230"/>
                    <a:pt x="119" y="228"/>
                  </a:cubicBezTo>
                  <a:cubicBezTo>
                    <a:pt x="119" y="228"/>
                    <a:pt x="119" y="228"/>
                    <a:pt x="119" y="228"/>
                  </a:cubicBezTo>
                  <a:cubicBezTo>
                    <a:pt x="122" y="227"/>
                    <a:pt x="124" y="226"/>
                    <a:pt x="126" y="224"/>
                  </a:cubicBezTo>
                  <a:cubicBezTo>
                    <a:pt x="126" y="224"/>
                    <a:pt x="126" y="224"/>
                    <a:pt x="126" y="224"/>
                  </a:cubicBezTo>
                  <a:cubicBezTo>
                    <a:pt x="129" y="223"/>
                    <a:pt x="131" y="221"/>
                    <a:pt x="133" y="220"/>
                  </a:cubicBezTo>
                  <a:cubicBezTo>
                    <a:pt x="133" y="220"/>
                    <a:pt x="133" y="220"/>
                    <a:pt x="133" y="220"/>
                  </a:cubicBezTo>
                  <a:cubicBezTo>
                    <a:pt x="137" y="216"/>
                    <a:pt x="140" y="212"/>
                    <a:pt x="143" y="208"/>
                  </a:cubicBezTo>
                  <a:cubicBezTo>
                    <a:pt x="143" y="207"/>
                    <a:pt x="143" y="207"/>
                    <a:pt x="143" y="207"/>
                  </a:cubicBezTo>
                  <a:cubicBezTo>
                    <a:pt x="144" y="205"/>
                    <a:pt x="145" y="203"/>
                    <a:pt x="146" y="200"/>
                  </a:cubicBezTo>
                  <a:cubicBezTo>
                    <a:pt x="146" y="200"/>
                    <a:pt x="147" y="200"/>
                    <a:pt x="147" y="199"/>
                  </a:cubicBezTo>
                  <a:cubicBezTo>
                    <a:pt x="148" y="197"/>
                    <a:pt x="148" y="195"/>
                    <a:pt x="149" y="192"/>
                  </a:cubicBezTo>
                  <a:cubicBezTo>
                    <a:pt x="149" y="192"/>
                    <a:pt x="149" y="192"/>
                    <a:pt x="149" y="191"/>
                  </a:cubicBezTo>
                  <a:cubicBezTo>
                    <a:pt x="149" y="189"/>
                    <a:pt x="150" y="186"/>
                    <a:pt x="150" y="183"/>
                  </a:cubicBezTo>
                  <a:cubicBezTo>
                    <a:pt x="150" y="181"/>
                    <a:pt x="149" y="179"/>
                    <a:pt x="149" y="177"/>
                  </a:cubicBezTo>
                  <a:cubicBezTo>
                    <a:pt x="149" y="176"/>
                    <a:pt x="149" y="176"/>
                    <a:pt x="149" y="175"/>
                  </a:cubicBezTo>
                  <a:cubicBezTo>
                    <a:pt x="148" y="173"/>
                    <a:pt x="148" y="171"/>
                    <a:pt x="147" y="169"/>
                  </a:cubicBezTo>
                  <a:cubicBezTo>
                    <a:pt x="147" y="169"/>
                    <a:pt x="147" y="169"/>
                    <a:pt x="147" y="169"/>
                  </a:cubicBezTo>
                  <a:cubicBezTo>
                    <a:pt x="147" y="167"/>
                    <a:pt x="146" y="165"/>
                    <a:pt x="145" y="164"/>
                  </a:cubicBezTo>
                  <a:cubicBezTo>
                    <a:pt x="145" y="163"/>
                    <a:pt x="145" y="163"/>
                    <a:pt x="145" y="162"/>
                  </a:cubicBezTo>
                  <a:cubicBezTo>
                    <a:pt x="144" y="161"/>
                    <a:pt x="143" y="159"/>
                    <a:pt x="142" y="157"/>
                  </a:cubicBezTo>
                  <a:cubicBezTo>
                    <a:pt x="140" y="155"/>
                    <a:pt x="139" y="154"/>
                    <a:pt x="138" y="152"/>
                  </a:cubicBezTo>
                  <a:cubicBezTo>
                    <a:pt x="137" y="152"/>
                    <a:pt x="137" y="151"/>
                    <a:pt x="137" y="151"/>
                  </a:cubicBezTo>
                  <a:cubicBezTo>
                    <a:pt x="136" y="150"/>
                    <a:pt x="134" y="148"/>
                    <a:pt x="133" y="147"/>
                  </a:cubicBezTo>
                  <a:cubicBezTo>
                    <a:pt x="133" y="147"/>
                    <a:pt x="133" y="147"/>
                    <a:pt x="132" y="147"/>
                  </a:cubicBezTo>
                  <a:cubicBezTo>
                    <a:pt x="131" y="146"/>
                    <a:pt x="129" y="144"/>
                    <a:pt x="127" y="143"/>
                  </a:cubicBezTo>
                  <a:cubicBezTo>
                    <a:pt x="127" y="143"/>
                    <a:pt x="127" y="143"/>
                    <a:pt x="126" y="143"/>
                  </a:cubicBezTo>
                  <a:cubicBezTo>
                    <a:pt x="125" y="142"/>
                    <a:pt x="123" y="141"/>
                    <a:pt x="121" y="140"/>
                  </a:cubicBezTo>
                  <a:cubicBezTo>
                    <a:pt x="121" y="140"/>
                    <a:pt x="121" y="140"/>
                    <a:pt x="121" y="140"/>
                  </a:cubicBezTo>
                  <a:cubicBezTo>
                    <a:pt x="115" y="137"/>
                    <a:pt x="109" y="136"/>
                    <a:pt x="102" y="136"/>
                  </a:cubicBezTo>
                  <a:cubicBezTo>
                    <a:pt x="76" y="136"/>
                    <a:pt x="54" y="157"/>
                    <a:pt x="54" y="183"/>
                  </a:cubicBezTo>
                  <a:cubicBezTo>
                    <a:pt x="54" y="210"/>
                    <a:pt x="76" y="231"/>
                    <a:pt x="102" y="2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0" name="组合 35"/>
          <p:cNvGrpSpPr/>
          <p:nvPr/>
        </p:nvGrpSpPr>
        <p:grpSpPr bwMode="auto">
          <a:xfrm>
            <a:off x="5457175" y="3963630"/>
            <a:ext cx="335962" cy="345654"/>
            <a:chOff x="0" y="0"/>
            <a:chExt cx="495300" cy="509588"/>
          </a:xfrm>
        </p:grpSpPr>
        <p:sp>
          <p:nvSpPr>
            <p:cNvPr id="21" name="Oval 10"/>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2" name="Freeform 15"/>
            <p:cNvSpPr>
              <a:spLocks noEditPoints="1"/>
            </p:cNvSpPr>
            <p:nvPr/>
          </p:nvSpPr>
          <p:spPr bwMode="auto">
            <a:xfrm>
              <a:off x="90487" y="128588"/>
              <a:ext cx="311150" cy="250825"/>
            </a:xfrm>
            <a:custGeom>
              <a:avLst/>
              <a:gdLst>
                <a:gd name="T0" fmla="*/ 114348 w 400"/>
                <a:gd name="T1" fmla="*/ 126615 h 313"/>
                <a:gd name="T2" fmla="*/ 158687 w 400"/>
                <a:gd name="T3" fmla="*/ 103375 h 313"/>
                <a:gd name="T4" fmla="*/ 241919 w 400"/>
                <a:gd name="T5" fmla="*/ 88951 h 313"/>
                <a:gd name="T6" fmla="*/ 265255 w 400"/>
                <a:gd name="T7" fmla="*/ 53691 h 313"/>
                <a:gd name="T8" fmla="*/ 231029 w 400"/>
                <a:gd name="T9" fmla="*/ 77732 h 313"/>
                <a:gd name="T10" fmla="*/ 158687 w 400"/>
                <a:gd name="T11" fmla="*/ 81738 h 313"/>
                <a:gd name="T12" fmla="*/ 311150 w 400"/>
                <a:gd name="T13" fmla="*/ 33657 h 313"/>
                <a:gd name="T14" fmla="*/ 189024 w 400"/>
                <a:gd name="T15" fmla="*/ 12822 h 313"/>
                <a:gd name="T16" fmla="*/ 177356 w 400"/>
                <a:gd name="T17" fmla="*/ 0 h 313"/>
                <a:gd name="T18" fmla="*/ 62230 w 400"/>
                <a:gd name="T19" fmla="*/ 12822 h 313"/>
                <a:gd name="T20" fmla="*/ 70787 w 400"/>
                <a:gd name="T21" fmla="*/ 33657 h 313"/>
                <a:gd name="T22" fmla="*/ 87900 w 400"/>
                <a:gd name="T23" fmla="*/ 56896 h 313"/>
                <a:gd name="T24" fmla="*/ 286258 w 400"/>
                <a:gd name="T25" fmla="*/ 33657 h 313"/>
                <a:gd name="T26" fmla="*/ 143907 w 400"/>
                <a:gd name="T27" fmla="*/ 164278 h 313"/>
                <a:gd name="T28" fmla="*/ 286258 w 400"/>
                <a:gd name="T29" fmla="*/ 171491 h 313"/>
                <a:gd name="T30" fmla="*/ 146241 w 400"/>
                <a:gd name="T31" fmla="*/ 178703 h 313"/>
                <a:gd name="T32" fmla="*/ 147018 w 400"/>
                <a:gd name="T33" fmla="*/ 199538 h 313"/>
                <a:gd name="T34" fmla="*/ 177356 w 400"/>
                <a:gd name="T35" fmla="*/ 249222 h 313"/>
                <a:gd name="T36" fmla="*/ 189024 w 400"/>
                <a:gd name="T37" fmla="*/ 199538 h 313"/>
                <a:gd name="T38" fmla="*/ 245031 w 400"/>
                <a:gd name="T39" fmla="*/ 247620 h 313"/>
                <a:gd name="T40" fmla="*/ 239586 w 400"/>
                <a:gd name="T41" fmla="*/ 199538 h 313"/>
                <a:gd name="T42" fmla="*/ 311150 w 400"/>
                <a:gd name="T43" fmla="*/ 178703 h 313"/>
                <a:gd name="T44" fmla="*/ 303371 w 400"/>
                <a:gd name="T45" fmla="*/ 33657 h 313"/>
                <a:gd name="T46" fmla="*/ 65342 w 400"/>
                <a:gd name="T47" fmla="*/ 129820 h 313"/>
                <a:gd name="T48" fmla="*/ 95679 w 400"/>
                <a:gd name="T49" fmla="*/ 98567 h 313"/>
                <a:gd name="T50" fmla="*/ 35004 w 400"/>
                <a:gd name="T51" fmla="*/ 98567 h 313"/>
                <a:gd name="T52" fmla="*/ 84788 w 400"/>
                <a:gd name="T53" fmla="*/ 136231 h 313"/>
                <a:gd name="T54" fmla="*/ 73120 w 400"/>
                <a:gd name="T55" fmla="*/ 136231 h 313"/>
                <a:gd name="T56" fmla="*/ 76232 w 400"/>
                <a:gd name="T57" fmla="*/ 141840 h 313"/>
                <a:gd name="T58" fmla="*/ 79343 w 400"/>
                <a:gd name="T59" fmla="*/ 213161 h 313"/>
                <a:gd name="T60" fmla="*/ 52118 w 400"/>
                <a:gd name="T61" fmla="*/ 213161 h 313"/>
                <a:gd name="T62" fmla="*/ 55229 w 400"/>
                <a:gd name="T63" fmla="*/ 141840 h 313"/>
                <a:gd name="T64" fmla="*/ 59119 w 400"/>
                <a:gd name="T65" fmla="*/ 136231 h 313"/>
                <a:gd name="T66" fmla="*/ 0 w 400"/>
                <a:gd name="T67" fmla="*/ 182710 h 313"/>
                <a:gd name="T68" fmla="*/ 26448 w 400"/>
                <a:gd name="T69" fmla="*/ 250825 h 313"/>
                <a:gd name="T70" fmla="*/ 35782 w 400"/>
                <a:gd name="T71" fmla="*/ 181107 h 313"/>
                <a:gd name="T72" fmla="*/ 93345 w 400"/>
                <a:gd name="T73" fmla="*/ 250825 h 313"/>
                <a:gd name="T74" fmla="*/ 102680 w 400"/>
                <a:gd name="T75" fmla="*/ 181107 h 313"/>
                <a:gd name="T76" fmla="*/ 129905 w 400"/>
                <a:gd name="T77" fmla="*/ 250825 h 313"/>
                <a:gd name="T78" fmla="*/ 84788 w 400"/>
                <a:gd name="T79" fmla="*/ 136231 h 31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00" h="313">
                  <a:moveTo>
                    <a:pt x="204" y="102"/>
                  </a:moveTo>
                  <a:lnTo>
                    <a:pt x="147" y="158"/>
                  </a:lnTo>
                  <a:cubicBezTo>
                    <a:pt x="153" y="162"/>
                    <a:pt x="158" y="166"/>
                    <a:pt x="163" y="170"/>
                  </a:cubicBezTo>
                  <a:lnTo>
                    <a:pt x="204" y="129"/>
                  </a:lnTo>
                  <a:lnTo>
                    <a:pt x="248" y="174"/>
                  </a:lnTo>
                  <a:lnTo>
                    <a:pt x="311" y="111"/>
                  </a:lnTo>
                  <a:lnTo>
                    <a:pt x="321" y="135"/>
                  </a:lnTo>
                  <a:lnTo>
                    <a:pt x="341" y="67"/>
                  </a:lnTo>
                  <a:lnTo>
                    <a:pt x="272" y="87"/>
                  </a:lnTo>
                  <a:lnTo>
                    <a:pt x="297" y="97"/>
                  </a:lnTo>
                  <a:lnTo>
                    <a:pt x="248" y="146"/>
                  </a:lnTo>
                  <a:lnTo>
                    <a:pt x="204" y="102"/>
                  </a:lnTo>
                  <a:close/>
                  <a:moveTo>
                    <a:pt x="400" y="42"/>
                  </a:moveTo>
                  <a:lnTo>
                    <a:pt x="400" y="42"/>
                  </a:lnTo>
                  <a:lnTo>
                    <a:pt x="400" y="16"/>
                  </a:lnTo>
                  <a:lnTo>
                    <a:pt x="243" y="16"/>
                  </a:lnTo>
                  <a:lnTo>
                    <a:pt x="243" y="0"/>
                  </a:lnTo>
                  <a:lnTo>
                    <a:pt x="228" y="0"/>
                  </a:lnTo>
                  <a:lnTo>
                    <a:pt x="228" y="16"/>
                  </a:lnTo>
                  <a:lnTo>
                    <a:pt x="80" y="16"/>
                  </a:lnTo>
                  <a:lnTo>
                    <a:pt x="80" y="42"/>
                  </a:lnTo>
                  <a:lnTo>
                    <a:pt x="91" y="42"/>
                  </a:lnTo>
                  <a:lnTo>
                    <a:pt x="91" y="64"/>
                  </a:lnTo>
                  <a:cubicBezTo>
                    <a:pt x="99" y="65"/>
                    <a:pt x="106" y="67"/>
                    <a:pt x="113" y="71"/>
                  </a:cubicBezTo>
                  <a:lnTo>
                    <a:pt x="113" y="42"/>
                  </a:lnTo>
                  <a:lnTo>
                    <a:pt x="368" y="42"/>
                  </a:lnTo>
                  <a:lnTo>
                    <a:pt x="368" y="205"/>
                  </a:lnTo>
                  <a:lnTo>
                    <a:pt x="185" y="205"/>
                  </a:lnTo>
                  <a:cubicBezTo>
                    <a:pt x="186" y="208"/>
                    <a:pt x="187" y="211"/>
                    <a:pt x="187" y="214"/>
                  </a:cubicBezTo>
                  <a:lnTo>
                    <a:pt x="368" y="214"/>
                  </a:lnTo>
                  <a:lnTo>
                    <a:pt x="368" y="223"/>
                  </a:lnTo>
                  <a:lnTo>
                    <a:pt x="188" y="223"/>
                  </a:lnTo>
                  <a:cubicBezTo>
                    <a:pt x="188" y="225"/>
                    <a:pt x="189" y="226"/>
                    <a:pt x="189" y="228"/>
                  </a:cubicBezTo>
                  <a:lnTo>
                    <a:pt x="189" y="249"/>
                  </a:lnTo>
                  <a:lnTo>
                    <a:pt x="228" y="249"/>
                  </a:lnTo>
                  <a:lnTo>
                    <a:pt x="228" y="311"/>
                  </a:lnTo>
                  <a:lnTo>
                    <a:pt x="243" y="311"/>
                  </a:lnTo>
                  <a:lnTo>
                    <a:pt x="243" y="249"/>
                  </a:lnTo>
                  <a:lnTo>
                    <a:pt x="292" y="249"/>
                  </a:lnTo>
                  <a:lnTo>
                    <a:pt x="315" y="309"/>
                  </a:lnTo>
                  <a:lnTo>
                    <a:pt x="330" y="305"/>
                  </a:lnTo>
                  <a:lnTo>
                    <a:pt x="308" y="249"/>
                  </a:lnTo>
                  <a:lnTo>
                    <a:pt x="400" y="249"/>
                  </a:lnTo>
                  <a:lnTo>
                    <a:pt x="400" y="223"/>
                  </a:lnTo>
                  <a:lnTo>
                    <a:pt x="390" y="223"/>
                  </a:lnTo>
                  <a:lnTo>
                    <a:pt x="390" y="42"/>
                  </a:lnTo>
                  <a:lnTo>
                    <a:pt x="400" y="42"/>
                  </a:lnTo>
                  <a:close/>
                  <a:moveTo>
                    <a:pt x="84" y="162"/>
                  </a:moveTo>
                  <a:lnTo>
                    <a:pt x="84" y="162"/>
                  </a:lnTo>
                  <a:cubicBezTo>
                    <a:pt x="105" y="162"/>
                    <a:pt x="123" y="144"/>
                    <a:pt x="123" y="123"/>
                  </a:cubicBezTo>
                  <a:cubicBezTo>
                    <a:pt x="123" y="101"/>
                    <a:pt x="105" y="84"/>
                    <a:pt x="84" y="84"/>
                  </a:cubicBezTo>
                  <a:cubicBezTo>
                    <a:pt x="62" y="84"/>
                    <a:pt x="45" y="101"/>
                    <a:pt x="45" y="123"/>
                  </a:cubicBezTo>
                  <a:cubicBezTo>
                    <a:pt x="45" y="144"/>
                    <a:pt x="62" y="162"/>
                    <a:pt x="84" y="162"/>
                  </a:cubicBezTo>
                  <a:close/>
                  <a:moveTo>
                    <a:pt x="109" y="170"/>
                  </a:moveTo>
                  <a:lnTo>
                    <a:pt x="109" y="170"/>
                  </a:lnTo>
                  <a:lnTo>
                    <a:pt x="94" y="170"/>
                  </a:lnTo>
                  <a:lnTo>
                    <a:pt x="97" y="171"/>
                  </a:lnTo>
                  <a:cubicBezTo>
                    <a:pt x="98" y="172"/>
                    <a:pt x="99" y="175"/>
                    <a:pt x="98" y="177"/>
                  </a:cubicBezTo>
                  <a:lnTo>
                    <a:pt x="93" y="190"/>
                  </a:lnTo>
                  <a:lnTo>
                    <a:pt x="102" y="266"/>
                  </a:lnTo>
                  <a:lnTo>
                    <a:pt x="85" y="282"/>
                  </a:lnTo>
                  <a:lnTo>
                    <a:pt x="67" y="266"/>
                  </a:lnTo>
                  <a:lnTo>
                    <a:pt x="77" y="190"/>
                  </a:lnTo>
                  <a:lnTo>
                    <a:pt x="71" y="177"/>
                  </a:lnTo>
                  <a:cubicBezTo>
                    <a:pt x="71" y="175"/>
                    <a:pt x="71" y="172"/>
                    <a:pt x="73" y="171"/>
                  </a:cubicBezTo>
                  <a:lnTo>
                    <a:pt x="76" y="170"/>
                  </a:lnTo>
                  <a:lnTo>
                    <a:pt x="59" y="170"/>
                  </a:lnTo>
                  <a:cubicBezTo>
                    <a:pt x="26" y="170"/>
                    <a:pt x="0" y="196"/>
                    <a:pt x="0" y="228"/>
                  </a:cubicBezTo>
                  <a:lnTo>
                    <a:pt x="0" y="313"/>
                  </a:lnTo>
                  <a:lnTo>
                    <a:pt x="34" y="313"/>
                  </a:lnTo>
                  <a:lnTo>
                    <a:pt x="34" y="226"/>
                  </a:lnTo>
                  <a:lnTo>
                    <a:pt x="46" y="226"/>
                  </a:lnTo>
                  <a:lnTo>
                    <a:pt x="46" y="313"/>
                  </a:lnTo>
                  <a:lnTo>
                    <a:pt x="120" y="313"/>
                  </a:lnTo>
                  <a:lnTo>
                    <a:pt x="120" y="226"/>
                  </a:lnTo>
                  <a:lnTo>
                    <a:pt x="132" y="226"/>
                  </a:lnTo>
                  <a:lnTo>
                    <a:pt x="132" y="313"/>
                  </a:lnTo>
                  <a:lnTo>
                    <a:pt x="167" y="313"/>
                  </a:lnTo>
                  <a:lnTo>
                    <a:pt x="167" y="228"/>
                  </a:lnTo>
                  <a:cubicBezTo>
                    <a:pt x="167" y="196"/>
                    <a:pt x="141" y="170"/>
                    <a:pt x="109"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组合 36"/>
          <p:cNvGrpSpPr/>
          <p:nvPr/>
        </p:nvGrpSpPr>
        <p:grpSpPr bwMode="auto">
          <a:xfrm>
            <a:off x="6039788" y="3963630"/>
            <a:ext cx="335962" cy="345654"/>
            <a:chOff x="0" y="0"/>
            <a:chExt cx="495300" cy="509588"/>
          </a:xfrm>
        </p:grpSpPr>
        <p:sp>
          <p:nvSpPr>
            <p:cNvPr id="24" name="Oval 11"/>
            <p:cNvSpPr>
              <a:spLocks noChangeArrowheads="1"/>
            </p:cNvSpPr>
            <p:nvPr/>
          </p:nvSpPr>
          <p:spPr bwMode="auto">
            <a:xfrm>
              <a:off x="0" y="0"/>
              <a:ext cx="495300"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Freeform 16"/>
            <p:cNvSpPr>
              <a:spLocks noEditPoints="1"/>
            </p:cNvSpPr>
            <p:nvPr/>
          </p:nvSpPr>
          <p:spPr bwMode="auto">
            <a:xfrm>
              <a:off x="117475" y="112713"/>
              <a:ext cx="279400" cy="284163"/>
            </a:xfrm>
            <a:custGeom>
              <a:avLst/>
              <a:gdLst>
                <a:gd name="T0" fmla="*/ 252865 w 358"/>
                <a:gd name="T1" fmla="*/ 244941 h 355"/>
                <a:gd name="T2" fmla="*/ 223988 w 358"/>
                <a:gd name="T3" fmla="*/ 244941 h 355"/>
                <a:gd name="T4" fmla="*/ 183405 w 358"/>
                <a:gd name="T5" fmla="*/ 165695 h 355"/>
                <a:gd name="T6" fmla="*/ 178722 w 358"/>
                <a:gd name="T7" fmla="*/ 180904 h 355"/>
                <a:gd name="T8" fmla="*/ 156870 w 358"/>
                <a:gd name="T9" fmla="*/ 198514 h 355"/>
                <a:gd name="T10" fmla="*/ 229451 w 358"/>
                <a:gd name="T11" fmla="*/ 280961 h 355"/>
                <a:gd name="T12" fmla="*/ 275498 w 358"/>
                <a:gd name="T13" fmla="*/ 248943 h 355"/>
                <a:gd name="T14" fmla="*/ 241939 w 358"/>
                <a:gd name="T15" fmla="*/ 212122 h 355"/>
                <a:gd name="T16" fmla="*/ 190429 w 358"/>
                <a:gd name="T17" fmla="*/ 168897 h 355"/>
                <a:gd name="T18" fmla="*/ 100678 w 358"/>
                <a:gd name="T19" fmla="*/ 100858 h 355"/>
                <a:gd name="T20" fmla="*/ 116287 w 358"/>
                <a:gd name="T21" fmla="*/ 96856 h 355"/>
                <a:gd name="T22" fmla="*/ 120189 w 358"/>
                <a:gd name="T23" fmla="*/ 81647 h 355"/>
                <a:gd name="T24" fmla="*/ 124091 w 358"/>
                <a:gd name="T25" fmla="*/ 66438 h 355"/>
                <a:gd name="T26" fmla="*/ 53851 w 358"/>
                <a:gd name="T27" fmla="*/ 6404 h 355"/>
                <a:gd name="T28" fmla="*/ 44485 w 358"/>
                <a:gd name="T29" fmla="*/ 80846 h 355"/>
                <a:gd name="T30" fmla="*/ 0 w 358"/>
                <a:gd name="T31" fmla="*/ 61635 h 355"/>
                <a:gd name="T32" fmla="*/ 82727 w 358"/>
                <a:gd name="T33" fmla="*/ 122470 h 355"/>
                <a:gd name="T34" fmla="*/ 93654 w 358"/>
                <a:gd name="T35" fmla="*/ 108862 h 355"/>
                <a:gd name="T36" fmla="*/ 269254 w 358"/>
                <a:gd name="T37" fmla="*/ 28016 h 355"/>
                <a:gd name="T38" fmla="*/ 231793 w 358"/>
                <a:gd name="T39" fmla="*/ 800 h 355"/>
                <a:gd name="T40" fmla="*/ 131115 w 358"/>
                <a:gd name="T41" fmla="*/ 92853 h 355"/>
                <a:gd name="T42" fmla="*/ 117067 w 358"/>
                <a:gd name="T43" fmla="*/ 113665 h 355"/>
                <a:gd name="T44" fmla="*/ 104580 w 358"/>
                <a:gd name="T45" fmla="*/ 120069 h 355"/>
                <a:gd name="T46" fmla="*/ 106141 w 358"/>
                <a:gd name="T47" fmla="*/ 159291 h 355"/>
                <a:gd name="T48" fmla="*/ 24974 w 358"/>
                <a:gd name="T49" fmla="*/ 231333 h 355"/>
                <a:gd name="T50" fmla="*/ 15609 w 358"/>
                <a:gd name="T51" fmla="*/ 284163 h 355"/>
                <a:gd name="T52" fmla="*/ 57753 w 358"/>
                <a:gd name="T53" fmla="*/ 240938 h 355"/>
                <a:gd name="T54" fmla="*/ 124091 w 358"/>
                <a:gd name="T55" fmla="*/ 177702 h 355"/>
                <a:gd name="T56" fmla="*/ 160772 w 358"/>
                <a:gd name="T57" fmla="*/ 177702 h 355"/>
                <a:gd name="T58" fmla="*/ 171698 w 358"/>
                <a:gd name="T59" fmla="*/ 153688 h 355"/>
                <a:gd name="T60" fmla="*/ 187307 w 358"/>
                <a:gd name="T61" fmla="*/ 150486 h 355"/>
                <a:gd name="T62" fmla="*/ 269254 w 358"/>
                <a:gd name="T63" fmla="*/ 28016 h 3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58" h="355">
                  <a:moveTo>
                    <a:pt x="305" y="288"/>
                  </a:moveTo>
                  <a:cubicBezTo>
                    <a:pt x="316" y="288"/>
                    <a:pt x="324" y="296"/>
                    <a:pt x="324" y="306"/>
                  </a:cubicBezTo>
                  <a:cubicBezTo>
                    <a:pt x="324" y="316"/>
                    <a:pt x="316" y="325"/>
                    <a:pt x="305" y="325"/>
                  </a:cubicBezTo>
                  <a:cubicBezTo>
                    <a:pt x="295" y="325"/>
                    <a:pt x="287" y="316"/>
                    <a:pt x="287" y="306"/>
                  </a:cubicBezTo>
                  <a:cubicBezTo>
                    <a:pt x="287" y="296"/>
                    <a:pt x="295" y="288"/>
                    <a:pt x="305" y="288"/>
                  </a:cubicBezTo>
                  <a:close/>
                  <a:moveTo>
                    <a:pt x="235" y="207"/>
                  </a:moveTo>
                  <a:lnTo>
                    <a:pt x="239" y="216"/>
                  </a:lnTo>
                  <a:lnTo>
                    <a:pt x="229" y="226"/>
                  </a:lnTo>
                  <a:lnTo>
                    <a:pt x="220" y="235"/>
                  </a:lnTo>
                  <a:cubicBezTo>
                    <a:pt x="215" y="241"/>
                    <a:pt x="208" y="245"/>
                    <a:pt x="201" y="248"/>
                  </a:cubicBezTo>
                  <a:lnTo>
                    <a:pt x="264" y="311"/>
                  </a:lnTo>
                  <a:lnTo>
                    <a:pt x="294" y="351"/>
                  </a:lnTo>
                  <a:lnTo>
                    <a:pt x="309" y="355"/>
                  </a:lnTo>
                  <a:lnTo>
                    <a:pt x="353" y="311"/>
                  </a:lnTo>
                  <a:lnTo>
                    <a:pt x="349" y="295"/>
                  </a:lnTo>
                  <a:lnTo>
                    <a:pt x="310" y="265"/>
                  </a:lnTo>
                  <a:lnTo>
                    <a:pt x="250" y="205"/>
                  </a:lnTo>
                  <a:lnTo>
                    <a:pt x="244" y="211"/>
                  </a:lnTo>
                  <a:lnTo>
                    <a:pt x="235" y="207"/>
                  </a:lnTo>
                  <a:close/>
                  <a:moveTo>
                    <a:pt x="129" y="126"/>
                  </a:moveTo>
                  <a:lnTo>
                    <a:pt x="140" y="116"/>
                  </a:lnTo>
                  <a:lnTo>
                    <a:pt x="149" y="121"/>
                  </a:lnTo>
                  <a:lnTo>
                    <a:pt x="144" y="112"/>
                  </a:lnTo>
                  <a:lnTo>
                    <a:pt x="154" y="102"/>
                  </a:lnTo>
                  <a:lnTo>
                    <a:pt x="155" y="101"/>
                  </a:lnTo>
                  <a:cubicBezTo>
                    <a:pt x="158" y="95"/>
                    <a:pt x="159" y="89"/>
                    <a:pt x="159" y="83"/>
                  </a:cubicBezTo>
                  <a:cubicBezTo>
                    <a:pt x="159" y="41"/>
                    <a:pt x="119" y="0"/>
                    <a:pt x="76" y="1"/>
                  </a:cubicBezTo>
                  <a:cubicBezTo>
                    <a:pt x="76" y="1"/>
                    <a:pt x="72" y="6"/>
                    <a:pt x="69" y="8"/>
                  </a:cubicBezTo>
                  <a:cubicBezTo>
                    <a:pt x="103" y="42"/>
                    <a:pt x="100" y="37"/>
                    <a:pt x="100" y="57"/>
                  </a:cubicBezTo>
                  <a:cubicBezTo>
                    <a:pt x="100" y="74"/>
                    <a:pt x="73" y="101"/>
                    <a:pt x="57" y="101"/>
                  </a:cubicBezTo>
                  <a:cubicBezTo>
                    <a:pt x="35" y="101"/>
                    <a:pt x="42" y="104"/>
                    <a:pt x="8" y="70"/>
                  </a:cubicBezTo>
                  <a:cubicBezTo>
                    <a:pt x="5" y="72"/>
                    <a:pt x="0" y="77"/>
                    <a:pt x="0" y="77"/>
                  </a:cubicBezTo>
                  <a:cubicBezTo>
                    <a:pt x="1" y="119"/>
                    <a:pt x="40" y="160"/>
                    <a:pt x="83" y="160"/>
                  </a:cubicBezTo>
                  <a:cubicBezTo>
                    <a:pt x="90" y="160"/>
                    <a:pt x="98" y="157"/>
                    <a:pt x="106" y="153"/>
                  </a:cubicBezTo>
                  <a:lnTo>
                    <a:pt x="108" y="155"/>
                  </a:lnTo>
                  <a:cubicBezTo>
                    <a:pt x="111" y="148"/>
                    <a:pt x="115" y="141"/>
                    <a:pt x="120" y="136"/>
                  </a:cubicBezTo>
                  <a:lnTo>
                    <a:pt x="129" y="126"/>
                  </a:lnTo>
                  <a:close/>
                  <a:moveTo>
                    <a:pt x="345" y="35"/>
                  </a:moveTo>
                  <a:lnTo>
                    <a:pt x="321" y="10"/>
                  </a:lnTo>
                  <a:cubicBezTo>
                    <a:pt x="314" y="4"/>
                    <a:pt x="306" y="1"/>
                    <a:pt x="297" y="1"/>
                  </a:cubicBezTo>
                  <a:cubicBezTo>
                    <a:pt x="289" y="1"/>
                    <a:pt x="280" y="4"/>
                    <a:pt x="273" y="10"/>
                  </a:cubicBezTo>
                  <a:lnTo>
                    <a:pt x="168" y="116"/>
                  </a:lnTo>
                  <a:cubicBezTo>
                    <a:pt x="171" y="122"/>
                    <a:pt x="169" y="131"/>
                    <a:pt x="164" y="136"/>
                  </a:cubicBezTo>
                  <a:cubicBezTo>
                    <a:pt x="161" y="140"/>
                    <a:pt x="155" y="142"/>
                    <a:pt x="150" y="142"/>
                  </a:cubicBezTo>
                  <a:cubicBezTo>
                    <a:pt x="148" y="142"/>
                    <a:pt x="145" y="141"/>
                    <a:pt x="143" y="140"/>
                  </a:cubicBezTo>
                  <a:lnTo>
                    <a:pt x="134" y="150"/>
                  </a:lnTo>
                  <a:cubicBezTo>
                    <a:pt x="121" y="163"/>
                    <a:pt x="121" y="184"/>
                    <a:pt x="134" y="197"/>
                  </a:cubicBezTo>
                  <a:lnTo>
                    <a:pt x="136" y="199"/>
                  </a:lnTo>
                  <a:lnTo>
                    <a:pt x="54" y="281"/>
                  </a:lnTo>
                  <a:lnTo>
                    <a:pt x="32" y="289"/>
                  </a:lnTo>
                  <a:lnTo>
                    <a:pt x="0" y="335"/>
                  </a:lnTo>
                  <a:lnTo>
                    <a:pt x="20" y="355"/>
                  </a:lnTo>
                  <a:lnTo>
                    <a:pt x="66" y="323"/>
                  </a:lnTo>
                  <a:lnTo>
                    <a:pt x="74" y="301"/>
                  </a:lnTo>
                  <a:lnTo>
                    <a:pt x="156" y="219"/>
                  </a:lnTo>
                  <a:lnTo>
                    <a:pt x="159" y="222"/>
                  </a:lnTo>
                  <a:cubicBezTo>
                    <a:pt x="165" y="228"/>
                    <a:pt x="174" y="231"/>
                    <a:pt x="182" y="231"/>
                  </a:cubicBezTo>
                  <a:cubicBezTo>
                    <a:pt x="191" y="231"/>
                    <a:pt x="200" y="228"/>
                    <a:pt x="206" y="222"/>
                  </a:cubicBezTo>
                  <a:lnTo>
                    <a:pt x="215" y="212"/>
                  </a:lnTo>
                  <a:cubicBezTo>
                    <a:pt x="212" y="206"/>
                    <a:pt x="215" y="197"/>
                    <a:pt x="220" y="192"/>
                  </a:cubicBezTo>
                  <a:cubicBezTo>
                    <a:pt x="223" y="188"/>
                    <a:pt x="229" y="186"/>
                    <a:pt x="234" y="186"/>
                  </a:cubicBezTo>
                  <a:cubicBezTo>
                    <a:pt x="236" y="186"/>
                    <a:pt x="238" y="187"/>
                    <a:pt x="240" y="188"/>
                  </a:cubicBezTo>
                  <a:lnTo>
                    <a:pt x="345" y="82"/>
                  </a:lnTo>
                  <a:cubicBezTo>
                    <a:pt x="358" y="69"/>
                    <a:pt x="358" y="48"/>
                    <a:pt x="345"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 name="组合 39"/>
          <p:cNvGrpSpPr/>
          <p:nvPr/>
        </p:nvGrpSpPr>
        <p:grpSpPr bwMode="auto">
          <a:xfrm>
            <a:off x="6654151" y="3963630"/>
            <a:ext cx="334886" cy="345654"/>
            <a:chOff x="0" y="0"/>
            <a:chExt cx="493712" cy="509588"/>
          </a:xfrm>
        </p:grpSpPr>
        <p:sp>
          <p:nvSpPr>
            <p:cNvPr id="27" name="Oval 12"/>
            <p:cNvSpPr>
              <a:spLocks noChangeArrowheads="1"/>
            </p:cNvSpPr>
            <p:nvPr/>
          </p:nvSpPr>
          <p:spPr bwMode="auto">
            <a:xfrm>
              <a:off x="0" y="0"/>
              <a:ext cx="493712" cy="509588"/>
            </a:xfrm>
            <a:prstGeom prst="ellipse">
              <a:avLst/>
            </a:prstGeom>
            <a:solidFill>
              <a:srgbClr val="451A03"/>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8" name="Freeform 17"/>
            <p:cNvSpPr>
              <a:spLocks noEditPoints="1"/>
            </p:cNvSpPr>
            <p:nvPr/>
          </p:nvSpPr>
          <p:spPr bwMode="auto">
            <a:xfrm>
              <a:off x="103187" y="92075"/>
              <a:ext cx="300037" cy="330200"/>
            </a:xfrm>
            <a:custGeom>
              <a:avLst/>
              <a:gdLst>
                <a:gd name="T0" fmla="*/ 90709 w 387"/>
                <a:gd name="T1" fmla="*/ 50492 h 412"/>
                <a:gd name="T2" fmla="*/ 196148 w 387"/>
                <a:gd name="T3" fmla="*/ 36867 h 412"/>
                <a:gd name="T4" fmla="*/ 158159 w 387"/>
                <a:gd name="T5" fmla="*/ 22441 h 412"/>
                <a:gd name="T6" fmla="*/ 114743 w 387"/>
                <a:gd name="T7" fmla="*/ 22441 h 412"/>
                <a:gd name="T8" fmla="*/ 76754 w 387"/>
                <a:gd name="T9" fmla="*/ 36867 h 412"/>
                <a:gd name="T10" fmla="*/ 246542 w 387"/>
                <a:gd name="T11" fmla="*/ 286120 h 412"/>
                <a:gd name="T12" fmla="*/ 251194 w 387"/>
                <a:gd name="T13" fmla="*/ 276502 h 412"/>
                <a:gd name="T14" fmla="*/ 233362 w 387"/>
                <a:gd name="T15" fmla="*/ 214790 h 412"/>
                <a:gd name="T16" fmla="*/ 222508 w 387"/>
                <a:gd name="T17" fmla="*/ 214790 h 412"/>
                <a:gd name="T18" fmla="*/ 222508 w 387"/>
                <a:gd name="T19" fmla="*/ 262076 h 412"/>
                <a:gd name="T20" fmla="*/ 223283 w 387"/>
                <a:gd name="T21" fmla="*/ 262878 h 412"/>
                <a:gd name="T22" fmla="*/ 223283 w 387"/>
                <a:gd name="T23" fmla="*/ 264481 h 412"/>
                <a:gd name="T24" fmla="*/ 224059 w 387"/>
                <a:gd name="T25" fmla="*/ 265282 h 412"/>
                <a:gd name="T26" fmla="*/ 285307 w 387"/>
                <a:gd name="T27" fmla="*/ 217996 h 412"/>
                <a:gd name="T28" fmla="*/ 227935 w 387"/>
                <a:gd name="T29" fmla="*/ 186739 h 412"/>
                <a:gd name="T30" fmla="*/ 214755 w 387"/>
                <a:gd name="T31" fmla="*/ 329399 h 412"/>
                <a:gd name="T32" fmla="*/ 296161 w 387"/>
                <a:gd name="T33" fmla="*/ 271694 h 412"/>
                <a:gd name="T34" fmla="*/ 286082 w 387"/>
                <a:gd name="T35" fmla="*/ 270091 h 412"/>
                <a:gd name="T36" fmla="*/ 227935 w 387"/>
                <a:gd name="T37" fmla="*/ 318980 h 412"/>
                <a:gd name="T38" fmla="*/ 170564 w 387"/>
                <a:gd name="T39" fmla="*/ 246849 h 412"/>
                <a:gd name="T40" fmla="*/ 238789 w 387"/>
                <a:gd name="T41" fmla="*/ 198761 h 412"/>
                <a:gd name="T42" fmla="*/ 286082 w 387"/>
                <a:gd name="T43" fmla="*/ 270091 h 412"/>
                <a:gd name="T44" fmla="*/ 100788 w 387"/>
                <a:gd name="T45" fmla="*/ 269289 h 412"/>
                <a:gd name="T46" fmla="*/ 171339 w 387"/>
                <a:gd name="T47" fmla="*/ 196357 h 412"/>
                <a:gd name="T48" fmla="*/ 186069 w 387"/>
                <a:gd name="T49" fmla="*/ 185136 h 412"/>
                <a:gd name="T50" fmla="*/ 258947 w 387"/>
                <a:gd name="T51" fmla="*/ 112204 h 412"/>
                <a:gd name="T52" fmla="*/ 262048 w 387"/>
                <a:gd name="T53" fmla="*/ 181129 h 412"/>
                <a:gd name="T54" fmla="*/ 272902 w 387"/>
                <a:gd name="T55" fmla="*/ 185136 h 412"/>
                <a:gd name="T56" fmla="*/ 272902 w 387"/>
                <a:gd name="T57" fmla="*/ 76138 h 412"/>
                <a:gd name="T58" fmla="*/ 14730 w 387"/>
                <a:gd name="T59" fmla="*/ 61712 h 412"/>
                <a:gd name="T60" fmla="*/ 0 w 387"/>
                <a:gd name="T61" fmla="*/ 115410 h 412"/>
                <a:gd name="T62" fmla="*/ 0 w 387"/>
                <a:gd name="T63" fmla="*/ 196357 h 412"/>
                <a:gd name="T64" fmla="*/ 0 w 387"/>
                <a:gd name="T65" fmla="*/ 274900 h 412"/>
                <a:gd name="T66" fmla="*/ 151181 w 387"/>
                <a:gd name="T67" fmla="*/ 289326 h 412"/>
                <a:gd name="T68" fmla="*/ 11629 w 387"/>
                <a:gd name="T69" fmla="*/ 115410 h 412"/>
                <a:gd name="T70" fmla="*/ 14730 w 387"/>
                <a:gd name="T71" fmla="*/ 112204 h 412"/>
                <a:gd name="T72" fmla="*/ 89158 w 387"/>
                <a:gd name="T73" fmla="*/ 185136 h 412"/>
                <a:gd name="T74" fmla="*/ 11629 w 387"/>
                <a:gd name="T75" fmla="*/ 115410 h 412"/>
                <a:gd name="T76" fmla="*/ 89158 w 387"/>
                <a:gd name="T77" fmla="*/ 196357 h 412"/>
                <a:gd name="T78" fmla="*/ 14730 w 387"/>
                <a:gd name="T79" fmla="*/ 269289 h 412"/>
                <a:gd name="T80" fmla="*/ 11629 w 387"/>
                <a:gd name="T81" fmla="*/ 196357 h 412"/>
                <a:gd name="T82" fmla="*/ 100788 w 387"/>
                <a:gd name="T83" fmla="*/ 185136 h 412"/>
                <a:gd name="T84" fmla="*/ 100788 w 387"/>
                <a:gd name="T85" fmla="*/ 112204 h 412"/>
                <a:gd name="T86" fmla="*/ 175215 w 387"/>
                <a:gd name="T87" fmla="*/ 185136 h 412"/>
                <a:gd name="T88" fmla="*/ 180642 w 387"/>
                <a:gd name="T89" fmla="*/ 76138 h 412"/>
                <a:gd name="T90" fmla="*/ 190721 w 387"/>
                <a:gd name="T91" fmla="*/ 85756 h 412"/>
                <a:gd name="T92" fmla="*/ 171339 w 387"/>
                <a:gd name="T93" fmla="*/ 85756 h 412"/>
                <a:gd name="T94" fmla="*/ 95361 w 387"/>
                <a:gd name="T95" fmla="*/ 76138 h 412"/>
                <a:gd name="T96" fmla="*/ 104664 w 387"/>
                <a:gd name="T97" fmla="*/ 85756 h 412"/>
                <a:gd name="T98" fmla="*/ 85282 w 387"/>
                <a:gd name="T99" fmla="*/ 85756 h 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87" h="412">
                  <a:moveTo>
                    <a:pt x="99" y="46"/>
                  </a:moveTo>
                  <a:cubicBezTo>
                    <a:pt x="99" y="55"/>
                    <a:pt x="107" y="63"/>
                    <a:pt x="117" y="63"/>
                  </a:cubicBezTo>
                  <a:lnTo>
                    <a:pt x="236" y="63"/>
                  </a:lnTo>
                  <a:cubicBezTo>
                    <a:pt x="246" y="63"/>
                    <a:pt x="253" y="55"/>
                    <a:pt x="253" y="46"/>
                  </a:cubicBezTo>
                  <a:cubicBezTo>
                    <a:pt x="253" y="36"/>
                    <a:pt x="246" y="28"/>
                    <a:pt x="236" y="28"/>
                  </a:cubicBezTo>
                  <a:lnTo>
                    <a:pt x="204" y="28"/>
                  </a:lnTo>
                  <a:cubicBezTo>
                    <a:pt x="204" y="13"/>
                    <a:pt x="192" y="0"/>
                    <a:pt x="176" y="0"/>
                  </a:cubicBezTo>
                  <a:cubicBezTo>
                    <a:pt x="161" y="0"/>
                    <a:pt x="148" y="13"/>
                    <a:pt x="148" y="28"/>
                  </a:cubicBezTo>
                  <a:lnTo>
                    <a:pt x="117" y="28"/>
                  </a:lnTo>
                  <a:cubicBezTo>
                    <a:pt x="107" y="28"/>
                    <a:pt x="99" y="36"/>
                    <a:pt x="99" y="46"/>
                  </a:cubicBezTo>
                  <a:close/>
                  <a:moveTo>
                    <a:pt x="313" y="355"/>
                  </a:moveTo>
                  <a:cubicBezTo>
                    <a:pt x="315" y="356"/>
                    <a:pt x="317" y="357"/>
                    <a:pt x="318" y="357"/>
                  </a:cubicBezTo>
                  <a:cubicBezTo>
                    <a:pt x="320" y="357"/>
                    <a:pt x="322" y="356"/>
                    <a:pt x="324" y="355"/>
                  </a:cubicBezTo>
                  <a:cubicBezTo>
                    <a:pt x="326" y="352"/>
                    <a:pt x="326" y="348"/>
                    <a:pt x="324" y="345"/>
                  </a:cubicBezTo>
                  <a:lnTo>
                    <a:pt x="301" y="323"/>
                  </a:lnTo>
                  <a:lnTo>
                    <a:pt x="301" y="268"/>
                  </a:lnTo>
                  <a:cubicBezTo>
                    <a:pt x="301" y="264"/>
                    <a:pt x="298" y="260"/>
                    <a:pt x="294" y="260"/>
                  </a:cubicBezTo>
                  <a:cubicBezTo>
                    <a:pt x="290" y="260"/>
                    <a:pt x="287" y="264"/>
                    <a:pt x="287" y="268"/>
                  </a:cubicBezTo>
                  <a:lnTo>
                    <a:pt x="287" y="326"/>
                  </a:lnTo>
                  <a:cubicBezTo>
                    <a:pt x="287" y="326"/>
                    <a:pt x="287" y="327"/>
                    <a:pt x="287" y="327"/>
                  </a:cubicBezTo>
                  <a:cubicBezTo>
                    <a:pt x="287" y="327"/>
                    <a:pt x="287" y="327"/>
                    <a:pt x="287" y="328"/>
                  </a:cubicBezTo>
                  <a:cubicBezTo>
                    <a:pt x="287" y="328"/>
                    <a:pt x="287" y="328"/>
                    <a:pt x="288" y="328"/>
                  </a:cubicBezTo>
                  <a:cubicBezTo>
                    <a:pt x="288" y="329"/>
                    <a:pt x="288" y="329"/>
                    <a:pt x="288" y="329"/>
                  </a:cubicBezTo>
                  <a:cubicBezTo>
                    <a:pt x="288" y="329"/>
                    <a:pt x="288" y="329"/>
                    <a:pt x="288" y="330"/>
                  </a:cubicBezTo>
                  <a:cubicBezTo>
                    <a:pt x="288" y="330"/>
                    <a:pt x="289" y="330"/>
                    <a:pt x="289" y="331"/>
                  </a:cubicBezTo>
                  <a:cubicBezTo>
                    <a:pt x="289" y="331"/>
                    <a:pt x="289" y="331"/>
                    <a:pt x="289" y="331"/>
                  </a:cubicBezTo>
                  <a:lnTo>
                    <a:pt x="313" y="355"/>
                  </a:lnTo>
                  <a:close/>
                  <a:moveTo>
                    <a:pt x="368" y="272"/>
                  </a:moveTo>
                  <a:cubicBezTo>
                    <a:pt x="355" y="252"/>
                    <a:pt x="335" y="239"/>
                    <a:pt x="311" y="234"/>
                  </a:cubicBezTo>
                  <a:cubicBezTo>
                    <a:pt x="305" y="233"/>
                    <a:pt x="300" y="233"/>
                    <a:pt x="294" y="233"/>
                  </a:cubicBezTo>
                  <a:cubicBezTo>
                    <a:pt x="251" y="233"/>
                    <a:pt x="214" y="264"/>
                    <a:pt x="206" y="306"/>
                  </a:cubicBezTo>
                  <a:cubicBezTo>
                    <a:pt x="197" y="354"/>
                    <a:pt x="229" y="401"/>
                    <a:pt x="277" y="411"/>
                  </a:cubicBezTo>
                  <a:cubicBezTo>
                    <a:pt x="283" y="412"/>
                    <a:pt x="289" y="412"/>
                    <a:pt x="294" y="412"/>
                  </a:cubicBezTo>
                  <a:cubicBezTo>
                    <a:pt x="337" y="412"/>
                    <a:pt x="374" y="382"/>
                    <a:pt x="382" y="339"/>
                  </a:cubicBezTo>
                  <a:cubicBezTo>
                    <a:pt x="387" y="316"/>
                    <a:pt x="382" y="292"/>
                    <a:pt x="368" y="272"/>
                  </a:cubicBezTo>
                  <a:close/>
                  <a:moveTo>
                    <a:pt x="369" y="337"/>
                  </a:moveTo>
                  <a:lnTo>
                    <a:pt x="369" y="337"/>
                  </a:lnTo>
                  <a:cubicBezTo>
                    <a:pt x="362" y="372"/>
                    <a:pt x="330" y="398"/>
                    <a:pt x="294" y="398"/>
                  </a:cubicBezTo>
                  <a:cubicBezTo>
                    <a:pt x="289" y="398"/>
                    <a:pt x="285" y="398"/>
                    <a:pt x="280" y="397"/>
                  </a:cubicBezTo>
                  <a:cubicBezTo>
                    <a:pt x="239" y="389"/>
                    <a:pt x="212" y="349"/>
                    <a:pt x="220" y="308"/>
                  </a:cubicBezTo>
                  <a:cubicBezTo>
                    <a:pt x="227" y="273"/>
                    <a:pt x="258" y="247"/>
                    <a:pt x="294" y="247"/>
                  </a:cubicBezTo>
                  <a:cubicBezTo>
                    <a:pt x="299" y="247"/>
                    <a:pt x="304" y="247"/>
                    <a:pt x="308" y="248"/>
                  </a:cubicBezTo>
                  <a:cubicBezTo>
                    <a:pt x="328" y="252"/>
                    <a:pt x="345" y="263"/>
                    <a:pt x="357" y="280"/>
                  </a:cubicBezTo>
                  <a:cubicBezTo>
                    <a:pt x="368" y="297"/>
                    <a:pt x="372" y="317"/>
                    <a:pt x="369" y="337"/>
                  </a:cubicBezTo>
                  <a:close/>
                  <a:moveTo>
                    <a:pt x="189" y="336"/>
                  </a:moveTo>
                  <a:lnTo>
                    <a:pt x="130" y="336"/>
                  </a:lnTo>
                  <a:lnTo>
                    <a:pt x="130" y="245"/>
                  </a:lnTo>
                  <a:lnTo>
                    <a:pt x="221" y="245"/>
                  </a:lnTo>
                  <a:cubicBezTo>
                    <a:pt x="227" y="240"/>
                    <a:pt x="234" y="235"/>
                    <a:pt x="241" y="231"/>
                  </a:cubicBezTo>
                  <a:lnTo>
                    <a:pt x="240" y="231"/>
                  </a:lnTo>
                  <a:lnTo>
                    <a:pt x="240" y="140"/>
                  </a:lnTo>
                  <a:lnTo>
                    <a:pt x="334" y="140"/>
                  </a:lnTo>
                  <a:cubicBezTo>
                    <a:pt x="336" y="140"/>
                    <a:pt x="338" y="142"/>
                    <a:pt x="338" y="144"/>
                  </a:cubicBezTo>
                  <a:lnTo>
                    <a:pt x="338" y="226"/>
                  </a:lnTo>
                  <a:cubicBezTo>
                    <a:pt x="343" y="228"/>
                    <a:pt x="348" y="231"/>
                    <a:pt x="352" y="234"/>
                  </a:cubicBezTo>
                  <a:lnTo>
                    <a:pt x="352" y="231"/>
                  </a:lnTo>
                  <a:lnTo>
                    <a:pt x="352" y="144"/>
                  </a:lnTo>
                  <a:lnTo>
                    <a:pt x="352" y="95"/>
                  </a:lnTo>
                  <a:cubicBezTo>
                    <a:pt x="352" y="85"/>
                    <a:pt x="344" y="77"/>
                    <a:pt x="334" y="77"/>
                  </a:cubicBezTo>
                  <a:lnTo>
                    <a:pt x="19" y="77"/>
                  </a:lnTo>
                  <a:cubicBezTo>
                    <a:pt x="8" y="77"/>
                    <a:pt x="0" y="85"/>
                    <a:pt x="0" y="95"/>
                  </a:cubicBezTo>
                  <a:lnTo>
                    <a:pt x="0" y="144"/>
                  </a:lnTo>
                  <a:lnTo>
                    <a:pt x="0" y="231"/>
                  </a:lnTo>
                  <a:lnTo>
                    <a:pt x="0" y="245"/>
                  </a:lnTo>
                  <a:lnTo>
                    <a:pt x="0" y="332"/>
                  </a:lnTo>
                  <a:lnTo>
                    <a:pt x="0" y="343"/>
                  </a:lnTo>
                  <a:cubicBezTo>
                    <a:pt x="0" y="353"/>
                    <a:pt x="8" y="361"/>
                    <a:pt x="19" y="361"/>
                  </a:cubicBezTo>
                  <a:lnTo>
                    <a:pt x="195" y="361"/>
                  </a:lnTo>
                  <a:cubicBezTo>
                    <a:pt x="192" y="353"/>
                    <a:pt x="190" y="345"/>
                    <a:pt x="189" y="336"/>
                  </a:cubicBezTo>
                  <a:close/>
                  <a:moveTo>
                    <a:pt x="15" y="144"/>
                  </a:moveTo>
                  <a:lnTo>
                    <a:pt x="15" y="144"/>
                  </a:lnTo>
                  <a:cubicBezTo>
                    <a:pt x="15" y="142"/>
                    <a:pt x="16" y="140"/>
                    <a:pt x="19" y="140"/>
                  </a:cubicBezTo>
                  <a:lnTo>
                    <a:pt x="115" y="140"/>
                  </a:lnTo>
                  <a:lnTo>
                    <a:pt x="115" y="231"/>
                  </a:lnTo>
                  <a:lnTo>
                    <a:pt x="15" y="231"/>
                  </a:lnTo>
                  <a:lnTo>
                    <a:pt x="15" y="144"/>
                  </a:lnTo>
                  <a:close/>
                  <a:moveTo>
                    <a:pt x="115" y="245"/>
                  </a:moveTo>
                  <a:lnTo>
                    <a:pt x="115" y="245"/>
                  </a:lnTo>
                  <a:lnTo>
                    <a:pt x="115" y="336"/>
                  </a:lnTo>
                  <a:lnTo>
                    <a:pt x="19" y="336"/>
                  </a:lnTo>
                  <a:cubicBezTo>
                    <a:pt x="16" y="336"/>
                    <a:pt x="15" y="334"/>
                    <a:pt x="15" y="332"/>
                  </a:cubicBezTo>
                  <a:lnTo>
                    <a:pt x="15" y="245"/>
                  </a:lnTo>
                  <a:lnTo>
                    <a:pt x="115" y="245"/>
                  </a:lnTo>
                  <a:close/>
                  <a:moveTo>
                    <a:pt x="130" y="231"/>
                  </a:moveTo>
                  <a:lnTo>
                    <a:pt x="130" y="231"/>
                  </a:lnTo>
                  <a:lnTo>
                    <a:pt x="130" y="140"/>
                  </a:lnTo>
                  <a:lnTo>
                    <a:pt x="226" y="140"/>
                  </a:lnTo>
                  <a:lnTo>
                    <a:pt x="226" y="231"/>
                  </a:lnTo>
                  <a:lnTo>
                    <a:pt x="130" y="231"/>
                  </a:lnTo>
                  <a:close/>
                  <a:moveTo>
                    <a:pt x="233" y="95"/>
                  </a:moveTo>
                  <a:lnTo>
                    <a:pt x="233" y="95"/>
                  </a:lnTo>
                  <a:cubicBezTo>
                    <a:pt x="240" y="95"/>
                    <a:pt x="246" y="101"/>
                    <a:pt x="246" y="107"/>
                  </a:cubicBezTo>
                  <a:cubicBezTo>
                    <a:pt x="246" y="114"/>
                    <a:pt x="240" y="120"/>
                    <a:pt x="233" y="120"/>
                  </a:cubicBezTo>
                  <a:cubicBezTo>
                    <a:pt x="226" y="120"/>
                    <a:pt x="221" y="114"/>
                    <a:pt x="221" y="107"/>
                  </a:cubicBezTo>
                  <a:cubicBezTo>
                    <a:pt x="221" y="101"/>
                    <a:pt x="226" y="95"/>
                    <a:pt x="233" y="95"/>
                  </a:cubicBezTo>
                  <a:close/>
                  <a:moveTo>
                    <a:pt x="123" y="95"/>
                  </a:moveTo>
                  <a:lnTo>
                    <a:pt x="123" y="95"/>
                  </a:lnTo>
                  <a:cubicBezTo>
                    <a:pt x="129" y="95"/>
                    <a:pt x="135" y="101"/>
                    <a:pt x="135" y="107"/>
                  </a:cubicBezTo>
                  <a:cubicBezTo>
                    <a:pt x="135" y="114"/>
                    <a:pt x="129" y="120"/>
                    <a:pt x="123" y="120"/>
                  </a:cubicBezTo>
                  <a:cubicBezTo>
                    <a:pt x="116" y="120"/>
                    <a:pt x="110" y="114"/>
                    <a:pt x="110" y="107"/>
                  </a:cubicBezTo>
                  <a:cubicBezTo>
                    <a:pt x="110" y="101"/>
                    <a:pt x="116" y="95"/>
                    <a:pt x="12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16"/>
                                        </p:tgtEl>
                                        <p:attrNameLst>
                                          <p:attrName>style.visibility</p:attrName>
                                        </p:attrNameLst>
                                      </p:cBhvr>
                                      <p:to>
                                        <p:strVal val="visible"/>
                                      </p:to>
                                    </p:set>
                                    <p:anim by="(-#ppt_w*2)" calcmode="lin" valueType="num">
                                      <p:cBhvr rctx="PPT">
                                        <p:cTn id="22" dur="500" autoRev="1" fill="hold">
                                          <p:stCondLst>
                                            <p:cond delay="0"/>
                                          </p:stCondLst>
                                        </p:cTn>
                                        <p:tgtEl>
                                          <p:spTgt spid="16"/>
                                        </p:tgtEl>
                                        <p:attrNameLst>
                                          <p:attrName>ppt_w</p:attrName>
                                        </p:attrNameLst>
                                      </p:cBhvr>
                                    </p:anim>
                                    <p:anim by="(#ppt_w*0.50)" calcmode="lin" valueType="num">
                                      <p:cBhvr>
                                        <p:cTn id="23" dur="500" decel="50000" autoRev="1" fill="hold">
                                          <p:stCondLst>
                                            <p:cond delay="0"/>
                                          </p:stCondLst>
                                        </p:cTn>
                                        <p:tgtEl>
                                          <p:spTgt spid="16"/>
                                        </p:tgtEl>
                                        <p:attrNameLst>
                                          <p:attrName>ppt_x</p:attrName>
                                        </p:attrNameLst>
                                      </p:cBhvr>
                                    </p:anim>
                                    <p:anim from="(-#ppt_h/2)" to="(#ppt_y)" calcmode="lin" valueType="num">
                                      <p:cBhvr>
                                        <p:cTn id="24" dur="1000" fill="hold">
                                          <p:stCondLst>
                                            <p:cond delay="0"/>
                                          </p:stCondLst>
                                        </p:cTn>
                                        <p:tgtEl>
                                          <p:spTgt spid="16"/>
                                        </p:tgtEl>
                                        <p:attrNameLst>
                                          <p:attrName>ppt_y</p:attrName>
                                        </p:attrNameLst>
                                      </p:cBhvr>
                                    </p:anim>
                                    <p:animRot by="21600000">
                                      <p:cBhvr>
                                        <p:cTn id="25" dur="1000" fill="hold">
                                          <p:stCondLst>
                                            <p:cond delay="0"/>
                                          </p:stCondLst>
                                        </p:cTn>
                                        <p:tgtEl>
                                          <p:spTgt spid="16"/>
                                        </p:tgtEl>
                                        <p:attrNameLst>
                                          <p:attrName>r</p:attrName>
                                        </p:attrNameLst>
                                      </p:cBhvr>
                                    </p:animRo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 presetClass="entr" presetSubtype="12"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12" fill="hold" nodeType="withEffect">
                                  <p:stCondLst>
                                    <p:cond delay="10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12" fill="hold" nodeType="withEffect">
                                  <p:stCondLst>
                                    <p:cond delay="20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30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0-#ppt_w/2"/>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5" grpId="0"/>
      <p:bldP spid="1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449804" y="1316551"/>
            <a:ext cx="1468236" cy="1627384"/>
            <a:chOff x="1106160" y="2851099"/>
            <a:chExt cx="1561020" cy="1730226"/>
          </a:xfrm>
        </p:grpSpPr>
        <p:sp>
          <p:nvSpPr>
            <p:cNvPr id="19"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20"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21" name="组合 62"/>
            <p:cNvGrpSpPr/>
            <p:nvPr/>
          </p:nvGrpSpPr>
          <p:grpSpPr bwMode="auto">
            <a:xfrm>
              <a:off x="1607650" y="3392924"/>
              <a:ext cx="1059530" cy="963871"/>
              <a:chOff x="5722963" y="2742165"/>
              <a:chExt cx="500063" cy="460375"/>
            </a:xfrm>
          </p:grpSpPr>
          <p:sp>
            <p:nvSpPr>
              <p:cNvPr id="22"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smtClean="0">
                <a:solidFill>
                  <a:schemeClr val="accent3"/>
                </a:solidFill>
              </a:rPr>
              <a:t>过渡页</a:t>
            </a:r>
            <a:endParaRPr lang="zh-CN" altLang="en-US" sz="3600" b="1" dirty="0">
              <a:solidFill>
                <a:schemeClr val="accent3"/>
              </a:solidFill>
            </a:endParaRP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smtClean="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Scale>
                                      <p:cBhvr>
                                        <p:cTn id="21"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8"/>
                                        </p:tgtEl>
                                        <p:attrNameLst>
                                          <p:attrName>ppt_x</p:attrName>
                                          <p:attrName>ppt_y</p:attrName>
                                        </p:attrNameLst>
                                      </p:cBhvr>
                                    </p:animMotion>
                                    <p:animEffect transition="in" filter="fade">
                                      <p:cBhvr>
                                        <p:cTn id="23" dur="1000"/>
                                        <p:tgtEl>
                                          <p:spTgt spid="18"/>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fr-FR" sz="1270"/>
            </a:p>
          </p:txBody>
        </p:sp>
        <p:sp>
          <p:nvSpPr>
            <p:cNvPr id="44" name="文本框 43"/>
            <p:cNvSpPr txBox="1"/>
            <p:nvPr/>
          </p:nvSpPr>
          <p:spPr>
            <a:xfrm>
              <a:off x="4296349" y="2796600"/>
              <a:ext cx="1244160" cy="919790"/>
            </a:xfrm>
            <a:prstGeom prst="rect">
              <a:avLst/>
            </a:prstGeom>
            <a:noFill/>
          </p:spPr>
          <p:txBody>
            <a:bodyPr wrap="none" lIns="68271" tIns="34136" rIns="68271" bIns="34136">
              <a:spAutoFit/>
            </a:bodyPr>
            <a:lstStyle/>
            <a:p>
              <a:pPr>
                <a:defRPr/>
              </a:pPr>
              <a:r>
                <a:rPr lang="en-US" altLang="zh-CN" sz="2445" dirty="0">
                  <a:solidFill>
                    <a:schemeClr val="tx1">
                      <a:lumMod val="65000"/>
                      <a:lumOff val="35000"/>
                    </a:schemeClr>
                  </a:solidFill>
                </a:rPr>
                <a:t>Sample</a:t>
              </a:r>
            </a:p>
            <a:p>
              <a:pPr>
                <a:defRPr/>
              </a:pPr>
              <a:r>
                <a:rPr lang="en-US" altLang="zh-CN" sz="2730" dirty="0">
                  <a:solidFill>
                    <a:schemeClr val="tx1">
                      <a:lumMod val="65000"/>
                      <a:lumOff val="35000"/>
                    </a:schemeClr>
                  </a:solidFill>
                  <a:latin typeface="Arial Black" panose="020B0A04020102020204" pitchFamily="34" charset="0"/>
                </a:rPr>
                <a:t>TEXT</a:t>
              </a:r>
              <a:endParaRPr lang="zh-CN" altLang="en-US" sz="2730" dirty="0">
                <a:solidFill>
                  <a:schemeClr val="tx1">
                    <a:lumMod val="65000"/>
                    <a:lumOff val="35000"/>
                  </a:schemeClr>
                </a:solidFill>
                <a:latin typeface="Arial Black" panose="020B0A04020102020204" pitchFamily="34" charset="0"/>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endParaRPr lang="zh-CN" altLang="en-US" sz="1270"/>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endParaRPr lang="zh-CN" altLang="en-US" sz="1270"/>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endParaRPr lang="zh-CN" altLang="en-US" sz="1270"/>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r">
              <a:defRPr/>
            </a:pPr>
            <a:r>
              <a:rPr lang="zh-CN" altLang="en-US"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315"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48" name="组合 47"/>
          <p:cNvGrpSpPr/>
          <p:nvPr/>
        </p:nvGrpSpPr>
        <p:grpSpPr>
          <a:xfrm>
            <a:off x="-186661" y="167406"/>
            <a:ext cx="9330661" cy="304776"/>
            <a:chOff x="-198457" y="144052"/>
            <a:chExt cx="9920307" cy="324036"/>
          </a:xfrm>
        </p:grpSpPr>
        <p:cxnSp>
          <p:nvCxnSpPr>
            <p:cNvPr id="49" name="直接连接符 48"/>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userDrawn="1"/>
          </p:nvGrpSpPr>
          <p:grpSpPr>
            <a:xfrm>
              <a:off x="-198457" y="144052"/>
              <a:ext cx="2066885" cy="319659"/>
              <a:chOff x="2559580" y="72044"/>
              <a:chExt cx="2066885" cy="319659"/>
            </a:xfrm>
          </p:grpSpPr>
          <p:sp>
            <p:nvSpPr>
              <p:cNvPr id="57" name="五边形 56"/>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8"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51" name="组合 50"/>
            <p:cNvGrpSpPr/>
            <p:nvPr userDrawn="1"/>
          </p:nvGrpSpPr>
          <p:grpSpPr>
            <a:xfrm>
              <a:off x="2740163" y="144052"/>
              <a:ext cx="2066885" cy="319659"/>
              <a:chOff x="4972411" y="72044"/>
              <a:chExt cx="2066885" cy="319659"/>
            </a:xfrm>
          </p:grpSpPr>
          <p:sp>
            <p:nvSpPr>
              <p:cNvPr id="55" name="五边形 54"/>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6"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2" name="组合 51"/>
            <p:cNvGrpSpPr/>
            <p:nvPr userDrawn="1"/>
          </p:nvGrpSpPr>
          <p:grpSpPr>
            <a:xfrm>
              <a:off x="4212853" y="144052"/>
              <a:ext cx="2066885" cy="319659"/>
              <a:chOff x="7404958" y="72044"/>
              <a:chExt cx="2066885" cy="319659"/>
            </a:xfrm>
          </p:grpSpPr>
          <p:sp>
            <p:nvSpPr>
              <p:cNvPr id="53" name="五边形 52"/>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4"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9" name="组合 58"/>
          <p:cNvGrpSpPr/>
          <p:nvPr/>
        </p:nvGrpSpPr>
        <p:grpSpPr>
          <a:xfrm>
            <a:off x="1197454" y="133543"/>
            <a:ext cx="1944033" cy="440233"/>
            <a:chOff x="121344" y="72044"/>
            <a:chExt cx="2066885" cy="468053"/>
          </a:xfrm>
        </p:grpSpPr>
        <p:sp>
          <p:nvSpPr>
            <p:cNvPr id="60" name="五边形 59"/>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1"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250" fill="hold"/>
                                        <p:tgtEl>
                                          <p:spTgt spid="48"/>
                                        </p:tgtEl>
                                        <p:attrNameLst>
                                          <p:attrName>ppt_x</p:attrName>
                                        </p:attrNameLst>
                                      </p:cBhvr>
                                      <p:tavLst>
                                        <p:tav tm="0">
                                          <p:val>
                                            <p:strVal val="1+#ppt_w/2"/>
                                          </p:val>
                                        </p:tav>
                                        <p:tav tm="100000">
                                          <p:val>
                                            <p:strVal val="#ppt_x"/>
                                          </p:val>
                                        </p:tav>
                                      </p:tavLst>
                                    </p:anim>
                                    <p:anim calcmode="lin" valueType="num">
                                      <p:cBhvr additive="base">
                                        <p:cTn id="8" dur="250" fill="hold"/>
                                        <p:tgtEl>
                                          <p:spTgt spid="4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250" fill="hold"/>
                                        <p:tgtEl>
                                          <p:spTgt spid="59"/>
                                        </p:tgtEl>
                                        <p:attrNameLst>
                                          <p:attrName>ppt_x</p:attrName>
                                        </p:attrNameLst>
                                      </p:cBhvr>
                                      <p:tavLst>
                                        <p:tav tm="0">
                                          <p:val>
                                            <p:strVal val="#ppt_x"/>
                                          </p:val>
                                        </p:tav>
                                        <p:tav tm="100000">
                                          <p:val>
                                            <p:strVal val="#ppt_x"/>
                                          </p:val>
                                        </p:tav>
                                      </p:tavLst>
                                    </p:anim>
                                    <p:anim calcmode="lin" valueType="num">
                                      <p:cBhvr additive="base">
                                        <p:cTn id="13" dur="250" fill="hold"/>
                                        <p:tgtEl>
                                          <p:spTgt spid="5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5"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250"/>
                                        <p:tgtEl>
                                          <p:spTgt spid="3"/>
                                        </p:tgtEl>
                                      </p:cBhvr>
                                    </p:animEffect>
                                    <p:anim calcmode="lin" valueType="num">
                                      <p:cBhvr>
                                        <p:cTn id="18" dur="250" fill="hold"/>
                                        <p:tgtEl>
                                          <p:spTgt spid="3"/>
                                        </p:tgtEl>
                                        <p:attrNameLst>
                                          <p:attrName>style.rotation</p:attrName>
                                        </p:attrNameLst>
                                      </p:cBhvr>
                                      <p:tavLst>
                                        <p:tav tm="0">
                                          <p:val>
                                            <p:fltVal val="720"/>
                                          </p:val>
                                        </p:tav>
                                        <p:tav tm="100000">
                                          <p:val>
                                            <p:fltVal val="0"/>
                                          </p:val>
                                        </p:tav>
                                      </p:tavLst>
                                    </p:anim>
                                    <p:anim calcmode="lin" valueType="num">
                                      <p:cBhvr>
                                        <p:cTn id="19" dur="250" fill="hold"/>
                                        <p:tgtEl>
                                          <p:spTgt spid="3"/>
                                        </p:tgtEl>
                                        <p:attrNameLst>
                                          <p:attrName>ppt_h</p:attrName>
                                        </p:attrNameLst>
                                      </p:cBhvr>
                                      <p:tavLst>
                                        <p:tav tm="0">
                                          <p:val>
                                            <p:fltVal val="0"/>
                                          </p:val>
                                        </p:tav>
                                        <p:tav tm="100000">
                                          <p:val>
                                            <p:strVal val="#ppt_h"/>
                                          </p:val>
                                        </p:tav>
                                      </p:tavLst>
                                    </p:anim>
                                    <p:anim calcmode="lin" valueType="num">
                                      <p:cBhvr>
                                        <p:cTn id="20" dur="250" fill="hold"/>
                                        <p:tgtEl>
                                          <p:spTgt spid="3"/>
                                        </p:tgtEl>
                                        <p:attrNameLst>
                                          <p:attrName>ppt_w</p:attrName>
                                        </p:attrNameLst>
                                      </p:cBhvr>
                                      <p:tavLst>
                                        <p:tav tm="0">
                                          <p:val>
                                            <p:fltVal val="0"/>
                                          </p:val>
                                        </p:tav>
                                        <p:tav tm="100000">
                                          <p:val>
                                            <p:strVal val="#ppt_w"/>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250" fill="hold"/>
                                        <p:tgtEl>
                                          <p:spTgt spid="5"/>
                                        </p:tgtEl>
                                        <p:attrNameLst>
                                          <p:attrName>ppt_w</p:attrName>
                                        </p:attrNameLst>
                                      </p:cBhvr>
                                      <p:tavLst>
                                        <p:tav tm="0">
                                          <p:val>
                                            <p:fltVal val="0"/>
                                          </p:val>
                                        </p:tav>
                                        <p:tav tm="100000">
                                          <p:val>
                                            <p:strVal val="#ppt_w"/>
                                          </p:val>
                                        </p:tav>
                                      </p:tavLst>
                                    </p:anim>
                                    <p:anim calcmode="lin" valueType="num">
                                      <p:cBhvr>
                                        <p:cTn id="25" dur="250" fill="hold"/>
                                        <p:tgtEl>
                                          <p:spTgt spid="5"/>
                                        </p:tgtEl>
                                        <p:attrNameLst>
                                          <p:attrName>ppt_h</p:attrName>
                                        </p:attrNameLst>
                                      </p:cBhvr>
                                      <p:tavLst>
                                        <p:tav tm="0">
                                          <p:val>
                                            <p:fltVal val="0"/>
                                          </p:val>
                                        </p:tav>
                                        <p:tav tm="100000">
                                          <p:val>
                                            <p:strVal val="#ppt_h"/>
                                          </p:val>
                                        </p:tav>
                                      </p:tavLst>
                                    </p:anim>
                                    <p:animEffect transition="in" filter="fade">
                                      <p:cBhvr>
                                        <p:cTn id="26" dur="250"/>
                                        <p:tgtEl>
                                          <p:spTgt spid="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left)">
                                      <p:cBhvr>
                                        <p:cTn id="29" dur="250"/>
                                        <p:tgtEl>
                                          <p:spTgt spid="3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250"/>
                                        <p:tgtEl>
                                          <p:spTgt spid="38"/>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250" fill="hold"/>
                                        <p:tgtEl>
                                          <p:spTgt spid="7"/>
                                        </p:tgtEl>
                                        <p:attrNameLst>
                                          <p:attrName>ppt_w</p:attrName>
                                        </p:attrNameLst>
                                      </p:cBhvr>
                                      <p:tavLst>
                                        <p:tav tm="0">
                                          <p:val>
                                            <p:fltVal val="0"/>
                                          </p:val>
                                        </p:tav>
                                        <p:tav tm="100000">
                                          <p:val>
                                            <p:strVal val="#ppt_w"/>
                                          </p:val>
                                        </p:tav>
                                      </p:tavLst>
                                    </p:anim>
                                    <p:anim calcmode="lin" valueType="num">
                                      <p:cBhvr>
                                        <p:cTn id="37" dur="250" fill="hold"/>
                                        <p:tgtEl>
                                          <p:spTgt spid="7"/>
                                        </p:tgtEl>
                                        <p:attrNameLst>
                                          <p:attrName>ppt_h</p:attrName>
                                        </p:attrNameLst>
                                      </p:cBhvr>
                                      <p:tavLst>
                                        <p:tav tm="0">
                                          <p:val>
                                            <p:fltVal val="0"/>
                                          </p:val>
                                        </p:tav>
                                        <p:tav tm="100000">
                                          <p:val>
                                            <p:strVal val="#ppt_h"/>
                                          </p:val>
                                        </p:tav>
                                      </p:tavLst>
                                    </p:anim>
                                    <p:animEffect transition="in" filter="fade">
                                      <p:cBhvr>
                                        <p:cTn id="38" dur="250"/>
                                        <p:tgtEl>
                                          <p:spTgt spid="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250"/>
                                        <p:tgtEl>
                                          <p:spTgt spid="4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250"/>
                                        <p:tgtEl>
                                          <p:spTgt spid="36"/>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250" fill="hold"/>
                                        <p:tgtEl>
                                          <p:spTgt spid="11"/>
                                        </p:tgtEl>
                                        <p:attrNameLst>
                                          <p:attrName>ppt_w</p:attrName>
                                        </p:attrNameLst>
                                      </p:cBhvr>
                                      <p:tavLst>
                                        <p:tav tm="0">
                                          <p:val>
                                            <p:fltVal val="0"/>
                                          </p:val>
                                        </p:tav>
                                        <p:tav tm="100000">
                                          <p:val>
                                            <p:strVal val="#ppt_w"/>
                                          </p:val>
                                        </p:tav>
                                      </p:tavLst>
                                    </p:anim>
                                    <p:anim calcmode="lin" valueType="num">
                                      <p:cBhvr>
                                        <p:cTn id="49" dur="250" fill="hold"/>
                                        <p:tgtEl>
                                          <p:spTgt spid="11"/>
                                        </p:tgtEl>
                                        <p:attrNameLst>
                                          <p:attrName>ppt_h</p:attrName>
                                        </p:attrNameLst>
                                      </p:cBhvr>
                                      <p:tavLst>
                                        <p:tav tm="0">
                                          <p:val>
                                            <p:fltVal val="0"/>
                                          </p:val>
                                        </p:tav>
                                        <p:tav tm="100000">
                                          <p:val>
                                            <p:strVal val="#ppt_h"/>
                                          </p:val>
                                        </p:tav>
                                      </p:tavLst>
                                    </p:anim>
                                    <p:animEffect transition="in" filter="fade">
                                      <p:cBhvr>
                                        <p:cTn id="50" dur="250"/>
                                        <p:tgtEl>
                                          <p:spTgt spid="1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250"/>
                                        <p:tgtEl>
                                          <p:spTgt spid="45"/>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250"/>
                                        <p:tgtEl>
                                          <p:spTgt spid="42"/>
                                        </p:tgtEl>
                                      </p:cBhvr>
                                    </p:animEffect>
                                  </p:childTnLst>
                                </p:cTn>
                              </p:par>
                            </p:childTnLst>
                          </p:cTn>
                        </p:par>
                        <p:par>
                          <p:cTn id="57" fill="hold">
                            <p:stCondLst>
                              <p:cond delay="3000"/>
                            </p:stCondLst>
                            <p:childTnLst>
                              <p:par>
                                <p:cTn id="58" presetID="53" presetClass="entr" presetSubtype="16"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250" fill="hold"/>
                                        <p:tgtEl>
                                          <p:spTgt spid="9"/>
                                        </p:tgtEl>
                                        <p:attrNameLst>
                                          <p:attrName>ppt_w</p:attrName>
                                        </p:attrNameLst>
                                      </p:cBhvr>
                                      <p:tavLst>
                                        <p:tav tm="0">
                                          <p:val>
                                            <p:fltVal val="0"/>
                                          </p:val>
                                        </p:tav>
                                        <p:tav tm="100000">
                                          <p:val>
                                            <p:strVal val="#ppt_w"/>
                                          </p:val>
                                        </p:tav>
                                      </p:tavLst>
                                    </p:anim>
                                    <p:anim calcmode="lin" valueType="num">
                                      <p:cBhvr>
                                        <p:cTn id="61" dur="250" fill="hold"/>
                                        <p:tgtEl>
                                          <p:spTgt spid="9"/>
                                        </p:tgtEl>
                                        <p:attrNameLst>
                                          <p:attrName>ppt_h</p:attrName>
                                        </p:attrNameLst>
                                      </p:cBhvr>
                                      <p:tavLst>
                                        <p:tav tm="0">
                                          <p:val>
                                            <p:fltVal val="0"/>
                                          </p:val>
                                        </p:tav>
                                        <p:tav tm="100000">
                                          <p:val>
                                            <p:strVal val="#ppt_h"/>
                                          </p:val>
                                        </p:tav>
                                      </p:tavLst>
                                    </p:anim>
                                    <p:animEffect transition="in" filter="fade">
                                      <p:cBhvr>
                                        <p:cTn id="62" dur="250"/>
                                        <p:tgtEl>
                                          <p:spTgt spid="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left)">
                                      <p:cBhvr>
                                        <p:cTn id="65" dur="250"/>
                                        <p:tgtEl>
                                          <p:spTgt spid="4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wipe(left)">
                                      <p:cBhvr>
                                        <p:cTn id="6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defTabSz="910590">
              <a:defRPr/>
            </a:pPr>
            <a:endParaRPr lang="zh-CN" altLang="en-US" sz="1505"/>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sp>
          <p:nvSpPr>
            <p:cNvPr id="44" name="TextBox 43"/>
            <p:cNvSpPr txBox="1"/>
            <p:nvPr/>
          </p:nvSpPr>
          <p:spPr>
            <a:xfrm>
              <a:off x="1681435" y="2157586"/>
              <a:ext cx="1152128" cy="1063661"/>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defTabSz="910590">
                <a:defRPr/>
              </a:pPr>
              <a:r>
                <a:rPr lang="en-US" altLang="zh-CN" sz="2255" b="1" dirty="0">
                  <a:solidFill>
                    <a:srgbClr val="F8F8F8"/>
                  </a:solidFill>
                  <a:latin typeface="+mj-ea"/>
                  <a:ea typeface="+mj-ea"/>
                </a:rPr>
                <a:t>2</a:t>
              </a:r>
              <a:endParaRPr lang="zh-CN" altLang="en-US" sz="2255" b="1" dirty="0">
                <a:solidFill>
                  <a:srgbClr val="F8F8F8"/>
                </a:solidFill>
                <a:latin typeface="+mj-ea"/>
                <a:ea typeface="+mj-ea"/>
              </a:endParaRPr>
            </a:p>
          </p:txBody>
        </p:sp>
        <p:sp>
          <p:nvSpPr>
            <p:cNvPr id="47" name="TextBox 46"/>
            <p:cNvSpPr txBox="1"/>
            <p:nvPr/>
          </p:nvSpPr>
          <p:spPr>
            <a:xfrm>
              <a:off x="3362324" y="1414683"/>
              <a:ext cx="1152128" cy="672567"/>
            </a:xfrm>
            <a:prstGeom prst="rect">
              <a:avLst/>
            </a:prstGeom>
            <a:noFill/>
          </p:spPr>
          <p:txBody>
            <a:bodyPr>
              <a:spAutoFit/>
            </a:bodyPr>
            <a:lstStyle/>
            <a:p>
              <a:pPr algn="ctr" defTabSz="910590">
                <a:defRPr/>
              </a:pPr>
              <a:r>
                <a:rPr lang="zh-CN" altLang="en-US" sz="1315" dirty="0">
                  <a:solidFill>
                    <a:srgbClr val="F8F8F8"/>
                  </a:solidFill>
                  <a:latin typeface="+mn-ea"/>
                </a:rPr>
                <a:t>请输入您的文字</a:t>
              </a: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defTabSz="910590">
                <a:defRPr/>
              </a:pPr>
              <a:r>
                <a:rPr lang="en-US" altLang="zh-CN" sz="2635" b="1" dirty="0">
                  <a:solidFill>
                    <a:srgbClr val="F8F8F8"/>
                  </a:solidFill>
                  <a:latin typeface="+mj-ea"/>
                  <a:ea typeface="+mj-ea"/>
                </a:rPr>
                <a:t>3</a:t>
              </a:r>
              <a:endParaRPr lang="zh-CN" altLang="en-US" sz="2635" b="1" dirty="0">
                <a:solidFill>
                  <a:srgbClr val="F8F8F8"/>
                </a:solidFill>
                <a:latin typeface="+mj-ea"/>
                <a:ea typeface="+mj-ea"/>
              </a:endParaRPr>
            </a:p>
          </p:txBody>
        </p:sp>
        <p:sp>
          <p:nvSpPr>
            <p:cNvPr id="50" name="TextBox 49"/>
            <p:cNvSpPr txBox="1"/>
            <p:nvPr/>
          </p:nvSpPr>
          <p:spPr>
            <a:xfrm>
              <a:off x="4138032" y="2780633"/>
              <a:ext cx="1152128" cy="1062286"/>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defTabSz="910590">
                <a:defRPr/>
              </a:pPr>
              <a:r>
                <a:rPr lang="en-US" altLang="zh-CN" sz="2635" b="1" dirty="0">
                  <a:solidFill>
                    <a:srgbClr val="F8F8F8"/>
                  </a:solidFill>
                  <a:latin typeface="+mj-ea"/>
                  <a:ea typeface="+mj-ea"/>
                </a:rPr>
                <a:t>4</a:t>
              </a:r>
              <a:endParaRPr lang="zh-CN" altLang="en-US" sz="2635" b="1" dirty="0">
                <a:solidFill>
                  <a:srgbClr val="F8F8F8"/>
                </a:solidFill>
                <a:latin typeface="+mj-ea"/>
                <a:ea typeface="+mj-ea"/>
              </a:endParaRPr>
            </a:p>
          </p:txBody>
        </p:sp>
        <p:sp>
          <p:nvSpPr>
            <p:cNvPr id="53" name="TextBox 52"/>
            <p:cNvSpPr txBox="1"/>
            <p:nvPr/>
          </p:nvSpPr>
          <p:spPr>
            <a:xfrm>
              <a:off x="2930276" y="4179990"/>
              <a:ext cx="1152128" cy="1062570"/>
            </a:xfrm>
            <a:prstGeom prst="rect">
              <a:avLst/>
            </a:prstGeom>
            <a:noFill/>
          </p:spPr>
          <p:txBody>
            <a:bodyPr>
              <a:spAutoFit/>
            </a:bodyPr>
            <a:lstStyle/>
            <a:p>
              <a:pPr algn="ctr" defTabSz="910590">
                <a:defRPr/>
              </a:pPr>
              <a:r>
                <a:rPr lang="zh-CN" altLang="en-US" sz="1505" dirty="0">
                  <a:solidFill>
                    <a:srgbClr val="F8F8F8"/>
                  </a:solidFill>
                  <a:latin typeface="+mn-ea"/>
                </a:rPr>
                <a:t>请输入您的文字</a:t>
              </a: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algn="ctr" defTabSz="910590">
              <a:defRPr/>
            </a:pPr>
            <a:r>
              <a:rPr lang="zh-CN" altLang="en-US" sz="1505" b="1" dirty="0">
                <a:solidFill>
                  <a:srgbClr val="F8F8F8"/>
                </a:solidFill>
                <a:latin typeface="+mn-ea"/>
              </a:rPr>
              <a:t>标题</a:t>
            </a: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58" name="TextBox 57"/>
            <p:cNvSpPr txBox="1"/>
            <p:nvPr/>
          </p:nvSpPr>
          <p:spPr>
            <a:xfrm>
              <a:off x="6653352" y="1318965"/>
              <a:ext cx="524279" cy="671939"/>
            </a:xfrm>
            <a:prstGeom prst="rect">
              <a:avLst/>
            </a:prstGeom>
            <a:grpFill/>
          </p:spPr>
          <p:txBody>
            <a:bodyPr wrap="none">
              <a:spAutoFit/>
            </a:bodyPr>
            <a:lstStyle/>
            <a:p>
              <a:pPr defTabSz="910590">
                <a:defRPr/>
              </a:pPr>
              <a:r>
                <a:rPr lang="en-US" altLang="zh-CN" sz="2635" b="1" dirty="0">
                  <a:solidFill>
                    <a:srgbClr val="F8F8F8"/>
                  </a:solidFill>
                  <a:latin typeface="+mj-ea"/>
                  <a:ea typeface="+mj-ea"/>
                </a:rPr>
                <a:t>1</a:t>
              </a:r>
              <a:endParaRPr lang="zh-CN" altLang="en-US" sz="2635" b="1" dirty="0">
                <a:solidFill>
                  <a:srgbClr val="F8F8F8"/>
                </a:solidFill>
                <a:latin typeface="+mj-ea"/>
                <a:ea typeface="+mj-ea"/>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2</a:t>
              </a:r>
              <a:endParaRPr lang="zh-CN" altLang="en-US" sz="2635" dirty="0"/>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3</a:t>
              </a:r>
              <a:endParaRPr lang="zh-CN" altLang="en-US" sz="2635" dirty="0"/>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defTabSz="910590">
                <a:defRPr/>
              </a:pPr>
              <a:endParaRPr lang="zh-CN" altLang="en-US" sz="1505"/>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defTabSz="910590">
                <a:defRPr/>
              </a:pPr>
              <a:r>
                <a:rPr lang="en-US" altLang="zh-CN" sz="2635" dirty="0"/>
                <a:t>4</a:t>
              </a:r>
              <a:endParaRPr lang="zh-CN" altLang="en-US" sz="2635" dirty="0"/>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defTabSz="910590">
              <a:lnSpc>
                <a:spcPct val="150000"/>
              </a:lnSpc>
              <a:defRPr/>
            </a:pPr>
            <a:r>
              <a:rPr lang="zh-CN" altLang="en-US" sz="1315" dirty="0">
                <a:solidFill>
                  <a:schemeClr val="bg1">
                    <a:lumMod val="50000"/>
                  </a:schemeClr>
                </a:solidFill>
                <a:latin typeface="+mn-ea"/>
              </a:rPr>
              <a:t>请输入您的文字请输入您的文字</a:t>
            </a:r>
            <a:endParaRPr lang="en-US" altLang="zh-CN" sz="1315" dirty="0">
              <a:solidFill>
                <a:schemeClr val="bg1">
                  <a:lumMod val="50000"/>
                </a:schemeClr>
              </a:solidFill>
              <a:latin typeface="+mn-ea"/>
            </a:endParaRPr>
          </a:p>
          <a:p>
            <a:pPr defTabSz="910590">
              <a:lnSpc>
                <a:spcPct val="150000"/>
              </a:lnSpc>
              <a:defRPr/>
            </a:pPr>
            <a:r>
              <a:rPr lang="zh-CN" altLang="en-US" sz="1315" dirty="0">
                <a:solidFill>
                  <a:schemeClr val="bg1">
                    <a:lumMod val="50000"/>
                  </a:schemeClr>
                </a:solidFill>
                <a:latin typeface="+mn-ea"/>
              </a:rPr>
              <a:t>请输入您的文字请输入您的文字</a:t>
            </a:r>
          </a:p>
        </p:txBody>
      </p:sp>
      <p:grpSp>
        <p:nvGrpSpPr>
          <p:cNvPr id="36" name="组合 35"/>
          <p:cNvGrpSpPr/>
          <p:nvPr/>
        </p:nvGrpSpPr>
        <p:grpSpPr>
          <a:xfrm>
            <a:off x="0" y="167406"/>
            <a:ext cx="9144000" cy="304776"/>
            <a:chOff x="0" y="144052"/>
            <a:chExt cx="9721850" cy="324036"/>
          </a:xfrm>
        </p:grpSpPr>
        <p:cxnSp>
          <p:nvCxnSpPr>
            <p:cNvPr id="42" name="直接连接符 41"/>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userDrawn="1"/>
          </p:nvGrpSpPr>
          <p:grpSpPr>
            <a:xfrm>
              <a:off x="1260525" y="144052"/>
              <a:ext cx="2066885" cy="319659"/>
              <a:chOff x="2559580" y="72044"/>
              <a:chExt cx="2066885" cy="319659"/>
            </a:xfrm>
          </p:grpSpPr>
          <p:sp>
            <p:nvSpPr>
              <p:cNvPr id="71" name="五边形 70"/>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48" name="组合 47"/>
            <p:cNvGrpSpPr/>
            <p:nvPr userDrawn="1"/>
          </p:nvGrpSpPr>
          <p:grpSpPr>
            <a:xfrm>
              <a:off x="2740163" y="144052"/>
              <a:ext cx="2066885" cy="319659"/>
              <a:chOff x="4972411" y="72044"/>
              <a:chExt cx="2066885" cy="319659"/>
            </a:xfrm>
          </p:grpSpPr>
          <p:sp>
            <p:nvSpPr>
              <p:cNvPr id="62" name="五边形 61"/>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1" name="组合 50"/>
            <p:cNvGrpSpPr/>
            <p:nvPr userDrawn="1"/>
          </p:nvGrpSpPr>
          <p:grpSpPr>
            <a:xfrm>
              <a:off x="4212853" y="144052"/>
              <a:ext cx="2066885" cy="319659"/>
              <a:chOff x="7404958" y="72044"/>
              <a:chExt cx="2066885" cy="319659"/>
            </a:xfrm>
          </p:grpSpPr>
          <p:sp>
            <p:nvSpPr>
              <p:cNvPr id="56" name="五边形 55"/>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73" name="组合 72"/>
          <p:cNvGrpSpPr/>
          <p:nvPr/>
        </p:nvGrpSpPr>
        <p:grpSpPr>
          <a:xfrm>
            <a:off x="-168957" y="133543"/>
            <a:ext cx="1944033" cy="440233"/>
            <a:chOff x="121344" y="72044"/>
            <a:chExt cx="2066885" cy="468053"/>
          </a:xfrm>
        </p:grpSpPr>
        <p:sp>
          <p:nvSpPr>
            <p:cNvPr id="74" name="五边形 73"/>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5"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250" fill="hold"/>
                                        <p:tgtEl>
                                          <p:spTgt spid="36"/>
                                        </p:tgtEl>
                                        <p:attrNameLst>
                                          <p:attrName>ppt_x</p:attrName>
                                        </p:attrNameLst>
                                      </p:cBhvr>
                                      <p:tavLst>
                                        <p:tav tm="0">
                                          <p:val>
                                            <p:strVal val="1+#ppt_w/2"/>
                                          </p:val>
                                        </p:tav>
                                        <p:tav tm="100000">
                                          <p:val>
                                            <p:strVal val="#ppt_x"/>
                                          </p:val>
                                        </p:tav>
                                      </p:tavLst>
                                    </p:anim>
                                    <p:anim calcmode="lin" valueType="num">
                                      <p:cBhvr additive="base">
                                        <p:cTn id="8" dur="25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additive="base">
                                        <p:cTn id="12" dur="250" fill="hold"/>
                                        <p:tgtEl>
                                          <p:spTgt spid="73"/>
                                        </p:tgtEl>
                                        <p:attrNameLst>
                                          <p:attrName>ppt_x</p:attrName>
                                        </p:attrNameLst>
                                      </p:cBhvr>
                                      <p:tavLst>
                                        <p:tav tm="0">
                                          <p:val>
                                            <p:strVal val="#ppt_x"/>
                                          </p:val>
                                        </p:tav>
                                        <p:tav tm="100000">
                                          <p:val>
                                            <p:strVal val="#ppt_x"/>
                                          </p:val>
                                        </p:tav>
                                      </p:tavLst>
                                    </p:anim>
                                    <p:anim calcmode="lin" valueType="num">
                                      <p:cBhvr additive="base">
                                        <p:cTn id="13" dur="250" fill="hold"/>
                                        <p:tgtEl>
                                          <p:spTgt spid="7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down)">
                                      <p:cBhvr>
                                        <p:cTn id="17" dur="250"/>
                                        <p:tgtEl>
                                          <p:spTgt spid="41"/>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250"/>
                                        <p:tgtEl>
                                          <p:spTgt spid="39"/>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50"/>
                                        <p:tgtEl>
                                          <p:spTgt spid="4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250"/>
                                        <p:tgtEl>
                                          <p:spTgt spid="38"/>
                                        </p:tgtEl>
                                      </p:cBhvr>
                                    </p:animEffect>
                                  </p:childTnLst>
                                </p:cTn>
                              </p:par>
                            </p:childTnLst>
                          </p:cTn>
                        </p:par>
                        <p:par>
                          <p:cTn id="30" fill="hold">
                            <p:stCondLst>
                              <p:cond delay="3000"/>
                            </p:stCondLst>
                            <p:childTnLst>
                              <p:par>
                                <p:cTn id="31" presetID="31"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250" fill="hold"/>
                                        <p:tgtEl>
                                          <p:spTgt spid="2"/>
                                        </p:tgtEl>
                                        <p:attrNameLst>
                                          <p:attrName>ppt_w</p:attrName>
                                        </p:attrNameLst>
                                      </p:cBhvr>
                                      <p:tavLst>
                                        <p:tav tm="0">
                                          <p:val>
                                            <p:fltVal val="0"/>
                                          </p:val>
                                        </p:tav>
                                        <p:tav tm="100000">
                                          <p:val>
                                            <p:strVal val="#ppt_w"/>
                                          </p:val>
                                        </p:tav>
                                      </p:tavLst>
                                    </p:anim>
                                    <p:anim calcmode="lin" valueType="num">
                                      <p:cBhvr>
                                        <p:cTn id="34" dur="250" fill="hold"/>
                                        <p:tgtEl>
                                          <p:spTgt spid="2"/>
                                        </p:tgtEl>
                                        <p:attrNameLst>
                                          <p:attrName>ppt_h</p:attrName>
                                        </p:attrNameLst>
                                      </p:cBhvr>
                                      <p:tavLst>
                                        <p:tav tm="0">
                                          <p:val>
                                            <p:fltVal val="0"/>
                                          </p:val>
                                        </p:tav>
                                        <p:tav tm="100000">
                                          <p:val>
                                            <p:strVal val="#ppt_h"/>
                                          </p:val>
                                        </p:tav>
                                      </p:tavLst>
                                    </p:anim>
                                    <p:anim calcmode="lin" valueType="num">
                                      <p:cBhvr>
                                        <p:cTn id="35" dur="250" fill="hold"/>
                                        <p:tgtEl>
                                          <p:spTgt spid="2"/>
                                        </p:tgtEl>
                                        <p:attrNameLst>
                                          <p:attrName>style.rotation</p:attrName>
                                        </p:attrNameLst>
                                      </p:cBhvr>
                                      <p:tavLst>
                                        <p:tav tm="0">
                                          <p:val>
                                            <p:fltVal val="90"/>
                                          </p:val>
                                        </p:tav>
                                        <p:tav tm="100000">
                                          <p:val>
                                            <p:fltVal val="0"/>
                                          </p:val>
                                        </p:tav>
                                      </p:tavLst>
                                    </p:anim>
                                    <p:animEffect transition="in" filter="fade">
                                      <p:cBhvr>
                                        <p:cTn id="36" dur="250"/>
                                        <p:tgtEl>
                                          <p:spTgt spid="2"/>
                                        </p:tgtEl>
                                      </p:cBhvr>
                                    </p:animEffect>
                                  </p:childTnLst>
                                </p:cTn>
                              </p:par>
                              <p:par>
                                <p:cTn id="37" presetID="3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250" fill="hold"/>
                                        <p:tgtEl>
                                          <p:spTgt spid="3"/>
                                        </p:tgtEl>
                                        <p:attrNameLst>
                                          <p:attrName>ppt_w</p:attrName>
                                        </p:attrNameLst>
                                      </p:cBhvr>
                                      <p:tavLst>
                                        <p:tav tm="0">
                                          <p:val>
                                            <p:fltVal val="0"/>
                                          </p:val>
                                        </p:tav>
                                        <p:tav tm="100000">
                                          <p:val>
                                            <p:strVal val="#ppt_w"/>
                                          </p:val>
                                        </p:tav>
                                      </p:tavLst>
                                    </p:anim>
                                    <p:anim calcmode="lin" valueType="num">
                                      <p:cBhvr>
                                        <p:cTn id="40" dur="250" fill="hold"/>
                                        <p:tgtEl>
                                          <p:spTgt spid="3"/>
                                        </p:tgtEl>
                                        <p:attrNameLst>
                                          <p:attrName>ppt_h</p:attrName>
                                        </p:attrNameLst>
                                      </p:cBhvr>
                                      <p:tavLst>
                                        <p:tav tm="0">
                                          <p:val>
                                            <p:fltVal val="0"/>
                                          </p:val>
                                        </p:tav>
                                        <p:tav tm="100000">
                                          <p:val>
                                            <p:strVal val="#ppt_h"/>
                                          </p:val>
                                        </p:tav>
                                      </p:tavLst>
                                    </p:anim>
                                    <p:anim calcmode="lin" valueType="num">
                                      <p:cBhvr>
                                        <p:cTn id="41" dur="250" fill="hold"/>
                                        <p:tgtEl>
                                          <p:spTgt spid="3"/>
                                        </p:tgtEl>
                                        <p:attrNameLst>
                                          <p:attrName>style.rotation</p:attrName>
                                        </p:attrNameLst>
                                      </p:cBhvr>
                                      <p:tavLst>
                                        <p:tav tm="0">
                                          <p:val>
                                            <p:fltVal val="90"/>
                                          </p:val>
                                        </p:tav>
                                        <p:tav tm="100000">
                                          <p:val>
                                            <p:fltVal val="0"/>
                                          </p:val>
                                        </p:tav>
                                      </p:tavLst>
                                    </p:anim>
                                    <p:animEffect transition="in" filter="fade">
                                      <p:cBhvr>
                                        <p:cTn id="42" dur="250"/>
                                        <p:tgtEl>
                                          <p:spTgt spid="3"/>
                                        </p:tgtEl>
                                      </p:cBhvr>
                                    </p:animEffect>
                                  </p:childTnLst>
                                </p:cTn>
                              </p:par>
                              <p:par>
                                <p:cTn id="43" presetID="31"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 calcmode="lin" valueType="num">
                                      <p:cBhvr>
                                        <p:cTn id="47" dur="250" fill="hold"/>
                                        <p:tgtEl>
                                          <p:spTgt spid="4"/>
                                        </p:tgtEl>
                                        <p:attrNameLst>
                                          <p:attrName>style.rotation</p:attrName>
                                        </p:attrNameLst>
                                      </p:cBhvr>
                                      <p:tavLst>
                                        <p:tav tm="0">
                                          <p:val>
                                            <p:fltVal val="90"/>
                                          </p:val>
                                        </p:tav>
                                        <p:tav tm="100000">
                                          <p:val>
                                            <p:fltVal val="0"/>
                                          </p:val>
                                        </p:tav>
                                      </p:tavLst>
                                    </p:anim>
                                    <p:animEffect transition="in" filter="fade">
                                      <p:cBhvr>
                                        <p:cTn id="48" dur="250"/>
                                        <p:tgtEl>
                                          <p:spTgt spid="4"/>
                                        </p:tgtEl>
                                      </p:cBhvr>
                                    </p:animEffect>
                                  </p:childTnLst>
                                </p:cTn>
                              </p:par>
                              <p:par>
                                <p:cTn id="49" presetID="31" presetClass="entr" presetSubtype="0" fill="hold"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250" fill="hold"/>
                                        <p:tgtEl>
                                          <p:spTgt spid="5"/>
                                        </p:tgtEl>
                                        <p:attrNameLst>
                                          <p:attrName>ppt_w</p:attrName>
                                        </p:attrNameLst>
                                      </p:cBhvr>
                                      <p:tavLst>
                                        <p:tav tm="0">
                                          <p:val>
                                            <p:fltVal val="0"/>
                                          </p:val>
                                        </p:tav>
                                        <p:tav tm="100000">
                                          <p:val>
                                            <p:strVal val="#ppt_w"/>
                                          </p:val>
                                        </p:tav>
                                      </p:tavLst>
                                    </p:anim>
                                    <p:anim calcmode="lin" valueType="num">
                                      <p:cBhvr>
                                        <p:cTn id="52" dur="250" fill="hold"/>
                                        <p:tgtEl>
                                          <p:spTgt spid="5"/>
                                        </p:tgtEl>
                                        <p:attrNameLst>
                                          <p:attrName>ppt_h</p:attrName>
                                        </p:attrNameLst>
                                      </p:cBhvr>
                                      <p:tavLst>
                                        <p:tav tm="0">
                                          <p:val>
                                            <p:fltVal val="0"/>
                                          </p:val>
                                        </p:tav>
                                        <p:tav tm="100000">
                                          <p:val>
                                            <p:strVal val="#ppt_h"/>
                                          </p:val>
                                        </p:tav>
                                      </p:tavLst>
                                    </p:anim>
                                    <p:anim calcmode="lin" valueType="num">
                                      <p:cBhvr>
                                        <p:cTn id="53" dur="250" fill="hold"/>
                                        <p:tgtEl>
                                          <p:spTgt spid="5"/>
                                        </p:tgtEl>
                                        <p:attrNameLst>
                                          <p:attrName>style.rotation</p:attrName>
                                        </p:attrNameLst>
                                      </p:cBhvr>
                                      <p:tavLst>
                                        <p:tav tm="0">
                                          <p:val>
                                            <p:fltVal val="90"/>
                                          </p:val>
                                        </p:tav>
                                        <p:tav tm="100000">
                                          <p:val>
                                            <p:fltVal val="0"/>
                                          </p:val>
                                        </p:tav>
                                      </p:tavLst>
                                    </p:anim>
                                    <p:animEffect transition="in" filter="fade">
                                      <p:cBhvr>
                                        <p:cTn id="54" dur="250"/>
                                        <p:tgtEl>
                                          <p:spTgt spid="5"/>
                                        </p:tgtEl>
                                      </p:cBhvr>
                                    </p:animEffect>
                                  </p:childTnLst>
                                </p:cTn>
                              </p:par>
                            </p:childTnLst>
                          </p:cTn>
                        </p:par>
                        <p:par>
                          <p:cTn id="55" fill="hold">
                            <p:stCondLst>
                              <p:cond delay="3500"/>
                            </p:stCondLst>
                            <p:childTnLst>
                              <p:par>
                                <p:cTn id="56" presetID="42" presetClass="entr" presetSubtype="0" fill="hold"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250"/>
                                        <p:tgtEl>
                                          <p:spTgt spid="37"/>
                                        </p:tgtEl>
                                      </p:cBhvr>
                                    </p:animEffect>
                                    <p:anim calcmode="lin" valueType="num">
                                      <p:cBhvr>
                                        <p:cTn id="59" dur="250" fill="hold"/>
                                        <p:tgtEl>
                                          <p:spTgt spid="37"/>
                                        </p:tgtEl>
                                        <p:attrNameLst>
                                          <p:attrName>ppt_x</p:attrName>
                                        </p:attrNameLst>
                                      </p:cBhvr>
                                      <p:tavLst>
                                        <p:tav tm="0">
                                          <p:val>
                                            <p:strVal val="#ppt_x"/>
                                          </p:val>
                                        </p:tav>
                                        <p:tav tm="100000">
                                          <p:val>
                                            <p:strVal val="#ppt_x"/>
                                          </p:val>
                                        </p:tav>
                                      </p:tavLst>
                                    </p:anim>
                                    <p:anim calcmode="lin" valueType="num">
                                      <p:cBhvr>
                                        <p:cTn id="60" dur="250" fill="hold"/>
                                        <p:tgtEl>
                                          <p:spTgt spid="3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250"/>
                                        <p:tgtEl>
                                          <p:spTgt spid="54"/>
                                        </p:tgtEl>
                                      </p:cBhvr>
                                    </p:animEffect>
                                    <p:anim calcmode="lin" valueType="num">
                                      <p:cBhvr>
                                        <p:cTn id="64" dur="250" fill="hold"/>
                                        <p:tgtEl>
                                          <p:spTgt spid="54"/>
                                        </p:tgtEl>
                                        <p:attrNameLst>
                                          <p:attrName>ppt_x</p:attrName>
                                        </p:attrNameLst>
                                      </p:cBhvr>
                                      <p:tavLst>
                                        <p:tav tm="0">
                                          <p:val>
                                            <p:strVal val="#ppt_x"/>
                                          </p:val>
                                        </p:tav>
                                        <p:tav tm="100000">
                                          <p:val>
                                            <p:strVal val="#ppt_x"/>
                                          </p:val>
                                        </p:tav>
                                      </p:tavLst>
                                    </p:anim>
                                    <p:anim calcmode="lin" valueType="num">
                                      <p:cBhvr>
                                        <p:cTn id="65" dur="250" fill="hold"/>
                                        <p:tgtEl>
                                          <p:spTgt spid="54"/>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21" presetClass="entr" presetSubtype="1"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heel(1)">
                                      <p:cBhvr>
                                        <p:cTn id="69" dur="250"/>
                                        <p:tgtEl>
                                          <p:spTgt spid="6"/>
                                        </p:tgtEl>
                                      </p:cBhvr>
                                    </p:animEffect>
                                  </p:childTnLst>
                                </p:cTn>
                              </p:par>
                            </p:childTnLst>
                          </p:cTn>
                        </p:par>
                        <p:par>
                          <p:cTn id="70" fill="hold">
                            <p:stCondLst>
                              <p:cond delay="4500"/>
                            </p:stCondLst>
                            <p:childTnLst>
                              <p:par>
                                <p:cTn id="71" presetID="22" presetClass="entr" presetSubtype="8"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250"/>
                                        <p:tgtEl>
                                          <p:spTgt spid="55"/>
                                        </p:tgtEl>
                                      </p:cBhvr>
                                    </p:animEffect>
                                  </p:childTnLst>
                                </p:cTn>
                              </p:par>
                            </p:childTnLst>
                          </p:cTn>
                        </p:par>
                        <p:par>
                          <p:cTn id="74" fill="hold">
                            <p:stCondLst>
                              <p:cond delay="5000"/>
                            </p:stCondLst>
                            <p:childTnLst>
                              <p:par>
                                <p:cTn id="75" presetID="21" presetClass="entr" presetSubtype="1"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heel(1)">
                                      <p:cBhvr>
                                        <p:cTn id="77" dur="250"/>
                                        <p:tgtEl>
                                          <p:spTgt spid="7"/>
                                        </p:tgtEl>
                                      </p:cBhvr>
                                    </p:animEffect>
                                  </p:childTnLst>
                                </p:cTn>
                              </p:par>
                            </p:childTnLst>
                          </p:cTn>
                        </p:par>
                        <p:par>
                          <p:cTn id="78" fill="hold">
                            <p:stCondLst>
                              <p:cond delay="5500"/>
                            </p:stCondLst>
                            <p:childTnLst>
                              <p:par>
                                <p:cTn id="79" presetID="22" presetClass="entr" presetSubtype="8"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left)">
                                      <p:cBhvr>
                                        <p:cTn id="81" dur="250"/>
                                        <p:tgtEl>
                                          <p:spTgt spid="68"/>
                                        </p:tgtEl>
                                      </p:cBhvr>
                                    </p:animEffect>
                                  </p:childTnLst>
                                </p:cTn>
                              </p:par>
                            </p:childTnLst>
                          </p:cTn>
                        </p:par>
                        <p:par>
                          <p:cTn id="82" fill="hold">
                            <p:stCondLst>
                              <p:cond delay="6000"/>
                            </p:stCondLst>
                            <p:childTnLst>
                              <p:par>
                                <p:cTn id="83" presetID="21" presetClass="entr" presetSubtype="1"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heel(1)">
                                      <p:cBhvr>
                                        <p:cTn id="85" dur="250"/>
                                        <p:tgtEl>
                                          <p:spTgt spid="8"/>
                                        </p:tgtEl>
                                      </p:cBhvr>
                                    </p:animEffect>
                                  </p:childTnLst>
                                </p:cTn>
                              </p:par>
                            </p:childTnLst>
                          </p:cTn>
                        </p:par>
                        <p:par>
                          <p:cTn id="86" fill="hold">
                            <p:stCondLst>
                              <p:cond delay="6500"/>
                            </p:stCondLst>
                            <p:childTnLst>
                              <p:par>
                                <p:cTn id="87" presetID="22" presetClass="entr" presetSubtype="8" fill="hold" grpId="0" nodeType="after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wipe(left)">
                                      <p:cBhvr>
                                        <p:cTn id="89" dur="250"/>
                                        <p:tgtEl>
                                          <p:spTgt spid="69"/>
                                        </p:tgtEl>
                                      </p:cBhvr>
                                    </p:animEffect>
                                  </p:childTnLst>
                                </p:cTn>
                              </p:par>
                            </p:childTnLst>
                          </p:cTn>
                        </p:par>
                        <p:par>
                          <p:cTn id="90" fill="hold">
                            <p:stCondLst>
                              <p:cond delay="7000"/>
                            </p:stCondLst>
                            <p:childTnLst>
                              <p:par>
                                <p:cTn id="91" presetID="21" presetClass="entr" presetSubtype="1" fill="hold" nodeType="after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50"/>
                                        <p:tgtEl>
                                          <p:spTgt spid="9"/>
                                        </p:tgtEl>
                                      </p:cBhvr>
                                    </p:animEffect>
                                  </p:childTnLst>
                                </p:cTn>
                              </p:par>
                            </p:childTnLst>
                          </p:cTn>
                        </p:par>
                        <p:par>
                          <p:cTn id="94" fill="hold">
                            <p:stCondLst>
                              <p:cond delay="7500"/>
                            </p:stCondLst>
                            <p:childTnLst>
                              <p:par>
                                <p:cTn id="95" presetID="22" presetClass="entr" presetSubtype="8" fill="hold" grpId="0" nodeType="after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270"/>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70"/>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910590">
              <a:lnSpc>
                <a:spcPct val="150000"/>
              </a:lnSpc>
              <a:defRPr/>
            </a:pP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dirty="0">
                <a:latin typeface="微软雅黑" panose="020B0503020204020204" pitchFamily="34" charset="-122"/>
                <a:ea typeface="微软雅黑" panose="020B0503020204020204" pitchFamily="34" charset="-122"/>
              </a:rPr>
              <a:t>这里填写小标题</a:t>
            </a:r>
            <a:endParaRPr lang="en-US" altLang="zh-CN" sz="1035" b="1" dirty="0">
              <a:latin typeface="微软雅黑" panose="020B0503020204020204" pitchFamily="34" charset="-122"/>
              <a:ea typeface="微软雅黑" panose="020B0503020204020204" pitchFamily="34" charset="-122"/>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910590">
              <a:lnSpc>
                <a:spcPct val="150000"/>
              </a:lnSpc>
              <a:defRPr/>
            </a:pPr>
            <a:r>
              <a:rPr lang="zh-CN" altLang="en-US" sz="1130" dirty="0">
                <a:solidFill>
                  <a:schemeClr val="tx1">
                    <a:lumMod val="50000"/>
                    <a:lumOff val="50000"/>
                  </a:schemeClr>
                </a:solidFill>
                <a:latin typeface="微软雅黑" panose="020B0503020204020204" pitchFamily="34" charset="-122"/>
                <a:ea typeface="微软雅黑" panose="020B0503020204020204" pitchFamily="34" charset="-122"/>
              </a:rPr>
              <a:t>此处添加标题文字</a:t>
            </a:r>
            <a:endParaRPr lang="en-US" altLang="zh-CN" sz="11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algn="just">
              <a:lnSpc>
                <a:spcPts val="1200"/>
              </a:lnSpc>
            </a:pPr>
            <a:r>
              <a:rPr lang="zh-CN" altLang="en-US" sz="1035" b="1">
                <a:latin typeface="微软雅黑" panose="020B0503020204020204" pitchFamily="34" charset="-122"/>
                <a:ea typeface="微软雅黑" panose="020B0503020204020204" pitchFamily="34" charset="-122"/>
              </a:rPr>
              <a:t>这里填写小标题</a:t>
            </a:r>
            <a:endParaRPr lang="en-US" altLang="zh-CN" sz="1035" b="1">
              <a:latin typeface="微软雅黑" panose="020B0503020204020204" pitchFamily="34" charset="-122"/>
              <a:ea typeface="微软雅黑" panose="020B0503020204020204" pitchFamily="34" charset="-122"/>
            </a:endParaRPr>
          </a:p>
        </p:txBody>
      </p:sp>
      <p:grpSp>
        <p:nvGrpSpPr>
          <p:cNvPr id="55" name="组合 54"/>
          <p:cNvGrpSpPr/>
          <p:nvPr/>
        </p:nvGrpSpPr>
        <p:grpSpPr>
          <a:xfrm>
            <a:off x="-186661" y="167406"/>
            <a:ext cx="9330661" cy="304776"/>
            <a:chOff x="-198457" y="144052"/>
            <a:chExt cx="9920307" cy="324036"/>
          </a:xfrm>
        </p:grpSpPr>
        <p:cxnSp>
          <p:nvCxnSpPr>
            <p:cNvPr id="56" name="直接连接符 55"/>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7" name="组合 56"/>
            <p:cNvGrpSpPr/>
            <p:nvPr userDrawn="1"/>
          </p:nvGrpSpPr>
          <p:grpSpPr>
            <a:xfrm>
              <a:off x="-198457" y="144052"/>
              <a:ext cx="2066885" cy="319659"/>
              <a:chOff x="2559580" y="72044"/>
              <a:chExt cx="2066885" cy="319659"/>
            </a:xfrm>
          </p:grpSpPr>
          <p:sp>
            <p:nvSpPr>
              <p:cNvPr id="68" name="五边形 67"/>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9"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62" name="组合 61"/>
            <p:cNvGrpSpPr/>
            <p:nvPr userDrawn="1"/>
          </p:nvGrpSpPr>
          <p:grpSpPr>
            <a:xfrm>
              <a:off x="1273126" y="144052"/>
              <a:ext cx="2066885" cy="319659"/>
              <a:chOff x="4972411" y="72044"/>
              <a:chExt cx="2066885" cy="319659"/>
            </a:xfrm>
          </p:grpSpPr>
          <p:sp>
            <p:nvSpPr>
              <p:cNvPr id="66" name="五边形 65"/>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7"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grpSp>
          <p:nvGrpSpPr>
            <p:cNvPr id="63" name="组合 62"/>
            <p:cNvGrpSpPr/>
            <p:nvPr userDrawn="1"/>
          </p:nvGrpSpPr>
          <p:grpSpPr>
            <a:xfrm>
              <a:off x="2753871" y="144052"/>
              <a:ext cx="2066885" cy="319659"/>
              <a:chOff x="7404958" y="72044"/>
              <a:chExt cx="2066885" cy="319659"/>
            </a:xfrm>
          </p:grpSpPr>
          <p:sp>
            <p:nvSpPr>
              <p:cNvPr id="64" name="五边形 63"/>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5"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grpSp>
        <p:nvGrpSpPr>
          <p:cNvPr id="70" name="组合 69"/>
          <p:cNvGrpSpPr/>
          <p:nvPr/>
        </p:nvGrpSpPr>
        <p:grpSpPr>
          <a:xfrm>
            <a:off x="4030177" y="133543"/>
            <a:ext cx="1944033" cy="440233"/>
            <a:chOff x="121344" y="72044"/>
            <a:chExt cx="2066885" cy="468053"/>
          </a:xfrm>
        </p:grpSpPr>
        <p:sp>
          <p:nvSpPr>
            <p:cNvPr id="71" name="五边形 70"/>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72"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50" fill="hold"/>
                                        <p:tgtEl>
                                          <p:spTgt spid="55"/>
                                        </p:tgtEl>
                                        <p:attrNameLst>
                                          <p:attrName>ppt_x</p:attrName>
                                        </p:attrNameLst>
                                      </p:cBhvr>
                                      <p:tavLst>
                                        <p:tav tm="0">
                                          <p:val>
                                            <p:strVal val="1+#ppt_w/2"/>
                                          </p:val>
                                        </p:tav>
                                        <p:tav tm="100000">
                                          <p:val>
                                            <p:strVal val="#ppt_x"/>
                                          </p:val>
                                        </p:tav>
                                      </p:tavLst>
                                    </p:anim>
                                    <p:anim calcmode="lin" valueType="num">
                                      <p:cBhvr additive="base">
                                        <p:cTn id="8" dur="250" fill="hold"/>
                                        <p:tgtEl>
                                          <p:spTgt spid="5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250" fill="hold"/>
                                        <p:tgtEl>
                                          <p:spTgt spid="70"/>
                                        </p:tgtEl>
                                        <p:attrNameLst>
                                          <p:attrName>ppt_x</p:attrName>
                                        </p:attrNameLst>
                                      </p:cBhvr>
                                      <p:tavLst>
                                        <p:tav tm="0">
                                          <p:val>
                                            <p:strVal val="#ppt_x"/>
                                          </p:val>
                                        </p:tav>
                                        <p:tav tm="100000">
                                          <p:val>
                                            <p:strVal val="#ppt_x"/>
                                          </p:val>
                                        </p:tav>
                                      </p:tavLst>
                                    </p:anim>
                                    <p:anim calcmode="lin" valueType="num">
                                      <p:cBhvr additive="base">
                                        <p:cTn id="13" dur="25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50"/>
                                        <p:tgtEl>
                                          <p:spTgt spid="50"/>
                                        </p:tgtEl>
                                      </p:cBhvr>
                                    </p:animEffect>
                                  </p:childTnLst>
                                </p:cTn>
                              </p:par>
                              <p:par>
                                <p:cTn id="18" presetID="26" presetClass="emph" presetSubtype="0" fill="hold" grpId="1" nodeType="withEffect">
                                  <p:stCondLst>
                                    <p:cond delay="0"/>
                                  </p:stCondLst>
                                  <p:childTnLst>
                                    <p:animEffect transition="out" filter="fade">
                                      <p:cBhvr>
                                        <p:cTn id="19" dur="250" tmFilter="0, 0; .2, .5; .8, .5; 1, 0"/>
                                        <p:tgtEl>
                                          <p:spTgt spid="50"/>
                                        </p:tgtEl>
                                      </p:cBhvr>
                                    </p:animEffect>
                                    <p:animScale>
                                      <p:cBhvr>
                                        <p:cTn id="20" dur="125" autoRev="1" fill="hold"/>
                                        <p:tgtEl>
                                          <p:spTgt spid="50"/>
                                        </p:tgtEl>
                                      </p:cBhvr>
                                      <p:by x="105000" y="105000"/>
                                    </p:animScale>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250"/>
                                        <p:tgtEl>
                                          <p:spTgt spid="4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250"/>
                                        <p:tgtEl>
                                          <p:spTgt spid="48"/>
                                        </p:tgtEl>
                                      </p:cBhvr>
                                    </p:animEffect>
                                  </p:childTnLst>
                                </p:cTn>
                              </p:par>
                              <p:par>
                                <p:cTn id="29" presetID="26" presetClass="emph" presetSubtype="0" fill="hold" grpId="1" nodeType="withEffect">
                                  <p:stCondLst>
                                    <p:cond delay="0"/>
                                  </p:stCondLst>
                                  <p:childTnLst>
                                    <p:animEffect transition="out" filter="fade">
                                      <p:cBhvr>
                                        <p:cTn id="30" dur="250" tmFilter="0, 0; .2, .5; .8, .5; 1, 0"/>
                                        <p:tgtEl>
                                          <p:spTgt spid="48"/>
                                        </p:tgtEl>
                                      </p:cBhvr>
                                    </p:animEffect>
                                    <p:animScale>
                                      <p:cBhvr>
                                        <p:cTn id="31" dur="125" autoRev="1" fill="hold"/>
                                        <p:tgtEl>
                                          <p:spTgt spid="48"/>
                                        </p:tgtEl>
                                      </p:cBhvr>
                                      <p:by x="105000" y="105000"/>
                                    </p:animScale>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250"/>
                                        <p:tgtEl>
                                          <p:spTgt spid="47"/>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250"/>
                                        <p:tgtEl>
                                          <p:spTgt spid="52"/>
                                        </p:tgtEl>
                                      </p:cBhvr>
                                    </p:animEffect>
                                  </p:childTnLst>
                                </p:cTn>
                              </p:par>
                              <p:par>
                                <p:cTn id="40" presetID="26" presetClass="emph" presetSubtype="0" fill="hold" grpId="1" nodeType="withEffect">
                                  <p:stCondLst>
                                    <p:cond delay="0"/>
                                  </p:stCondLst>
                                  <p:childTnLst>
                                    <p:animEffect transition="out" filter="fade">
                                      <p:cBhvr>
                                        <p:cTn id="41" dur="250" tmFilter="0, 0; .2, .5; .8, .5; 1, 0"/>
                                        <p:tgtEl>
                                          <p:spTgt spid="52"/>
                                        </p:tgtEl>
                                      </p:cBhvr>
                                    </p:animEffect>
                                    <p:animScale>
                                      <p:cBhvr>
                                        <p:cTn id="42" dur="125" autoRev="1" fill="hold"/>
                                        <p:tgtEl>
                                          <p:spTgt spid="52"/>
                                        </p:tgtEl>
                                      </p:cBhvr>
                                      <p:by x="105000" y="105000"/>
                                    </p:animScale>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250"/>
                                        <p:tgtEl>
                                          <p:spTgt spid="51"/>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250"/>
                                        <p:tgtEl>
                                          <p:spTgt spid="54"/>
                                        </p:tgtEl>
                                      </p:cBhvr>
                                    </p:animEffect>
                                  </p:childTnLst>
                                </p:cTn>
                              </p:par>
                              <p:par>
                                <p:cTn id="51" presetID="26" presetClass="emph" presetSubtype="0" fill="hold" grpId="1" nodeType="withEffect">
                                  <p:stCondLst>
                                    <p:cond delay="0"/>
                                  </p:stCondLst>
                                  <p:childTnLst>
                                    <p:animEffect transition="out" filter="fade">
                                      <p:cBhvr>
                                        <p:cTn id="52" dur="250" tmFilter="0, 0; .2, .5; .8, .5; 1, 0"/>
                                        <p:tgtEl>
                                          <p:spTgt spid="54"/>
                                        </p:tgtEl>
                                      </p:cBhvr>
                                    </p:animEffect>
                                    <p:animScale>
                                      <p:cBhvr>
                                        <p:cTn id="53" dur="125" autoRev="1" fill="hold"/>
                                        <p:tgtEl>
                                          <p:spTgt spid="54"/>
                                        </p:tgtEl>
                                      </p:cBhvr>
                                      <p:by x="105000" y="105000"/>
                                    </p:animScale>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25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50"/>
                                        <p:tgtEl>
                                          <p:spTgt spid="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250"/>
                                        <p:tgtEl>
                                          <p:spTgt spid="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250"/>
                                        <p:tgtEl>
                                          <p:spTgt spid="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fade">
                                      <p:cBhvr>
                                        <p:cTn id="69" dur="250"/>
                                        <p:tgtEl>
                                          <p:spTgt spid="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250"/>
                                        <p:tgtEl>
                                          <p:spTgt spid="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250"/>
                                        <p:tgtEl>
                                          <p:spTgt spid="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25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250"/>
                                        <p:tgtEl>
                                          <p:spTgt spid="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
                                        </p:tgtEl>
                                        <p:attrNameLst>
                                          <p:attrName>style.visibility</p:attrName>
                                        </p:attrNameLst>
                                      </p:cBhvr>
                                      <p:to>
                                        <p:strVal val="visible"/>
                                      </p:to>
                                    </p:set>
                                    <p:animEffect transition="in" filter="fade">
                                      <p:cBhvr>
                                        <p:cTn id="84" dur="250"/>
                                        <p:tgtEl>
                                          <p:spTgt spid="1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fade">
                                      <p:cBhvr>
                                        <p:cTn id="87" dur="250"/>
                                        <p:tgtEl>
                                          <p:spTgt spid="1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250"/>
                                        <p:tgtEl>
                                          <p:spTgt spid="1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250"/>
                                        <p:tgtEl>
                                          <p:spTgt spid="14"/>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250"/>
                                        <p:tgtEl>
                                          <p:spTgt spid="1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fade">
                                      <p:cBhvr>
                                        <p:cTn id="102" dur="250"/>
                                        <p:tgtEl>
                                          <p:spTgt spid="1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fade">
                                      <p:cBhvr>
                                        <p:cTn id="108" dur="250"/>
                                        <p:tgtEl>
                                          <p:spTgt spid="18"/>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250"/>
                                        <p:tgtEl>
                                          <p:spTgt spid="1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250"/>
                                        <p:tgtEl>
                                          <p:spTgt spid="2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250"/>
                                        <p:tgtEl>
                                          <p:spTgt spid="2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2"/>
                                        </p:tgtEl>
                                        <p:attrNameLst>
                                          <p:attrName>style.visibility</p:attrName>
                                        </p:attrNameLst>
                                      </p:cBhvr>
                                      <p:to>
                                        <p:strVal val="visible"/>
                                      </p:to>
                                    </p:set>
                                    <p:animEffect transition="in" filter="fade">
                                      <p:cBhvr>
                                        <p:cTn id="120" dur="250"/>
                                        <p:tgtEl>
                                          <p:spTgt spid="22"/>
                                        </p:tgtEl>
                                      </p:cBhvr>
                                    </p:animEffect>
                                  </p:childTnLst>
                                </p:cTn>
                              </p:par>
                              <p:par>
                                <p:cTn id="121" presetID="10" presetClass="entr" presetSubtype="0" fill="hold" nodeType="withEffect">
                                  <p:stCondLst>
                                    <p:cond delay="0"/>
                                  </p:stCondLst>
                                  <p:childTnLst>
                                    <p:set>
                                      <p:cBhvr>
                                        <p:cTn id="122" dur="1" fill="hold">
                                          <p:stCondLst>
                                            <p:cond delay="0"/>
                                          </p:stCondLst>
                                        </p:cTn>
                                        <p:tgtEl>
                                          <p:spTgt spid="23"/>
                                        </p:tgtEl>
                                        <p:attrNameLst>
                                          <p:attrName>style.visibility</p:attrName>
                                        </p:attrNameLst>
                                      </p:cBhvr>
                                      <p:to>
                                        <p:strVal val="visible"/>
                                      </p:to>
                                    </p:set>
                                    <p:animEffect transition="in" filter="fade">
                                      <p:cBhvr>
                                        <p:cTn id="123" dur="250"/>
                                        <p:tgtEl>
                                          <p:spTgt spid="23"/>
                                        </p:tgtEl>
                                      </p:cBhvr>
                                    </p:animEffect>
                                  </p:childTnLst>
                                </p:cTn>
                              </p:par>
                              <p:par>
                                <p:cTn id="124" presetID="10" presetClass="entr" presetSubtype="0" fill="hold" nodeType="with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250"/>
                                        <p:tgtEl>
                                          <p:spTgt spid="32"/>
                                        </p:tgtEl>
                                      </p:cBhvr>
                                    </p:animEffect>
                                  </p:childTnLst>
                                </p:cTn>
                              </p:par>
                              <p:par>
                                <p:cTn id="127" presetID="10" presetClass="entr" presetSubtype="0" fill="hold"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fade">
                                      <p:cBhvr>
                                        <p:cTn id="129" dur="250"/>
                                        <p:tgtEl>
                                          <p:spTgt spid="3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8"/>
                                        </p:tgtEl>
                                        <p:attrNameLst>
                                          <p:attrName>style.visibility</p:attrName>
                                        </p:attrNameLst>
                                      </p:cBhvr>
                                      <p:to>
                                        <p:strVal val="visible"/>
                                      </p:to>
                                    </p:set>
                                    <p:animEffect transition="in" filter="fade">
                                      <p:cBhvr>
                                        <p:cTn id="132" dur="250"/>
                                        <p:tgtEl>
                                          <p:spTgt spid="5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animEffect transition="in" filter="fade">
                                      <p:cBhvr>
                                        <p:cTn id="135" dur="250"/>
                                        <p:tgtEl>
                                          <p:spTgt spid="5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fade">
                                      <p:cBhvr>
                                        <p:cTn id="138" dur="250"/>
                                        <p:tgtEl>
                                          <p:spTgt spid="6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1"/>
                                        </p:tgtEl>
                                        <p:attrNameLst>
                                          <p:attrName>style.visibility</p:attrName>
                                        </p:attrNameLst>
                                      </p:cBhvr>
                                      <p:to>
                                        <p:strVal val="visible"/>
                                      </p:to>
                                    </p:set>
                                    <p:animEffect transition="in" filter="fade">
                                      <p:cBhvr>
                                        <p:cTn id="14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algn="ctr">
              <a:defRPr/>
            </a:pPr>
            <a:r>
              <a:rPr lang="zh-CN" altLang="en-US" sz="1880" dirty="0">
                <a:solidFill>
                  <a:schemeClr val="tx1">
                    <a:lumMod val="65000"/>
                    <a:lumOff val="35000"/>
                  </a:schemeClr>
                </a:solidFill>
                <a:latin typeface="+mj-ea"/>
                <a:ea typeface="+mj-ea"/>
                <a:sym typeface="宋体" panose="02010600030101010101" pitchFamily="2" charset="-122"/>
              </a:rPr>
              <a:t>添加标题</a:t>
            </a: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solidFill>
                  <a:prstClr val="black"/>
                </a:solidFill>
                <a:latin typeface="Arial" panose="020B0604020202020204"/>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zh-CN" altLang="en-US" sz="1270"/>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a:defRPr/>
              </a:pPr>
              <a:endParaRPr lang="zh-CN" altLang="en-US" sz="1270"/>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2350">
                <a:latin typeface="+mj-lt"/>
                <a:ea typeface="方正超粗黑简体" panose="03000509000000000000" pitchFamily="65" charset="-122"/>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270"/>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270"/>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grpSp>
        <p:nvGrpSpPr>
          <p:cNvPr id="103" name="组合 102"/>
          <p:cNvGrpSpPr/>
          <p:nvPr/>
        </p:nvGrpSpPr>
        <p:grpSpPr>
          <a:xfrm>
            <a:off x="-186661" y="167406"/>
            <a:ext cx="9330661" cy="304776"/>
            <a:chOff x="-198457" y="144052"/>
            <a:chExt cx="9920307" cy="324036"/>
          </a:xfrm>
        </p:grpSpPr>
        <p:cxnSp>
          <p:nvCxnSpPr>
            <p:cNvPr id="104" name="直接连接符 103"/>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5" name="组合 104"/>
            <p:cNvGrpSpPr/>
            <p:nvPr userDrawn="1"/>
          </p:nvGrpSpPr>
          <p:grpSpPr>
            <a:xfrm>
              <a:off x="-198457" y="144052"/>
              <a:ext cx="2066885" cy="319659"/>
              <a:chOff x="2559580" y="72044"/>
              <a:chExt cx="2066885" cy="319659"/>
            </a:xfrm>
          </p:grpSpPr>
          <p:sp>
            <p:nvSpPr>
              <p:cNvPr id="112" name="五边形 111"/>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3"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106" name="组合 105"/>
            <p:cNvGrpSpPr/>
            <p:nvPr userDrawn="1"/>
          </p:nvGrpSpPr>
          <p:grpSpPr>
            <a:xfrm>
              <a:off x="2740163" y="144052"/>
              <a:ext cx="2066885" cy="319659"/>
              <a:chOff x="4972411" y="72044"/>
              <a:chExt cx="2066885" cy="319659"/>
            </a:xfrm>
          </p:grpSpPr>
          <p:sp>
            <p:nvSpPr>
              <p:cNvPr id="110" name="五边形 109"/>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1"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107" name="组合 106"/>
            <p:cNvGrpSpPr/>
            <p:nvPr userDrawn="1"/>
          </p:nvGrpSpPr>
          <p:grpSpPr>
            <a:xfrm>
              <a:off x="4212853" y="144052"/>
              <a:ext cx="2066885" cy="319659"/>
              <a:chOff x="7404958" y="72044"/>
              <a:chExt cx="2066885" cy="319659"/>
            </a:xfrm>
          </p:grpSpPr>
          <p:sp>
            <p:nvSpPr>
              <p:cNvPr id="108" name="五边形 107"/>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09"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114" name="组合 113"/>
          <p:cNvGrpSpPr/>
          <p:nvPr/>
        </p:nvGrpSpPr>
        <p:grpSpPr>
          <a:xfrm>
            <a:off x="1197454" y="133543"/>
            <a:ext cx="1944033" cy="440233"/>
            <a:chOff x="121344" y="72044"/>
            <a:chExt cx="2066885" cy="468053"/>
          </a:xfrm>
        </p:grpSpPr>
        <p:sp>
          <p:nvSpPr>
            <p:cNvPr id="115" name="五边形 114"/>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116"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250" fill="hold"/>
                                        <p:tgtEl>
                                          <p:spTgt spid="103"/>
                                        </p:tgtEl>
                                        <p:attrNameLst>
                                          <p:attrName>ppt_x</p:attrName>
                                        </p:attrNameLst>
                                      </p:cBhvr>
                                      <p:tavLst>
                                        <p:tav tm="0">
                                          <p:val>
                                            <p:strVal val="1+#ppt_w/2"/>
                                          </p:val>
                                        </p:tav>
                                        <p:tav tm="100000">
                                          <p:val>
                                            <p:strVal val="#ppt_x"/>
                                          </p:val>
                                        </p:tav>
                                      </p:tavLst>
                                    </p:anim>
                                    <p:anim calcmode="lin" valueType="num">
                                      <p:cBhvr additive="base">
                                        <p:cTn id="8" dur="250" fill="hold"/>
                                        <p:tgtEl>
                                          <p:spTgt spid="1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additive="base">
                                        <p:cTn id="12" dur="250" fill="hold"/>
                                        <p:tgtEl>
                                          <p:spTgt spid="114"/>
                                        </p:tgtEl>
                                        <p:attrNameLst>
                                          <p:attrName>ppt_x</p:attrName>
                                        </p:attrNameLst>
                                      </p:cBhvr>
                                      <p:tavLst>
                                        <p:tav tm="0">
                                          <p:val>
                                            <p:strVal val="#ppt_x"/>
                                          </p:val>
                                        </p:tav>
                                        <p:tav tm="100000">
                                          <p:val>
                                            <p:strVal val="#ppt_x"/>
                                          </p:val>
                                        </p:tav>
                                      </p:tavLst>
                                    </p:anim>
                                    <p:anim calcmode="lin" valueType="num">
                                      <p:cBhvr additive="base">
                                        <p:cTn id="13" dur="250" fill="hold"/>
                                        <p:tgtEl>
                                          <p:spTgt spid="11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250" fill="hold"/>
                                        <p:tgtEl>
                                          <p:spTgt spid="3"/>
                                        </p:tgtEl>
                                        <p:attrNameLst>
                                          <p:attrName>ppt_w</p:attrName>
                                        </p:attrNameLst>
                                      </p:cBhvr>
                                      <p:tavLst>
                                        <p:tav tm="0">
                                          <p:val>
                                            <p:strVal val="4/3*#ppt_w"/>
                                          </p:val>
                                        </p:tav>
                                        <p:tav tm="100000">
                                          <p:val>
                                            <p:strVal val="#ppt_w"/>
                                          </p:val>
                                        </p:tav>
                                      </p:tavLst>
                                    </p:anim>
                                    <p:anim calcmode="lin" valueType="num">
                                      <p:cBhvr>
                                        <p:cTn id="18" dur="250" fill="hold"/>
                                        <p:tgtEl>
                                          <p:spTgt spid="3"/>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250" fill="hold"/>
                                        <p:tgtEl>
                                          <p:spTgt spid="10"/>
                                        </p:tgtEl>
                                        <p:attrNameLst>
                                          <p:attrName>ppt_w</p:attrName>
                                        </p:attrNameLst>
                                      </p:cBhvr>
                                      <p:tavLst>
                                        <p:tav tm="0">
                                          <p:val>
                                            <p:fltVal val="0"/>
                                          </p:val>
                                        </p:tav>
                                        <p:tav tm="100000">
                                          <p:val>
                                            <p:strVal val="#ppt_w"/>
                                          </p:val>
                                        </p:tav>
                                      </p:tavLst>
                                    </p:anim>
                                    <p:anim calcmode="lin" valueType="num">
                                      <p:cBhvr>
                                        <p:cTn id="23" dur="250" fill="hold"/>
                                        <p:tgtEl>
                                          <p:spTgt spid="10"/>
                                        </p:tgtEl>
                                        <p:attrNameLst>
                                          <p:attrName>ppt_h</p:attrName>
                                        </p:attrNameLst>
                                      </p:cBhvr>
                                      <p:tavLst>
                                        <p:tav tm="0">
                                          <p:val>
                                            <p:fltVal val="0"/>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25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250"/>
                                        <p:tgtEl>
                                          <p:spTgt spid="8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250"/>
                                        <p:tgtEl>
                                          <p:spTgt spid="101"/>
                                        </p:tgtEl>
                                      </p:cBhvr>
                                    </p:animEffect>
                                  </p:childTnLst>
                                </p:cTn>
                              </p:par>
                            </p:childTnLst>
                          </p:cTn>
                        </p:par>
                        <p:par>
                          <p:cTn id="33" fill="hold">
                            <p:stCondLst>
                              <p:cond delay="2000"/>
                            </p:stCondLst>
                            <p:childTnLst>
                              <p:par>
                                <p:cTn id="34" presetID="2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fltVal val="0"/>
                                          </p:val>
                                        </p:tav>
                                        <p:tav tm="100000">
                                          <p:val>
                                            <p:strVal val="#ppt_w"/>
                                          </p:val>
                                        </p:tav>
                                      </p:tavLst>
                                    </p:anim>
                                    <p:anim calcmode="lin" valueType="num">
                                      <p:cBhvr>
                                        <p:cTn id="37" dur="250" fill="hold"/>
                                        <p:tgtEl>
                                          <p:spTgt spid="8"/>
                                        </p:tgtEl>
                                        <p:attrNameLst>
                                          <p:attrName>ppt_h</p:attrName>
                                        </p:attrNameLst>
                                      </p:cBhvr>
                                      <p:tavLst>
                                        <p:tav tm="0">
                                          <p:val>
                                            <p:fltVal val="0"/>
                                          </p:val>
                                        </p:tav>
                                        <p:tav tm="100000">
                                          <p:val>
                                            <p:strVal val="#ppt_h"/>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25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25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250"/>
                                        <p:tgtEl>
                                          <p:spTgt spid="100"/>
                                        </p:tgtEl>
                                      </p:cBhvr>
                                    </p:animEffect>
                                  </p:childTnLst>
                                </p:cTn>
                              </p:par>
                            </p:childTnLst>
                          </p:cTn>
                        </p:par>
                        <p:par>
                          <p:cTn id="47" fill="hold">
                            <p:stCondLst>
                              <p:cond delay="2500"/>
                            </p:stCondLst>
                            <p:childTnLst>
                              <p:par>
                                <p:cTn id="48" presetID="23" presetClass="entr" presetSubtype="16"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250" fill="hold"/>
                                        <p:tgtEl>
                                          <p:spTgt spid="2"/>
                                        </p:tgtEl>
                                        <p:attrNameLst>
                                          <p:attrName>ppt_w</p:attrName>
                                        </p:attrNameLst>
                                      </p:cBhvr>
                                      <p:tavLst>
                                        <p:tav tm="0">
                                          <p:val>
                                            <p:fltVal val="0"/>
                                          </p:val>
                                        </p:tav>
                                        <p:tav tm="100000">
                                          <p:val>
                                            <p:strVal val="#ppt_w"/>
                                          </p:val>
                                        </p:tav>
                                      </p:tavLst>
                                    </p:anim>
                                    <p:anim calcmode="lin" valueType="num">
                                      <p:cBhvr>
                                        <p:cTn id="51" dur="250" fill="hold"/>
                                        <p:tgtEl>
                                          <p:spTgt spid="2"/>
                                        </p:tgtEl>
                                        <p:attrNameLst>
                                          <p:attrName>ppt_h</p:attrName>
                                        </p:attrNameLst>
                                      </p:cBhvr>
                                      <p:tavLst>
                                        <p:tav tm="0">
                                          <p:val>
                                            <p:fltVal val="0"/>
                                          </p:val>
                                        </p:tav>
                                        <p:tav tm="100000">
                                          <p:val>
                                            <p:strVal val="#ppt_h"/>
                                          </p:val>
                                        </p:tav>
                                      </p:tavLst>
                                    </p:anim>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5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250"/>
                                        <p:tgtEl>
                                          <p:spTgt spid="2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fade">
                                      <p:cBhvr>
                                        <p:cTn id="60" dur="250"/>
                                        <p:tgtEl>
                                          <p:spTgt spid="99"/>
                                        </p:tgtEl>
                                      </p:cBhvr>
                                    </p:animEffect>
                                  </p:childTnLst>
                                </p:cTn>
                              </p:par>
                            </p:childTnLst>
                          </p:cTn>
                        </p:par>
                        <p:par>
                          <p:cTn id="61" fill="hold">
                            <p:stCondLst>
                              <p:cond delay="3000"/>
                            </p:stCondLst>
                            <p:childTnLst>
                              <p:par>
                                <p:cTn id="62" presetID="23" presetClass="entr" presetSubtype="16"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250" fill="hold"/>
                                        <p:tgtEl>
                                          <p:spTgt spid="11"/>
                                        </p:tgtEl>
                                        <p:attrNameLst>
                                          <p:attrName>ppt_w</p:attrName>
                                        </p:attrNameLst>
                                      </p:cBhvr>
                                      <p:tavLst>
                                        <p:tav tm="0">
                                          <p:val>
                                            <p:fltVal val="0"/>
                                          </p:val>
                                        </p:tav>
                                        <p:tav tm="100000">
                                          <p:val>
                                            <p:strVal val="#ppt_w"/>
                                          </p:val>
                                        </p:tav>
                                      </p:tavLst>
                                    </p:anim>
                                    <p:anim calcmode="lin" valueType="num">
                                      <p:cBhvr>
                                        <p:cTn id="65" dur="250" fill="hold"/>
                                        <p:tgtEl>
                                          <p:spTgt spid="11"/>
                                        </p:tgtEl>
                                        <p:attrNameLst>
                                          <p:attrName>ppt_h</p:attrName>
                                        </p:attrNameLst>
                                      </p:cBhvr>
                                      <p:tavLst>
                                        <p:tav tm="0">
                                          <p:val>
                                            <p:fltVal val="0"/>
                                          </p:val>
                                        </p:tav>
                                        <p:tav tm="100000">
                                          <p:val>
                                            <p:strVal val="#ppt_h"/>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25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250"/>
                                        <p:tgtEl>
                                          <p:spTgt spid="9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latin typeface="+mj-lt"/>
                <a:ea typeface="方正超粗黑简体" panose="03000509000000000000" pitchFamily="65" charset="-122"/>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01</a:t>
              </a:r>
              <a:endParaRPr lang="zh-CN" altLang="en-US" sz="3010">
                <a:solidFill>
                  <a:srgbClr val="595959"/>
                </a:solidFill>
                <a:latin typeface="Impact" panose="020B0806030902050204" pitchFamily="34" charset="0"/>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endParaRPr lang="zh-CN" altLang="en-US" sz="1270"/>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02</a:t>
              </a:r>
              <a:endParaRPr lang="zh-CN" altLang="en-US" sz="3010">
                <a:solidFill>
                  <a:srgbClr val="595959"/>
                </a:solidFill>
                <a:latin typeface="Impact" panose="020B0806030902050204" pitchFamily="34" charset="0"/>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endParaRPr lang="zh-CN" altLang="en-US" sz="1270"/>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a:defRPr/>
              </a:pPr>
              <a:endParaRPr lang="zh-CN" altLang="en-US" sz="1270" dirty="0"/>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03</a:t>
              </a:r>
              <a:endParaRPr lang="zh-CN" altLang="en-US" sz="3010">
                <a:solidFill>
                  <a:srgbClr val="595959"/>
                </a:solidFill>
                <a:latin typeface="Impact" panose="020B0806030902050204" pitchFamily="34" charset="0"/>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endParaRPr lang="zh-CN" altLang="en-US" sz="1270"/>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a:defRPr/>
              </a:pPr>
              <a:endParaRPr lang="zh-CN" altLang="en-US" sz="1270" dirty="0"/>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algn="ctr">
                <a:defRPr/>
              </a:pPr>
              <a:endParaRPr lang="zh-CN" altLang="en-US" sz="1270"/>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10" dirty="0">
                <a:solidFill>
                  <a:srgbClr val="0087CF"/>
                </a:solidFill>
                <a:latin typeface="+mj-lt"/>
                <a:ea typeface="方正超粗黑简体" panose="03000509000000000000" pitchFamily="65" charset="-122"/>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algn="ctr">
                <a:defRPr/>
              </a:pPr>
              <a:endParaRPr lang="zh-CN" altLang="en-US" sz="1270" kern="0">
                <a:solidFill>
                  <a:prstClr val="white"/>
                </a:solidFill>
                <a:latin typeface="Arial" panose="020B0604020202020204"/>
                <a:ea typeface="微软雅黑" panose="020B0503020204020204" pitchFamily="34" charset="-122"/>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sz="3010">
                  <a:solidFill>
                    <a:srgbClr val="595959"/>
                  </a:solidFill>
                  <a:latin typeface="Impact" panose="020B0806030902050204" pitchFamily="34" charset="0"/>
                </a:rPr>
                <a:t>04</a:t>
              </a:r>
              <a:endParaRPr lang="zh-CN" altLang="en-US" sz="3010">
                <a:solidFill>
                  <a:srgbClr val="595959"/>
                </a:solidFill>
                <a:latin typeface="Impact" panose="020B0806030902050204" pitchFamily="34" charset="0"/>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endParaRPr lang="zh-CN" altLang="en-US" sz="1270"/>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点击这里更改文字内容</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a:p>
                <a:pPr algn="ctr">
                  <a:defRPr/>
                </a:pPr>
                <a:r>
                  <a:rPr lang="zh-CN" altLang="en-US"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rPr>
                  <a:t>以上文字没有实际意义</a:t>
                </a:r>
                <a:endParaRPr lang="en-US" altLang="zh-CN" sz="1130" dirty="0">
                  <a:solidFill>
                    <a:schemeClr val="tx1">
                      <a:lumMod val="65000"/>
                      <a:lumOff val="35000"/>
                    </a:schemeClr>
                  </a:solidFill>
                  <a:latin typeface="微软雅黑" panose="020B0503020204020204" pitchFamily="34" charset="-122"/>
                  <a:ea typeface="微软雅黑" panose="020B0503020204020204"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zh-CN" altLang="en-US" sz="1410" dirty="0">
                    <a:solidFill>
                      <a:schemeClr val="tx1">
                        <a:lumMod val="65000"/>
                        <a:lumOff val="35000"/>
                      </a:schemeClr>
                    </a:solidFill>
                    <a:latin typeface="+mj-ea"/>
                    <a:ea typeface="+mj-ea"/>
                    <a:sym typeface="宋体" panose="02010600030101010101" pitchFamily="2" charset="-122"/>
                  </a:rPr>
                  <a:t>添加标题</a:t>
                </a:r>
              </a:p>
            </p:txBody>
          </p:sp>
        </p:grpSp>
      </p:grpSp>
      <p:grpSp>
        <p:nvGrpSpPr>
          <p:cNvPr id="46" name="组合 45"/>
          <p:cNvGrpSpPr/>
          <p:nvPr/>
        </p:nvGrpSpPr>
        <p:grpSpPr>
          <a:xfrm>
            <a:off x="-186661" y="167406"/>
            <a:ext cx="9330661" cy="304776"/>
            <a:chOff x="-198457" y="144052"/>
            <a:chExt cx="9920307" cy="324036"/>
          </a:xfrm>
        </p:grpSpPr>
        <p:cxnSp>
          <p:nvCxnSpPr>
            <p:cNvPr id="47" name="直接连接符 46"/>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8" name="组合 47"/>
            <p:cNvGrpSpPr/>
            <p:nvPr userDrawn="1"/>
          </p:nvGrpSpPr>
          <p:grpSpPr>
            <a:xfrm>
              <a:off x="-198457" y="144052"/>
              <a:ext cx="2066885" cy="319659"/>
              <a:chOff x="2559580" y="72044"/>
              <a:chExt cx="2066885" cy="319659"/>
            </a:xfrm>
          </p:grpSpPr>
          <p:sp>
            <p:nvSpPr>
              <p:cNvPr id="56" name="五边形 55"/>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7" name="KSO_GT1.1.1"/>
              <p:cNvSpPr txBox="1"/>
              <p:nvPr userDrawn="1"/>
            </p:nvSpPr>
            <p:spPr>
              <a:xfrm>
                <a:off x="2559580"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①更改文字内容</a:t>
                </a:r>
                <a:endParaRPr lang="en-US" altLang="zh-CN" sz="1130" dirty="0">
                  <a:solidFill>
                    <a:schemeClr val="bg1"/>
                  </a:solidFill>
                </a:endParaRPr>
              </a:p>
            </p:txBody>
          </p:sp>
        </p:grpSp>
        <p:grpSp>
          <p:nvGrpSpPr>
            <p:cNvPr id="49" name="组合 48"/>
            <p:cNvGrpSpPr/>
            <p:nvPr userDrawn="1"/>
          </p:nvGrpSpPr>
          <p:grpSpPr>
            <a:xfrm>
              <a:off x="2740163" y="144052"/>
              <a:ext cx="2066885" cy="319659"/>
              <a:chOff x="4972411" y="72044"/>
              <a:chExt cx="2066885" cy="319659"/>
            </a:xfrm>
          </p:grpSpPr>
          <p:sp>
            <p:nvSpPr>
              <p:cNvPr id="54" name="五边形 53"/>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5" name="KSO_GT1.1.1"/>
              <p:cNvSpPr txBox="1"/>
              <p:nvPr userDrawn="1"/>
            </p:nvSpPr>
            <p:spPr>
              <a:xfrm>
                <a:off x="4972411"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③更改文字内容</a:t>
                </a:r>
                <a:endParaRPr lang="en-US" altLang="zh-CN" sz="1130" dirty="0">
                  <a:solidFill>
                    <a:schemeClr val="bg1"/>
                  </a:solidFill>
                </a:endParaRPr>
              </a:p>
            </p:txBody>
          </p:sp>
        </p:grpSp>
        <p:grpSp>
          <p:nvGrpSpPr>
            <p:cNvPr id="50" name="组合 49"/>
            <p:cNvGrpSpPr/>
            <p:nvPr userDrawn="1"/>
          </p:nvGrpSpPr>
          <p:grpSpPr>
            <a:xfrm>
              <a:off x="4212853" y="144052"/>
              <a:ext cx="2066885" cy="319659"/>
              <a:chOff x="7404958" y="72044"/>
              <a:chExt cx="2066885" cy="319659"/>
            </a:xfrm>
          </p:grpSpPr>
          <p:sp>
            <p:nvSpPr>
              <p:cNvPr id="52" name="五边形 51"/>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53" name="KSO_GT1.1.1"/>
              <p:cNvSpPr txBox="1"/>
              <p:nvPr userDrawn="1"/>
            </p:nvSpPr>
            <p:spPr>
              <a:xfrm>
                <a:off x="7404958"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④更改文字内容</a:t>
                </a:r>
                <a:endParaRPr lang="en-US" altLang="zh-CN" sz="1130" dirty="0">
                  <a:solidFill>
                    <a:schemeClr val="bg1"/>
                  </a:solidFill>
                </a:endParaRPr>
              </a:p>
            </p:txBody>
          </p:sp>
        </p:grpSp>
      </p:grpSp>
      <p:grpSp>
        <p:nvGrpSpPr>
          <p:cNvPr id="58" name="组合 57"/>
          <p:cNvGrpSpPr/>
          <p:nvPr/>
        </p:nvGrpSpPr>
        <p:grpSpPr>
          <a:xfrm>
            <a:off x="1197454" y="133543"/>
            <a:ext cx="1944033" cy="440233"/>
            <a:chOff x="121344" y="72044"/>
            <a:chExt cx="2066885" cy="468053"/>
          </a:xfrm>
        </p:grpSpPr>
        <p:sp>
          <p:nvSpPr>
            <p:cNvPr id="59" name="五边形 58"/>
            <p:cNvSpPr/>
            <p:nvPr userDrawn="1"/>
          </p:nvSpPr>
          <p:spPr>
            <a:xfrm rot="5400000">
              <a:off x="901939" y="-361459"/>
              <a:ext cx="468053" cy="1335059"/>
            </a:xfrm>
            <a:prstGeom prst="homePlate">
              <a:avLst>
                <a:gd name="adj" fmla="val 19429"/>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70"/>
            </a:p>
          </p:txBody>
        </p:sp>
        <p:sp>
          <p:nvSpPr>
            <p:cNvPr id="60" name="KSO_GT1.1.1"/>
            <p:cNvSpPr txBox="1"/>
            <p:nvPr userDrawn="1"/>
          </p:nvSpPr>
          <p:spPr>
            <a:xfrm>
              <a:off x="121344" y="144052"/>
              <a:ext cx="2066885" cy="247650"/>
            </a:xfrm>
            <a:prstGeom prst="rect">
              <a:avLst/>
            </a:prstGeom>
            <a:noFill/>
            <a:ln>
              <a:noFill/>
            </a:ln>
          </p:spPr>
          <p:txBody>
            <a:bodyPr lIns="0" tIns="0" rIns="0" bIns="0"/>
            <a:lstStyle>
              <a:lvl1pPr defTabSz="465455">
                <a:defRPr sz="1400">
                  <a:solidFill>
                    <a:schemeClr val="tx1"/>
                  </a:solidFill>
                  <a:latin typeface="微软雅黑" panose="020B0503020204020204" pitchFamily="34" charset="-122"/>
                  <a:ea typeface="微软雅黑" panose="020B0503020204020204" pitchFamily="34" charset="-122"/>
                </a:defRPr>
              </a:lvl1pPr>
              <a:lvl2pPr marL="755650" indent="-290830" defTabSz="465455">
                <a:defRPr sz="1400">
                  <a:solidFill>
                    <a:schemeClr val="tx1"/>
                  </a:solidFill>
                  <a:latin typeface="微软雅黑" panose="020B0503020204020204" pitchFamily="34" charset="-122"/>
                  <a:ea typeface="微软雅黑" panose="020B0503020204020204" pitchFamily="34" charset="-122"/>
                </a:defRPr>
              </a:lvl2pPr>
              <a:lvl3pPr marL="1160780" indent="-230505" defTabSz="465455">
                <a:defRPr sz="1400">
                  <a:solidFill>
                    <a:schemeClr val="tx1"/>
                  </a:solidFill>
                  <a:latin typeface="微软雅黑" panose="020B0503020204020204" pitchFamily="34" charset="-122"/>
                  <a:ea typeface="微软雅黑" panose="020B0503020204020204" pitchFamily="34" charset="-122"/>
                </a:defRPr>
              </a:lvl3pPr>
              <a:lvl4pPr marL="1625600" indent="-230505" defTabSz="465455">
                <a:defRPr sz="1400">
                  <a:solidFill>
                    <a:schemeClr val="tx1"/>
                  </a:solidFill>
                  <a:latin typeface="微软雅黑" panose="020B0503020204020204" pitchFamily="34" charset="-122"/>
                  <a:ea typeface="微软雅黑" panose="020B0503020204020204" pitchFamily="34" charset="-122"/>
                </a:defRPr>
              </a:lvl4pPr>
              <a:lvl5pPr marL="2091055" indent="-231775" defTabSz="465455">
                <a:defRPr sz="1400">
                  <a:solidFill>
                    <a:schemeClr val="tx1"/>
                  </a:solidFill>
                  <a:latin typeface="微软雅黑" panose="020B0503020204020204" pitchFamily="34" charset="-122"/>
                  <a:ea typeface="微软雅黑" panose="020B0503020204020204" pitchFamily="34" charset="-122"/>
                </a:defRPr>
              </a:lvl5pPr>
              <a:lvl6pPr marL="25482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30054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626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919855" indent="-231775" algn="ctr" defTabSz="465455"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ctr" eaLnBrk="1" fontAlgn="base" hangingPunct="1">
                <a:lnSpc>
                  <a:spcPct val="120000"/>
                </a:lnSpc>
                <a:buClrTx/>
                <a:buSzTx/>
                <a:buFontTx/>
                <a:buNone/>
              </a:pPr>
              <a:r>
                <a:rPr lang="zh-CN" altLang="en-US" sz="1130" dirty="0">
                  <a:solidFill>
                    <a:schemeClr val="bg1"/>
                  </a:solidFill>
                </a:rPr>
                <a:t>②更改文字内容</a:t>
              </a:r>
              <a:endParaRPr lang="en-US" altLang="zh-CN" sz="1130" dirty="0">
                <a:solidFill>
                  <a:schemeClr val="bg1"/>
                </a:solidFill>
              </a:endParaRPr>
            </a:p>
          </p:txBody>
        </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250" fill="hold"/>
                                        <p:tgtEl>
                                          <p:spTgt spid="46"/>
                                        </p:tgtEl>
                                        <p:attrNameLst>
                                          <p:attrName>ppt_x</p:attrName>
                                        </p:attrNameLst>
                                      </p:cBhvr>
                                      <p:tavLst>
                                        <p:tav tm="0">
                                          <p:val>
                                            <p:strVal val="1+#ppt_w/2"/>
                                          </p:val>
                                        </p:tav>
                                        <p:tav tm="100000">
                                          <p:val>
                                            <p:strVal val="#ppt_x"/>
                                          </p:val>
                                        </p:tav>
                                      </p:tavLst>
                                    </p:anim>
                                    <p:anim calcmode="lin" valueType="num">
                                      <p:cBhvr additive="base">
                                        <p:cTn id="8" dur="25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50" fill="hold"/>
                                        <p:tgtEl>
                                          <p:spTgt spid="58"/>
                                        </p:tgtEl>
                                        <p:attrNameLst>
                                          <p:attrName>ppt_x</p:attrName>
                                        </p:attrNameLst>
                                      </p:cBhvr>
                                      <p:tavLst>
                                        <p:tav tm="0">
                                          <p:val>
                                            <p:strVal val="#ppt_x"/>
                                          </p:val>
                                        </p:tav>
                                        <p:tav tm="100000">
                                          <p:val>
                                            <p:strVal val="#ppt_x"/>
                                          </p:val>
                                        </p:tav>
                                      </p:tavLst>
                                    </p:anim>
                                    <p:anim calcmode="lin" valueType="num">
                                      <p:cBhvr additive="base">
                                        <p:cTn id="13" dur="250" fill="hold"/>
                                        <p:tgtEl>
                                          <p:spTgt spid="5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50" fill="hold"/>
                                        <p:tgtEl>
                                          <p:spTgt spid="2"/>
                                        </p:tgtEl>
                                        <p:attrNameLst>
                                          <p:attrName>ppt_x</p:attrName>
                                        </p:attrNameLst>
                                      </p:cBhvr>
                                      <p:tavLst>
                                        <p:tav tm="0">
                                          <p:val>
                                            <p:strVal val="#ppt_x"/>
                                          </p:val>
                                        </p:tav>
                                        <p:tav tm="100000">
                                          <p:val>
                                            <p:strVal val="#ppt_x"/>
                                          </p:val>
                                        </p:tav>
                                      </p:tavLst>
                                    </p:anim>
                                    <p:anim calcmode="lin" valueType="num">
                                      <p:cBhvr additive="base">
                                        <p:cTn id="18" dur="25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 fill="hold" nodeType="withEffect">
                                  <p:stCondLst>
                                    <p:cond delay="5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50" fill="hold"/>
                                        <p:tgtEl>
                                          <p:spTgt spid="3"/>
                                        </p:tgtEl>
                                        <p:attrNameLst>
                                          <p:attrName>ppt_x</p:attrName>
                                        </p:attrNameLst>
                                      </p:cBhvr>
                                      <p:tavLst>
                                        <p:tav tm="0">
                                          <p:val>
                                            <p:strVal val="#ppt_x"/>
                                          </p:val>
                                        </p:tav>
                                        <p:tav tm="100000">
                                          <p:val>
                                            <p:strVal val="#ppt_x"/>
                                          </p:val>
                                        </p:tav>
                                      </p:tavLst>
                                    </p:anim>
                                    <p:anim calcmode="lin" valueType="num">
                                      <p:cBhvr additive="base">
                                        <p:cTn id="22" dur="250" fill="hold"/>
                                        <p:tgtEl>
                                          <p:spTgt spid="3"/>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00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ppt_x"/>
                                          </p:val>
                                        </p:tav>
                                        <p:tav tm="100000">
                                          <p:val>
                                            <p:strVal val="#ppt_x"/>
                                          </p:val>
                                        </p:tav>
                                      </p:tavLst>
                                    </p:anim>
                                    <p:anim calcmode="lin" valueType="num">
                                      <p:cBhvr additive="base">
                                        <p:cTn id="26" dur="25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1" fill="hold" nodeType="withEffect">
                                  <p:stCondLst>
                                    <p:cond delay="150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250" fill="hold"/>
                                        <p:tgtEl>
                                          <p:spTgt spid="5"/>
                                        </p:tgtEl>
                                        <p:attrNameLst>
                                          <p:attrName>ppt_x</p:attrName>
                                        </p:attrNameLst>
                                      </p:cBhvr>
                                      <p:tavLst>
                                        <p:tav tm="0">
                                          <p:val>
                                            <p:strVal val="#ppt_x"/>
                                          </p:val>
                                        </p:tav>
                                        <p:tav tm="100000">
                                          <p:val>
                                            <p:strVal val="#ppt_x"/>
                                          </p:val>
                                        </p:tav>
                                      </p:tavLst>
                                    </p:anim>
                                    <p:anim calcmode="lin" valueType="num">
                                      <p:cBhvr additive="base">
                                        <p:cTn id="30" dur="250" fill="hold"/>
                                        <p:tgtEl>
                                          <p:spTgt spid="5"/>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6" presetClass="emph" presetSubtype="0" fill="hold" nodeType="afterEffect">
                                  <p:stCondLst>
                                    <p:cond delay="0"/>
                                  </p:stCondLst>
                                  <p:childTnLst>
                                    <p:animEffect transition="out" filter="fade">
                                      <p:cBhvr>
                                        <p:cTn id="33" dur="250" tmFilter="0, 0; .2, .5; .8, .5; 1, 0"/>
                                        <p:tgtEl>
                                          <p:spTgt spid="2"/>
                                        </p:tgtEl>
                                      </p:cBhvr>
                                    </p:animEffect>
                                    <p:animScale>
                                      <p:cBhvr>
                                        <p:cTn id="34" dur="125" autoRev="1" fill="hold"/>
                                        <p:tgtEl>
                                          <p:spTgt spid="2"/>
                                        </p:tgtEl>
                                      </p:cBhvr>
                                      <p:by x="105000" y="105000"/>
                                    </p:animScale>
                                  </p:childTnLst>
                                </p:cTn>
                              </p:par>
                            </p:childTnLst>
                          </p:cTn>
                        </p:par>
                        <p:par>
                          <p:cTn id="35" fill="hold">
                            <p:stCondLst>
                              <p:cond delay="2000"/>
                            </p:stCondLst>
                            <p:childTnLst>
                              <p:par>
                                <p:cTn id="36" presetID="26" presetClass="emph" presetSubtype="0" fill="hold" nodeType="afterEffect">
                                  <p:stCondLst>
                                    <p:cond delay="0"/>
                                  </p:stCondLst>
                                  <p:childTnLst>
                                    <p:animEffect transition="out" filter="fade">
                                      <p:cBhvr>
                                        <p:cTn id="37" dur="250" tmFilter="0, 0; .2, .5; .8, .5; 1, 0"/>
                                        <p:tgtEl>
                                          <p:spTgt spid="3"/>
                                        </p:tgtEl>
                                      </p:cBhvr>
                                    </p:animEffect>
                                    <p:animScale>
                                      <p:cBhvr>
                                        <p:cTn id="38" dur="125" autoRev="1" fill="hold"/>
                                        <p:tgtEl>
                                          <p:spTgt spid="3"/>
                                        </p:tgtEl>
                                      </p:cBhvr>
                                      <p:by x="105000" y="105000"/>
                                    </p:animScale>
                                  </p:childTnLst>
                                </p:cTn>
                              </p:par>
                            </p:childTnLst>
                          </p:cTn>
                        </p:par>
                        <p:par>
                          <p:cTn id="39" fill="hold">
                            <p:stCondLst>
                              <p:cond delay="2500"/>
                            </p:stCondLst>
                            <p:childTnLst>
                              <p:par>
                                <p:cTn id="40" presetID="26" presetClass="emph" presetSubtype="0" fill="hold" nodeType="afterEffect">
                                  <p:stCondLst>
                                    <p:cond delay="0"/>
                                  </p:stCondLst>
                                  <p:childTnLst>
                                    <p:animEffect transition="out" filter="fade">
                                      <p:cBhvr>
                                        <p:cTn id="41" dur="250" tmFilter="0, 0; .2, .5; .8, .5; 1, 0"/>
                                        <p:tgtEl>
                                          <p:spTgt spid="4"/>
                                        </p:tgtEl>
                                      </p:cBhvr>
                                    </p:animEffect>
                                    <p:animScale>
                                      <p:cBhvr>
                                        <p:cTn id="42" dur="125" autoRev="1" fill="hold"/>
                                        <p:tgtEl>
                                          <p:spTgt spid="4"/>
                                        </p:tgtEl>
                                      </p:cBhvr>
                                      <p:by x="105000" y="105000"/>
                                    </p:animScale>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250" tmFilter="0, 0; .2, .5; .8, .5; 1, 0"/>
                                        <p:tgtEl>
                                          <p:spTgt spid="5"/>
                                        </p:tgtEl>
                                      </p:cBhvr>
                                    </p:animEffect>
                                    <p:animScale>
                                      <p:cBhvr>
                                        <p:cTn id="4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98"/>
          <p:cNvGrpSpPr/>
          <p:nvPr/>
        </p:nvGrpSpPr>
        <p:grpSpPr bwMode="auto">
          <a:xfrm>
            <a:off x="2987215" y="3112637"/>
            <a:ext cx="4048585" cy="1331872"/>
            <a:chOff x="3473415" y="4207856"/>
            <a:chExt cx="5399741" cy="1798844"/>
          </a:xfrm>
        </p:grpSpPr>
        <p:sp>
          <p:nvSpPr>
            <p:cNvPr id="33" name="矩形 47"/>
            <p:cNvSpPr>
              <a:spLocks noChangeArrowheads="1"/>
            </p:cNvSpPr>
            <p:nvPr/>
          </p:nvSpPr>
          <p:spPr bwMode="auto">
            <a:xfrm>
              <a:off x="3473415" y="5216895"/>
              <a:ext cx="4631920" cy="78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1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p>
          </p:txBody>
        </p:sp>
        <p:sp>
          <p:nvSpPr>
            <p:cNvPr id="34" name="文本框 48"/>
            <p:cNvSpPr>
              <a:spLocks noChangeArrowheads="1"/>
            </p:cNvSpPr>
            <p:nvPr/>
          </p:nvSpPr>
          <p:spPr bwMode="auto">
            <a:xfrm>
              <a:off x="3508035" y="4207856"/>
              <a:ext cx="5365121" cy="103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CN" altLang="en-US" sz="4400" b="1" dirty="0">
                  <a:solidFill>
                    <a:schemeClr val="tx1">
                      <a:lumMod val="75000"/>
                      <a:lumOff val="25000"/>
                    </a:schemeClr>
                  </a:solidFill>
                  <a:latin typeface="+mj-ea"/>
                  <a:ea typeface="+mj-ea"/>
                  <a:sym typeface="宋体" panose="02010600030101010101" pitchFamily="2" charset="-122"/>
                </a:rPr>
                <a:t>添加标题</a:t>
              </a:r>
            </a:p>
          </p:txBody>
        </p:sp>
      </p:grpSp>
      <p:sp>
        <p:nvSpPr>
          <p:cNvPr id="44" name="文本框 43"/>
          <p:cNvSpPr txBox="1"/>
          <p:nvPr/>
        </p:nvSpPr>
        <p:spPr>
          <a:xfrm>
            <a:off x="886454" y="350410"/>
            <a:ext cx="1569660" cy="646331"/>
          </a:xfrm>
          <a:prstGeom prst="rect">
            <a:avLst/>
          </a:prstGeom>
          <a:noFill/>
        </p:spPr>
        <p:txBody>
          <a:bodyPr wrap="none" rtlCol="0">
            <a:spAutoFit/>
          </a:bodyPr>
          <a:lstStyle/>
          <a:p>
            <a:r>
              <a:rPr lang="zh-CN" altLang="en-US" sz="3600" b="1" dirty="0" smtClean="0">
                <a:solidFill>
                  <a:schemeClr val="accent3"/>
                </a:solidFill>
              </a:rPr>
              <a:t>过渡页</a:t>
            </a:r>
            <a:endParaRPr lang="zh-CN" altLang="en-US" sz="3600" b="1" dirty="0">
              <a:solidFill>
                <a:schemeClr val="accent3"/>
              </a:solidFill>
            </a:endParaRPr>
          </a:p>
        </p:txBody>
      </p:sp>
      <p:sp>
        <p:nvSpPr>
          <p:cNvPr id="45" name="文本框 44"/>
          <p:cNvSpPr txBox="1"/>
          <p:nvPr/>
        </p:nvSpPr>
        <p:spPr>
          <a:xfrm>
            <a:off x="2456230" y="473521"/>
            <a:ext cx="1593706" cy="523220"/>
          </a:xfrm>
          <a:prstGeom prst="rect">
            <a:avLst/>
          </a:prstGeom>
          <a:noFill/>
        </p:spPr>
        <p:txBody>
          <a:bodyPr wrap="none" rtlCol="0">
            <a:spAutoFit/>
          </a:bodyPr>
          <a:lstStyle/>
          <a:p>
            <a:pPr lvl="0"/>
            <a:r>
              <a:rPr lang="en-US" altLang="zh-CN" sz="2800" b="1" dirty="0" smtClean="0">
                <a:solidFill>
                  <a:schemeClr val="accent3"/>
                </a:solidFill>
              </a:rPr>
              <a:t>contents</a:t>
            </a:r>
            <a:endParaRPr lang="zh-CN" altLang="en-US" sz="2800" b="1" dirty="0">
              <a:solidFill>
                <a:schemeClr val="accent3"/>
              </a:solidFill>
            </a:endParaRPr>
          </a:p>
        </p:txBody>
      </p:sp>
      <p:cxnSp>
        <p:nvCxnSpPr>
          <p:cNvPr id="47" name="直接连接符 46"/>
          <p:cNvCxnSpPr/>
          <p:nvPr/>
        </p:nvCxnSpPr>
        <p:spPr>
          <a:xfrm>
            <a:off x="924726" y="1066382"/>
            <a:ext cx="75080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3556533" y="1275818"/>
            <a:ext cx="1467953" cy="1627384"/>
            <a:chOff x="3079254" y="1775328"/>
            <a:chExt cx="1560720" cy="1730226"/>
          </a:xfrm>
        </p:grpSpPr>
        <p:sp>
          <p:nvSpPr>
            <p:cNvPr id="16"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algn="ctr">
                <a:defRPr/>
              </a:pPr>
              <a:endParaRPr lang="zh-CN" altLang="en-US" sz="1270" kern="0">
                <a:solidFill>
                  <a:prstClr val="white"/>
                </a:solidFill>
                <a:latin typeface="Calibri" panose="020F0502020204030204"/>
              </a:endParaRPr>
            </a:p>
          </p:txBody>
        </p:sp>
        <p:sp>
          <p:nvSpPr>
            <p:cNvPr id="17"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a:defRPr/>
              </a:pPr>
              <a:endParaRPr lang="zh-CN" altLang="en-US" sz="1270"/>
            </a:p>
          </p:txBody>
        </p:sp>
        <p:grpSp>
          <p:nvGrpSpPr>
            <p:cNvPr id="25" name="组合 66"/>
            <p:cNvGrpSpPr/>
            <p:nvPr/>
          </p:nvGrpSpPr>
          <p:grpSpPr bwMode="auto">
            <a:xfrm>
              <a:off x="3564679" y="2331542"/>
              <a:ext cx="1067125" cy="950119"/>
              <a:chOff x="952501" y="6013451"/>
              <a:chExt cx="511175" cy="460375"/>
            </a:xfrm>
          </p:grpSpPr>
          <p:sp>
            <p:nvSpPr>
              <p:cNvPr id="26"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a:defRPr/>
                </a:pPr>
                <a:endParaRPr lang="zh-CN" altLang="en-US" sz="1270"/>
              </a:p>
            </p:txBody>
          </p:sp>
          <p:sp>
            <p:nvSpPr>
              <p:cNvPr id="2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sp>
            <p:nvSpPr>
              <p:cNvPr id="2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endParaRPr lang="zh-CN" altLang="en-US" sz="1270"/>
              </a:p>
            </p:txBody>
          </p:sp>
        </p:grpSp>
      </p:grpSp>
    </p:spTree>
  </p:cSld>
  <p:clrMapOvr>
    <a:masterClrMapping/>
  </p:clrMapOvr>
  <p:transition spd="slow" advClick="0"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wipe(left)">
                                      <p:cBhvr>
                                        <p:cTn id="13" dur="750"/>
                                        <p:tgtEl>
                                          <p:spTgt spid="4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par>
                          <p:cTn id="18" fill="hold">
                            <p:stCondLst>
                              <p:cond delay="2000"/>
                            </p:stCondLst>
                            <p:childTnLst>
                              <p:par>
                                <p:cTn id="19" presetID="52" presetClass="entr" presetSubtype="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Scale>
                                      <p:cBhvr>
                                        <p:cTn id="21" dur="75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750" decel="50000" fill="hold">
                                          <p:stCondLst>
                                            <p:cond delay="0"/>
                                          </p:stCondLst>
                                        </p:cTn>
                                        <p:tgtEl>
                                          <p:spTgt spid="15"/>
                                        </p:tgtEl>
                                        <p:attrNameLst>
                                          <p:attrName>ppt_x</p:attrName>
                                          <p:attrName>ppt_y</p:attrName>
                                        </p:attrNameLst>
                                      </p:cBhvr>
                                    </p:animMotion>
                                    <p:animEffect transition="in" filter="fade">
                                      <p:cBhvr>
                                        <p:cTn id="23" dur="750"/>
                                        <p:tgtEl>
                                          <p:spTgt spid="15"/>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theme/theme1.xml><?xml version="1.0" encoding="utf-8"?>
<a:theme xmlns:a="http://schemas.openxmlformats.org/drawingml/2006/main" name=" www.2ppt.com">
  <a:themeElements>
    <a:clrScheme name="自定义 92">
      <a:dk1>
        <a:sysClr val="windowText" lastClr="000000"/>
      </a:dk1>
      <a:lt1>
        <a:sysClr val="window" lastClr="FFFFFF"/>
      </a:lt1>
      <a:dk2>
        <a:srgbClr val="44546A"/>
      </a:dk2>
      <a:lt2>
        <a:srgbClr val="E7E6E6"/>
      </a:lt2>
      <a:accent1>
        <a:srgbClr val="C16305"/>
      </a:accent1>
      <a:accent2>
        <a:srgbClr val="D86F06"/>
      </a:accent2>
      <a:accent3>
        <a:srgbClr val="A05204"/>
      </a:accent3>
      <a:accent4>
        <a:srgbClr val="C55A11"/>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1622</Words>
  <Application>Microsoft Office PowerPoint</Application>
  <PresentationFormat>全屏显示(16:9)</PresentationFormat>
  <Paragraphs>387</Paragraphs>
  <Slides>27</Slides>
  <Notes>20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Arial Unicode MS</vt:lpstr>
      <vt:lpstr>等线</vt:lpstr>
      <vt:lpstr>等线 Light</vt:lpstr>
      <vt:lpstr>方正超粗黑简体</vt:lpstr>
      <vt:lpstr>宋体</vt:lpstr>
      <vt:lpstr>微软雅黑</vt:lpstr>
      <vt:lpstr>Arial</vt:lpstr>
      <vt:lpstr>Arial Black</vt:lpstr>
      <vt:lpstr>Arial Rounded MT Bold</vt:lpstr>
      <vt:lpstr>Calibri</vt:lpstr>
      <vt:lpstr>Impact</vt:lpstr>
      <vt:lpstr>Tahoma</vt:lpstr>
      <vt:lpstr>Times New Roman</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2022-03-14T03:11:19Z</dcterms:created>
  <dcterms:modified xsi:type="dcterms:W3CDTF">2023-01-10T07:06:38Z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B07BBF79E39849699D829592E095F81A</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