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2" r:id="rId12"/>
    <p:sldId id="276" r:id="rId13"/>
    <p:sldId id="277" r:id="rId14"/>
    <p:sldId id="278" r:id="rId15"/>
    <p:sldId id="279" r:id="rId16"/>
    <p:sldId id="273" r:id="rId17"/>
    <p:sldId id="274" r:id="rId18"/>
    <p:sldId id="275" r:id="rId19"/>
    <p:sldId id="269" r:id="rId20"/>
    <p:sldId id="270" r:id="rId21"/>
    <p:sldId id="271" r:id="rId22"/>
    <p:sldId id="280" r:id="rId23"/>
    <p:sldId id="265" r:id="rId24"/>
    <p:sldId id="266" r:id="rId25"/>
    <p:sldId id="267" r:id="rId26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F97"/>
    <a:srgbClr val="09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852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3ACB5-A777-47BA-8AF4-AC7360D346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7670-970B-4E5C-9BCA-4E92C0D4DF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1AE9-FAAA-4BA4-AFB3-AAEA0090C5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98C97-82EF-4618-929A-80D9147DD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8C97-82EF-4618-929A-80D9147DD63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328560" y="659329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6350"/>
            <a:ext cx="12212955" cy="6324600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24567" y="3623039"/>
            <a:ext cx="5942797" cy="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26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 TECHNOLOGY SIMPLE PPT</a:t>
            </a:r>
          </a:p>
          <a:p>
            <a:pPr algn="ctr">
              <a:buNone/>
            </a:pP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139044" y="2430973"/>
            <a:ext cx="7686976" cy="105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8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炫</a:t>
            </a:r>
            <a:r>
              <a:rPr lang="zh-CN" altLang="en-US" sz="68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酷黑金科技</a:t>
            </a:r>
            <a:r>
              <a:rPr lang="en-US" altLang="zh-CN" sz="68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68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935" y="6350"/>
            <a:ext cx="6796405" cy="312102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" y="4801870"/>
            <a:ext cx="12178030" cy="2028190"/>
          </a:xfrm>
          <a:prstGeom prst="rect">
            <a:avLst/>
          </a:prstGeom>
        </p:spPr>
      </p:pic>
    </p:spTree>
  </p:cSld>
  <p:clrMapOvr>
    <a:masterClrMapping/>
  </p:clrMapOvr>
  <p:transition advTm="1146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463378" y="2424730"/>
            <a:ext cx="4273240" cy="788764"/>
            <a:chOff x="2713211" y="755113"/>
            <a:chExt cx="4273932" cy="788892"/>
          </a:xfrm>
        </p:grpSpPr>
        <p:sp>
          <p:nvSpPr>
            <p:cNvPr id="77" name="平行四边形 76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梯形 78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498"/>
          <p:cNvSpPr txBox="1"/>
          <p:nvPr/>
        </p:nvSpPr>
        <p:spPr>
          <a:xfrm>
            <a:off x="4523217" y="2019660"/>
            <a:ext cx="1097280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添加标题</a:t>
            </a:r>
          </a:p>
        </p:txBody>
      </p:sp>
      <p:sp>
        <p:nvSpPr>
          <p:cNvPr id="81" name="TextBox 499"/>
          <p:cNvSpPr txBox="1"/>
          <p:nvPr/>
        </p:nvSpPr>
        <p:spPr>
          <a:xfrm>
            <a:off x="9537122" y="1980269"/>
            <a:ext cx="1097280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添加标题</a:t>
            </a:r>
          </a:p>
        </p:txBody>
      </p:sp>
      <p:sp>
        <p:nvSpPr>
          <p:cNvPr id="82" name="TextBox 500"/>
          <p:cNvSpPr txBox="1"/>
          <p:nvPr/>
        </p:nvSpPr>
        <p:spPr>
          <a:xfrm>
            <a:off x="4523217" y="4268248"/>
            <a:ext cx="1097280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添加标题</a:t>
            </a:r>
          </a:p>
        </p:txBody>
      </p:sp>
      <p:sp>
        <p:nvSpPr>
          <p:cNvPr id="83" name="TextBox 501"/>
          <p:cNvSpPr txBox="1"/>
          <p:nvPr/>
        </p:nvSpPr>
        <p:spPr>
          <a:xfrm>
            <a:off x="9537122" y="4284152"/>
            <a:ext cx="1097280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添加标题</a:t>
            </a:r>
          </a:p>
        </p:txBody>
      </p:sp>
      <p:sp>
        <p:nvSpPr>
          <p:cNvPr id="84" name="TextBox 503"/>
          <p:cNvSpPr txBox="1"/>
          <p:nvPr/>
        </p:nvSpPr>
        <p:spPr>
          <a:xfrm>
            <a:off x="1486013" y="2768356"/>
            <a:ext cx="429547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TextBox 504"/>
          <p:cNvSpPr txBox="1"/>
          <p:nvPr/>
        </p:nvSpPr>
        <p:spPr>
          <a:xfrm>
            <a:off x="6552740" y="2768356"/>
            <a:ext cx="429547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rgbClr val="F1DF97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rgbClr val="F1DF97"/>
                </a:solidFill>
                <a:sym typeface="微软雅黑" panose="020B0503020204020204" charset="-122"/>
              </a:rPr>
              <a:t>。</a:t>
            </a:r>
            <a:endParaRPr lang="zh-CN" altLang="en-US" sz="1200" dirty="0">
              <a:solidFill>
                <a:srgbClr val="F1DF97"/>
              </a:solidFill>
            </a:endParaRPr>
          </a:p>
        </p:txBody>
      </p:sp>
      <p:sp>
        <p:nvSpPr>
          <p:cNvPr id="86" name="TextBox 505"/>
          <p:cNvSpPr txBox="1"/>
          <p:nvPr/>
        </p:nvSpPr>
        <p:spPr>
          <a:xfrm>
            <a:off x="1486013" y="5035817"/>
            <a:ext cx="429547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rgbClr val="F1DF97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rgbClr val="F1DF97"/>
                </a:solidFill>
                <a:sym typeface="微软雅黑" panose="020B0503020204020204" charset="-122"/>
              </a:rPr>
              <a:t>。</a:t>
            </a:r>
            <a:endParaRPr lang="zh-CN" altLang="en-US" sz="1200" dirty="0">
              <a:solidFill>
                <a:srgbClr val="F1DF97"/>
              </a:solidFill>
            </a:endParaRPr>
          </a:p>
        </p:txBody>
      </p:sp>
      <p:sp>
        <p:nvSpPr>
          <p:cNvPr id="87" name="TextBox 506"/>
          <p:cNvSpPr txBox="1"/>
          <p:nvPr/>
        </p:nvSpPr>
        <p:spPr>
          <a:xfrm>
            <a:off x="6552740" y="5035817"/>
            <a:ext cx="429547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rgbClr val="F1DF97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rgbClr val="F1DF97"/>
                </a:solidFill>
                <a:sym typeface="微软雅黑" panose="020B0503020204020204" charset="-122"/>
              </a:rPr>
              <a:t>。</a:t>
            </a:r>
            <a:endParaRPr lang="zh-CN" altLang="en-US" sz="1200" dirty="0">
              <a:solidFill>
                <a:srgbClr val="F1DF97"/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431126" y="2421534"/>
            <a:ext cx="4273240" cy="788764"/>
            <a:chOff x="2713211" y="755113"/>
            <a:chExt cx="4273932" cy="788892"/>
          </a:xfrm>
        </p:grpSpPr>
        <p:sp>
          <p:nvSpPr>
            <p:cNvPr id="89" name="平行四边形 88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9" name="梯形 98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456581" y="4672295"/>
            <a:ext cx="4273240" cy="788764"/>
            <a:chOff x="2713211" y="755113"/>
            <a:chExt cx="4273932" cy="788892"/>
          </a:xfrm>
        </p:grpSpPr>
        <p:sp>
          <p:nvSpPr>
            <p:cNvPr id="101" name="平行四边形 100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梯形 102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463378" y="4672295"/>
            <a:ext cx="4273240" cy="788764"/>
            <a:chOff x="2713211" y="755113"/>
            <a:chExt cx="4273932" cy="788892"/>
          </a:xfrm>
        </p:grpSpPr>
        <p:sp>
          <p:nvSpPr>
            <p:cNvPr id="105" name="平行四边形 104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7" name="梯形 106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rgbClr val="F1D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8" name="Freeform 133"/>
          <p:cNvSpPr/>
          <p:nvPr/>
        </p:nvSpPr>
        <p:spPr bwMode="auto">
          <a:xfrm>
            <a:off x="1696405" y="3969499"/>
            <a:ext cx="819233" cy="755435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1686302" y="1629091"/>
            <a:ext cx="953574" cy="837600"/>
            <a:chOff x="7545388" y="1652587"/>
            <a:chExt cx="822325" cy="722313"/>
          </a:xfr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110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Freeform 144"/>
          <p:cNvSpPr/>
          <p:nvPr/>
        </p:nvSpPr>
        <p:spPr bwMode="auto">
          <a:xfrm>
            <a:off x="6729407" y="1624456"/>
            <a:ext cx="805276" cy="814006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6715754" y="3784346"/>
            <a:ext cx="892769" cy="896440"/>
            <a:chOff x="10382126" y="407580"/>
            <a:chExt cx="362393" cy="363883"/>
          </a:xfr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117" name="Freeform 112"/>
            <p:cNvSpPr/>
            <p:nvPr/>
          </p:nvSpPr>
          <p:spPr bwMode="auto">
            <a:xfrm>
              <a:off x="10517837" y="511973"/>
              <a:ext cx="73075" cy="105884"/>
            </a:xfrm>
            <a:custGeom>
              <a:avLst/>
              <a:gdLst>
                <a:gd name="T0" fmla="*/ 21 w 34"/>
                <a:gd name="T1" fmla="*/ 22 h 49"/>
                <a:gd name="T2" fmla="*/ 16 w 34"/>
                <a:gd name="T3" fmla="*/ 26 h 49"/>
                <a:gd name="T4" fmla="*/ 11 w 34"/>
                <a:gd name="T5" fmla="*/ 30 h 49"/>
                <a:gd name="T6" fmla="*/ 3 w 34"/>
                <a:gd name="T7" fmla="*/ 38 h 49"/>
                <a:gd name="T8" fmla="*/ 1 w 34"/>
                <a:gd name="T9" fmla="*/ 41 h 49"/>
                <a:gd name="T10" fmla="*/ 0 w 34"/>
                <a:gd name="T11" fmla="*/ 44 h 49"/>
                <a:gd name="T12" fmla="*/ 2 w 34"/>
                <a:gd name="T13" fmla="*/ 47 h 49"/>
                <a:gd name="T14" fmla="*/ 6 w 34"/>
                <a:gd name="T15" fmla="*/ 49 h 49"/>
                <a:gd name="T16" fmla="*/ 30 w 34"/>
                <a:gd name="T17" fmla="*/ 49 h 49"/>
                <a:gd name="T18" fmla="*/ 33 w 34"/>
                <a:gd name="T19" fmla="*/ 48 h 49"/>
                <a:gd name="T20" fmla="*/ 34 w 34"/>
                <a:gd name="T21" fmla="*/ 45 h 49"/>
                <a:gd name="T22" fmla="*/ 33 w 34"/>
                <a:gd name="T23" fmla="*/ 42 h 49"/>
                <a:gd name="T24" fmla="*/ 29 w 34"/>
                <a:gd name="T25" fmla="*/ 41 h 49"/>
                <a:gd name="T26" fmla="*/ 12 w 34"/>
                <a:gd name="T27" fmla="*/ 41 h 49"/>
                <a:gd name="T28" fmla="*/ 13 w 34"/>
                <a:gd name="T29" fmla="*/ 39 h 49"/>
                <a:gd name="T30" fmla="*/ 20 w 34"/>
                <a:gd name="T31" fmla="*/ 32 h 49"/>
                <a:gd name="T32" fmla="*/ 27 w 34"/>
                <a:gd name="T33" fmla="*/ 26 h 49"/>
                <a:gd name="T34" fmla="*/ 32 w 34"/>
                <a:gd name="T35" fmla="*/ 21 h 49"/>
                <a:gd name="T36" fmla="*/ 34 w 34"/>
                <a:gd name="T37" fmla="*/ 14 h 49"/>
                <a:gd name="T38" fmla="*/ 33 w 34"/>
                <a:gd name="T39" fmla="*/ 8 h 49"/>
                <a:gd name="T40" fmla="*/ 30 w 34"/>
                <a:gd name="T41" fmla="*/ 4 h 49"/>
                <a:gd name="T42" fmla="*/ 26 w 34"/>
                <a:gd name="T43" fmla="*/ 1 h 49"/>
                <a:gd name="T44" fmla="*/ 17 w 34"/>
                <a:gd name="T45" fmla="*/ 0 h 49"/>
                <a:gd name="T46" fmla="*/ 10 w 34"/>
                <a:gd name="T47" fmla="*/ 1 h 49"/>
                <a:gd name="T48" fmla="*/ 5 w 34"/>
                <a:gd name="T49" fmla="*/ 4 h 49"/>
                <a:gd name="T50" fmla="*/ 1 w 34"/>
                <a:gd name="T51" fmla="*/ 9 h 49"/>
                <a:gd name="T52" fmla="*/ 0 w 34"/>
                <a:gd name="T53" fmla="*/ 13 h 49"/>
                <a:gd name="T54" fmla="*/ 2 w 34"/>
                <a:gd name="T55" fmla="*/ 16 h 49"/>
                <a:gd name="T56" fmla="*/ 4 w 34"/>
                <a:gd name="T57" fmla="*/ 18 h 49"/>
                <a:gd name="T58" fmla="*/ 7 w 34"/>
                <a:gd name="T59" fmla="*/ 16 h 49"/>
                <a:gd name="T60" fmla="*/ 9 w 34"/>
                <a:gd name="T61" fmla="*/ 13 h 49"/>
                <a:gd name="T62" fmla="*/ 10 w 34"/>
                <a:gd name="T63" fmla="*/ 10 h 49"/>
                <a:gd name="T64" fmla="*/ 17 w 34"/>
                <a:gd name="T65" fmla="*/ 6 h 49"/>
                <a:gd name="T66" fmla="*/ 21 w 34"/>
                <a:gd name="T67" fmla="*/ 7 h 49"/>
                <a:gd name="T68" fmla="*/ 23 w 34"/>
                <a:gd name="T69" fmla="*/ 10 h 49"/>
                <a:gd name="T70" fmla="*/ 24 w 34"/>
                <a:gd name="T71" fmla="*/ 14 h 49"/>
                <a:gd name="T72" fmla="*/ 23 w 34"/>
                <a:gd name="T73" fmla="*/ 18 h 49"/>
                <a:gd name="T74" fmla="*/ 21 w 34"/>
                <a:gd name="T75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49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8" name="Freeform 113"/>
            <p:cNvSpPr>
              <a:spLocks noEditPoints="1"/>
            </p:cNvSpPr>
            <p:nvPr/>
          </p:nvSpPr>
          <p:spPr bwMode="auto">
            <a:xfrm>
              <a:off x="10599860" y="508990"/>
              <a:ext cx="82023" cy="108867"/>
            </a:xfrm>
            <a:custGeom>
              <a:avLst/>
              <a:gdLst>
                <a:gd name="T0" fmla="*/ 26 w 38"/>
                <a:gd name="T1" fmla="*/ 0 h 50"/>
                <a:gd name="T2" fmla="*/ 23 w 38"/>
                <a:gd name="T3" fmla="*/ 1 h 50"/>
                <a:gd name="T4" fmla="*/ 21 w 38"/>
                <a:gd name="T5" fmla="*/ 5 h 50"/>
                <a:gd name="T6" fmla="*/ 3 w 38"/>
                <a:gd name="T7" fmla="*/ 28 h 50"/>
                <a:gd name="T8" fmla="*/ 2 w 38"/>
                <a:gd name="T9" fmla="*/ 30 h 50"/>
                <a:gd name="T10" fmla="*/ 1 w 38"/>
                <a:gd name="T11" fmla="*/ 31 h 50"/>
                <a:gd name="T12" fmla="*/ 0 w 38"/>
                <a:gd name="T13" fmla="*/ 33 h 50"/>
                <a:gd name="T14" fmla="*/ 0 w 38"/>
                <a:gd name="T15" fmla="*/ 34 h 50"/>
                <a:gd name="T16" fmla="*/ 1 w 38"/>
                <a:gd name="T17" fmla="*/ 38 h 50"/>
                <a:gd name="T18" fmla="*/ 6 w 38"/>
                <a:gd name="T19" fmla="*/ 39 h 50"/>
                <a:gd name="T20" fmla="*/ 23 w 38"/>
                <a:gd name="T21" fmla="*/ 39 h 50"/>
                <a:gd name="T22" fmla="*/ 23 w 38"/>
                <a:gd name="T23" fmla="*/ 45 h 50"/>
                <a:gd name="T24" fmla="*/ 24 w 38"/>
                <a:gd name="T25" fmla="*/ 49 h 50"/>
                <a:gd name="T26" fmla="*/ 27 w 38"/>
                <a:gd name="T27" fmla="*/ 50 h 50"/>
                <a:gd name="T28" fmla="*/ 30 w 38"/>
                <a:gd name="T29" fmla="*/ 49 h 50"/>
                <a:gd name="T30" fmla="*/ 31 w 38"/>
                <a:gd name="T31" fmla="*/ 45 h 50"/>
                <a:gd name="T32" fmla="*/ 31 w 38"/>
                <a:gd name="T33" fmla="*/ 39 h 50"/>
                <a:gd name="T34" fmla="*/ 33 w 38"/>
                <a:gd name="T35" fmla="*/ 39 h 50"/>
                <a:gd name="T36" fmla="*/ 37 w 38"/>
                <a:gd name="T37" fmla="*/ 38 h 50"/>
                <a:gd name="T38" fmla="*/ 38 w 38"/>
                <a:gd name="T39" fmla="*/ 36 h 50"/>
                <a:gd name="T40" fmla="*/ 37 w 38"/>
                <a:gd name="T41" fmla="*/ 32 h 50"/>
                <a:gd name="T42" fmla="*/ 33 w 38"/>
                <a:gd name="T43" fmla="*/ 32 h 50"/>
                <a:gd name="T44" fmla="*/ 31 w 38"/>
                <a:gd name="T45" fmla="*/ 32 h 50"/>
                <a:gd name="T46" fmla="*/ 31 w 38"/>
                <a:gd name="T47" fmla="*/ 6 h 50"/>
                <a:gd name="T48" fmla="*/ 26 w 38"/>
                <a:gd name="T49" fmla="*/ 0 h 50"/>
                <a:gd name="T50" fmla="*/ 23 w 38"/>
                <a:gd name="T51" fmla="*/ 32 h 50"/>
                <a:gd name="T52" fmla="*/ 9 w 38"/>
                <a:gd name="T53" fmla="*/ 32 h 50"/>
                <a:gd name="T54" fmla="*/ 23 w 38"/>
                <a:gd name="T55" fmla="*/ 12 h 50"/>
                <a:gd name="T56" fmla="*/ 23 w 38"/>
                <a:gd name="T5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0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10464150" y="407580"/>
              <a:ext cx="280369" cy="298265"/>
            </a:xfrm>
            <a:custGeom>
              <a:avLst/>
              <a:gdLst>
                <a:gd name="T0" fmla="*/ 50 w 130"/>
                <a:gd name="T1" fmla="*/ 0 h 138"/>
                <a:gd name="T2" fmla="*/ 4 w 130"/>
                <a:gd name="T3" fmla="*/ 14 h 138"/>
                <a:gd name="T4" fmla="*/ 2 w 130"/>
                <a:gd name="T5" fmla="*/ 25 h 138"/>
                <a:gd name="T6" fmla="*/ 13 w 130"/>
                <a:gd name="T7" fmla="*/ 27 h 138"/>
                <a:gd name="T8" fmla="*/ 50 w 130"/>
                <a:gd name="T9" fmla="*/ 15 h 138"/>
                <a:gd name="T10" fmla="*/ 115 w 130"/>
                <a:gd name="T11" fmla="*/ 81 h 138"/>
                <a:gd name="T12" fmla="*/ 97 w 130"/>
                <a:gd name="T13" fmla="*/ 125 h 138"/>
                <a:gd name="T14" fmla="*/ 98 w 130"/>
                <a:gd name="T15" fmla="*/ 136 h 138"/>
                <a:gd name="T16" fmla="*/ 103 w 130"/>
                <a:gd name="T17" fmla="*/ 138 h 138"/>
                <a:gd name="T18" fmla="*/ 109 w 130"/>
                <a:gd name="T19" fmla="*/ 135 h 138"/>
                <a:gd name="T20" fmla="*/ 130 w 130"/>
                <a:gd name="T21" fmla="*/ 81 h 138"/>
                <a:gd name="T22" fmla="*/ 50 w 130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8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0" name="Freeform 115"/>
            <p:cNvSpPr>
              <a:spLocks noEditPoints="1"/>
            </p:cNvSpPr>
            <p:nvPr/>
          </p:nvSpPr>
          <p:spPr bwMode="auto">
            <a:xfrm>
              <a:off x="10382126" y="453811"/>
              <a:ext cx="298265" cy="317652"/>
            </a:xfrm>
            <a:custGeom>
              <a:avLst/>
              <a:gdLst>
                <a:gd name="T0" fmla="*/ 85 w 138"/>
                <a:gd name="T1" fmla="*/ 94 h 147"/>
                <a:gd name="T2" fmla="*/ 78 w 138"/>
                <a:gd name="T3" fmla="*/ 103 h 147"/>
                <a:gd name="T4" fmla="*/ 59 w 138"/>
                <a:gd name="T5" fmla="*/ 87 h 147"/>
                <a:gd name="T6" fmla="*/ 43 w 138"/>
                <a:gd name="T7" fmla="*/ 63 h 147"/>
                <a:gd name="T8" fmla="*/ 54 w 138"/>
                <a:gd name="T9" fmla="*/ 57 h 147"/>
                <a:gd name="T10" fmla="*/ 33 w 138"/>
                <a:gd name="T11" fmla="*/ 2 h 147"/>
                <a:gd name="T12" fmla="*/ 26 w 138"/>
                <a:gd name="T13" fmla="*/ 2 h 147"/>
                <a:gd name="T14" fmla="*/ 6 w 138"/>
                <a:gd name="T15" fmla="*/ 28 h 147"/>
                <a:gd name="T16" fmla="*/ 28 w 138"/>
                <a:gd name="T17" fmla="*/ 93 h 147"/>
                <a:gd name="T18" fmla="*/ 39 w 138"/>
                <a:gd name="T19" fmla="*/ 107 h 147"/>
                <a:gd name="T20" fmla="*/ 42 w 138"/>
                <a:gd name="T21" fmla="*/ 110 h 147"/>
                <a:gd name="T22" fmla="*/ 107 w 138"/>
                <a:gd name="T23" fmla="*/ 144 h 147"/>
                <a:gd name="T24" fmla="*/ 135 w 138"/>
                <a:gd name="T25" fmla="*/ 128 h 147"/>
                <a:gd name="T26" fmla="*/ 137 w 138"/>
                <a:gd name="T27" fmla="*/ 122 h 147"/>
                <a:gd name="T28" fmla="*/ 85 w 138"/>
                <a:gd name="T29" fmla="*/ 94 h 147"/>
                <a:gd name="T30" fmla="*/ 45 w 138"/>
                <a:gd name="T31" fmla="*/ 104 h 147"/>
                <a:gd name="T32" fmla="*/ 43 w 138"/>
                <a:gd name="T33" fmla="*/ 102 h 147"/>
                <a:gd name="T34" fmla="*/ 33 w 138"/>
                <a:gd name="T35" fmla="*/ 90 h 147"/>
                <a:gd name="T36" fmla="*/ 12 w 138"/>
                <a:gd name="T37" fmla="*/ 36 h 147"/>
                <a:gd name="T38" fmla="*/ 28 w 138"/>
                <a:gd name="T39" fmla="*/ 14 h 147"/>
                <a:gd name="T40" fmla="*/ 33 w 138"/>
                <a:gd name="T41" fmla="*/ 13 h 147"/>
                <a:gd name="T42" fmla="*/ 37 w 138"/>
                <a:gd name="T43" fmla="*/ 17 h 147"/>
                <a:gd name="T44" fmla="*/ 36 w 138"/>
                <a:gd name="T45" fmla="*/ 17 h 147"/>
                <a:gd name="T46" fmla="*/ 19 w 138"/>
                <a:gd name="T47" fmla="*/ 39 h 147"/>
                <a:gd name="T48" fmla="*/ 37 w 138"/>
                <a:gd name="T49" fmla="*/ 94 h 147"/>
                <a:gd name="T50" fmla="*/ 47 w 138"/>
                <a:gd name="T51" fmla="*/ 106 h 147"/>
                <a:gd name="T52" fmla="*/ 47 w 138"/>
                <a:gd name="T53" fmla="*/ 106 h 147"/>
                <a:gd name="T54" fmla="*/ 45 w 138"/>
                <a:gd name="T55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47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416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08" grpId="0" bldLvl="0" animBg="1"/>
      <p:bldP spid="1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587779" y="1845080"/>
            <a:ext cx="3018205" cy="3018204"/>
          </a:xfrm>
          <a:prstGeom prst="ellipse">
            <a:avLst/>
          </a:pr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solidFill>
              <a:srgbClr val="F1DF97"/>
            </a:soli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48609" y="2605910"/>
            <a:ext cx="1497803" cy="14978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45" name="组合 44"/>
          <p:cNvGrpSpPr/>
          <p:nvPr/>
        </p:nvGrpSpPr>
        <p:grpSpPr>
          <a:xfrm>
            <a:off x="7098766" y="3654585"/>
            <a:ext cx="610169" cy="611425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46" name="任意多边形 45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adFill>
              <a:gsLst>
                <a:gs pos="63717">
                  <a:srgbClr val="C69135"/>
                </a:gs>
                <a:gs pos="267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solidFill>
                <a:schemeClr val="bg1">
                  <a:lumMod val="95000"/>
                </a:schemeClr>
              </a:soli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484829" y="3654585"/>
            <a:ext cx="611425" cy="611425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1" name="任意多边形 50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adFill>
              <a:gsLst>
                <a:gs pos="63717">
                  <a:srgbClr val="C69135"/>
                </a:gs>
                <a:gs pos="267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solidFill>
                <a:schemeClr val="bg1">
                  <a:lumMod val="95000"/>
                </a:schemeClr>
              </a:soli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791798" y="4558201"/>
            <a:ext cx="610169" cy="611425"/>
            <a:chOff x="5792736" y="4761692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4" name="任意多边形 53"/>
            <p:cNvSpPr/>
            <p:nvPr/>
          </p:nvSpPr>
          <p:spPr>
            <a:xfrm>
              <a:off x="5792736" y="4761692"/>
              <a:ext cx="610268" cy="611524"/>
            </a:xfrm>
            <a:custGeom>
              <a:avLst/>
              <a:gdLst>
                <a:gd name="connsiteX0" fmla="*/ 413082 w 772416"/>
                <a:gd name="connsiteY0" fmla="*/ 961 h 772415"/>
                <a:gd name="connsiteX1" fmla="*/ 720619 w 772416"/>
                <a:gd name="connsiteY1" fmla="*/ 193135 h 772415"/>
                <a:gd name="connsiteX2" fmla="*/ 579280 w 772416"/>
                <a:gd name="connsiteY2" fmla="*/ 720618 h 772415"/>
                <a:gd name="connsiteX3" fmla="*/ 51797 w 772416"/>
                <a:gd name="connsiteY3" fmla="*/ 579279 h 772415"/>
                <a:gd name="connsiteX4" fmla="*/ 193136 w 772416"/>
                <a:gd name="connsiteY4" fmla="*/ 51797 h 772415"/>
                <a:gd name="connsiteX5" fmla="*/ 413082 w 772416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5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solidFill>
              <a:srgbClr val="F1DF97"/>
            </a:solidFill>
            <a:ln w="120650">
              <a:solidFill>
                <a:schemeClr val="bg1">
                  <a:lumMod val="95000"/>
                </a:schemeClr>
              </a:soli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5" name="KSO_Shape"/>
            <p:cNvSpPr/>
            <p:nvPr/>
          </p:nvSpPr>
          <p:spPr>
            <a:xfrm>
              <a:off x="5962254" y="4932466"/>
              <a:ext cx="271230" cy="269975"/>
            </a:xfrm>
            <a:custGeom>
              <a:avLst/>
              <a:gdLst>
                <a:gd name="connsiteX0" fmla="*/ 320662 w 792088"/>
                <a:gd name="connsiteY0" fmla="*/ 99114 h 792088"/>
                <a:gd name="connsiteX1" fmla="*/ 320662 w 792088"/>
                <a:gd name="connsiteY1" fmla="*/ 475062 h 792088"/>
                <a:gd name="connsiteX2" fmla="*/ 696610 w 792088"/>
                <a:gd name="connsiteY2" fmla="*/ 475062 h 792088"/>
                <a:gd name="connsiteX3" fmla="*/ 696610 w 792088"/>
                <a:gd name="connsiteY3" fmla="*/ 434076 h 792088"/>
                <a:gd name="connsiteX4" fmla="*/ 361648 w 792088"/>
                <a:gd name="connsiteY4" fmla="*/ 434076 h 792088"/>
                <a:gd name="connsiteX5" fmla="*/ 361648 w 792088"/>
                <a:gd name="connsiteY5" fmla="*/ 99114 h 792088"/>
                <a:gd name="connsiteX6" fmla="*/ 396044 w 792088"/>
                <a:gd name="connsiteY6" fmla="*/ 0 h 792088"/>
                <a:gd name="connsiteX7" fmla="*/ 792088 w 792088"/>
                <a:gd name="connsiteY7" fmla="*/ 396044 h 792088"/>
                <a:gd name="connsiteX8" fmla="*/ 396044 w 792088"/>
                <a:gd name="connsiteY8" fmla="*/ 792088 h 792088"/>
                <a:gd name="connsiteX9" fmla="*/ 0 w 792088"/>
                <a:gd name="connsiteY9" fmla="*/ 396044 h 792088"/>
                <a:gd name="connsiteX10" fmla="*/ 396044 w 792088"/>
                <a:gd name="connsiteY10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65020" y="1921851"/>
            <a:ext cx="610169" cy="611425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7" name="任意多边形 56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adFill>
              <a:gsLst>
                <a:gs pos="63717">
                  <a:srgbClr val="C69135"/>
                </a:gs>
                <a:gs pos="267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solidFill>
                <a:schemeClr val="bg1">
                  <a:lumMod val="95000"/>
                </a:schemeClr>
              </a:soli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93215" y="1921851"/>
            <a:ext cx="611425" cy="611425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任意多边形 59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63717">
                  <a:srgbClr val="C69135"/>
                </a:gs>
                <a:gs pos="267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solidFill>
                <a:schemeClr val="bg1">
                  <a:lumMod val="95000"/>
                </a:schemeClr>
              </a:soli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1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2" name="Freeform 12"/>
          <p:cNvSpPr>
            <a:spLocks noEditPoints="1"/>
          </p:cNvSpPr>
          <p:nvPr/>
        </p:nvSpPr>
        <p:spPr bwMode="auto">
          <a:xfrm>
            <a:off x="5657072" y="2941749"/>
            <a:ext cx="907820" cy="851211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gradFill>
            <a:gsLst>
              <a:gs pos="0">
                <a:srgbClr val="C69135"/>
              </a:gs>
              <a:gs pos="45400">
                <a:srgbClr val="F1DF97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 sz="1600"/>
          </a:p>
        </p:txBody>
      </p:sp>
      <p:sp>
        <p:nvSpPr>
          <p:cNvPr id="63" name="矩形 62"/>
          <p:cNvSpPr/>
          <p:nvPr/>
        </p:nvSpPr>
        <p:spPr>
          <a:xfrm>
            <a:off x="2787344" y="1708732"/>
            <a:ext cx="1706880" cy="774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在管辖的范围内，充分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地利用人力和客观条件</a:t>
            </a:r>
            <a:endParaRPr lang="zh-CN" altLang="en-US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489204" y="3508640"/>
            <a:ext cx="1706880" cy="774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有效利用客观资源、保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质保量达成目标的能力</a:t>
            </a:r>
            <a:endParaRPr lang="zh-CN" altLang="en-US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709130" y="1701088"/>
            <a:ext cx="1706880" cy="774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群策群力，更好的调动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运转事件的有效的发展</a:t>
            </a:r>
          </a:p>
        </p:txBody>
      </p:sp>
      <p:sp>
        <p:nvSpPr>
          <p:cNvPr id="66" name="矩形 65"/>
          <p:cNvSpPr/>
          <p:nvPr/>
        </p:nvSpPr>
        <p:spPr>
          <a:xfrm>
            <a:off x="7997115" y="3500996"/>
            <a:ext cx="1706880" cy="774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经验积累，革新技术提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高效率，更好完成任务</a:t>
            </a:r>
            <a:endParaRPr lang="zh-CN" altLang="en-US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261254" y="5249266"/>
            <a:ext cx="1706880" cy="80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advTm="954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62" grpId="0" bldLvl="0" animBg="1"/>
      <p:bldP spid="63" grpId="0"/>
      <p:bldP spid="64" grpId="0"/>
      <p:bldP spid="65" grpId="0"/>
      <p:bldP spid="66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 rot="9205952">
            <a:off x="4931188" y="3784174"/>
            <a:ext cx="2246704" cy="249779"/>
          </a:xfrm>
          <a:prstGeom prst="rect">
            <a:avLst/>
          </a:prstGeom>
          <a:gradFill>
            <a:gsLst>
              <a:gs pos="66665">
                <a:srgbClr val="C69135"/>
              </a:gs>
              <a:gs pos="31690">
                <a:srgbClr val="E6D38F"/>
              </a:gs>
              <a:gs pos="1000">
                <a:srgbClr val="FCD860"/>
              </a:gs>
              <a:gs pos="100000">
                <a:srgbClr val="F1DF97"/>
              </a:gs>
            </a:gsLst>
            <a:lin ang="2400000" scaled="0"/>
          </a:gradFill>
          <a:ln>
            <a:solidFill>
              <a:srgbClr val="F1DF9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2256138">
            <a:off x="4654273" y="4976878"/>
            <a:ext cx="2539460" cy="233954"/>
          </a:xfrm>
          <a:prstGeom prst="rect">
            <a:avLst/>
          </a:prstGeom>
          <a:gradFill>
            <a:gsLst>
              <a:gs pos="66665">
                <a:srgbClr val="C69135"/>
              </a:gs>
              <a:gs pos="31690">
                <a:srgbClr val="E6D38F"/>
              </a:gs>
              <a:gs pos="1000">
                <a:srgbClr val="FCD860"/>
              </a:gs>
              <a:gs pos="100000">
                <a:srgbClr val="F1DF97"/>
              </a:gs>
            </a:gsLst>
            <a:lin ang="6600000" scaled="0"/>
          </a:gradFill>
          <a:ln>
            <a:solidFill>
              <a:srgbClr val="F1DF97"/>
            </a:solidFill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2256138">
            <a:off x="4654273" y="2445705"/>
            <a:ext cx="2539460" cy="233954"/>
          </a:xfrm>
          <a:prstGeom prst="rect">
            <a:avLst/>
          </a:prstGeom>
          <a:gradFill>
            <a:gsLst>
              <a:gs pos="66665">
                <a:srgbClr val="C69135"/>
              </a:gs>
              <a:gs pos="31690">
                <a:srgbClr val="E6D38F"/>
              </a:gs>
              <a:gs pos="1000">
                <a:srgbClr val="FCD860"/>
              </a:gs>
              <a:gs pos="100000">
                <a:srgbClr val="F1DF97"/>
              </a:gs>
            </a:gsLst>
            <a:lin ang="10800000" scaled="0"/>
          </a:gradFill>
          <a:ln>
            <a:solidFill>
              <a:srgbClr val="F1DF97"/>
            </a:solidFill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08967" y="1442579"/>
            <a:ext cx="769285" cy="769285"/>
            <a:chOff x="4609713" y="938201"/>
            <a:chExt cx="769410" cy="769410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70851">
                    <a:srgbClr val="C69135"/>
                  </a:gs>
                  <a:gs pos="342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2700">
                <a:solidFill>
                  <a:srgbClr val="F1DF97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67914">
                    <a:srgbClr val="C69135"/>
                  </a:gs>
                  <a:gs pos="304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9050">
                <a:solidFill>
                  <a:schemeClr val="bg1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7" name="文本框 23"/>
            <p:cNvSpPr txBox="1"/>
            <p:nvPr/>
          </p:nvSpPr>
          <p:spPr>
            <a:xfrm>
              <a:off x="4708490" y="1058526"/>
              <a:ext cx="578742" cy="52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52145" y="2430496"/>
            <a:ext cx="3948414" cy="1206438"/>
            <a:chOff x="1852445" y="1926278"/>
            <a:chExt cx="3949053" cy="1206633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665539" y="2996952"/>
              <a:ext cx="135959" cy="135959"/>
            </a:xfrm>
            <a:prstGeom prst="ellipse">
              <a:avLst/>
            </a:prstGeom>
            <a:solidFill>
              <a:srgbClr val="F1DF97"/>
            </a:solidFill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52145" y="4952791"/>
            <a:ext cx="3985110" cy="1227436"/>
            <a:chOff x="1852445" y="4448982"/>
            <a:chExt cx="3985755" cy="1227635"/>
          </a:xfrm>
        </p:grpSpPr>
        <p:sp>
          <p:nvSpPr>
            <p:cNvPr id="39" name="任意多边形 38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F1DF97"/>
            </a:solidFill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42909" y="4176341"/>
            <a:ext cx="4245593" cy="1268842"/>
            <a:chOff x="6243920" y="3672406"/>
            <a:chExt cx="4246280" cy="1269047"/>
          </a:xfrm>
        </p:grpSpPr>
        <p:sp>
          <p:nvSpPr>
            <p:cNvPr id="42" name="任意多边形 41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F1DF97"/>
            </a:solidFill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42909" y="1610178"/>
            <a:ext cx="4245593" cy="1268842"/>
            <a:chOff x="6243920" y="1105827"/>
            <a:chExt cx="4246280" cy="1269047"/>
          </a:xfrm>
        </p:grpSpPr>
        <p:sp>
          <p:nvSpPr>
            <p:cNvPr id="45" name="任意多边形 44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F1DF97"/>
            </a:solidFill>
            <a:ln w="19050"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4"/>
          <p:cNvSpPr txBox="1"/>
          <p:nvPr/>
        </p:nvSpPr>
        <p:spPr>
          <a:xfrm>
            <a:off x="8516604" y="248375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8539700" y="2880028"/>
            <a:ext cx="2016661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sp>
        <p:nvSpPr>
          <p:cNvPr id="51" name="文本框 44"/>
          <p:cNvSpPr txBox="1"/>
          <p:nvPr/>
        </p:nvSpPr>
        <p:spPr>
          <a:xfrm>
            <a:off x="8544475" y="5053176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8567572" y="5471896"/>
            <a:ext cx="2016661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sp>
        <p:nvSpPr>
          <p:cNvPr id="53" name="文本框 44"/>
          <p:cNvSpPr txBox="1"/>
          <p:nvPr/>
        </p:nvSpPr>
        <p:spPr>
          <a:xfrm>
            <a:off x="1992808" y="4580941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2015905" y="4999662"/>
            <a:ext cx="2016661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sp>
        <p:nvSpPr>
          <p:cNvPr id="55" name="文本框 44"/>
          <p:cNvSpPr txBox="1"/>
          <p:nvPr/>
        </p:nvSpPr>
        <p:spPr>
          <a:xfrm>
            <a:off x="1992808" y="206107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015905" y="2457340"/>
            <a:ext cx="2016661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51252" y="2947700"/>
            <a:ext cx="769285" cy="769285"/>
            <a:chOff x="4609713" y="938201"/>
            <a:chExt cx="769410" cy="769410"/>
          </a:xfrm>
        </p:grpSpPr>
        <p:grpSp>
          <p:nvGrpSpPr>
            <p:cNvPr id="67" name="组合 66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70851">
                    <a:srgbClr val="C69135"/>
                  </a:gs>
                  <a:gs pos="342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2700">
                <a:solidFill>
                  <a:srgbClr val="F1DF97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67914">
                    <a:srgbClr val="C69135"/>
                  </a:gs>
                  <a:gs pos="304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9050">
                <a:solidFill>
                  <a:schemeClr val="bg1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68" name="文本框 23"/>
            <p:cNvSpPr txBox="1"/>
            <p:nvPr/>
          </p:nvSpPr>
          <p:spPr>
            <a:xfrm>
              <a:off x="4708490" y="1058526"/>
              <a:ext cx="670633" cy="52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607351" y="4004971"/>
            <a:ext cx="769285" cy="769285"/>
            <a:chOff x="4609713" y="938201"/>
            <a:chExt cx="769410" cy="769410"/>
          </a:xfrm>
        </p:grpSpPr>
        <p:grpSp>
          <p:nvGrpSpPr>
            <p:cNvPr id="72" name="组合 71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70851">
                    <a:srgbClr val="C69135"/>
                  </a:gs>
                  <a:gs pos="342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2700">
                <a:solidFill>
                  <a:srgbClr val="F1DF97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67914">
                    <a:srgbClr val="C69135"/>
                  </a:gs>
                  <a:gs pos="304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9050">
                <a:solidFill>
                  <a:schemeClr val="bg1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73" name="文本框 23"/>
            <p:cNvSpPr txBox="1"/>
            <p:nvPr/>
          </p:nvSpPr>
          <p:spPr>
            <a:xfrm>
              <a:off x="4708490" y="1058526"/>
              <a:ext cx="578742" cy="52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551252" y="5323579"/>
            <a:ext cx="769285" cy="769285"/>
            <a:chOff x="4609713" y="938201"/>
            <a:chExt cx="769410" cy="769410"/>
          </a:xfrm>
        </p:grpSpPr>
        <p:grpSp>
          <p:nvGrpSpPr>
            <p:cNvPr id="77" name="组合 76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70851">
                    <a:srgbClr val="C69135"/>
                  </a:gs>
                  <a:gs pos="342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2700">
                <a:solidFill>
                  <a:srgbClr val="F1DF97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0" name="圆角矩形 79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1DF97"/>
                  </a:gs>
                  <a:gs pos="67914">
                    <a:srgbClr val="C69135"/>
                  </a:gs>
                  <a:gs pos="30400">
                    <a:srgbClr val="E6D38F"/>
                  </a:gs>
                  <a:gs pos="0">
                    <a:srgbClr val="FCD860"/>
                  </a:gs>
                </a:gsLst>
                <a:lin ang="8100000" scaled="0"/>
              </a:gradFill>
              <a:ln w="19050">
                <a:solidFill>
                  <a:schemeClr val="bg1"/>
                </a:soli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78" name="文本框 23"/>
            <p:cNvSpPr txBox="1"/>
            <p:nvPr/>
          </p:nvSpPr>
          <p:spPr>
            <a:xfrm>
              <a:off x="4708490" y="1058526"/>
              <a:ext cx="578742" cy="52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</p:spTree>
  </p:cSld>
  <p:clrMapOvr>
    <a:masterClrMapping/>
  </p:clrMapOvr>
  <p:transition advTm="1230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 rot="16200000">
            <a:off x="8216144" y="4708557"/>
            <a:ext cx="709135" cy="7418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3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1D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1DF9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5"/>
          <p:cNvSpPr/>
          <p:nvPr/>
        </p:nvSpPr>
        <p:spPr bwMode="auto">
          <a:xfrm flipH="1">
            <a:off x="4879227" y="1890692"/>
            <a:ext cx="1851683" cy="2137266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66665">
                <a:srgbClr val="C69135"/>
              </a:gs>
              <a:gs pos="31690">
                <a:srgbClr val="E6D38F"/>
              </a:gs>
              <a:gs pos="100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1D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4277262" y="3589909"/>
            <a:ext cx="1179873" cy="136184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66230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DF97"/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 flipH="1">
            <a:off x="6827138" y="2134918"/>
            <a:ext cx="1039748" cy="1200107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66230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DF97"/>
              </a:solidFill>
            </a:endParaRPr>
          </a:p>
        </p:txBody>
      </p:sp>
      <p:sp>
        <p:nvSpPr>
          <p:cNvPr id="18" name="Freeform 5"/>
          <p:cNvSpPr/>
          <p:nvPr/>
        </p:nvSpPr>
        <p:spPr bwMode="auto">
          <a:xfrm flipH="1">
            <a:off x="7380143" y="2946450"/>
            <a:ext cx="1633142" cy="1885020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66665">
                <a:srgbClr val="C69135"/>
              </a:gs>
              <a:gs pos="31690">
                <a:srgbClr val="E6D38F"/>
              </a:gs>
              <a:gs pos="100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1D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Freeform 5"/>
          <p:cNvSpPr/>
          <p:nvPr/>
        </p:nvSpPr>
        <p:spPr bwMode="auto">
          <a:xfrm flipH="1">
            <a:off x="9119433" y="3161941"/>
            <a:ext cx="879694" cy="1015369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66230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DF97"/>
              </a:solidFill>
            </a:endParaRPr>
          </a:p>
        </p:txBody>
      </p:sp>
      <p:sp>
        <p:nvSpPr>
          <p:cNvPr id="20" name="Freeform 5"/>
          <p:cNvSpPr/>
          <p:nvPr/>
        </p:nvSpPr>
        <p:spPr bwMode="auto">
          <a:xfrm flipH="1">
            <a:off x="3315477" y="3130166"/>
            <a:ext cx="879694" cy="1015369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66665">
                <a:srgbClr val="C69135"/>
              </a:gs>
              <a:gs pos="31690">
                <a:srgbClr val="E6D38F"/>
              </a:gs>
              <a:gs pos="100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1D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21" name="Group 42"/>
          <p:cNvGrpSpPr/>
          <p:nvPr/>
        </p:nvGrpSpPr>
        <p:grpSpPr>
          <a:xfrm>
            <a:off x="2183437" y="3665852"/>
            <a:ext cx="1025891" cy="36013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1D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1DF9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5"/>
          <p:cNvGrpSpPr/>
          <p:nvPr/>
        </p:nvGrpSpPr>
        <p:grpSpPr>
          <a:xfrm rot="10800000" flipH="1">
            <a:off x="3126423" y="2298229"/>
            <a:ext cx="1613719" cy="36013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5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1D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1DF9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8"/>
          <p:cNvGrpSpPr/>
          <p:nvPr/>
        </p:nvGrpSpPr>
        <p:grpSpPr>
          <a:xfrm rot="16200000" flipH="1">
            <a:off x="7875475" y="1495399"/>
            <a:ext cx="382616" cy="89642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8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1D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1DF9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57"/>
          <p:cNvGrpSpPr/>
          <p:nvPr/>
        </p:nvGrpSpPr>
        <p:grpSpPr>
          <a:xfrm>
            <a:off x="3800770" y="4617339"/>
            <a:ext cx="315420" cy="476422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1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1D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1DF9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474"/>
          <p:cNvSpPr>
            <a:spLocks noEditPoints="1"/>
          </p:cNvSpPr>
          <p:nvPr/>
        </p:nvSpPr>
        <p:spPr bwMode="auto">
          <a:xfrm>
            <a:off x="7896136" y="3614341"/>
            <a:ext cx="601154" cy="601154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srgbClr val="F1DF97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612442" y="3469771"/>
            <a:ext cx="280943" cy="331734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5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  <p:sp>
          <p:nvSpPr>
            <p:cNvPr id="36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57009" y="2535391"/>
            <a:ext cx="870171" cy="870171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38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  <p:sp>
          <p:nvSpPr>
            <p:cNvPr id="39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273215" y="1348750"/>
            <a:ext cx="1706880" cy="865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337263" y="4228604"/>
            <a:ext cx="1706880" cy="865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2" name="矩形 41"/>
          <p:cNvSpPr/>
          <p:nvPr/>
        </p:nvSpPr>
        <p:spPr>
          <a:xfrm>
            <a:off x="2957371" y="5228909"/>
            <a:ext cx="1706880" cy="865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9077060" y="5092560"/>
            <a:ext cx="1706880" cy="865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4" name="矩形 43"/>
          <p:cNvSpPr/>
          <p:nvPr/>
        </p:nvSpPr>
        <p:spPr>
          <a:xfrm>
            <a:off x="8752886" y="1341106"/>
            <a:ext cx="1706880" cy="865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advTm="748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33" grpId="0" bldLvl="0" animBg="1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739">
                  <a:srgbClr val="C69135"/>
                </a:gs>
                <a:gs pos="30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613954" y="2024174"/>
            <a:ext cx="836131" cy="63406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284307" y="3769821"/>
            <a:ext cx="156908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PART 03</a:t>
            </a:r>
          </a:p>
        </p:txBody>
      </p:sp>
      <p:grpSp>
        <p:nvGrpSpPr>
          <p:cNvPr id="42" name="组合 41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圆角矩形 47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name="adj" fmla="val 50000"/>
            </a:avLst>
          </a:prstGeom>
          <a:gradFill>
            <a:gsLst>
              <a:gs pos="68306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30" name="Rectangle 60"/>
          <p:cNvSpPr/>
          <p:nvPr/>
        </p:nvSpPr>
        <p:spPr>
          <a:xfrm>
            <a:off x="4368688" y="4984671"/>
            <a:ext cx="3455824" cy="5334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</p:spTree>
  </p:cSld>
  <p:clrMapOvr>
    <a:masterClrMapping/>
  </p:clrMapOvr>
  <p:transition advTm="533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48" grpId="0" bldLvl="0" animBg="1"/>
      <p:bldP spid="29" grpId="0" bldLvl="0" animBg="1"/>
      <p:bldP spid="3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774700" y="1586865"/>
            <a:ext cx="8584565" cy="2332355"/>
          </a:xfrm>
          <a:prstGeom prst="rect">
            <a:avLst/>
          </a:prstGeom>
          <a:solidFill>
            <a:srgbClr val="F1DF97">
              <a:alpha val="2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6464" y="1993085"/>
            <a:ext cx="1096010" cy="36703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056856" y="2349055"/>
            <a:ext cx="4647065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05534" y="4106391"/>
            <a:ext cx="1135752" cy="1135752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6655">
                  <a:srgbClr val="C69135"/>
                </a:gs>
                <a:gs pos="325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355321" y="4458863"/>
            <a:ext cx="439420" cy="42862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en-US" altLang="zh-CN" sz="2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350644" y="5314561"/>
            <a:ext cx="2450021" cy="967190"/>
            <a:chOff x="8779234" y="1963160"/>
            <a:chExt cx="2450418" cy="967347"/>
          </a:xfrm>
        </p:grpSpPr>
        <p:sp>
          <p:nvSpPr>
            <p:cNvPr id="21" name="矩形 20"/>
            <p:cNvSpPr/>
            <p:nvPr/>
          </p:nvSpPr>
          <p:spPr>
            <a:xfrm>
              <a:off x="9225798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25406" y="4106391"/>
            <a:ext cx="1135752" cy="1135752"/>
            <a:chOff x="1677608" y="2996952"/>
            <a:chExt cx="1395643" cy="1395643"/>
          </a:xfrm>
        </p:grpSpPr>
        <p:sp>
          <p:nvSpPr>
            <p:cNvPr id="2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4142">
                  <a:srgbClr val="C69135"/>
                </a:gs>
                <a:gs pos="317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5841537" y="4458863"/>
            <a:ext cx="473075" cy="42862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en-US" altLang="zh-CN" sz="2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02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870516" y="5314561"/>
            <a:ext cx="2450021" cy="967190"/>
            <a:chOff x="8779234" y="1963160"/>
            <a:chExt cx="2450418" cy="967347"/>
          </a:xfrm>
        </p:grpSpPr>
        <p:sp>
          <p:nvSpPr>
            <p:cNvPr id="28" name="矩形 27"/>
            <p:cNvSpPr/>
            <p:nvPr/>
          </p:nvSpPr>
          <p:spPr>
            <a:xfrm>
              <a:off x="9225798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17275" y="4106391"/>
            <a:ext cx="1135752" cy="1135752"/>
            <a:chOff x="1677608" y="2996952"/>
            <a:chExt cx="1395643" cy="1395643"/>
          </a:xfrm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70029">
                  <a:srgbClr val="C69135"/>
                </a:gs>
                <a:gs pos="283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8425786" y="4458863"/>
            <a:ext cx="480695" cy="42862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r"/>
            <a:r>
              <a:rPr lang="en-US" altLang="zh-CN" sz="2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03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462385" y="5314561"/>
            <a:ext cx="2450021" cy="967190"/>
            <a:chOff x="8779234" y="1963160"/>
            <a:chExt cx="2450418" cy="967347"/>
          </a:xfrm>
        </p:grpSpPr>
        <p:sp>
          <p:nvSpPr>
            <p:cNvPr id="35" name="矩形 34"/>
            <p:cNvSpPr/>
            <p:nvPr/>
          </p:nvSpPr>
          <p:spPr>
            <a:xfrm>
              <a:off x="9225798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15577" y="1579147"/>
            <a:ext cx="3464849" cy="2312971"/>
          </a:xfrm>
          <a:prstGeom prst="rect">
            <a:avLst/>
          </a:prstGeom>
        </p:spPr>
      </p:pic>
    </p:spTree>
  </p:cSld>
  <p:clrMapOvr>
    <a:masterClrMapping/>
  </p:clrMapOvr>
  <p:transition advTm="847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15" grpId="0"/>
      <p:bldP spid="19" grpId="0"/>
      <p:bldP spid="26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pic>
        <p:nvPicPr>
          <p:cNvPr id="40" name="Picture 3" descr="C:\Users\Administrator\Desktop\iMac_resour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856" y="1845080"/>
            <a:ext cx="4390909" cy="33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720721" y="3310354"/>
            <a:ext cx="1943901" cy="240540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6106023" y="1701088"/>
            <a:ext cx="827059" cy="825216"/>
            <a:chOff x="5962996" y="1700808"/>
            <a:chExt cx="827193" cy="825350"/>
          </a:xfrm>
        </p:grpSpPr>
        <p:sp>
          <p:nvSpPr>
            <p:cNvPr id="4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adFill>
              <a:gsLst>
                <a:gs pos="68356">
                  <a:srgbClr val="C69135"/>
                </a:gs>
                <a:gs pos="33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id-ID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07866" y="2742293"/>
            <a:ext cx="825216" cy="827058"/>
            <a:chOff x="5964839" y="2742182"/>
            <a:chExt cx="825350" cy="827192"/>
          </a:xfrm>
        </p:grpSpPr>
        <p:sp>
          <p:nvSpPr>
            <p:cNvPr id="51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adFill>
              <a:gsLst>
                <a:gs pos="65799">
                  <a:srgbClr val="C69135"/>
                </a:gs>
                <a:gs pos="35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2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id-ID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6023" y="3788982"/>
            <a:ext cx="827059" cy="825216"/>
            <a:chOff x="5962996" y="3789040"/>
            <a:chExt cx="827193" cy="825350"/>
          </a:xfrm>
        </p:grpSpPr>
        <p:sp>
          <p:nvSpPr>
            <p:cNvPr id="54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adFill>
              <a:gsLst>
                <a:gs pos="65032">
                  <a:srgbClr val="C69135"/>
                </a:gs>
                <a:gs pos="32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5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id-ID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41123" y="4833829"/>
            <a:ext cx="825216" cy="827058"/>
            <a:chOff x="5998101" y="4834056"/>
            <a:chExt cx="825350" cy="827192"/>
          </a:xfrm>
        </p:grpSpPr>
        <p:sp>
          <p:nvSpPr>
            <p:cNvPr id="57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gradFill>
              <a:gsLst>
                <a:gs pos="67069">
                  <a:srgbClr val="C69135"/>
                </a:gs>
                <a:gs pos="32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id-ID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32551" y="1629091"/>
            <a:ext cx="4031796" cy="817221"/>
            <a:chOff x="1911251" y="1321493"/>
            <a:chExt cx="1373453" cy="817353"/>
          </a:xfrm>
        </p:grpSpPr>
        <p:sp>
          <p:nvSpPr>
            <p:cNvPr id="60" name="矩形 59"/>
            <p:cNvSpPr/>
            <p:nvPr/>
          </p:nvSpPr>
          <p:spPr>
            <a:xfrm>
              <a:off x="1911251" y="1321493"/>
              <a:ext cx="52954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032551" y="2709037"/>
            <a:ext cx="4031796" cy="817221"/>
            <a:chOff x="1911251" y="1321493"/>
            <a:chExt cx="1373453" cy="817353"/>
          </a:xfrm>
        </p:grpSpPr>
        <p:sp>
          <p:nvSpPr>
            <p:cNvPr id="63" name="矩形 62"/>
            <p:cNvSpPr/>
            <p:nvPr/>
          </p:nvSpPr>
          <p:spPr>
            <a:xfrm>
              <a:off x="1911251" y="1321493"/>
              <a:ext cx="52954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032551" y="3788982"/>
            <a:ext cx="4031796" cy="817221"/>
            <a:chOff x="1911251" y="1321493"/>
            <a:chExt cx="1373453" cy="817353"/>
          </a:xfrm>
        </p:grpSpPr>
        <p:sp>
          <p:nvSpPr>
            <p:cNvPr id="66" name="矩形 65"/>
            <p:cNvSpPr/>
            <p:nvPr/>
          </p:nvSpPr>
          <p:spPr>
            <a:xfrm>
              <a:off x="1911251" y="1321493"/>
              <a:ext cx="52954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032551" y="4884282"/>
            <a:ext cx="4031796" cy="817221"/>
            <a:chOff x="1911251" y="1321493"/>
            <a:chExt cx="1373453" cy="817353"/>
          </a:xfrm>
        </p:grpSpPr>
        <p:sp>
          <p:nvSpPr>
            <p:cNvPr id="69" name="矩形 68"/>
            <p:cNvSpPr/>
            <p:nvPr/>
          </p:nvSpPr>
          <p:spPr>
            <a:xfrm>
              <a:off x="1911251" y="1321493"/>
              <a:ext cx="52954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36745" y="2154965"/>
            <a:ext cx="3182299" cy="18936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987996" y="3596409"/>
            <a:ext cx="1378862" cy="1767978"/>
          </a:xfrm>
          <a:prstGeom prst="rect">
            <a:avLst/>
          </a:prstGeom>
        </p:spPr>
      </p:pic>
    </p:spTree>
  </p:cSld>
  <p:clrMapOvr>
    <a:masterClrMapping/>
  </p:clrMapOvr>
  <p:transition advTm="402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DF97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DF97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DF97"/>
              </a:solidFill>
            </a:endParaRPr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DF97"/>
              </a:solidFill>
            </a:endParaRPr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pic>
        <p:nvPicPr>
          <p:cNvPr id="67" name="Picture 2" descr="C:\Users\Administrator\Desktop\ppt展示模板-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08" y="1834957"/>
            <a:ext cx="6119689" cy="36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组合 68"/>
          <p:cNvGrpSpPr/>
          <p:nvPr/>
        </p:nvGrpSpPr>
        <p:grpSpPr>
          <a:xfrm>
            <a:off x="7032552" y="1773084"/>
            <a:ext cx="4036763" cy="3549019"/>
            <a:chOff x="7172738" y="1876570"/>
            <a:chExt cx="4037417" cy="3549594"/>
          </a:xfrm>
        </p:grpSpPr>
        <p:sp>
          <p:nvSpPr>
            <p:cNvPr id="70" name="圆角矩形 69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65840">
                  <a:srgbClr val="C69135"/>
                </a:gs>
                <a:gs pos="30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8100000" scaled="0"/>
            </a:gradFill>
            <a:ln w="19050">
              <a:solidFill>
                <a:srgbClr val="F1DF97"/>
              </a:soli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63322">
                  <a:srgbClr val="C69135"/>
                </a:gs>
                <a:gs pos="296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8100000" scaled="0"/>
            </a:gradFill>
            <a:ln w="19050">
              <a:solidFill>
                <a:srgbClr val="F1DF97"/>
              </a:soli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圆角矩形 74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圆角矩形 75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圆角矩形 79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2" name="TextBox 499"/>
          <p:cNvSpPr txBox="1"/>
          <p:nvPr/>
        </p:nvSpPr>
        <p:spPr>
          <a:xfrm>
            <a:off x="8044719" y="2061677"/>
            <a:ext cx="2011680" cy="4603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83" name="矩形 82"/>
          <p:cNvSpPr/>
          <p:nvPr/>
        </p:nvSpPr>
        <p:spPr>
          <a:xfrm>
            <a:off x="7248541" y="3285007"/>
            <a:ext cx="3527821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请在此输入详细的文字介绍信息，表达图表的含义。请在此输入详细的文字介绍信息，表达图表的含义。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2268" y="2291864"/>
            <a:ext cx="4313732" cy="2505406"/>
          </a:xfrm>
          <a:prstGeom prst="rect">
            <a:avLst/>
          </a:prstGeom>
        </p:spPr>
      </p:pic>
    </p:spTree>
  </p:cSld>
  <p:clrMapOvr>
    <a:masterClrMapping/>
  </p:clrMapOvr>
  <p:transition advTm="313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24603" y="2069163"/>
            <a:ext cx="2663865" cy="0"/>
          </a:xfrm>
          <a:prstGeom prst="line">
            <a:avLst/>
          </a:prstGeom>
          <a:ln>
            <a:solidFill>
              <a:srgbClr val="F1DF9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16200000">
            <a:off x="3175748" y="3133076"/>
            <a:ext cx="2952573" cy="831087"/>
            <a:chOff x="9094388" y="3131023"/>
            <a:chExt cx="1220012" cy="566265"/>
          </a:xfrm>
        </p:grpSpPr>
        <p:sp>
          <p:nvSpPr>
            <p:cNvPr id="14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F1DF9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F1DF9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F1DF9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F1DF9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24786" y="2576307"/>
            <a:ext cx="1871905" cy="1871905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5815">
                  <a:srgbClr val="C69135"/>
                </a:gs>
                <a:gs pos="30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85864" y="3152278"/>
            <a:ext cx="549748" cy="763445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22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88651" y="1501288"/>
            <a:ext cx="1135752" cy="1135752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6254">
                  <a:srgbClr val="C69135"/>
                </a:gs>
                <a:gs pos="346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4986" y="1878009"/>
            <a:ext cx="423081" cy="390095"/>
            <a:chOff x="7339246" y="1487600"/>
            <a:chExt cx="423150" cy="390158"/>
          </a:xfrm>
        </p:grpSpPr>
        <p:sp>
          <p:nvSpPr>
            <p:cNvPr id="32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6312589" y="1691805"/>
            <a:ext cx="2015897" cy="367030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12589" y="2099745"/>
            <a:ext cx="3023846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</a:rPr>
              <a:t>您的内容打在这里，或者通过复制您的文本后，在此框中选择粘贴。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024603" y="3581086"/>
            <a:ext cx="2663865" cy="0"/>
          </a:xfrm>
          <a:prstGeom prst="line">
            <a:avLst/>
          </a:prstGeom>
          <a:ln>
            <a:solidFill>
              <a:srgbClr val="F1DF9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5088651" y="3013211"/>
            <a:ext cx="1135752" cy="1135752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000">
                  <a:srgbClr val="C69135"/>
                </a:gs>
                <a:gs pos="32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6312590" y="3203728"/>
            <a:ext cx="1655916" cy="367030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6312589" y="3611668"/>
            <a:ext cx="3023846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sym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5435249" y="3368557"/>
            <a:ext cx="448781" cy="456938"/>
            <a:chOff x="2000378" y="1974523"/>
            <a:chExt cx="576064" cy="586534"/>
          </a:xfrm>
        </p:grpSpPr>
        <p:sp>
          <p:nvSpPr>
            <p:cNvPr id="44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 sz="2400"/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6024603" y="5012920"/>
            <a:ext cx="2663865" cy="0"/>
          </a:xfrm>
          <a:prstGeom prst="line">
            <a:avLst/>
          </a:prstGeom>
          <a:ln>
            <a:solidFill>
              <a:srgbClr val="F1DF9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088651" y="4525135"/>
            <a:ext cx="1135752" cy="1135752"/>
            <a:chOff x="1677608" y="2996952"/>
            <a:chExt cx="1395643" cy="1395643"/>
          </a:xfrm>
        </p:grpSpPr>
        <p:sp>
          <p:nvSpPr>
            <p:cNvPr id="5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2078">
                  <a:srgbClr val="C69135"/>
                </a:gs>
                <a:gs pos="313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6312590" y="4643655"/>
            <a:ext cx="1655916" cy="367030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312589" y="5051595"/>
            <a:ext cx="3023846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sz="1200">
                <a:solidFill>
                  <a:srgbClr val="F1DF97"/>
                </a:solidFill>
                <a:sym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4" name="Freeform 133"/>
          <p:cNvSpPr/>
          <p:nvPr/>
        </p:nvSpPr>
        <p:spPr bwMode="auto">
          <a:xfrm>
            <a:off x="5386360" y="4846798"/>
            <a:ext cx="546559" cy="49242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608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/>
      <p:bldP spid="42" grpId="0"/>
      <p:bldP spid="52" grpId="0"/>
      <p:bldP spid="53" grpId="0"/>
      <p:bldP spid="5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60739" y="3386113"/>
            <a:ext cx="1439927" cy="0"/>
          </a:xfrm>
          <a:prstGeom prst="line">
            <a:avLst/>
          </a:prstGeom>
          <a:ln w="38100">
            <a:solidFill>
              <a:srgbClr val="F1D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52607" y="3386113"/>
            <a:ext cx="1439927" cy="0"/>
          </a:xfrm>
          <a:prstGeom prst="line">
            <a:avLst/>
          </a:prstGeom>
          <a:ln w="38100">
            <a:solidFill>
              <a:srgbClr val="F1D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399809" y="3386113"/>
            <a:ext cx="1439927" cy="0"/>
          </a:xfrm>
          <a:prstGeom prst="line">
            <a:avLst/>
          </a:prstGeom>
          <a:ln w="38100">
            <a:solidFill>
              <a:srgbClr val="F1D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71993" y="2344491"/>
            <a:ext cx="2031919" cy="2031919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4991">
                  <a:srgbClr val="C69135"/>
                </a:gs>
                <a:gs pos="32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8" name="Freeform 512"/>
          <p:cNvSpPr>
            <a:spLocks noEditPoints="1"/>
          </p:cNvSpPr>
          <p:nvPr/>
        </p:nvSpPr>
        <p:spPr bwMode="auto">
          <a:xfrm>
            <a:off x="1958727" y="2925026"/>
            <a:ext cx="858451" cy="825433"/>
          </a:xfrm>
          <a:custGeom>
            <a:avLst/>
            <a:gdLst>
              <a:gd name="T0" fmla="*/ 261 w 327"/>
              <a:gd name="T1" fmla="*/ 209 h 316"/>
              <a:gd name="T2" fmla="*/ 261 w 327"/>
              <a:gd name="T3" fmla="*/ 215 h 316"/>
              <a:gd name="T4" fmla="*/ 254 w 327"/>
              <a:gd name="T5" fmla="*/ 222 h 316"/>
              <a:gd name="T6" fmla="*/ 208 w 327"/>
              <a:gd name="T7" fmla="*/ 222 h 316"/>
              <a:gd name="T8" fmla="*/ 201 w 327"/>
              <a:gd name="T9" fmla="*/ 215 h 316"/>
              <a:gd name="T10" fmla="*/ 201 w 327"/>
              <a:gd name="T11" fmla="*/ 209 h 316"/>
              <a:gd name="T12" fmla="*/ 118 w 327"/>
              <a:gd name="T13" fmla="*/ 209 h 316"/>
              <a:gd name="T14" fmla="*/ 118 w 327"/>
              <a:gd name="T15" fmla="*/ 215 h 316"/>
              <a:gd name="T16" fmla="*/ 111 w 327"/>
              <a:gd name="T17" fmla="*/ 222 h 316"/>
              <a:gd name="T18" fmla="*/ 64 w 327"/>
              <a:gd name="T19" fmla="*/ 222 h 316"/>
              <a:gd name="T20" fmla="*/ 57 w 327"/>
              <a:gd name="T21" fmla="*/ 215 h 316"/>
              <a:gd name="T22" fmla="*/ 57 w 327"/>
              <a:gd name="T23" fmla="*/ 209 h 316"/>
              <a:gd name="T24" fmla="*/ 39 w 327"/>
              <a:gd name="T25" fmla="*/ 209 h 316"/>
              <a:gd name="T26" fmla="*/ 0 w 327"/>
              <a:gd name="T27" fmla="*/ 193 h 316"/>
              <a:gd name="T28" fmla="*/ 0 w 327"/>
              <a:gd name="T29" fmla="*/ 277 h 316"/>
              <a:gd name="T30" fmla="*/ 39 w 327"/>
              <a:gd name="T31" fmla="*/ 316 h 316"/>
              <a:gd name="T32" fmla="*/ 289 w 327"/>
              <a:gd name="T33" fmla="*/ 316 h 316"/>
              <a:gd name="T34" fmla="*/ 327 w 327"/>
              <a:gd name="T35" fmla="*/ 277 h 316"/>
              <a:gd name="T36" fmla="*/ 327 w 327"/>
              <a:gd name="T37" fmla="*/ 193 h 316"/>
              <a:gd name="T38" fmla="*/ 289 w 327"/>
              <a:gd name="T39" fmla="*/ 209 h 316"/>
              <a:gd name="T40" fmla="*/ 261 w 327"/>
              <a:gd name="T41" fmla="*/ 209 h 316"/>
              <a:gd name="T42" fmla="*/ 289 w 327"/>
              <a:gd name="T43" fmla="*/ 70 h 316"/>
              <a:gd name="T44" fmla="*/ 246 w 327"/>
              <a:gd name="T45" fmla="*/ 70 h 316"/>
              <a:gd name="T46" fmla="*/ 246 w 327"/>
              <a:gd name="T47" fmla="*/ 51 h 316"/>
              <a:gd name="T48" fmla="*/ 196 w 327"/>
              <a:gd name="T49" fmla="*/ 0 h 316"/>
              <a:gd name="T50" fmla="*/ 132 w 327"/>
              <a:gd name="T51" fmla="*/ 0 h 316"/>
              <a:gd name="T52" fmla="*/ 81 w 327"/>
              <a:gd name="T53" fmla="*/ 51 h 316"/>
              <a:gd name="T54" fmla="*/ 81 w 327"/>
              <a:gd name="T55" fmla="*/ 70 h 316"/>
              <a:gd name="T56" fmla="*/ 39 w 327"/>
              <a:gd name="T57" fmla="*/ 70 h 316"/>
              <a:gd name="T58" fmla="*/ 0 w 327"/>
              <a:gd name="T59" fmla="*/ 109 h 316"/>
              <a:gd name="T60" fmla="*/ 0 w 327"/>
              <a:gd name="T61" fmla="*/ 155 h 316"/>
              <a:gd name="T62" fmla="*/ 39 w 327"/>
              <a:gd name="T63" fmla="*/ 194 h 316"/>
              <a:gd name="T64" fmla="*/ 57 w 327"/>
              <a:gd name="T65" fmla="*/ 194 h 316"/>
              <a:gd name="T66" fmla="*/ 57 w 327"/>
              <a:gd name="T67" fmla="*/ 184 h 316"/>
              <a:gd name="T68" fmla="*/ 64 w 327"/>
              <a:gd name="T69" fmla="*/ 177 h 316"/>
              <a:gd name="T70" fmla="*/ 111 w 327"/>
              <a:gd name="T71" fmla="*/ 177 h 316"/>
              <a:gd name="T72" fmla="*/ 118 w 327"/>
              <a:gd name="T73" fmla="*/ 184 h 316"/>
              <a:gd name="T74" fmla="*/ 118 w 327"/>
              <a:gd name="T75" fmla="*/ 194 h 316"/>
              <a:gd name="T76" fmla="*/ 201 w 327"/>
              <a:gd name="T77" fmla="*/ 194 h 316"/>
              <a:gd name="T78" fmla="*/ 201 w 327"/>
              <a:gd name="T79" fmla="*/ 184 h 316"/>
              <a:gd name="T80" fmla="*/ 208 w 327"/>
              <a:gd name="T81" fmla="*/ 177 h 316"/>
              <a:gd name="T82" fmla="*/ 254 w 327"/>
              <a:gd name="T83" fmla="*/ 177 h 316"/>
              <a:gd name="T84" fmla="*/ 261 w 327"/>
              <a:gd name="T85" fmla="*/ 184 h 316"/>
              <a:gd name="T86" fmla="*/ 261 w 327"/>
              <a:gd name="T87" fmla="*/ 194 h 316"/>
              <a:gd name="T88" fmla="*/ 289 w 327"/>
              <a:gd name="T89" fmla="*/ 194 h 316"/>
              <a:gd name="T90" fmla="*/ 327 w 327"/>
              <a:gd name="T91" fmla="*/ 155 h 316"/>
              <a:gd name="T92" fmla="*/ 327 w 327"/>
              <a:gd name="T93" fmla="*/ 109 h 316"/>
              <a:gd name="T94" fmla="*/ 289 w 327"/>
              <a:gd name="T95" fmla="*/ 70 h 316"/>
              <a:gd name="T96" fmla="*/ 220 w 327"/>
              <a:gd name="T97" fmla="*/ 70 h 316"/>
              <a:gd name="T98" fmla="*/ 108 w 327"/>
              <a:gd name="T99" fmla="*/ 70 h 316"/>
              <a:gd name="T100" fmla="*/ 108 w 327"/>
              <a:gd name="T101" fmla="*/ 51 h 316"/>
              <a:gd name="T102" fmla="*/ 132 w 327"/>
              <a:gd name="T103" fmla="*/ 27 h 316"/>
              <a:gd name="T104" fmla="*/ 196 w 327"/>
              <a:gd name="T105" fmla="*/ 27 h 316"/>
              <a:gd name="T106" fmla="*/ 220 w 327"/>
              <a:gd name="T107" fmla="*/ 51 h 316"/>
              <a:gd name="T108" fmla="*/ 220 w 327"/>
              <a:gd name="T109" fmla="*/ 7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7" h="316">
                <a:moveTo>
                  <a:pt x="261" y="209"/>
                </a:moveTo>
                <a:cubicBezTo>
                  <a:pt x="261" y="215"/>
                  <a:pt x="261" y="215"/>
                  <a:pt x="261" y="215"/>
                </a:cubicBezTo>
                <a:cubicBezTo>
                  <a:pt x="261" y="219"/>
                  <a:pt x="258" y="222"/>
                  <a:pt x="25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04" y="222"/>
                  <a:pt x="201" y="219"/>
                  <a:pt x="201" y="215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18" y="209"/>
                  <a:pt x="118" y="209"/>
                  <a:pt x="118" y="209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19"/>
                  <a:pt x="115" y="222"/>
                  <a:pt x="111" y="222"/>
                </a:cubicBezTo>
                <a:cubicBezTo>
                  <a:pt x="64" y="222"/>
                  <a:pt x="64" y="222"/>
                  <a:pt x="64" y="222"/>
                </a:cubicBezTo>
                <a:cubicBezTo>
                  <a:pt x="61" y="222"/>
                  <a:pt x="57" y="219"/>
                  <a:pt x="57" y="215"/>
                </a:cubicBezTo>
                <a:cubicBezTo>
                  <a:pt x="57" y="209"/>
                  <a:pt x="57" y="209"/>
                  <a:pt x="57" y="209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24" y="209"/>
                  <a:pt x="10" y="203"/>
                  <a:pt x="0" y="193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98"/>
                  <a:pt x="18" y="316"/>
                  <a:pt x="39" y="316"/>
                </a:cubicBezTo>
                <a:cubicBezTo>
                  <a:pt x="289" y="316"/>
                  <a:pt x="289" y="316"/>
                  <a:pt x="289" y="316"/>
                </a:cubicBezTo>
                <a:cubicBezTo>
                  <a:pt x="310" y="316"/>
                  <a:pt x="327" y="298"/>
                  <a:pt x="327" y="277"/>
                </a:cubicBezTo>
                <a:cubicBezTo>
                  <a:pt x="327" y="193"/>
                  <a:pt x="327" y="193"/>
                  <a:pt x="327" y="193"/>
                </a:cubicBezTo>
                <a:cubicBezTo>
                  <a:pt x="317" y="203"/>
                  <a:pt x="304" y="209"/>
                  <a:pt x="289" y="209"/>
                </a:cubicBezTo>
                <a:lnTo>
                  <a:pt x="261" y="209"/>
                </a:lnTo>
                <a:close/>
                <a:moveTo>
                  <a:pt x="289" y="70"/>
                </a:moveTo>
                <a:cubicBezTo>
                  <a:pt x="246" y="70"/>
                  <a:pt x="246" y="70"/>
                  <a:pt x="246" y="70"/>
                </a:cubicBezTo>
                <a:cubicBezTo>
                  <a:pt x="246" y="51"/>
                  <a:pt x="246" y="51"/>
                  <a:pt x="246" y="51"/>
                </a:cubicBezTo>
                <a:cubicBezTo>
                  <a:pt x="246" y="23"/>
                  <a:pt x="224" y="0"/>
                  <a:pt x="19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04" y="0"/>
                  <a:pt x="81" y="23"/>
                  <a:pt x="81" y="51"/>
                </a:cubicBezTo>
                <a:cubicBezTo>
                  <a:pt x="81" y="70"/>
                  <a:pt x="81" y="70"/>
                  <a:pt x="81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18" y="70"/>
                  <a:pt x="0" y="88"/>
                  <a:pt x="0" y="10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7"/>
                  <a:pt x="18" y="194"/>
                  <a:pt x="39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7" y="180"/>
                  <a:pt x="61" y="177"/>
                  <a:pt x="64" y="177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115" y="177"/>
                  <a:pt x="118" y="180"/>
                  <a:pt x="118" y="184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184"/>
                  <a:pt x="201" y="184"/>
                  <a:pt x="201" y="184"/>
                </a:cubicBezTo>
                <a:cubicBezTo>
                  <a:pt x="201" y="180"/>
                  <a:pt x="204" y="177"/>
                  <a:pt x="208" y="177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8" y="177"/>
                  <a:pt x="261" y="180"/>
                  <a:pt x="261" y="184"/>
                </a:cubicBezTo>
                <a:cubicBezTo>
                  <a:pt x="261" y="194"/>
                  <a:pt x="261" y="194"/>
                  <a:pt x="261" y="194"/>
                </a:cubicBezTo>
                <a:cubicBezTo>
                  <a:pt x="289" y="194"/>
                  <a:pt x="289" y="194"/>
                  <a:pt x="289" y="194"/>
                </a:cubicBezTo>
                <a:cubicBezTo>
                  <a:pt x="310" y="194"/>
                  <a:pt x="327" y="177"/>
                  <a:pt x="327" y="155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7" y="88"/>
                  <a:pt x="310" y="70"/>
                  <a:pt x="289" y="70"/>
                </a:cubicBezTo>
                <a:close/>
                <a:moveTo>
                  <a:pt x="220" y="70"/>
                </a:moveTo>
                <a:cubicBezTo>
                  <a:pt x="108" y="70"/>
                  <a:pt x="108" y="70"/>
                  <a:pt x="108" y="7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38"/>
                  <a:pt x="118" y="27"/>
                  <a:pt x="132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209" y="27"/>
                  <a:pt x="220" y="38"/>
                  <a:pt x="220" y="51"/>
                </a:cubicBezTo>
                <a:lnTo>
                  <a:pt x="22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27564" y="2751924"/>
            <a:ext cx="1325043" cy="1325043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9978">
                  <a:srgbClr val="C69135"/>
                </a:gs>
                <a:gs pos="313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4968778" y="3141015"/>
            <a:ext cx="642614" cy="62103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公司名称</a:t>
            </a:r>
            <a:endParaRPr lang="en-US" altLang="ko-KR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75336" y="4292956"/>
            <a:ext cx="1859280" cy="1083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F1DF9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此处添加名称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进入某某公司担任设计师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一职，具体负责部门画册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设计和宣传海报。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146762" y="2726811"/>
            <a:ext cx="1325043" cy="1325043"/>
            <a:chOff x="1677608" y="2996952"/>
            <a:chExt cx="1395643" cy="1395643"/>
          </a:xfrm>
        </p:grpSpPr>
        <p:sp>
          <p:nvSpPr>
            <p:cNvPr id="2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000">
                  <a:srgbClr val="C69135"/>
                </a:gs>
                <a:gs pos="30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8" name="文本框 9"/>
          <p:cNvSpPr txBox="1"/>
          <p:nvPr/>
        </p:nvSpPr>
        <p:spPr>
          <a:xfrm>
            <a:off x="7487976" y="3118442"/>
            <a:ext cx="642614" cy="62103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公司名称</a:t>
            </a:r>
            <a:endParaRPr lang="en-US" altLang="ko-KR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94535" y="4267843"/>
            <a:ext cx="1859280" cy="101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F1DF9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此处添加名称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进入某某公司担任设计师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一职，具体负责部门画册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设计和宣传海报。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666634" y="2709037"/>
            <a:ext cx="1325043" cy="1325043"/>
            <a:chOff x="1677608" y="2996952"/>
            <a:chExt cx="1395643" cy="1395643"/>
          </a:xfrm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6000">
                  <a:srgbClr val="C69135"/>
                </a:gs>
                <a:gs pos="329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3" name="文本框 9"/>
          <p:cNvSpPr txBox="1"/>
          <p:nvPr/>
        </p:nvSpPr>
        <p:spPr>
          <a:xfrm>
            <a:off x="10007848" y="3098128"/>
            <a:ext cx="642614" cy="62103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公司名称</a:t>
            </a:r>
            <a:endParaRPr lang="en-US" altLang="ko-KR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14406" y="4250069"/>
            <a:ext cx="1859280" cy="101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F1DF9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此处添加名称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进入某某公司担任设计师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一职，具体负责部门画册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设计和宣传海报。</a:t>
            </a:r>
          </a:p>
        </p:txBody>
      </p:sp>
    </p:spTree>
  </p:cSld>
  <p:clrMapOvr>
    <a:masterClrMapping/>
  </p:clrMapOvr>
  <p:transition advTm="201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>
          <a:xfrm>
            <a:off x="5305732" y="4600617"/>
            <a:ext cx="4139789" cy="628291"/>
          </a:xfrm>
          <a:prstGeom prst="roundRect">
            <a:avLst>
              <a:gd name="adj" fmla="val 50000"/>
            </a:avLst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9"/>
          <p:cNvSpPr txBox="1"/>
          <p:nvPr/>
        </p:nvSpPr>
        <p:spPr>
          <a:xfrm>
            <a:off x="6442710" y="4727575"/>
            <a:ext cx="2695575" cy="37465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5863240" y="2512723"/>
            <a:ext cx="3949956" cy="628291"/>
          </a:xfrm>
          <a:prstGeom prst="roundRect">
            <a:avLst>
              <a:gd name="adj" fmla="val 50000"/>
            </a:avLst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6774815" y="2639695"/>
            <a:ext cx="2605405" cy="37465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6" name="椭圆 35"/>
          <p:cNvSpPr/>
          <p:nvPr/>
        </p:nvSpPr>
        <p:spPr>
          <a:xfrm>
            <a:off x="2028806" y="2241060"/>
            <a:ext cx="2447876" cy="2447876"/>
          </a:xfrm>
          <a:prstGeom prst="ellipse">
            <a:avLst/>
          </a:prstGeom>
          <a:noFill/>
          <a:ln w="9525">
            <a:solidFill>
              <a:srgbClr val="F1D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Oval 28"/>
          <p:cNvSpPr/>
          <p:nvPr/>
        </p:nvSpPr>
        <p:spPr>
          <a:xfrm>
            <a:off x="2135710" y="2341554"/>
            <a:ext cx="2234068" cy="2246888"/>
          </a:xfrm>
          <a:prstGeom prst="ellipse">
            <a:avLst/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solidFill>
              <a:srgbClr val="F1DF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920812" y="2133066"/>
            <a:ext cx="2663865" cy="2663865"/>
          </a:xfrm>
          <a:prstGeom prst="ellipse">
            <a:avLst/>
          </a:prstGeom>
          <a:noFill/>
          <a:ln w="9525">
            <a:solidFill>
              <a:srgbClr val="F1D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Oval 28"/>
          <p:cNvSpPr/>
          <p:nvPr/>
        </p:nvSpPr>
        <p:spPr>
          <a:xfrm>
            <a:off x="3250970" y="1683876"/>
            <a:ext cx="935952" cy="941324"/>
          </a:xfrm>
          <a:prstGeom prst="ellipse">
            <a:avLst/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solidFill>
              <a:srgbClr val="F1DF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Oval 28"/>
          <p:cNvSpPr/>
          <p:nvPr/>
        </p:nvSpPr>
        <p:spPr>
          <a:xfrm>
            <a:off x="4038829" y="2449400"/>
            <a:ext cx="527384" cy="530410"/>
          </a:xfrm>
          <a:prstGeom prst="ellipse">
            <a:avLst/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2700">
            <a:solidFill>
              <a:srgbClr val="F1DF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Oval 28"/>
          <p:cNvSpPr/>
          <p:nvPr/>
        </p:nvSpPr>
        <p:spPr>
          <a:xfrm>
            <a:off x="4214083" y="1935863"/>
            <a:ext cx="371686" cy="373818"/>
          </a:xfrm>
          <a:prstGeom prst="ellipse">
            <a:avLst/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2700">
            <a:solidFill>
              <a:srgbClr val="F1DF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2209889" y="3017295"/>
            <a:ext cx="2159890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5449724" y="1494937"/>
            <a:ext cx="3931493" cy="628291"/>
          </a:xfrm>
          <a:prstGeom prst="roundRect">
            <a:avLst>
              <a:gd name="adj" fmla="val 50000"/>
            </a:avLst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017746" y="1341106"/>
            <a:ext cx="935952" cy="935952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9000">
                  <a:srgbClr val="C69135"/>
                </a:gs>
                <a:gs pos="329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3" name="KSO_Shape"/>
          <p:cNvSpPr/>
          <p:nvPr/>
        </p:nvSpPr>
        <p:spPr bwMode="auto">
          <a:xfrm>
            <a:off x="5319644" y="1708159"/>
            <a:ext cx="332155" cy="251883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357620" y="1623060"/>
            <a:ext cx="3190875" cy="37465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449725" y="2349055"/>
            <a:ext cx="935952" cy="935952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5450">
                  <a:srgbClr val="C69135"/>
                </a:gs>
                <a:gs pos="33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KSO_Shape"/>
          <p:cNvSpPr/>
          <p:nvPr/>
        </p:nvSpPr>
        <p:spPr bwMode="auto">
          <a:xfrm>
            <a:off x="5766016" y="2701204"/>
            <a:ext cx="321595" cy="27389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5881703" y="3616420"/>
            <a:ext cx="3931492" cy="628291"/>
          </a:xfrm>
          <a:prstGeom prst="roundRect">
            <a:avLst>
              <a:gd name="adj" fmla="val 50000"/>
            </a:avLst>
          </a:prstGeom>
          <a:gradFill>
            <a:gsLst>
              <a:gs pos="62470">
                <a:srgbClr val="C69135"/>
              </a:gs>
              <a:gs pos="325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9"/>
          <p:cNvSpPr txBox="1"/>
          <p:nvPr/>
        </p:nvSpPr>
        <p:spPr>
          <a:xfrm>
            <a:off x="6789420" y="3744595"/>
            <a:ext cx="2591435" cy="37465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449725" y="3429000"/>
            <a:ext cx="935952" cy="935952"/>
            <a:chOff x="1677608" y="2996952"/>
            <a:chExt cx="1395643" cy="1395643"/>
          </a:xfrm>
        </p:grpSpPr>
        <p:sp>
          <p:nvSpPr>
            <p:cNvPr id="6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4556">
                  <a:srgbClr val="C69135"/>
                </a:gs>
                <a:gs pos="32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7" name="KSO_Shape"/>
          <p:cNvSpPr/>
          <p:nvPr/>
        </p:nvSpPr>
        <p:spPr bwMode="auto">
          <a:xfrm>
            <a:off x="5758959" y="3774655"/>
            <a:ext cx="317482" cy="314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17746" y="4436949"/>
            <a:ext cx="935952" cy="935952"/>
            <a:chOff x="1677608" y="2996952"/>
            <a:chExt cx="1395643" cy="1395643"/>
          </a:xfrm>
        </p:grpSpPr>
        <p:sp>
          <p:nvSpPr>
            <p:cNvPr id="6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5396">
                  <a:srgbClr val="C69135"/>
                </a:gs>
                <a:gs pos="35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1" name="KSO_Shape"/>
          <p:cNvSpPr/>
          <p:nvPr/>
        </p:nvSpPr>
        <p:spPr bwMode="auto">
          <a:xfrm>
            <a:off x="5332550" y="4775071"/>
            <a:ext cx="346585" cy="29459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1750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3" grpId="0"/>
      <p:bldP spid="60" grpId="0" bldLvl="0" animBg="1"/>
      <p:bldP spid="61" grpId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4" grpId="0"/>
      <p:bldP spid="49" grpId="0" bldLvl="0" animBg="1"/>
      <p:bldP spid="53" grpId="0" bldLvl="0" animBg="1"/>
      <p:bldP spid="54" grpId="0"/>
      <p:bldP spid="59" grpId="0" bldLvl="0" animBg="1"/>
      <p:bldP spid="62" grpId="0" bldLvl="0" animBg="1"/>
      <p:bldP spid="63" grpId="0"/>
      <p:bldP spid="67" grpId="0" bldLvl="0" animBg="1"/>
      <p:bldP spid="7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739">
                  <a:srgbClr val="C69135"/>
                </a:gs>
                <a:gs pos="30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613954" y="2024174"/>
            <a:ext cx="836131" cy="63406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284307" y="3769821"/>
            <a:ext cx="156908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PART 04</a:t>
            </a:r>
          </a:p>
        </p:txBody>
      </p:sp>
      <p:grpSp>
        <p:nvGrpSpPr>
          <p:cNvPr id="42" name="组合 41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圆角矩形 47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name="adj" fmla="val 50000"/>
            </a:avLst>
          </a:prstGeom>
          <a:gradFill>
            <a:gsLst>
              <a:gs pos="68306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30" name="Rectangle 60"/>
          <p:cNvSpPr/>
          <p:nvPr/>
        </p:nvSpPr>
        <p:spPr>
          <a:xfrm>
            <a:off x="4368688" y="4984671"/>
            <a:ext cx="3455824" cy="5334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</p:spTree>
  </p:cSld>
  <p:clrMapOvr>
    <a:masterClrMapping/>
  </p:clrMapOvr>
  <p:transition advTm="355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48" grpId="0" bldLvl="0" animBg="1"/>
      <p:bldP spid="29" grpId="0" bldLvl="0" animBg="1"/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000757" y="4122445"/>
            <a:ext cx="1510479" cy="1010366"/>
          </a:xfrm>
          <a:prstGeom prst="line">
            <a:avLst/>
          </a:prstGeom>
          <a:ln w="38100">
            <a:solidFill>
              <a:srgbClr val="F1D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29" idx="6"/>
          </p:cNvCxnSpPr>
          <p:nvPr/>
        </p:nvCxnSpPr>
        <p:spPr>
          <a:xfrm>
            <a:off x="7853621" y="3118647"/>
            <a:ext cx="1626807" cy="751810"/>
          </a:xfrm>
          <a:prstGeom prst="line">
            <a:avLst/>
          </a:prstGeom>
          <a:ln w="38100">
            <a:solidFill>
              <a:srgbClr val="F1D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29" idx="3"/>
          </p:cNvCxnSpPr>
          <p:nvPr/>
        </p:nvCxnSpPr>
        <p:spPr>
          <a:xfrm flipV="1">
            <a:off x="5722456" y="3587120"/>
            <a:ext cx="1000170" cy="1461670"/>
          </a:xfrm>
          <a:prstGeom prst="line">
            <a:avLst/>
          </a:prstGeom>
          <a:ln w="38100">
            <a:solidFill>
              <a:srgbClr val="F1D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71993" y="2533961"/>
            <a:ext cx="2031919" cy="2031919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7065">
                  <a:srgbClr val="C69135"/>
                </a:gs>
                <a:gs pos="35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1DF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01170" y="3062914"/>
            <a:ext cx="850242" cy="949079"/>
            <a:chOff x="3900488" y="973138"/>
            <a:chExt cx="4397376" cy="4908550"/>
          </a:xfrm>
          <a:solidFill>
            <a:schemeClr val="bg1"/>
          </a:solidFill>
        </p:grpSpPr>
        <p:sp>
          <p:nvSpPr>
            <p:cNvPr id="19" name="Freeform 118"/>
            <p:cNvSpPr/>
            <p:nvPr/>
          </p:nvSpPr>
          <p:spPr bwMode="auto">
            <a:xfrm>
              <a:off x="6178551" y="3494088"/>
              <a:ext cx="2119313" cy="2387600"/>
            </a:xfrm>
            <a:custGeom>
              <a:avLst/>
              <a:gdLst>
                <a:gd name="T0" fmla="*/ 564 w 564"/>
                <a:gd name="T1" fmla="*/ 254 h 635"/>
                <a:gd name="T2" fmla="*/ 564 w 564"/>
                <a:gd name="T3" fmla="*/ 635 h 635"/>
                <a:gd name="T4" fmla="*/ 41 w 564"/>
                <a:gd name="T5" fmla="*/ 635 h 635"/>
                <a:gd name="T6" fmla="*/ 102 w 564"/>
                <a:gd name="T7" fmla="*/ 539 h 635"/>
                <a:gd name="T8" fmla="*/ 0 w 564"/>
                <a:gd name="T9" fmla="*/ 168 h 635"/>
                <a:gd name="T10" fmla="*/ 245 w 564"/>
                <a:gd name="T11" fmla="*/ 0 h 635"/>
                <a:gd name="T12" fmla="*/ 564 w 564"/>
                <a:gd name="T13" fmla="*/ 25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35">
                  <a:moveTo>
                    <a:pt x="564" y="254"/>
                  </a:moveTo>
                  <a:cubicBezTo>
                    <a:pt x="564" y="511"/>
                    <a:pt x="564" y="635"/>
                    <a:pt x="564" y="635"/>
                  </a:cubicBezTo>
                  <a:cubicBezTo>
                    <a:pt x="41" y="635"/>
                    <a:pt x="41" y="635"/>
                    <a:pt x="41" y="635"/>
                  </a:cubicBezTo>
                  <a:cubicBezTo>
                    <a:pt x="102" y="539"/>
                    <a:pt x="102" y="539"/>
                    <a:pt x="102" y="539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08" y="160"/>
                    <a:pt x="201" y="93"/>
                    <a:pt x="245" y="0"/>
                  </a:cubicBezTo>
                  <a:cubicBezTo>
                    <a:pt x="400" y="41"/>
                    <a:pt x="564" y="118"/>
                    <a:pt x="56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19"/>
            <p:cNvSpPr>
              <a:spLocks noEditPoints="1"/>
            </p:cNvSpPr>
            <p:nvPr/>
          </p:nvSpPr>
          <p:spPr bwMode="auto">
            <a:xfrm>
              <a:off x="4708526" y="973138"/>
              <a:ext cx="2792413" cy="2792413"/>
            </a:xfrm>
            <a:custGeom>
              <a:avLst/>
              <a:gdLst>
                <a:gd name="T0" fmla="*/ 349 w 743"/>
                <a:gd name="T1" fmla="*/ 591 h 743"/>
                <a:gd name="T2" fmla="*/ 314 w 743"/>
                <a:gd name="T3" fmla="*/ 626 h 743"/>
                <a:gd name="T4" fmla="*/ 349 w 743"/>
                <a:gd name="T5" fmla="*/ 660 h 743"/>
                <a:gd name="T6" fmla="*/ 384 w 743"/>
                <a:gd name="T7" fmla="*/ 626 h 743"/>
                <a:gd name="T8" fmla="*/ 349 w 743"/>
                <a:gd name="T9" fmla="*/ 591 h 743"/>
                <a:gd name="T10" fmla="*/ 316 w 743"/>
                <a:gd name="T11" fmla="*/ 569 h 743"/>
                <a:gd name="T12" fmla="*/ 378 w 743"/>
                <a:gd name="T13" fmla="*/ 569 h 743"/>
                <a:gd name="T14" fmla="*/ 378 w 743"/>
                <a:gd name="T15" fmla="*/ 479 h 743"/>
                <a:gd name="T16" fmla="*/ 550 w 743"/>
                <a:gd name="T17" fmla="*/ 307 h 743"/>
                <a:gd name="T18" fmla="*/ 378 w 743"/>
                <a:gd name="T19" fmla="*/ 135 h 743"/>
                <a:gd name="T20" fmla="*/ 207 w 743"/>
                <a:gd name="T21" fmla="*/ 307 h 743"/>
                <a:gd name="T22" fmla="*/ 270 w 743"/>
                <a:gd name="T23" fmla="*/ 307 h 743"/>
                <a:gd name="T24" fmla="*/ 378 w 743"/>
                <a:gd name="T25" fmla="*/ 199 h 743"/>
                <a:gd name="T26" fmla="*/ 486 w 743"/>
                <a:gd name="T27" fmla="*/ 307 h 743"/>
                <a:gd name="T28" fmla="*/ 378 w 743"/>
                <a:gd name="T29" fmla="*/ 415 h 743"/>
                <a:gd name="T30" fmla="*/ 316 w 743"/>
                <a:gd name="T31" fmla="*/ 415 h 743"/>
                <a:gd name="T32" fmla="*/ 316 w 743"/>
                <a:gd name="T33" fmla="*/ 569 h 743"/>
                <a:gd name="T34" fmla="*/ 371 w 743"/>
                <a:gd name="T35" fmla="*/ 0 h 743"/>
                <a:gd name="T36" fmla="*/ 743 w 743"/>
                <a:gd name="T37" fmla="*/ 372 h 743"/>
                <a:gd name="T38" fmla="*/ 371 w 743"/>
                <a:gd name="T39" fmla="*/ 743 h 743"/>
                <a:gd name="T40" fmla="*/ 0 w 743"/>
                <a:gd name="T41" fmla="*/ 372 h 743"/>
                <a:gd name="T42" fmla="*/ 371 w 743"/>
                <a:gd name="T43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3" h="743">
                  <a:moveTo>
                    <a:pt x="349" y="591"/>
                  </a:moveTo>
                  <a:cubicBezTo>
                    <a:pt x="330" y="591"/>
                    <a:pt x="314" y="606"/>
                    <a:pt x="314" y="626"/>
                  </a:cubicBezTo>
                  <a:cubicBezTo>
                    <a:pt x="314" y="645"/>
                    <a:pt x="330" y="660"/>
                    <a:pt x="349" y="660"/>
                  </a:cubicBezTo>
                  <a:cubicBezTo>
                    <a:pt x="368" y="660"/>
                    <a:pt x="384" y="645"/>
                    <a:pt x="384" y="626"/>
                  </a:cubicBezTo>
                  <a:cubicBezTo>
                    <a:pt x="384" y="606"/>
                    <a:pt x="368" y="591"/>
                    <a:pt x="349" y="591"/>
                  </a:cubicBezTo>
                  <a:close/>
                  <a:moveTo>
                    <a:pt x="316" y="569"/>
                  </a:moveTo>
                  <a:cubicBezTo>
                    <a:pt x="378" y="569"/>
                    <a:pt x="378" y="569"/>
                    <a:pt x="378" y="569"/>
                  </a:cubicBezTo>
                  <a:cubicBezTo>
                    <a:pt x="378" y="479"/>
                    <a:pt x="378" y="479"/>
                    <a:pt x="378" y="479"/>
                  </a:cubicBezTo>
                  <a:cubicBezTo>
                    <a:pt x="473" y="479"/>
                    <a:pt x="550" y="402"/>
                    <a:pt x="550" y="307"/>
                  </a:cubicBezTo>
                  <a:cubicBezTo>
                    <a:pt x="550" y="212"/>
                    <a:pt x="473" y="135"/>
                    <a:pt x="378" y="135"/>
                  </a:cubicBezTo>
                  <a:cubicBezTo>
                    <a:pt x="283" y="135"/>
                    <a:pt x="207" y="212"/>
                    <a:pt x="207" y="307"/>
                  </a:cubicBezTo>
                  <a:cubicBezTo>
                    <a:pt x="270" y="307"/>
                    <a:pt x="270" y="307"/>
                    <a:pt x="270" y="307"/>
                  </a:cubicBezTo>
                  <a:cubicBezTo>
                    <a:pt x="270" y="247"/>
                    <a:pt x="319" y="199"/>
                    <a:pt x="378" y="199"/>
                  </a:cubicBezTo>
                  <a:cubicBezTo>
                    <a:pt x="438" y="199"/>
                    <a:pt x="486" y="247"/>
                    <a:pt x="486" y="307"/>
                  </a:cubicBezTo>
                  <a:cubicBezTo>
                    <a:pt x="486" y="367"/>
                    <a:pt x="438" y="415"/>
                    <a:pt x="378" y="415"/>
                  </a:cubicBezTo>
                  <a:cubicBezTo>
                    <a:pt x="316" y="415"/>
                    <a:pt x="316" y="415"/>
                    <a:pt x="316" y="415"/>
                  </a:cubicBezTo>
                  <a:lnTo>
                    <a:pt x="316" y="569"/>
                  </a:lnTo>
                  <a:close/>
                  <a:moveTo>
                    <a:pt x="371" y="0"/>
                  </a:moveTo>
                  <a:cubicBezTo>
                    <a:pt x="577" y="0"/>
                    <a:pt x="743" y="167"/>
                    <a:pt x="743" y="372"/>
                  </a:cubicBezTo>
                  <a:cubicBezTo>
                    <a:pt x="743" y="577"/>
                    <a:pt x="577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7"/>
                    <a:pt x="166" y="0"/>
                    <a:pt x="3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20"/>
            <p:cNvSpPr/>
            <p:nvPr/>
          </p:nvSpPr>
          <p:spPr bwMode="auto">
            <a:xfrm>
              <a:off x="3900488" y="3494088"/>
              <a:ext cx="2120900" cy="2387600"/>
            </a:xfrm>
            <a:custGeom>
              <a:avLst/>
              <a:gdLst>
                <a:gd name="T0" fmla="*/ 564 w 564"/>
                <a:gd name="T1" fmla="*/ 168 h 635"/>
                <a:gd name="T2" fmla="*/ 461 w 564"/>
                <a:gd name="T3" fmla="*/ 539 h 635"/>
                <a:gd name="T4" fmla="*/ 523 w 564"/>
                <a:gd name="T5" fmla="*/ 635 h 635"/>
                <a:gd name="T6" fmla="*/ 0 w 564"/>
                <a:gd name="T7" fmla="*/ 635 h 635"/>
                <a:gd name="T8" fmla="*/ 0 w 564"/>
                <a:gd name="T9" fmla="*/ 254 h 635"/>
                <a:gd name="T10" fmla="*/ 318 w 564"/>
                <a:gd name="T11" fmla="*/ 0 h 635"/>
                <a:gd name="T12" fmla="*/ 564 w 564"/>
                <a:gd name="T13" fmla="*/ 16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35">
                  <a:moveTo>
                    <a:pt x="564" y="168"/>
                  </a:moveTo>
                  <a:cubicBezTo>
                    <a:pt x="461" y="539"/>
                    <a:pt x="461" y="539"/>
                    <a:pt x="461" y="539"/>
                  </a:cubicBezTo>
                  <a:cubicBezTo>
                    <a:pt x="523" y="635"/>
                    <a:pt x="523" y="635"/>
                    <a:pt x="523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511"/>
                    <a:pt x="0" y="254"/>
                  </a:cubicBezTo>
                  <a:cubicBezTo>
                    <a:pt x="0" y="118"/>
                    <a:pt x="164" y="41"/>
                    <a:pt x="318" y="0"/>
                  </a:cubicBezTo>
                  <a:cubicBezTo>
                    <a:pt x="363" y="93"/>
                    <a:pt x="455" y="160"/>
                    <a:pt x="56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20777" y="4551832"/>
            <a:ext cx="1325043" cy="1325043"/>
            <a:chOff x="1677608" y="2996952"/>
            <a:chExt cx="1395643" cy="1395643"/>
          </a:xfrm>
        </p:grpSpPr>
        <p:sp>
          <p:nvSpPr>
            <p:cNvPr id="2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9197">
                  <a:srgbClr val="C69135"/>
                </a:gs>
                <a:gs pos="317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4761992" y="5072186"/>
            <a:ext cx="642614" cy="34417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4084989" y="3551309"/>
            <a:ext cx="1927860" cy="770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F1DF9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此处添加名称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就读某某省某某市</a:t>
            </a:r>
            <a:r>
              <a:rPr lang="en-US" altLang="zh-CN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XXX</a:t>
            </a: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学校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专业名称。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528578" y="2456126"/>
            <a:ext cx="1325043" cy="1325043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320">
                  <a:srgbClr val="C69135"/>
                </a:gs>
                <a:gs pos="30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1" name="文本框 9"/>
          <p:cNvSpPr txBox="1"/>
          <p:nvPr/>
        </p:nvSpPr>
        <p:spPr>
          <a:xfrm>
            <a:off x="6869793" y="2976479"/>
            <a:ext cx="642614" cy="34417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316876" y="1386584"/>
            <a:ext cx="1927860" cy="770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F1DF9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此处添加名称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就读某某省某某市</a:t>
            </a:r>
            <a:r>
              <a:rPr lang="en-US" altLang="zh-CN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XXX</a:t>
            </a: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学校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专业名称。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307326" y="3085387"/>
            <a:ext cx="1325043" cy="1325043"/>
            <a:chOff x="1677608" y="2996952"/>
            <a:chExt cx="1395643" cy="1395643"/>
          </a:xfrm>
        </p:grpSpPr>
        <p:sp>
          <p:nvSpPr>
            <p:cNvPr id="3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3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2470">
                  <a:srgbClr val="C69135"/>
                </a:gs>
                <a:gs pos="28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6" name="文本框 9"/>
          <p:cNvSpPr txBox="1"/>
          <p:nvPr/>
        </p:nvSpPr>
        <p:spPr>
          <a:xfrm>
            <a:off x="9648541" y="3605740"/>
            <a:ext cx="642614" cy="34417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9060203" y="4592839"/>
            <a:ext cx="1927860" cy="770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F1DF9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此处添加名称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就读某某省某某市</a:t>
            </a:r>
            <a:r>
              <a:rPr lang="en-US" altLang="zh-CN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XXX</a:t>
            </a: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学校</a:t>
            </a:r>
            <a:endParaRPr lang="en-US" altLang="zh-CN" sz="1200" kern="100" dirty="0">
              <a:solidFill>
                <a:srgbClr val="F1DF97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CN" altLang="en-US" sz="1200" kern="100" dirty="0">
                <a:solidFill>
                  <a:srgbClr val="F1DF97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专业名称。</a:t>
            </a:r>
          </a:p>
        </p:txBody>
      </p:sp>
    </p:spTree>
  </p:cSld>
  <p:clrMapOvr>
    <a:masterClrMapping/>
  </p:clrMapOvr>
  <p:transition advTm="182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548678" y="1989073"/>
            <a:ext cx="3095843" cy="1511923"/>
          </a:xfrm>
          <a:prstGeom prst="roundRect">
            <a:avLst>
              <a:gd name="adj" fmla="val 11271"/>
            </a:avLst>
          </a:prstGeom>
          <a:gradFill>
            <a:gsLst>
              <a:gs pos="63768">
                <a:srgbClr val="C69135"/>
              </a:gs>
              <a:gs pos="346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5" name="文本框 9"/>
          <p:cNvSpPr txBox="1"/>
          <p:nvPr/>
        </p:nvSpPr>
        <p:spPr>
          <a:xfrm>
            <a:off x="5016655" y="2405229"/>
            <a:ext cx="2159890" cy="80581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经验</a:t>
            </a:r>
            <a:endParaRPr lang="en-US" altLang="ko-KR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852561" y="2108163"/>
            <a:ext cx="3095843" cy="1273744"/>
          </a:xfrm>
          <a:prstGeom prst="roundRect">
            <a:avLst>
              <a:gd name="adj" fmla="val 11271"/>
            </a:avLst>
          </a:prstGeom>
          <a:solidFill>
            <a:schemeClr val="bg1"/>
          </a:soli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320538" y="2187063"/>
            <a:ext cx="3095843" cy="1115943"/>
          </a:xfrm>
          <a:prstGeom prst="roundRect">
            <a:avLst>
              <a:gd name="adj" fmla="val 11271"/>
            </a:avLst>
          </a:prstGeom>
          <a:gradFill>
            <a:gsLst>
              <a:gs pos="63768">
                <a:srgbClr val="C69135"/>
              </a:gs>
              <a:gs pos="346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2136801" y="2108163"/>
            <a:ext cx="3095843" cy="1273744"/>
          </a:xfrm>
          <a:prstGeom prst="roundRect">
            <a:avLst>
              <a:gd name="adj" fmla="val 11271"/>
            </a:avLst>
          </a:prstGeom>
          <a:solidFill>
            <a:schemeClr val="bg1"/>
          </a:soli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704823" y="2187063"/>
            <a:ext cx="3095843" cy="1115943"/>
          </a:xfrm>
          <a:prstGeom prst="roundRect">
            <a:avLst>
              <a:gd name="adj" fmla="val 11271"/>
            </a:avLst>
          </a:prstGeom>
          <a:gradFill>
            <a:gsLst>
              <a:gs pos="63768">
                <a:srgbClr val="C69135"/>
              </a:gs>
              <a:gs pos="346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2413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680519" y="2416638"/>
            <a:ext cx="2375879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sp>
        <p:nvSpPr>
          <p:cNvPr id="41" name="矩形 40"/>
          <p:cNvSpPr/>
          <p:nvPr/>
        </p:nvSpPr>
        <p:spPr>
          <a:xfrm>
            <a:off x="2208797" y="2421051"/>
            <a:ext cx="2375879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4548678" y="4004971"/>
            <a:ext cx="3095843" cy="1511923"/>
          </a:xfrm>
          <a:prstGeom prst="roundRect">
            <a:avLst>
              <a:gd name="adj" fmla="val 11271"/>
            </a:avLst>
          </a:prstGeom>
          <a:gradFill>
            <a:gsLst>
              <a:gs pos="63768">
                <a:srgbClr val="C69135"/>
              </a:gs>
              <a:gs pos="346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5016655" y="4421126"/>
            <a:ext cx="2159890" cy="80581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职业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经验</a:t>
            </a:r>
            <a:endParaRPr lang="en-US" altLang="ko-KR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852561" y="4124060"/>
            <a:ext cx="3095843" cy="1273744"/>
          </a:xfrm>
          <a:prstGeom prst="roundRect">
            <a:avLst>
              <a:gd name="adj" fmla="val 11271"/>
            </a:avLst>
          </a:prstGeom>
          <a:solidFill>
            <a:schemeClr val="bg1"/>
          </a:soli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320538" y="4202961"/>
            <a:ext cx="3095843" cy="1115943"/>
          </a:xfrm>
          <a:prstGeom prst="roundRect">
            <a:avLst>
              <a:gd name="adj" fmla="val 11271"/>
            </a:avLst>
          </a:prstGeom>
          <a:gradFill>
            <a:gsLst>
              <a:gs pos="63768">
                <a:srgbClr val="C69135"/>
              </a:gs>
              <a:gs pos="346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2136801" y="4124060"/>
            <a:ext cx="3095843" cy="1273744"/>
          </a:xfrm>
          <a:prstGeom prst="roundRect">
            <a:avLst>
              <a:gd name="adj" fmla="val 11271"/>
            </a:avLst>
          </a:prstGeom>
          <a:solidFill>
            <a:schemeClr val="bg1"/>
          </a:soli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1704823" y="4202961"/>
            <a:ext cx="3095843" cy="1115943"/>
          </a:xfrm>
          <a:prstGeom prst="roundRect">
            <a:avLst>
              <a:gd name="adj" fmla="val 11271"/>
            </a:avLst>
          </a:prstGeom>
          <a:gradFill>
            <a:gsLst>
              <a:gs pos="63768">
                <a:srgbClr val="C69135"/>
              </a:gs>
              <a:gs pos="346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2413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680519" y="4432535"/>
            <a:ext cx="2375879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  <p:sp>
        <p:nvSpPr>
          <p:cNvPr id="51" name="矩形 50"/>
          <p:cNvSpPr/>
          <p:nvPr/>
        </p:nvSpPr>
        <p:spPr>
          <a:xfrm>
            <a:off x="2208797" y="4436949"/>
            <a:ext cx="2375879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advTm="131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/>
      <p:bldP spid="36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 bldLvl="0" animBg="1"/>
      <p:bldP spid="43" grpId="0"/>
      <p:bldP spid="44" grpId="0" bldLvl="0" animBg="1"/>
      <p:bldP spid="45" grpId="0" bldLvl="0" animBg="1"/>
      <p:bldP spid="46" grpId="0" bldLvl="0" animBg="1"/>
      <p:bldP spid="47" grpId="0" bldLvl="0" animBg="1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32922" y="1560949"/>
            <a:ext cx="2678907" cy="1956760"/>
          </a:xfrm>
          <a:prstGeom prst="round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36376" y="1598323"/>
            <a:ext cx="2678907" cy="1956760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76818" y="1651253"/>
            <a:ext cx="2678907" cy="1956760"/>
          </a:xfrm>
          <a:prstGeom prst="roundRect">
            <a:avLst/>
          </a:prstGeom>
        </p:spPr>
      </p:pic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76819" y="3149658"/>
            <a:ext cx="2663865" cy="515392"/>
            <a:chOff x="1777107" y="3110792"/>
            <a:chExt cx="2664296" cy="515475"/>
          </a:xfrm>
        </p:grpSpPr>
        <p:sp>
          <p:nvSpPr>
            <p:cNvPr id="16" name="圆角矩形 15"/>
            <p:cNvSpPr/>
            <p:nvPr/>
          </p:nvSpPr>
          <p:spPr>
            <a:xfrm>
              <a:off x="1777107" y="3110792"/>
              <a:ext cx="2664296" cy="515475"/>
            </a:xfrm>
            <a:prstGeom prst="roundRect">
              <a:avLst>
                <a:gd name="adj" fmla="val 50000"/>
              </a:avLst>
            </a:prstGeom>
            <a:gradFill>
              <a:gsLst>
                <a:gs pos="66663">
                  <a:srgbClr val="C69135"/>
                </a:gs>
                <a:gs pos="37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3000000" scaled="0"/>
            </a:gradFill>
            <a:ln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2641203" y="3140968"/>
              <a:ext cx="932748" cy="436316"/>
            </a:xfrm>
            <a:prstGeom prst="rect">
              <a:avLst/>
            </a:prstGeom>
            <a:noFill/>
            <a:effectLst/>
          </p:spPr>
          <p:txBody>
            <a:bodyPr wrap="square" lIns="68568" tIns="34284" rIns="68568" bIns="34284" rtlCol="0">
              <a:spAutoFit/>
            </a:bodyPr>
            <a:lstStyle/>
            <a:p>
              <a:pPr marL="0" lvl="1" algn="ctr"/>
              <a:r>
                <a:rPr lang="en-US" altLang="zh-CN" sz="240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00666" y="3110153"/>
            <a:ext cx="2592848" cy="505919"/>
            <a:chOff x="4801443" y="3071283"/>
            <a:chExt cx="2593268" cy="506001"/>
          </a:xfrm>
        </p:grpSpPr>
        <p:sp>
          <p:nvSpPr>
            <p:cNvPr id="21" name="圆角矩形 20"/>
            <p:cNvSpPr/>
            <p:nvPr/>
          </p:nvSpPr>
          <p:spPr>
            <a:xfrm>
              <a:off x="4801443" y="3071283"/>
              <a:ext cx="2593268" cy="501733"/>
            </a:xfrm>
            <a:prstGeom prst="roundRect">
              <a:avLst>
                <a:gd name="adj" fmla="val 50000"/>
              </a:avLst>
            </a:prstGeom>
            <a:gradFill>
              <a:gsLst>
                <a:gs pos="66663">
                  <a:srgbClr val="C69135"/>
                </a:gs>
                <a:gs pos="37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3000000" scaled="0"/>
            </a:gradFill>
            <a:ln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5665538" y="3140968"/>
              <a:ext cx="907883" cy="436316"/>
            </a:xfrm>
            <a:prstGeom prst="rect">
              <a:avLst/>
            </a:prstGeom>
            <a:noFill/>
            <a:effectLst/>
          </p:spPr>
          <p:txBody>
            <a:bodyPr wrap="square" lIns="68568" tIns="34284" rIns="68568" bIns="34284" rtlCol="0">
              <a:spAutoFit/>
            </a:bodyPr>
            <a:lstStyle/>
            <a:p>
              <a:pPr marL="0" lvl="1" algn="ctr"/>
              <a:r>
                <a:rPr lang="en-US" altLang="zh-CN" sz="240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75952" y="3110153"/>
            <a:ext cx="2592848" cy="505919"/>
            <a:chOff x="7777211" y="3071283"/>
            <a:chExt cx="2593268" cy="506001"/>
          </a:xfrm>
        </p:grpSpPr>
        <p:sp>
          <p:nvSpPr>
            <p:cNvPr id="26" name="圆角矩形 25"/>
            <p:cNvSpPr/>
            <p:nvPr/>
          </p:nvSpPr>
          <p:spPr>
            <a:xfrm>
              <a:off x="7777211" y="3071283"/>
              <a:ext cx="2593268" cy="501733"/>
            </a:xfrm>
            <a:prstGeom prst="roundRect">
              <a:avLst>
                <a:gd name="adj" fmla="val 50000"/>
              </a:avLst>
            </a:prstGeom>
            <a:gradFill>
              <a:gsLst>
                <a:gs pos="66663">
                  <a:srgbClr val="C69135"/>
                </a:gs>
                <a:gs pos="37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3000000" scaled="0"/>
            </a:gradFill>
            <a:ln>
              <a:solidFill>
                <a:srgbClr val="F1D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8689875" y="3140968"/>
              <a:ext cx="859314" cy="436316"/>
            </a:xfrm>
            <a:prstGeom prst="rect">
              <a:avLst/>
            </a:prstGeom>
            <a:noFill/>
            <a:effectLst/>
          </p:spPr>
          <p:txBody>
            <a:bodyPr wrap="square" lIns="68568" tIns="34284" rIns="68568" bIns="34284" rtlCol="0">
              <a:spAutoFit/>
            </a:bodyPr>
            <a:lstStyle/>
            <a:p>
              <a:pPr marL="0" lvl="1" algn="ctr"/>
              <a:r>
                <a:rPr lang="en-US" altLang="zh-CN" sz="240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69072" y="3840192"/>
            <a:ext cx="1135752" cy="1135752"/>
            <a:chOff x="1677608" y="2996952"/>
            <a:chExt cx="1395643" cy="1395643"/>
          </a:xfrm>
        </p:grpSpPr>
        <p:sp>
          <p:nvSpPr>
            <p:cNvPr id="2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9173">
                  <a:srgbClr val="C69135"/>
                </a:gs>
                <a:gs pos="32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925407" y="4216913"/>
            <a:ext cx="423081" cy="390095"/>
            <a:chOff x="7339246" y="1487600"/>
            <a:chExt cx="423150" cy="390158"/>
          </a:xfrm>
        </p:grpSpPr>
        <p:sp>
          <p:nvSpPr>
            <p:cNvPr id="31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80794" y="5208123"/>
            <a:ext cx="1656209" cy="866525"/>
            <a:chOff x="2496894" y="3984275"/>
            <a:chExt cx="1656477" cy="866665"/>
          </a:xfrm>
        </p:grpSpPr>
        <p:grpSp>
          <p:nvGrpSpPr>
            <p:cNvPr id="35" name="组合 3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1DF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1DF97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1DF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1DF97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99205" y="3984275"/>
              <a:ext cx="1333743" cy="830902"/>
              <a:chOff x="4271689" y="1207551"/>
              <a:chExt cx="1333743" cy="830902"/>
            </a:xfrm>
          </p:grpSpPr>
          <p:sp>
            <p:nvSpPr>
              <p:cNvPr id="38" name="文本框 30"/>
              <p:cNvSpPr txBox="1"/>
              <p:nvPr/>
            </p:nvSpPr>
            <p:spPr>
              <a:xfrm>
                <a:off x="4283968" y="1207551"/>
                <a:ext cx="1276564" cy="368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1DF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自身努力</a:t>
                </a:r>
              </a:p>
            </p:txBody>
          </p:sp>
          <p:sp>
            <p:nvSpPr>
              <p:cNvPr id="39" name="文本框 31"/>
              <p:cNvSpPr txBox="1"/>
              <p:nvPr/>
            </p:nvSpPr>
            <p:spPr>
              <a:xfrm>
                <a:off x="4271689" y="1504967"/>
                <a:ext cx="1333743" cy="533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F1DF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3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1DF9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20629" y="3877167"/>
            <a:ext cx="1135752" cy="1135752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9179">
                  <a:srgbClr val="C69135"/>
                </a:gs>
                <a:gs pos="33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7227" y="4232513"/>
            <a:ext cx="448781" cy="456938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232351" y="5208123"/>
            <a:ext cx="1656209" cy="866525"/>
            <a:chOff x="2496894" y="3984275"/>
            <a:chExt cx="1656477" cy="866665"/>
          </a:xfrm>
        </p:grpSpPr>
        <p:grpSp>
          <p:nvGrpSpPr>
            <p:cNvPr id="51" name="组合 50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6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1DF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1DF97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1DF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1DF97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699205" y="3984275"/>
              <a:ext cx="1333743" cy="830902"/>
              <a:chOff x="4271689" y="1207551"/>
              <a:chExt cx="1333743" cy="830902"/>
            </a:xfrm>
          </p:grpSpPr>
          <p:sp>
            <p:nvSpPr>
              <p:cNvPr id="54" name="文本框 30"/>
              <p:cNvSpPr txBox="1"/>
              <p:nvPr/>
            </p:nvSpPr>
            <p:spPr>
              <a:xfrm>
                <a:off x="4283968" y="1207551"/>
                <a:ext cx="1276564" cy="368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1DF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合作机制</a:t>
                </a:r>
              </a:p>
            </p:txBody>
          </p:sp>
          <p:sp>
            <p:nvSpPr>
              <p:cNvPr id="55" name="文本框 31"/>
              <p:cNvSpPr txBox="1"/>
              <p:nvPr/>
            </p:nvSpPr>
            <p:spPr>
              <a:xfrm>
                <a:off x="4271689" y="1504967"/>
                <a:ext cx="1333743" cy="533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F1DF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3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1DF9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60079" y="3860978"/>
            <a:ext cx="1135752" cy="1135752"/>
            <a:chOff x="1677608" y="2996952"/>
            <a:chExt cx="1395643" cy="1395643"/>
          </a:xfrm>
        </p:grpSpPr>
        <p:sp>
          <p:nvSpPr>
            <p:cNvPr id="5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750">
                  <a:srgbClr val="C69135"/>
                </a:gs>
                <a:gs pos="29200">
                  <a:srgbClr val="E6D38F"/>
                </a:gs>
                <a:gs pos="0">
                  <a:srgbClr val="FCD860"/>
                </a:gs>
                <a:gs pos="98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61" name="Freeform 133"/>
          <p:cNvSpPr/>
          <p:nvPr/>
        </p:nvSpPr>
        <p:spPr bwMode="auto">
          <a:xfrm>
            <a:off x="8857788" y="4182642"/>
            <a:ext cx="546559" cy="49242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8256197" y="5208123"/>
            <a:ext cx="1656209" cy="866525"/>
            <a:chOff x="2496894" y="3984275"/>
            <a:chExt cx="1656477" cy="866665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1DF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1DF97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1DF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1DF97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830902"/>
              <a:chOff x="4271689" y="1207551"/>
              <a:chExt cx="1333743" cy="830902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68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1DF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善于总结</a:t>
                </a: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533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F1DF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1DF9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srgbClr val="F1DF97"/>
                </a:solidFill>
              </a:endParaRPr>
            </a:p>
          </p:txBody>
        </p:sp>
      </p:grpSp>
    </p:spTree>
  </p:cSld>
  <p:clrMapOvr>
    <a:masterClrMapping/>
  </p:clrMapOvr>
  <p:transition advTm="198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65" name="任意多边形 64"/>
          <p:cNvSpPr/>
          <p:nvPr/>
        </p:nvSpPr>
        <p:spPr>
          <a:xfrm rot="18900000">
            <a:off x="4414736" y="2896924"/>
            <a:ext cx="1494426" cy="3631359"/>
          </a:xfrm>
          <a:custGeom>
            <a:avLst/>
            <a:gdLst>
              <a:gd name="connsiteX0" fmla="*/ 1274246 w 1494668"/>
              <a:gd name="connsiteY0" fmla="*/ 218661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7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1 h 3631947"/>
              <a:gd name="connsiteX18" fmla="*/ 1274246 w 1494668"/>
              <a:gd name="connsiteY18" fmla="*/ 218661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66" name="Oval 90"/>
          <p:cNvSpPr/>
          <p:nvPr/>
        </p:nvSpPr>
        <p:spPr>
          <a:xfrm>
            <a:off x="3884411" y="3427082"/>
            <a:ext cx="1044506" cy="10444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67" name="Oval 91"/>
          <p:cNvSpPr/>
          <p:nvPr/>
        </p:nvSpPr>
        <p:spPr>
          <a:xfrm>
            <a:off x="3966650" y="3509320"/>
            <a:ext cx="880029" cy="880006"/>
          </a:xfrm>
          <a:prstGeom prst="ellipse">
            <a:avLst/>
          </a:prstGeom>
          <a:gradFill>
            <a:gsLst>
              <a:gs pos="64599">
                <a:srgbClr val="C69135"/>
              </a:gs>
              <a:gs pos="33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68" name="Oval 94"/>
          <p:cNvSpPr/>
          <p:nvPr/>
        </p:nvSpPr>
        <p:spPr>
          <a:xfrm>
            <a:off x="5389956" y="4941861"/>
            <a:ext cx="1044506" cy="10444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69" name="Oval 95"/>
          <p:cNvSpPr/>
          <p:nvPr/>
        </p:nvSpPr>
        <p:spPr>
          <a:xfrm>
            <a:off x="5472195" y="5024099"/>
            <a:ext cx="880029" cy="880006"/>
          </a:xfrm>
          <a:prstGeom prst="ellipse">
            <a:avLst/>
          </a:prstGeom>
          <a:gradFill>
            <a:gsLst>
              <a:gs pos="64599">
                <a:srgbClr val="C69135"/>
              </a:gs>
              <a:gs pos="33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70" name="任意多边形 69"/>
          <p:cNvSpPr/>
          <p:nvPr/>
        </p:nvSpPr>
        <p:spPr>
          <a:xfrm rot="18900000">
            <a:off x="6029926" y="2803725"/>
            <a:ext cx="1494426" cy="3631358"/>
          </a:xfrm>
          <a:custGeom>
            <a:avLst/>
            <a:gdLst>
              <a:gd name="connsiteX0" fmla="*/ 1274246 w 1494668"/>
              <a:gd name="connsiteY0" fmla="*/ 218661 h 3631946"/>
              <a:gd name="connsiteX1" fmla="*/ 1274246 w 1494668"/>
              <a:gd name="connsiteY1" fmla="*/ 1274246 h 3631946"/>
              <a:gd name="connsiteX2" fmla="*/ 1270299 w 1494668"/>
              <a:gd name="connsiteY2" fmla="*/ 1277815 h 3631946"/>
              <a:gd name="connsiteX3" fmla="*/ 1270781 w 1494668"/>
              <a:gd name="connsiteY3" fmla="*/ 1277817 h 3631946"/>
              <a:gd name="connsiteX4" fmla="*/ 1045113 w 1494668"/>
              <a:gd name="connsiteY4" fmla="*/ 1836232 h 3631946"/>
              <a:gd name="connsiteX5" fmla="*/ 1258976 w 1494668"/>
              <a:gd name="connsiteY5" fmla="*/ 2340781 h 3631946"/>
              <a:gd name="connsiteX6" fmla="*/ 1257320 w 1494668"/>
              <a:gd name="connsiteY6" fmla="*/ 2340806 h 3631946"/>
              <a:gd name="connsiteX7" fmla="*/ 1276007 w 1494668"/>
              <a:gd name="connsiteY7" fmla="*/ 2357700 h 3631946"/>
              <a:gd name="connsiteX8" fmla="*/ 1276007 w 1494668"/>
              <a:gd name="connsiteY8" fmla="*/ 3413285 h 3631946"/>
              <a:gd name="connsiteX9" fmla="*/ 220422 w 1494668"/>
              <a:gd name="connsiteY9" fmla="*/ 3413285 h 3631946"/>
              <a:gd name="connsiteX10" fmla="*/ 220422 w 1494668"/>
              <a:gd name="connsiteY10" fmla="*/ 2357700 h 3631946"/>
              <a:gd name="connsiteX11" fmla="*/ 233525 w 1494668"/>
              <a:gd name="connsiteY11" fmla="*/ 2345853 h 3631946"/>
              <a:gd name="connsiteX12" fmla="*/ 274458 w 1494668"/>
              <a:gd name="connsiteY12" fmla="*/ 2299977 h 3631946"/>
              <a:gd name="connsiteX13" fmla="*/ 444405 w 1494668"/>
              <a:gd name="connsiteY13" fmla="*/ 1814435 h 3631946"/>
              <a:gd name="connsiteX14" fmla="*/ 217078 w 1494668"/>
              <a:gd name="connsiteY14" fmla="*/ 1274058 h 3631946"/>
              <a:gd name="connsiteX15" fmla="*/ 218496 w 1494668"/>
              <a:gd name="connsiteY15" fmla="*/ 1274064 h 3631946"/>
              <a:gd name="connsiteX16" fmla="*/ 167412 w 1494668"/>
              <a:gd name="connsiteY16" fmla="*/ 1217560 h 3631946"/>
              <a:gd name="connsiteX17" fmla="*/ 218661 w 1494668"/>
              <a:gd name="connsiteY17" fmla="*/ 218661 h 3631946"/>
              <a:gd name="connsiteX18" fmla="*/ 1274246 w 1494668"/>
              <a:gd name="connsiteY18" fmla="*/ 218661 h 36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6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1" name="Oval 82"/>
          <p:cNvSpPr/>
          <p:nvPr/>
        </p:nvSpPr>
        <p:spPr>
          <a:xfrm>
            <a:off x="5513876" y="3344844"/>
            <a:ext cx="1044506" cy="10444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2" name="Oval 83"/>
          <p:cNvSpPr/>
          <p:nvPr/>
        </p:nvSpPr>
        <p:spPr>
          <a:xfrm>
            <a:off x="5605418" y="3436384"/>
            <a:ext cx="861423" cy="861401"/>
          </a:xfrm>
          <a:prstGeom prst="ellipse">
            <a:avLst/>
          </a:prstGeom>
          <a:gradFill>
            <a:gsLst>
              <a:gs pos="64599">
                <a:srgbClr val="C69135"/>
              </a:gs>
              <a:gs pos="33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73" name="Oval 86"/>
          <p:cNvSpPr/>
          <p:nvPr/>
        </p:nvSpPr>
        <p:spPr>
          <a:xfrm>
            <a:off x="7019421" y="4859622"/>
            <a:ext cx="1044506" cy="10444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4" name="Oval 87"/>
          <p:cNvSpPr/>
          <p:nvPr/>
        </p:nvSpPr>
        <p:spPr>
          <a:xfrm>
            <a:off x="7073258" y="4913459"/>
            <a:ext cx="936834" cy="936808"/>
          </a:xfrm>
          <a:prstGeom prst="ellipse">
            <a:avLst/>
          </a:prstGeom>
          <a:gradFill>
            <a:gsLst>
              <a:gs pos="64599">
                <a:srgbClr val="C69135"/>
              </a:gs>
              <a:gs pos="33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75" name="任意多边形 74"/>
          <p:cNvSpPr/>
          <p:nvPr/>
        </p:nvSpPr>
        <p:spPr>
          <a:xfrm rot="18900000">
            <a:off x="6137311" y="1222241"/>
            <a:ext cx="1494426" cy="3631359"/>
          </a:xfrm>
          <a:custGeom>
            <a:avLst/>
            <a:gdLst>
              <a:gd name="connsiteX0" fmla="*/ 1274247 w 1494668"/>
              <a:gd name="connsiteY0" fmla="*/ 218662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8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2 h 3631947"/>
              <a:gd name="connsiteX18" fmla="*/ 1274247 w 1494668"/>
              <a:gd name="connsiteY18" fmla="*/ 218662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6" name="Oval 74"/>
          <p:cNvSpPr/>
          <p:nvPr/>
        </p:nvSpPr>
        <p:spPr>
          <a:xfrm>
            <a:off x="5609889" y="1738524"/>
            <a:ext cx="1044506" cy="10444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7" name="Oval 75"/>
          <p:cNvSpPr/>
          <p:nvPr/>
        </p:nvSpPr>
        <p:spPr>
          <a:xfrm>
            <a:off x="5710734" y="1839367"/>
            <a:ext cx="842816" cy="842794"/>
          </a:xfrm>
          <a:prstGeom prst="ellipse">
            <a:avLst/>
          </a:prstGeom>
          <a:gradFill>
            <a:gsLst>
              <a:gs pos="57930">
                <a:srgbClr val="C69135"/>
              </a:gs>
              <a:gs pos="30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78" name="Oval 78"/>
          <p:cNvSpPr/>
          <p:nvPr/>
        </p:nvSpPr>
        <p:spPr>
          <a:xfrm>
            <a:off x="7124736" y="3253302"/>
            <a:ext cx="1044506" cy="10444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9" name="Oval 79"/>
          <p:cNvSpPr/>
          <p:nvPr/>
        </p:nvSpPr>
        <p:spPr>
          <a:xfrm>
            <a:off x="7232355" y="3360919"/>
            <a:ext cx="829270" cy="829248"/>
          </a:xfrm>
          <a:prstGeom prst="ellipse">
            <a:avLst/>
          </a:prstGeom>
          <a:gradFill>
            <a:gsLst>
              <a:gs pos="57930">
                <a:srgbClr val="C69135"/>
              </a:gs>
              <a:gs pos="30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80" name="Freeform 210"/>
          <p:cNvSpPr>
            <a:spLocks noEditPoints="1"/>
          </p:cNvSpPr>
          <p:nvPr/>
        </p:nvSpPr>
        <p:spPr bwMode="auto">
          <a:xfrm>
            <a:off x="4183262" y="3824181"/>
            <a:ext cx="446804" cy="238293"/>
          </a:xfrm>
          <a:custGeom>
            <a:avLst/>
            <a:gdLst>
              <a:gd name="T0" fmla="*/ 37 w 51"/>
              <a:gd name="T1" fmla="*/ 27 h 27"/>
              <a:gd name="T2" fmla="*/ 28 w 51"/>
              <a:gd name="T3" fmla="*/ 24 h 27"/>
              <a:gd name="T4" fmla="*/ 22 w 51"/>
              <a:gd name="T5" fmla="*/ 24 h 27"/>
              <a:gd name="T6" fmla="*/ 13 w 51"/>
              <a:gd name="T7" fmla="*/ 27 h 27"/>
              <a:gd name="T8" fmla="*/ 0 w 51"/>
              <a:gd name="T9" fmla="*/ 13 h 27"/>
              <a:gd name="T10" fmla="*/ 13 w 51"/>
              <a:gd name="T11" fmla="*/ 0 h 27"/>
              <a:gd name="T12" fmla="*/ 37 w 51"/>
              <a:gd name="T13" fmla="*/ 0 h 27"/>
              <a:gd name="T14" fmla="*/ 51 w 51"/>
              <a:gd name="T15" fmla="*/ 13 h 27"/>
              <a:gd name="T16" fmla="*/ 37 w 51"/>
              <a:gd name="T17" fmla="*/ 27 h 27"/>
              <a:gd name="T18" fmla="*/ 22 w 51"/>
              <a:gd name="T19" fmla="*/ 12 h 27"/>
              <a:gd name="T20" fmla="*/ 21 w 51"/>
              <a:gd name="T21" fmla="*/ 11 h 27"/>
              <a:gd name="T22" fmla="*/ 16 w 51"/>
              <a:gd name="T23" fmla="*/ 11 h 27"/>
              <a:gd name="T24" fmla="*/ 16 w 51"/>
              <a:gd name="T25" fmla="*/ 6 h 27"/>
              <a:gd name="T26" fmla="*/ 15 w 51"/>
              <a:gd name="T27" fmla="*/ 5 h 27"/>
              <a:gd name="T28" fmla="*/ 12 w 51"/>
              <a:gd name="T29" fmla="*/ 5 h 27"/>
              <a:gd name="T30" fmla="*/ 11 w 51"/>
              <a:gd name="T31" fmla="*/ 6 h 27"/>
              <a:gd name="T32" fmla="*/ 11 w 51"/>
              <a:gd name="T33" fmla="*/ 11 h 27"/>
              <a:gd name="T34" fmla="*/ 6 w 51"/>
              <a:gd name="T35" fmla="*/ 11 h 27"/>
              <a:gd name="T36" fmla="*/ 5 w 51"/>
              <a:gd name="T37" fmla="*/ 12 h 27"/>
              <a:gd name="T38" fmla="*/ 5 w 51"/>
              <a:gd name="T39" fmla="*/ 15 h 27"/>
              <a:gd name="T40" fmla="*/ 6 w 51"/>
              <a:gd name="T41" fmla="*/ 16 h 27"/>
              <a:gd name="T42" fmla="*/ 11 w 51"/>
              <a:gd name="T43" fmla="*/ 16 h 27"/>
              <a:gd name="T44" fmla="*/ 11 w 51"/>
              <a:gd name="T45" fmla="*/ 21 h 27"/>
              <a:gd name="T46" fmla="*/ 12 w 51"/>
              <a:gd name="T47" fmla="*/ 22 h 27"/>
              <a:gd name="T48" fmla="*/ 15 w 51"/>
              <a:gd name="T49" fmla="*/ 22 h 27"/>
              <a:gd name="T50" fmla="*/ 16 w 51"/>
              <a:gd name="T51" fmla="*/ 21 h 27"/>
              <a:gd name="T52" fmla="*/ 16 w 51"/>
              <a:gd name="T53" fmla="*/ 16 h 27"/>
              <a:gd name="T54" fmla="*/ 21 w 51"/>
              <a:gd name="T55" fmla="*/ 16 h 27"/>
              <a:gd name="T56" fmla="*/ 22 w 51"/>
              <a:gd name="T57" fmla="*/ 15 h 27"/>
              <a:gd name="T58" fmla="*/ 22 w 51"/>
              <a:gd name="T59" fmla="*/ 12 h 27"/>
              <a:gd name="T60" fmla="*/ 34 w 51"/>
              <a:gd name="T61" fmla="*/ 13 h 27"/>
              <a:gd name="T62" fmla="*/ 30 w 51"/>
              <a:gd name="T63" fmla="*/ 17 h 27"/>
              <a:gd name="T64" fmla="*/ 34 w 51"/>
              <a:gd name="T65" fmla="*/ 20 h 27"/>
              <a:gd name="T66" fmla="*/ 37 w 51"/>
              <a:gd name="T67" fmla="*/ 17 h 27"/>
              <a:gd name="T68" fmla="*/ 34 w 51"/>
              <a:gd name="T69" fmla="*/ 13 h 27"/>
              <a:gd name="T70" fmla="*/ 41 w 51"/>
              <a:gd name="T71" fmla="*/ 7 h 27"/>
              <a:gd name="T72" fmla="*/ 37 w 51"/>
              <a:gd name="T73" fmla="*/ 10 h 27"/>
              <a:gd name="T74" fmla="*/ 41 w 51"/>
              <a:gd name="T75" fmla="*/ 13 h 27"/>
              <a:gd name="T76" fmla="*/ 44 w 51"/>
              <a:gd name="T77" fmla="*/ 10 h 27"/>
              <a:gd name="T78" fmla="*/ 41 w 51"/>
              <a:gd name="T7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27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81" name="Freeform 241"/>
          <p:cNvSpPr>
            <a:spLocks noEditPoints="1"/>
          </p:cNvSpPr>
          <p:nvPr/>
        </p:nvSpPr>
        <p:spPr bwMode="auto">
          <a:xfrm>
            <a:off x="5714238" y="5295686"/>
            <a:ext cx="395942" cy="322188"/>
          </a:xfrm>
          <a:custGeom>
            <a:avLst/>
            <a:gdLst>
              <a:gd name="T0" fmla="*/ 41 w 43"/>
              <a:gd name="T1" fmla="*/ 21 h 35"/>
              <a:gd name="T2" fmla="*/ 41 w 43"/>
              <a:gd name="T3" fmla="*/ 21 h 35"/>
              <a:gd name="T4" fmla="*/ 40 w 43"/>
              <a:gd name="T5" fmla="*/ 21 h 35"/>
              <a:gd name="T6" fmla="*/ 40 w 43"/>
              <a:gd name="T7" fmla="*/ 21 h 35"/>
              <a:gd name="T8" fmla="*/ 21 w 43"/>
              <a:gd name="T9" fmla="*/ 5 h 35"/>
              <a:gd name="T10" fmla="*/ 3 w 43"/>
              <a:gd name="T11" fmla="*/ 21 h 35"/>
              <a:gd name="T12" fmla="*/ 2 w 43"/>
              <a:gd name="T13" fmla="*/ 21 h 35"/>
              <a:gd name="T14" fmla="*/ 2 w 43"/>
              <a:gd name="T15" fmla="*/ 21 h 35"/>
              <a:gd name="T16" fmla="*/ 0 w 43"/>
              <a:gd name="T17" fmla="*/ 19 h 35"/>
              <a:gd name="T18" fmla="*/ 0 w 43"/>
              <a:gd name="T19" fmla="*/ 17 h 35"/>
              <a:gd name="T20" fmla="*/ 19 w 43"/>
              <a:gd name="T21" fmla="*/ 1 h 35"/>
              <a:gd name="T22" fmla="*/ 23 w 43"/>
              <a:gd name="T23" fmla="*/ 1 h 35"/>
              <a:gd name="T24" fmla="*/ 30 w 43"/>
              <a:gd name="T25" fmla="*/ 7 h 35"/>
              <a:gd name="T26" fmla="*/ 30 w 43"/>
              <a:gd name="T27" fmla="*/ 2 h 35"/>
              <a:gd name="T28" fmla="*/ 31 w 43"/>
              <a:gd name="T29" fmla="*/ 1 h 35"/>
              <a:gd name="T30" fmla="*/ 36 w 43"/>
              <a:gd name="T31" fmla="*/ 1 h 35"/>
              <a:gd name="T32" fmla="*/ 37 w 43"/>
              <a:gd name="T33" fmla="*/ 2 h 35"/>
              <a:gd name="T34" fmla="*/ 37 w 43"/>
              <a:gd name="T35" fmla="*/ 12 h 35"/>
              <a:gd name="T36" fmla="*/ 43 w 43"/>
              <a:gd name="T37" fmla="*/ 17 h 35"/>
              <a:gd name="T38" fmla="*/ 43 w 43"/>
              <a:gd name="T39" fmla="*/ 19 h 35"/>
              <a:gd name="T40" fmla="*/ 41 w 43"/>
              <a:gd name="T41" fmla="*/ 21 h 35"/>
              <a:gd name="T42" fmla="*/ 37 w 43"/>
              <a:gd name="T43" fmla="*/ 33 h 35"/>
              <a:gd name="T44" fmla="*/ 35 w 43"/>
              <a:gd name="T45" fmla="*/ 35 h 35"/>
              <a:gd name="T46" fmla="*/ 25 w 43"/>
              <a:gd name="T47" fmla="*/ 35 h 35"/>
              <a:gd name="T48" fmla="*/ 25 w 43"/>
              <a:gd name="T49" fmla="*/ 25 h 35"/>
              <a:gd name="T50" fmla="*/ 18 w 43"/>
              <a:gd name="T51" fmla="*/ 25 h 35"/>
              <a:gd name="T52" fmla="*/ 18 w 43"/>
              <a:gd name="T53" fmla="*/ 35 h 35"/>
              <a:gd name="T54" fmla="*/ 8 w 43"/>
              <a:gd name="T55" fmla="*/ 35 h 35"/>
              <a:gd name="T56" fmla="*/ 6 w 43"/>
              <a:gd name="T57" fmla="*/ 33 h 35"/>
              <a:gd name="T58" fmla="*/ 6 w 43"/>
              <a:gd name="T59" fmla="*/ 20 h 35"/>
              <a:gd name="T60" fmla="*/ 6 w 43"/>
              <a:gd name="T61" fmla="*/ 20 h 35"/>
              <a:gd name="T62" fmla="*/ 21 w 43"/>
              <a:gd name="T63" fmla="*/ 8 h 35"/>
              <a:gd name="T64" fmla="*/ 37 w 43"/>
              <a:gd name="T65" fmla="*/ 20 h 35"/>
              <a:gd name="T66" fmla="*/ 37 w 43"/>
              <a:gd name="T67" fmla="*/ 20 h 35"/>
              <a:gd name="T68" fmla="*/ 37 w 43"/>
              <a:gd name="T69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5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82" name="Freeform 243"/>
          <p:cNvSpPr>
            <a:spLocks noEditPoints="1"/>
          </p:cNvSpPr>
          <p:nvPr/>
        </p:nvSpPr>
        <p:spPr bwMode="auto">
          <a:xfrm>
            <a:off x="5880427" y="3689169"/>
            <a:ext cx="303043" cy="347808"/>
          </a:xfrm>
          <a:custGeom>
            <a:avLst/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1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83" name="Freeform 277"/>
          <p:cNvSpPr>
            <a:spLocks noEditPoints="1"/>
          </p:cNvSpPr>
          <p:nvPr/>
        </p:nvSpPr>
        <p:spPr bwMode="auto">
          <a:xfrm>
            <a:off x="7365369" y="5162220"/>
            <a:ext cx="323586" cy="398937"/>
          </a:xfrm>
          <a:custGeom>
            <a:avLst/>
            <a:gdLst>
              <a:gd name="T0" fmla="*/ 31 w 31"/>
              <a:gd name="T1" fmla="*/ 35 h 38"/>
              <a:gd name="T2" fmla="*/ 28 w 31"/>
              <a:gd name="T3" fmla="*/ 38 h 38"/>
              <a:gd name="T4" fmla="*/ 3 w 31"/>
              <a:gd name="T5" fmla="*/ 38 h 38"/>
              <a:gd name="T6" fmla="*/ 0 w 31"/>
              <a:gd name="T7" fmla="*/ 35 h 38"/>
              <a:gd name="T8" fmla="*/ 0 w 31"/>
              <a:gd name="T9" fmla="*/ 20 h 38"/>
              <a:gd name="T10" fmla="*/ 3 w 31"/>
              <a:gd name="T11" fmla="*/ 17 h 38"/>
              <a:gd name="T12" fmla="*/ 4 w 31"/>
              <a:gd name="T13" fmla="*/ 17 h 38"/>
              <a:gd name="T14" fmla="*/ 4 w 31"/>
              <a:gd name="T15" fmla="*/ 12 h 38"/>
              <a:gd name="T16" fmla="*/ 16 w 31"/>
              <a:gd name="T17" fmla="*/ 0 h 38"/>
              <a:gd name="T18" fmla="*/ 28 w 31"/>
              <a:gd name="T19" fmla="*/ 12 h 38"/>
              <a:gd name="T20" fmla="*/ 28 w 31"/>
              <a:gd name="T21" fmla="*/ 17 h 38"/>
              <a:gd name="T22" fmla="*/ 28 w 31"/>
              <a:gd name="T23" fmla="*/ 17 h 38"/>
              <a:gd name="T24" fmla="*/ 31 w 31"/>
              <a:gd name="T25" fmla="*/ 20 h 38"/>
              <a:gd name="T26" fmla="*/ 31 w 31"/>
              <a:gd name="T27" fmla="*/ 35 h 38"/>
              <a:gd name="T28" fmla="*/ 22 w 31"/>
              <a:gd name="T29" fmla="*/ 17 h 38"/>
              <a:gd name="T30" fmla="*/ 22 w 31"/>
              <a:gd name="T31" fmla="*/ 12 h 38"/>
              <a:gd name="T32" fmla="*/ 16 w 31"/>
              <a:gd name="T33" fmla="*/ 5 h 38"/>
              <a:gd name="T34" fmla="*/ 9 w 31"/>
              <a:gd name="T35" fmla="*/ 12 h 38"/>
              <a:gd name="T36" fmla="*/ 9 w 31"/>
              <a:gd name="T37" fmla="*/ 17 h 38"/>
              <a:gd name="T38" fmla="*/ 22 w 31"/>
              <a:gd name="T39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84" name="Freeform 188"/>
          <p:cNvSpPr>
            <a:spLocks noEditPoints="1"/>
          </p:cNvSpPr>
          <p:nvPr/>
        </p:nvSpPr>
        <p:spPr bwMode="auto">
          <a:xfrm>
            <a:off x="7465116" y="3566820"/>
            <a:ext cx="423793" cy="417445"/>
          </a:xfrm>
          <a:custGeom>
            <a:avLst/>
            <a:gdLst>
              <a:gd name="T0" fmla="*/ 79 w 134"/>
              <a:gd name="T1" fmla="*/ 99 h 132"/>
              <a:gd name="T2" fmla="*/ 76 w 134"/>
              <a:gd name="T3" fmla="*/ 102 h 132"/>
              <a:gd name="T4" fmla="*/ 73 w 134"/>
              <a:gd name="T5" fmla="*/ 99 h 132"/>
              <a:gd name="T6" fmla="*/ 74 w 134"/>
              <a:gd name="T7" fmla="*/ 96 h 132"/>
              <a:gd name="T8" fmla="*/ 78 w 134"/>
              <a:gd name="T9" fmla="*/ 96 h 132"/>
              <a:gd name="T10" fmla="*/ 98 w 134"/>
              <a:gd name="T11" fmla="*/ 18 h 132"/>
              <a:gd name="T12" fmla="*/ 14 w 134"/>
              <a:gd name="T13" fmla="*/ 20 h 132"/>
              <a:gd name="T14" fmla="*/ 98 w 134"/>
              <a:gd name="T15" fmla="*/ 22 h 132"/>
              <a:gd name="T16" fmla="*/ 98 w 134"/>
              <a:gd name="T17" fmla="*/ 18 h 132"/>
              <a:gd name="T18" fmla="*/ 17 w 134"/>
              <a:gd name="T19" fmla="*/ 33 h 132"/>
              <a:gd name="T20" fmla="*/ 17 w 134"/>
              <a:gd name="T21" fmla="*/ 36 h 132"/>
              <a:gd name="T22" fmla="*/ 102 w 134"/>
              <a:gd name="T23" fmla="*/ 34 h 132"/>
              <a:gd name="T24" fmla="*/ 102 w 134"/>
              <a:gd name="T25" fmla="*/ 49 h 132"/>
              <a:gd name="T26" fmla="*/ 17 w 134"/>
              <a:gd name="T27" fmla="*/ 47 h 132"/>
              <a:gd name="T28" fmla="*/ 17 w 134"/>
              <a:gd name="T29" fmla="*/ 50 h 132"/>
              <a:gd name="T30" fmla="*/ 102 w 134"/>
              <a:gd name="T31" fmla="*/ 49 h 132"/>
              <a:gd name="T32" fmla="*/ 108 w 134"/>
              <a:gd name="T33" fmla="*/ 127 h 132"/>
              <a:gd name="T34" fmla="*/ 24 w 134"/>
              <a:gd name="T35" fmla="*/ 106 h 132"/>
              <a:gd name="T36" fmla="*/ 5 w 134"/>
              <a:gd name="T37" fmla="*/ 8 h 132"/>
              <a:gd name="T38" fmla="*/ 108 w 134"/>
              <a:gd name="T39" fmla="*/ 5 h 132"/>
              <a:gd name="T40" fmla="*/ 110 w 134"/>
              <a:gd name="T41" fmla="*/ 66 h 132"/>
              <a:gd name="T42" fmla="*/ 116 w 134"/>
              <a:gd name="T43" fmla="*/ 8 h 132"/>
              <a:gd name="T44" fmla="*/ 8 w 134"/>
              <a:gd name="T45" fmla="*/ 0 h 132"/>
              <a:gd name="T46" fmla="*/ 0 w 134"/>
              <a:gd name="T47" fmla="*/ 124 h 132"/>
              <a:gd name="T48" fmla="*/ 108 w 134"/>
              <a:gd name="T49" fmla="*/ 132 h 132"/>
              <a:gd name="T50" fmla="*/ 116 w 134"/>
              <a:gd name="T51" fmla="*/ 104 h 132"/>
              <a:gd name="T52" fmla="*/ 111 w 134"/>
              <a:gd name="T53" fmla="*/ 124 h 132"/>
              <a:gd name="T54" fmla="*/ 113 w 134"/>
              <a:gd name="T55" fmla="*/ 104 h 132"/>
              <a:gd name="T56" fmla="*/ 88 w 134"/>
              <a:gd name="T57" fmla="*/ 77 h 132"/>
              <a:gd name="T58" fmla="*/ 79 w 134"/>
              <a:gd name="T59" fmla="*/ 82 h 132"/>
              <a:gd name="T60" fmla="*/ 104 w 134"/>
              <a:gd name="T61" fmla="*/ 109 h 132"/>
              <a:gd name="T62" fmla="*/ 98 w 134"/>
              <a:gd name="T63" fmla="*/ 76 h 132"/>
              <a:gd name="T64" fmla="*/ 92 w 134"/>
              <a:gd name="T65" fmla="*/ 79 h 132"/>
              <a:gd name="T66" fmla="*/ 113 w 134"/>
              <a:gd name="T67" fmla="*/ 93 h 132"/>
              <a:gd name="T68" fmla="*/ 98 w 134"/>
              <a:gd name="T69" fmla="*/ 76 h 132"/>
              <a:gd name="T70" fmla="*/ 117 w 134"/>
              <a:gd name="T71" fmla="*/ 60 h 132"/>
              <a:gd name="T72" fmla="*/ 102 w 134"/>
              <a:gd name="T73" fmla="*/ 76 h 132"/>
              <a:gd name="T74" fmla="*/ 101 w 134"/>
              <a:gd name="T75" fmla="*/ 78 h 132"/>
              <a:gd name="T76" fmla="*/ 113 w 134"/>
              <a:gd name="T77" fmla="*/ 88 h 132"/>
              <a:gd name="T78" fmla="*/ 110 w 134"/>
              <a:gd name="T79" fmla="*/ 83 h 132"/>
              <a:gd name="T80" fmla="*/ 130 w 134"/>
              <a:gd name="T81" fmla="*/ 57 h 132"/>
              <a:gd name="T82" fmla="*/ 76 w 134"/>
              <a:gd name="T83" fmla="*/ 119 h 132"/>
              <a:gd name="T84" fmla="*/ 93 w 134"/>
              <a:gd name="T85" fmla="*/ 104 h 132"/>
              <a:gd name="T86" fmla="*/ 59 w 134"/>
              <a:gd name="T87" fmla="*/ 98 h 132"/>
              <a:gd name="T88" fmla="*/ 76 w 134"/>
              <a:gd name="T89" fmla="*/ 79 h 132"/>
              <a:gd name="T90" fmla="*/ 76 w 134"/>
              <a:gd name="T91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" h="132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Freeform 110"/>
          <p:cNvSpPr>
            <a:spLocks noEditPoints="1"/>
          </p:cNvSpPr>
          <p:nvPr/>
        </p:nvSpPr>
        <p:spPr bwMode="auto">
          <a:xfrm>
            <a:off x="5955329" y="2103903"/>
            <a:ext cx="382384" cy="286789"/>
          </a:xfrm>
          <a:custGeom>
            <a:avLst/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068447" y="1482393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87" name="矩形 86"/>
          <p:cNvSpPr/>
          <p:nvPr/>
        </p:nvSpPr>
        <p:spPr>
          <a:xfrm>
            <a:off x="7032552" y="1801195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508374" y="367085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89" name="矩形 88"/>
          <p:cNvSpPr/>
          <p:nvPr/>
        </p:nvSpPr>
        <p:spPr>
          <a:xfrm>
            <a:off x="8472479" y="3989653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436377" y="496949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99" name="矩形 98"/>
          <p:cNvSpPr/>
          <p:nvPr/>
        </p:nvSpPr>
        <p:spPr>
          <a:xfrm>
            <a:off x="8400483" y="5288293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949818" y="201764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01" name="矩形 100"/>
          <p:cNvSpPr/>
          <p:nvPr/>
        </p:nvSpPr>
        <p:spPr>
          <a:xfrm>
            <a:off x="2913923" y="2336443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365898" y="3673557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03" name="矩形 102"/>
          <p:cNvSpPr/>
          <p:nvPr/>
        </p:nvSpPr>
        <p:spPr>
          <a:xfrm>
            <a:off x="1330004" y="3992359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877821" y="5041488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2841927" y="5360290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advTm="210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/>
      <p:bldP spid="87" grpId="0"/>
      <p:bldP spid="88" grpId="0"/>
      <p:bldP spid="89" grpId="0"/>
      <p:bldP spid="90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6350"/>
            <a:ext cx="12212955" cy="6324600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24567" y="3623039"/>
            <a:ext cx="5942797" cy="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26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 TECHNOLOGY SIMPLE PPT</a:t>
            </a:r>
          </a:p>
          <a:p>
            <a:pPr algn="ctr">
              <a:buNone/>
            </a:pP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365912" y="2430973"/>
            <a:ext cx="7460107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8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谢谢观看 欢迎指导</a:t>
            </a: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935" y="6350"/>
            <a:ext cx="6796405" cy="312102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" y="4801870"/>
            <a:ext cx="12178030" cy="2028190"/>
          </a:xfrm>
          <a:prstGeom prst="rect">
            <a:avLst/>
          </a:prstGeom>
        </p:spPr>
      </p:pic>
    </p:spTree>
  </p:cSld>
  <p:clrMapOvr>
    <a:masterClrMapping/>
  </p:clrMapOvr>
  <p:transition advTm="1043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739">
                  <a:srgbClr val="C69135"/>
                </a:gs>
                <a:gs pos="30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613954" y="2024174"/>
            <a:ext cx="836131" cy="63406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284307" y="3769821"/>
            <a:ext cx="156908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PART 01</a:t>
            </a:r>
          </a:p>
        </p:txBody>
      </p:sp>
      <p:grpSp>
        <p:nvGrpSpPr>
          <p:cNvPr id="42" name="组合 41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圆角矩形 47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name="adj" fmla="val 50000"/>
            </a:avLst>
          </a:prstGeom>
          <a:gradFill>
            <a:gsLst>
              <a:gs pos="68306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30" name="Rectangle 60"/>
          <p:cNvSpPr/>
          <p:nvPr/>
        </p:nvSpPr>
        <p:spPr>
          <a:xfrm>
            <a:off x="4368688" y="4984671"/>
            <a:ext cx="3455824" cy="5334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</p:spTree>
  </p:cSld>
  <p:clrMapOvr>
    <a:masterClrMapping/>
  </p:clrMapOvr>
  <p:transition advTm="5102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4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891013" y="1485099"/>
            <a:ext cx="4382604" cy="3750059"/>
            <a:chOff x="4093768" y="1570891"/>
            <a:chExt cx="3890939" cy="3329355"/>
          </a:xfrm>
        </p:grpSpPr>
        <p:pic>
          <p:nvPicPr>
            <p:cNvPr id="45" name="Picture 8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4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433421" y="5176883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5016655" y="5514877"/>
            <a:ext cx="223188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817249" y="220506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52" name="矩形 51"/>
          <p:cNvSpPr/>
          <p:nvPr/>
        </p:nvSpPr>
        <p:spPr>
          <a:xfrm>
            <a:off x="8745627" y="2523864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817249" y="3407216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8772972" y="3726017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817249" y="4578236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8745627" y="4897038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33476" y="220506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58" name="矩形 57"/>
          <p:cNvSpPr/>
          <p:nvPr/>
        </p:nvSpPr>
        <p:spPr>
          <a:xfrm>
            <a:off x="912863" y="2523864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33476" y="3407216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60" name="矩形 59"/>
          <p:cNvSpPr/>
          <p:nvPr/>
        </p:nvSpPr>
        <p:spPr>
          <a:xfrm>
            <a:off x="912863" y="3726017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33476" y="4578236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62" name="矩形 61"/>
          <p:cNvSpPr/>
          <p:nvPr/>
        </p:nvSpPr>
        <p:spPr>
          <a:xfrm>
            <a:off x="912863" y="4897038"/>
            <a:ext cx="2390717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200" dirty="0">
              <a:solidFill>
                <a:srgbClr val="F1DF9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103736" y="2456874"/>
            <a:ext cx="592544" cy="592544"/>
            <a:chOff x="8105048" y="2696033"/>
            <a:chExt cx="592640" cy="592640"/>
          </a:xfr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64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grpFill/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6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03736" y="3627487"/>
            <a:ext cx="592544" cy="592544"/>
            <a:chOff x="8105048" y="3866835"/>
            <a:chExt cx="592640" cy="592640"/>
          </a:xfr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68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grpFill/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0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103736" y="4772060"/>
            <a:ext cx="592544" cy="592544"/>
            <a:chOff x="8105048" y="5011593"/>
            <a:chExt cx="592640" cy="592640"/>
          </a:xfr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72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grpFill/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4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390878" y="3627487"/>
            <a:ext cx="592544" cy="592544"/>
            <a:chOff x="3391427" y="3866835"/>
            <a:chExt cx="592640" cy="592640"/>
          </a:xfr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76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7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grpFill/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90878" y="2456874"/>
            <a:ext cx="592544" cy="592544"/>
            <a:chOff x="3391427" y="2696033"/>
            <a:chExt cx="592640" cy="592640"/>
          </a:xfr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80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1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grpFill/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390878" y="4772060"/>
            <a:ext cx="592544" cy="592544"/>
            <a:chOff x="3391427" y="5011593"/>
            <a:chExt cx="592640" cy="592640"/>
          </a:xfr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84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5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grpFill/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advTm="117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6510871" y="3903339"/>
            <a:ext cx="331734" cy="331734"/>
          </a:xfrm>
          <a:prstGeom prst="rtTriangle">
            <a:avLst/>
          </a:prstGeom>
          <a:gradFill>
            <a:gsLst>
              <a:gs pos="70000">
                <a:srgbClr val="C69135"/>
              </a:gs>
              <a:gs pos="35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2719133">
            <a:off x="5310916" y="3097021"/>
            <a:ext cx="301576" cy="301576"/>
          </a:xfrm>
          <a:prstGeom prst="rtTriangle">
            <a:avLst/>
          </a:prstGeom>
          <a:gradFill>
            <a:gsLst>
              <a:gs pos="70000">
                <a:srgbClr val="C69135"/>
              </a:gs>
              <a:gs pos="35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2719133">
            <a:off x="5311710" y="4739024"/>
            <a:ext cx="299988" cy="301576"/>
          </a:xfrm>
          <a:prstGeom prst="rtTriangle">
            <a:avLst/>
          </a:prstGeom>
          <a:gradFill>
            <a:gsLst>
              <a:gs pos="70000">
                <a:srgbClr val="C69135"/>
              </a:gs>
              <a:gs pos="35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6510078" y="5545342"/>
            <a:ext cx="333321" cy="331734"/>
          </a:xfrm>
          <a:prstGeom prst="rtTriangle">
            <a:avLst/>
          </a:prstGeom>
          <a:gradFill>
            <a:gsLst>
              <a:gs pos="70000">
                <a:srgbClr val="C69135"/>
              </a:gs>
              <a:gs pos="35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89469" y="3762076"/>
            <a:ext cx="611089" cy="612676"/>
          </a:xfrm>
          <a:prstGeom prst="ellipse">
            <a:avLst/>
          </a:prstGeo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89469" y="2941471"/>
            <a:ext cx="611089" cy="612676"/>
          </a:xfrm>
          <a:prstGeom prst="ellipse">
            <a:avLst/>
          </a:prstGeo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89469" y="4584268"/>
            <a:ext cx="611089" cy="611088"/>
          </a:xfrm>
          <a:prstGeom prst="ellipse">
            <a:avLst/>
          </a:prstGeo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89469" y="5404872"/>
            <a:ext cx="611089" cy="612676"/>
          </a:xfrm>
          <a:prstGeom prst="ellipse">
            <a:avLst/>
          </a:prstGeom>
          <a:gradFill>
            <a:gsLst>
              <a:gs pos="67054">
                <a:srgbClr val="C69135"/>
              </a:gs>
              <a:gs pos="329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5709113" y="1557095"/>
            <a:ext cx="706458" cy="1123700"/>
            <a:chOff x="2813" y="511"/>
            <a:chExt cx="916" cy="1457"/>
          </a:xfrm>
          <a:gradFill>
            <a:gsLst>
              <a:gs pos="70000">
                <a:srgbClr val="C69135"/>
              </a:gs>
              <a:gs pos="35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path path="circle">
              <a:fillToRect t="100000" r="100000"/>
            </a:path>
          </a:gra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60556" y="5170568"/>
            <a:ext cx="2450021" cy="967190"/>
            <a:chOff x="8779234" y="1963160"/>
            <a:chExt cx="2450418" cy="967347"/>
          </a:xfrm>
        </p:grpSpPr>
        <p:sp>
          <p:nvSpPr>
            <p:cNvPr id="27" name="矩形 26"/>
            <p:cNvSpPr/>
            <p:nvPr/>
          </p:nvSpPr>
          <p:spPr>
            <a:xfrm>
              <a:off x="9233262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56764" y="4220960"/>
            <a:ext cx="2450021" cy="967190"/>
            <a:chOff x="8779234" y="1963160"/>
            <a:chExt cx="2450418" cy="967347"/>
          </a:xfrm>
        </p:grpSpPr>
        <p:sp>
          <p:nvSpPr>
            <p:cNvPr id="30" name="矩形 29"/>
            <p:cNvSpPr/>
            <p:nvPr/>
          </p:nvSpPr>
          <p:spPr>
            <a:xfrm>
              <a:off x="9233262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60556" y="3500996"/>
            <a:ext cx="2450021" cy="967190"/>
            <a:chOff x="8779234" y="1963160"/>
            <a:chExt cx="2450418" cy="967347"/>
          </a:xfrm>
        </p:grpSpPr>
        <p:sp>
          <p:nvSpPr>
            <p:cNvPr id="33" name="矩形 32"/>
            <p:cNvSpPr/>
            <p:nvPr/>
          </p:nvSpPr>
          <p:spPr>
            <a:xfrm>
              <a:off x="9233262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56764" y="2709037"/>
            <a:ext cx="2450021" cy="967190"/>
            <a:chOff x="8779234" y="1963160"/>
            <a:chExt cx="2450418" cy="967347"/>
          </a:xfrm>
        </p:grpSpPr>
        <p:sp>
          <p:nvSpPr>
            <p:cNvPr id="36" name="矩形 35"/>
            <p:cNvSpPr/>
            <p:nvPr/>
          </p:nvSpPr>
          <p:spPr>
            <a:xfrm>
              <a:off x="9233262" y="1963160"/>
              <a:ext cx="1554732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advTm="950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4763767" y="2983279"/>
            <a:ext cx="2671330" cy="3829549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139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gradFill>
              <a:gsLst>
                <a:gs pos="70000">
                  <a:srgbClr val="C69135"/>
                </a:gs>
                <a:gs pos="35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path path="circle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>
              <a:gsLst>
                <a:gs pos="70000">
                  <a:srgbClr val="C69135"/>
                </a:gs>
                <a:gs pos="35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path path="circle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5" name="矩形 144"/>
          <p:cNvSpPr/>
          <p:nvPr/>
        </p:nvSpPr>
        <p:spPr>
          <a:xfrm>
            <a:off x="5098065" y="3818943"/>
            <a:ext cx="1960880" cy="927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五年工作计划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00" kern="100" dirty="0">
              <a:solidFill>
                <a:schemeClr val="bg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46" name="组合 145"/>
          <p:cNvGrpSpPr/>
          <p:nvPr/>
        </p:nvGrpSpPr>
        <p:grpSpPr>
          <a:xfrm>
            <a:off x="5791798" y="2248298"/>
            <a:ext cx="610169" cy="611425"/>
            <a:chOff x="5792736" y="1742999"/>
            <a:chExt cx="610268" cy="611524"/>
          </a:xfrm>
          <a:gradFill>
            <a:gsLst>
              <a:gs pos="66650">
                <a:srgbClr val="C69135"/>
              </a:gs>
              <a:gs pos="32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147" name="任意多边形 146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48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7574324" y="4389223"/>
            <a:ext cx="610169" cy="611425"/>
            <a:chOff x="7099916" y="4007017"/>
            <a:chExt cx="610268" cy="611524"/>
          </a:xfrm>
          <a:gradFill>
            <a:gsLst>
              <a:gs pos="66650">
                <a:srgbClr val="C69135"/>
              </a:gs>
              <a:gs pos="32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150" name="任意多边形 149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51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4008706" y="4389223"/>
            <a:ext cx="611425" cy="611425"/>
            <a:chOff x="4485555" y="4007017"/>
            <a:chExt cx="611524" cy="611524"/>
          </a:xfrm>
          <a:gradFill>
            <a:gsLst>
              <a:gs pos="66650">
                <a:srgbClr val="C69135"/>
              </a:gs>
              <a:gs pos="32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153" name="任意多边形 152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54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7320538" y="2880121"/>
            <a:ext cx="610169" cy="611425"/>
            <a:chOff x="7099916" y="2497671"/>
            <a:chExt cx="610268" cy="611524"/>
          </a:xfrm>
          <a:gradFill>
            <a:gsLst>
              <a:gs pos="66650">
                <a:srgbClr val="C69135"/>
              </a:gs>
              <a:gs pos="32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156" name="任意多边形 155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57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261237" y="2880121"/>
            <a:ext cx="611425" cy="611425"/>
            <a:chOff x="4485555" y="2497671"/>
            <a:chExt cx="611524" cy="611524"/>
          </a:xfrm>
          <a:gradFill>
            <a:gsLst>
              <a:gs pos="66650">
                <a:srgbClr val="C69135"/>
              </a:gs>
              <a:gs pos="32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</p:grpSpPr>
        <p:sp>
          <p:nvSpPr>
            <p:cNvPr id="159" name="任意多边形 158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0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61" name="矩形 160"/>
          <p:cNvSpPr/>
          <p:nvPr/>
        </p:nvSpPr>
        <p:spPr>
          <a:xfrm>
            <a:off x="2273214" y="2667001"/>
            <a:ext cx="1706880" cy="81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此处添加文字做详细的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文字说明。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1985230" y="4243277"/>
            <a:ext cx="1706880" cy="81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此处添加文字做详细的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文字说明。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8211114" y="2659358"/>
            <a:ext cx="1706880" cy="81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此处添加文字做详细的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文字说明。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8429092" y="4235633"/>
            <a:ext cx="1706880" cy="81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此处添加文字做详细的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文字说明。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5225064" y="1232241"/>
            <a:ext cx="1706880" cy="81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此处添加文字做详细的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文字说明。</a:t>
            </a:r>
            <a:endParaRPr lang="en-US" altLang="zh-CN" sz="1200" dirty="0">
              <a:solidFill>
                <a:srgbClr val="F1DF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954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61" grpId="0"/>
      <p:bldP spid="162" grpId="0"/>
      <p:bldP spid="163" grpId="0"/>
      <p:bldP spid="164" grpId="0"/>
      <p:bldP spid="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6216494" y="1774480"/>
            <a:ext cx="2666568" cy="2666568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5230816" y="4018048"/>
            <a:ext cx="2318962" cy="2318961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4" name="Freeform 241"/>
          <p:cNvSpPr>
            <a:spLocks noEditPoints="1"/>
          </p:cNvSpPr>
          <p:nvPr/>
        </p:nvSpPr>
        <p:spPr bwMode="auto">
          <a:xfrm>
            <a:off x="3766410" y="3528292"/>
            <a:ext cx="1682478" cy="1682478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5" name="Freeform 241"/>
          <p:cNvSpPr>
            <a:spLocks noEditPoints="1"/>
          </p:cNvSpPr>
          <p:nvPr/>
        </p:nvSpPr>
        <p:spPr bwMode="auto">
          <a:xfrm>
            <a:off x="3129925" y="4910973"/>
            <a:ext cx="1310680" cy="131068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grpSp>
        <p:nvGrpSpPr>
          <p:cNvPr id="16" name="Group 4"/>
          <p:cNvGrpSpPr/>
          <p:nvPr/>
        </p:nvGrpSpPr>
        <p:grpSpPr>
          <a:xfrm>
            <a:off x="3463929" y="3480582"/>
            <a:ext cx="1483996" cy="1461707"/>
            <a:chOff x="5808697" y="2954413"/>
            <a:chExt cx="1484236" cy="1461944"/>
          </a:xfrm>
          <a:solidFill>
            <a:srgbClr val="F1DF97"/>
          </a:solidFill>
        </p:grpSpPr>
        <p:sp>
          <p:nvSpPr>
            <p:cNvPr id="17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9"/>
          <p:cNvGrpSpPr/>
          <p:nvPr/>
        </p:nvGrpSpPr>
        <p:grpSpPr>
          <a:xfrm rot="5400000">
            <a:off x="6688186" y="1430282"/>
            <a:ext cx="2287636" cy="2253277"/>
            <a:chOff x="5808697" y="2954413"/>
            <a:chExt cx="1484236" cy="1461944"/>
          </a:xfrm>
          <a:solidFill>
            <a:srgbClr val="F1DF97"/>
          </a:solidFill>
        </p:grpSpPr>
        <p:sp>
          <p:nvSpPr>
            <p:cNvPr id="20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25"/>
          <p:cNvSpPr>
            <a:spLocks noEditPoints="1"/>
          </p:cNvSpPr>
          <p:nvPr/>
        </p:nvSpPr>
        <p:spPr bwMode="auto">
          <a:xfrm>
            <a:off x="3567694" y="5366218"/>
            <a:ext cx="397047" cy="397047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23"/>
          <p:cNvSpPr>
            <a:spLocks noEditPoints="1"/>
          </p:cNvSpPr>
          <p:nvPr/>
        </p:nvSpPr>
        <p:spPr bwMode="auto">
          <a:xfrm>
            <a:off x="4388490" y="4180536"/>
            <a:ext cx="400222" cy="377989"/>
          </a:xfrm>
          <a:custGeom>
            <a:avLst/>
            <a:gdLst>
              <a:gd name="T0" fmla="*/ 246 w 256"/>
              <a:gd name="T1" fmla="*/ 76 h 244"/>
              <a:gd name="T2" fmla="*/ 180 w 256"/>
              <a:gd name="T3" fmla="*/ 10 h 244"/>
              <a:gd name="T4" fmla="*/ 209 w 256"/>
              <a:gd name="T5" fmla="*/ 0 h 244"/>
              <a:gd name="T6" fmla="*/ 256 w 256"/>
              <a:gd name="T7" fmla="*/ 47 h 244"/>
              <a:gd name="T8" fmla="*/ 246 w 256"/>
              <a:gd name="T9" fmla="*/ 76 h 244"/>
              <a:gd name="T10" fmla="*/ 244 w 256"/>
              <a:gd name="T11" fmla="*/ 128 h 244"/>
              <a:gd name="T12" fmla="*/ 212 w 256"/>
              <a:gd name="T13" fmla="*/ 208 h 244"/>
              <a:gd name="T14" fmla="*/ 229 w 256"/>
              <a:gd name="T15" fmla="*/ 224 h 244"/>
              <a:gd name="T16" fmla="*/ 232 w 256"/>
              <a:gd name="T17" fmla="*/ 232 h 244"/>
              <a:gd name="T18" fmla="*/ 220 w 256"/>
              <a:gd name="T19" fmla="*/ 244 h 244"/>
              <a:gd name="T20" fmla="*/ 212 w 256"/>
              <a:gd name="T21" fmla="*/ 241 h 244"/>
              <a:gd name="T22" fmla="*/ 194 w 256"/>
              <a:gd name="T23" fmla="*/ 223 h 244"/>
              <a:gd name="T24" fmla="*/ 128 w 256"/>
              <a:gd name="T25" fmla="*/ 244 h 244"/>
              <a:gd name="T26" fmla="*/ 62 w 256"/>
              <a:gd name="T27" fmla="*/ 223 h 244"/>
              <a:gd name="T28" fmla="*/ 44 w 256"/>
              <a:gd name="T29" fmla="*/ 240 h 244"/>
              <a:gd name="T30" fmla="*/ 36 w 256"/>
              <a:gd name="T31" fmla="*/ 244 h 244"/>
              <a:gd name="T32" fmla="*/ 24 w 256"/>
              <a:gd name="T33" fmla="*/ 232 h 244"/>
              <a:gd name="T34" fmla="*/ 28 w 256"/>
              <a:gd name="T35" fmla="*/ 224 h 244"/>
              <a:gd name="T36" fmla="*/ 44 w 256"/>
              <a:gd name="T37" fmla="*/ 207 h 244"/>
              <a:gd name="T38" fmla="*/ 12 w 256"/>
              <a:gd name="T39" fmla="*/ 128 h 244"/>
              <a:gd name="T40" fmla="*/ 128 w 256"/>
              <a:gd name="T41" fmla="*/ 12 h 244"/>
              <a:gd name="T42" fmla="*/ 244 w 256"/>
              <a:gd name="T43" fmla="*/ 128 h 244"/>
              <a:gd name="T44" fmla="*/ 128 w 256"/>
              <a:gd name="T45" fmla="*/ 36 h 244"/>
              <a:gd name="T46" fmla="*/ 36 w 256"/>
              <a:gd name="T47" fmla="*/ 128 h 244"/>
              <a:gd name="T48" fmla="*/ 128 w 256"/>
              <a:gd name="T49" fmla="*/ 220 h 244"/>
              <a:gd name="T50" fmla="*/ 220 w 256"/>
              <a:gd name="T51" fmla="*/ 128 h 244"/>
              <a:gd name="T52" fmla="*/ 128 w 256"/>
              <a:gd name="T53" fmla="*/ 36 h 244"/>
              <a:gd name="T54" fmla="*/ 176 w 256"/>
              <a:gd name="T55" fmla="*/ 140 h 244"/>
              <a:gd name="T56" fmla="*/ 128 w 256"/>
              <a:gd name="T57" fmla="*/ 140 h 244"/>
              <a:gd name="T58" fmla="*/ 116 w 256"/>
              <a:gd name="T59" fmla="*/ 128 h 244"/>
              <a:gd name="T60" fmla="*/ 116 w 256"/>
              <a:gd name="T61" fmla="*/ 64 h 244"/>
              <a:gd name="T62" fmla="*/ 128 w 256"/>
              <a:gd name="T63" fmla="*/ 52 h 244"/>
              <a:gd name="T64" fmla="*/ 140 w 256"/>
              <a:gd name="T65" fmla="*/ 64 h 244"/>
              <a:gd name="T66" fmla="*/ 140 w 256"/>
              <a:gd name="T67" fmla="*/ 116 h 244"/>
              <a:gd name="T68" fmla="*/ 176 w 256"/>
              <a:gd name="T69" fmla="*/ 116 h 244"/>
              <a:gd name="T70" fmla="*/ 188 w 256"/>
              <a:gd name="T71" fmla="*/ 128 h 244"/>
              <a:gd name="T72" fmla="*/ 176 w 256"/>
              <a:gd name="T73" fmla="*/ 140 h 244"/>
              <a:gd name="T74" fmla="*/ 10 w 256"/>
              <a:gd name="T75" fmla="*/ 78 h 244"/>
              <a:gd name="T76" fmla="*/ 0 w 256"/>
              <a:gd name="T77" fmla="*/ 48 h 244"/>
              <a:gd name="T78" fmla="*/ 48 w 256"/>
              <a:gd name="T79" fmla="*/ 0 h 244"/>
              <a:gd name="T80" fmla="*/ 78 w 256"/>
              <a:gd name="T81" fmla="*/ 10 h 244"/>
              <a:gd name="T82" fmla="*/ 10 w 256"/>
              <a:gd name="T83" fmla="*/ 7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18"/>
          <p:cNvSpPr>
            <a:spLocks noEditPoints="1"/>
          </p:cNvSpPr>
          <p:nvPr/>
        </p:nvSpPr>
        <p:spPr bwMode="auto">
          <a:xfrm>
            <a:off x="6064090" y="4873558"/>
            <a:ext cx="636329" cy="636329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24 w 256"/>
              <a:gd name="T11" fmla="*/ 128 h 256"/>
              <a:gd name="T12" fmla="*/ 128 w 256"/>
              <a:gd name="T13" fmla="*/ 232 h 256"/>
              <a:gd name="T14" fmla="*/ 202 w 256"/>
              <a:gd name="T15" fmla="*/ 202 h 256"/>
              <a:gd name="T16" fmla="*/ 128 w 256"/>
              <a:gd name="T17" fmla="*/ 128 h 256"/>
              <a:gd name="T18" fmla="*/ 128 w 256"/>
              <a:gd name="T19" fmla="*/ 24 h 256"/>
              <a:gd name="T20" fmla="*/ 24 w 256"/>
              <a:gd name="T21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8"/>
          <p:cNvSpPr>
            <a:spLocks noEditPoints="1"/>
          </p:cNvSpPr>
          <p:nvPr/>
        </p:nvSpPr>
        <p:spPr bwMode="auto">
          <a:xfrm>
            <a:off x="7147016" y="2705001"/>
            <a:ext cx="805526" cy="805526"/>
          </a:xfrm>
          <a:custGeom>
            <a:avLst/>
            <a:gdLst>
              <a:gd name="T0" fmla="*/ 229 w 256"/>
              <a:gd name="T1" fmla="*/ 140 h 256"/>
              <a:gd name="T2" fmla="*/ 59 w 256"/>
              <a:gd name="T3" fmla="*/ 53 h 256"/>
              <a:gd name="T4" fmla="*/ 84 w 256"/>
              <a:gd name="T5" fmla="*/ 39 h 256"/>
              <a:gd name="T6" fmla="*/ 86 w 256"/>
              <a:gd name="T7" fmla="*/ 43 h 256"/>
              <a:gd name="T8" fmla="*/ 85 w 256"/>
              <a:gd name="T9" fmla="*/ 47 h 256"/>
              <a:gd name="T10" fmla="*/ 88 w 256"/>
              <a:gd name="T11" fmla="*/ 51 h 256"/>
              <a:gd name="T12" fmla="*/ 77 w 256"/>
              <a:gd name="T13" fmla="*/ 59 h 256"/>
              <a:gd name="T14" fmla="*/ 73 w 256"/>
              <a:gd name="T15" fmla="*/ 67 h 256"/>
              <a:gd name="T16" fmla="*/ 69 w 256"/>
              <a:gd name="T17" fmla="*/ 74 h 256"/>
              <a:gd name="T18" fmla="*/ 61 w 256"/>
              <a:gd name="T19" fmla="*/ 71 h 256"/>
              <a:gd name="T20" fmla="*/ 58 w 256"/>
              <a:gd name="T21" fmla="*/ 67 h 256"/>
              <a:gd name="T22" fmla="*/ 58 w 256"/>
              <a:gd name="T23" fmla="*/ 60 h 256"/>
              <a:gd name="T24" fmla="*/ 58 w 256"/>
              <a:gd name="T25" fmla="*/ 56 h 256"/>
              <a:gd name="T26" fmla="*/ 47 w 256"/>
              <a:gd name="T27" fmla="*/ 66 h 256"/>
              <a:gd name="T28" fmla="*/ 40 w 256"/>
              <a:gd name="T29" fmla="*/ 74 h 256"/>
              <a:gd name="T30" fmla="*/ 53 w 256"/>
              <a:gd name="T31" fmla="*/ 94 h 256"/>
              <a:gd name="T32" fmla="*/ 48 w 256"/>
              <a:gd name="T33" fmla="*/ 103 h 256"/>
              <a:gd name="T34" fmla="*/ 42 w 256"/>
              <a:gd name="T35" fmla="*/ 103 h 256"/>
              <a:gd name="T36" fmla="*/ 34 w 256"/>
              <a:gd name="T37" fmla="*/ 113 h 256"/>
              <a:gd name="T38" fmla="*/ 32 w 256"/>
              <a:gd name="T39" fmla="*/ 113 h 256"/>
              <a:gd name="T40" fmla="*/ 32 w 256"/>
              <a:gd name="T41" fmla="*/ 116 h 256"/>
              <a:gd name="T42" fmla="*/ 29 w 256"/>
              <a:gd name="T43" fmla="*/ 134 h 256"/>
              <a:gd name="T44" fmla="*/ 44 w 256"/>
              <a:gd name="T45" fmla="*/ 154 h 256"/>
              <a:gd name="T46" fmla="*/ 69 w 256"/>
              <a:gd name="T47" fmla="*/ 187 h 256"/>
              <a:gd name="T48" fmla="*/ 222 w 256"/>
              <a:gd name="T49" fmla="*/ 132 h 256"/>
              <a:gd name="T50" fmla="*/ 204 w 256"/>
              <a:gd name="T51" fmla="*/ 140 h 256"/>
              <a:gd name="T52" fmla="*/ 168 w 256"/>
              <a:gd name="T53" fmla="*/ 115 h 256"/>
              <a:gd name="T54" fmla="*/ 166 w 256"/>
              <a:gd name="T55" fmla="*/ 135 h 256"/>
              <a:gd name="T56" fmla="*/ 143 w 256"/>
              <a:gd name="T57" fmla="*/ 104 h 256"/>
              <a:gd name="T58" fmla="*/ 156 w 256"/>
              <a:gd name="T59" fmla="*/ 93 h 256"/>
              <a:gd name="T60" fmla="*/ 143 w 256"/>
              <a:gd name="T61" fmla="*/ 101 h 256"/>
              <a:gd name="T62" fmla="*/ 139 w 256"/>
              <a:gd name="T63" fmla="*/ 105 h 256"/>
              <a:gd name="T64" fmla="*/ 129 w 256"/>
              <a:gd name="T65" fmla="*/ 98 h 256"/>
              <a:gd name="T66" fmla="*/ 111 w 256"/>
              <a:gd name="T67" fmla="*/ 105 h 256"/>
              <a:gd name="T68" fmla="*/ 110 w 256"/>
              <a:gd name="T69" fmla="*/ 91 h 256"/>
              <a:gd name="T70" fmla="*/ 120 w 256"/>
              <a:gd name="T71" fmla="*/ 81 h 256"/>
              <a:gd name="T72" fmla="*/ 132 w 256"/>
              <a:gd name="T73" fmla="*/ 79 h 256"/>
              <a:gd name="T74" fmla="*/ 141 w 256"/>
              <a:gd name="T75" fmla="*/ 70 h 256"/>
              <a:gd name="T76" fmla="*/ 134 w 256"/>
              <a:gd name="T77" fmla="*/ 71 h 256"/>
              <a:gd name="T78" fmla="*/ 124 w 256"/>
              <a:gd name="T79" fmla="*/ 72 h 256"/>
              <a:gd name="T80" fmla="*/ 119 w 256"/>
              <a:gd name="T81" fmla="*/ 67 h 256"/>
              <a:gd name="T82" fmla="*/ 136 w 256"/>
              <a:gd name="T83" fmla="*/ 53 h 256"/>
              <a:gd name="T84" fmla="*/ 161 w 256"/>
              <a:gd name="T85" fmla="*/ 59 h 256"/>
              <a:gd name="T86" fmla="*/ 181 w 256"/>
              <a:gd name="T87" fmla="*/ 41 h 256"/>
              <a:gd name="T88" fmla="*/ 173 w 256"/>
              <a:gd name="T89" fmla="*/ 91 h 256"/>
              <a:gd name="T90" fmla="*/ 175 w 256"/>
              <a:gd name="T91" fmla="*/ 100 h 256"/>
              <a:gd name="T92" fmla="*/ 138 w 256"/>
              <a:gd name="T93" fmla="*/ 28 h 256"/>
              <a:gd name="T94" fmla="*/ 133 w 256"/>
              <a:gd name="T95" fmla="*/ 30 h 256"/>
              <a:gd name="T96" fmla="*/ 106 w 256"/>
              <a:gd name="T97" fmla="*/ 76 h 256"/>
              <a:gd name="T98" fmla="*/ 100 w 256"/>
              <a:gd name="T99" fmla="*/ 84 h 256"/>
              <a:gd name="T100" fmla="*/ 121 w 256"/>
              <a:gd name="T101" fmla="*/ 106 h 256"/>
              <a:gd name="T102" fmla="*/ 159 w 256"/>
              <a:gd name="T103" fmla="*/ 133 h 256"/>
              <a:gd name="T104" fmla="*/ 156 w 256"/>
              <a:gd name="T105" fmla="*/ 171 h 256"/>
              <a:gd name="T106" fmla="*/ 127 w 256"/>
              <a:gd name="T107" fmla="*/ 166 h 256"/>
              <a:gd name="T108" fmla="*/ 100 w 256"/>
              <a:gd name="T109" fmla="*/ 143 h 256"/>
              <a:gd name="T110" fmla="*/ 84 w 256"/>
              <a:gd name="T111" fmla="*/ 62 h 256"/>
              <a:gd name="T112" fmla="*/ 165 w 256"/>
              <a:gd name="T113" fmla="*/ 169 h 256"/>
              <a:gd name="T114" fmla="*/ 140 w 256"/>
              <a:gd name="T115" fmla="*/ 107 h 256"/>
              <a:gd name="T116" fmla="*/ 123 w 256"/>
              <a:gd name="T117" fmla="*/ 99 h 256"/>
              <a:gd name="T118" fmla="*/ 85 w 256"/>
              <a:gd name="T119" fmla="*/ 48 h 256"/>
              <a:gd name="T120" fmla="*/ 57 w 256"/>
              <a:gd name="T121" fmla="*/ 96 h 256"/>
              <a:gd name="T122" fmla="*/ 41 w 256"/>
              <a:gd name="T123" fmla="*/ 137 h 256"/>
              <a:gd name="T124" fmla="*/ 206 w 256"/>
              <a:gd name="T125" fmla="*/ 1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gradFill>
            <a:gsLst>
              <a:gs pos="66663">
                <a:srgbClr val="C69135"/>
              </a:gs>
              <a:gs pos="371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981722" y="2728658"/>
            <a:ext cx="2097352" cy="900278"/>
            <a:chOff x="8771046" y="2030754"/>
            <a:chExt cx="2097692" cy="900424"/>
          </a:xfrm>
        </p:grpSpPr>
        <p:sp>
          <p:nvSpPr>
            <p:cNvPr id="27" name="矩形 26"/>
            <p:cNvSpPr/>
            <p:nvPr/>
          </p:nvSpPr>
          <p:spPr>
            <a:xfrm>
              <a:off x="8771046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779234" y="2360221"/>
              <a:ext cx="2089504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44018" y="2277059"/>
            <a:ext cx="2089166" cy="919900"/>
            <a:chOff x="8779234" y="2030754"/>
            <a:chExt cx="2089504" cy="920049"/>
          </a:xfrm>
        </p:grpSpPr>
        <p:sp>
          <p:nvSpPr>
            <p:cNvPr id="30" name="矩形 29"/>
            <p:cNvSpPr/>
            <p:nvPr/>
          </p:nvSpPr>
          <p:spPr>
            <a:xfrm>
              <a:off x="8889949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779234" y="2379846"/>
              <a:ext cx="2089504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41796" y="5210769"/>
            <a:ext cx="2097148" cy="938039"/>
            <a:chOff x="8771250" y="2030754"/>
            <a:chExt cx="2097488" cy="938191"/>
          </a:xfrm>
        </p:grpSpPr>
        <p:sp>
          <p:nvSpPr>
            <p:cNvPr id="33" name="矩形 32"/>
            <p:cNvSpPr/>
            <p:nvPr/>
          </p:nvSpPr>
          <p:spPr>
            <a:xfrm>
              <a:off x="8771250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8779234" y="2397988"/>
              <a:ext cx="2089504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61892" y="5210769"/>
            <a:ext cx="2089166" cy="938039"/>
            <a:chOff x="8779234" y="2030754"/>
            <a:chExt cx="2089504" cy="938191"/>
          </a:xfrm>
        </p:grpSpPr>
        <p:sp>
          <p:nvSpPr>
            <p:cNvPr id="36" name="矩形 35"/>
            <p:cNvSpPr/>
            <p:nvPr/>
          </p:nvSpPr>
          <p:spPr>
            <a:xfrm>
              <a:off x="8894882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779234" y="2397988"/>
              <a:ext cx="2089504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advTm="973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63739">
                  <a:srgbClr val="C69135"/>
                </a:gs>
                <a:gs pos="30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613954" y="2024174"/>
            <a:ext cx="836131" cy="63406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284307" y="3769821"/>
            <a:ext cx="156908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</a:rPr>
              <a:t>PART 02</a:t>
            </a:r>
          </a:p>
        </p:txBody>
      </p:sp>
      <p:grpSp>
        <p:nvGrpSpPr>
          <p:cNvPr id="42" name="组合 41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圆角矩形 47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name="adj" fmla="val 50000"/>
            </a:avLst>
          </a:prstGeom>
          <a:gradFill>
            <a:gsLst>
              <a:gs pos="68306">
                <a:srgbClr val="C69135"/>
              </a:gs>
              <a:gs pos="308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 w="19050">
            <a:solidFill>
              <a:srgbClr val="F1DF97"/>
            </a:soli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30" name="Rectangle 60"/>
          <p:cNvSpPr/>
          <p:nvPr/>
        </p:nvSpPr>
        <p:spPr>
          <a:xfrm>
            <a:off x="4368688" y="4984671"/>
            <a:ext cx="3455824" cy="5334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1DF9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</p:spTree>
  </p:cSld>
  <p:clrMapOvr>
    <a:masterClrMapping/>
  </p:clrMapOvr>
  <p:transition advTm="500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48" grpId="0" bldLvl="0" animBg="1"/>
      <p:bldP spid="29" grpId="0" bldLvl="0" animBg="1"/>
      <p:bldP spid="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3507213" y="362964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6329" y="562136"/>
            <a:ext cx="3597194" cy="2478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>
            <a:spLocks noChangeAspect="1"/>
          </p:cNvSpPr>
          <p:nvPr/>
        </p:nvSpPr>
        <p:spPr>
          <a:xfrm rot="16200000">
            <a:off x="3597194" y="453679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400000" flipH="1">
            <a:off x="8270111" y="355246"/>
            <a:ext cx="398347" cy="398346"/>
          </a:xfrm>
          <a:prstGeom prst="ellipse">
            <a:avLst/>
          </a:prstGeom>
          <a:noFill/>
          <a:ln>
            <a:solidFill>
              <a:srgbClr val="FCF873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 flipH="1">
            <a:off x="8668458" y="554419"/>
            <a:ext cx="3523542" cy="0"/>
          </a:xfrm>
          <a:prstGeom prst="line">
            <a:avLst/>
          </a:prstGeom>
          <a:ln>
            <a:solidFill>
              <a:srgbClr val="FCF873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 rot="5400000" flipH="1">
            <a:off x="8356606" y="445961"/>
            <a:ext cx="221871" cy="221871"/>
          </a:xfrm>
          <a:prstGeom prst="ellipse">
            <a:avLst/>
          </a:prstGeom>
          <a:gradFill>
            <a:gsLst>
              <a:gs pos="68000">
                <a:srgbClr val="C69135"/>
              </a:gs>
              <a:gs pos="310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141629" y="269748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BC9E51"/>
                    </a:gs>
                    <a:gs pos="50000">
                      <a:srgbClr val="ECE499"/>
                    </a:gs>
                    <a:gs pos="100000">
                      <a:srgbClr val="BC9E51"/>
                    </a:gs>
                  </a:gsLst>
                  <a:lin ang="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请在此输入您的标题</a:t>
            </a:r>
            <a:endParaRPr lang="en-US" altLang="zh-CN" sz="3200" b="1" dirty="0">
              <a:gradFill>
                <a:gsLst>
                  <a:gs pos="0">
                    <a:srgbClr val="BC9E51"/>
                  </a:gs>
                  <a:gs pos="50000">
                    <a:srgbClr val="ECE499"/>
                  </a:gs>
                  <a:gs pos="100000">
                    <a:srgbClr val="BC9E51"/>
                  </a:gs>
                </a:gsLst>
                <a:lin ang="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85" y="1714766"/>
            <a:ext cx="7917667" cy="477913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99029" y="2277059"/>
            <a:ext cx="735041" cy="735041"/>
            <a:chOff x="857214" y="1809740"/>
            <a:chExt cx="735160" cy="735160"/>
          </a:xfrm>
        </p:grpSpPr>
        <p:sp>
          <p:nvSpPr>
            <p:cNvPr id="1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66659">
                  <a:srgbClr val="C69135"/>
                </a:gs>
                <a:gs pos="396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9029" y="4329854"/>
            <a:ext cx="735041" cy="735041"/>
            <a:chOff x="857214" y="1809740"/>
            <a:chExt cx="735160" cy="735160"/>
          </a:xfrm>
        </p:grpSpPr>
        <p:sp>
          <p:nvSpPr>
            <p:cNvPr id="1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65000">
                  <a:srgbClr val="C69135"/>
                </a:gs>
                <a:gs pos="338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49636" y="2277059"/>
            <a:ext cx="735041" cy="735041"/>
            <a:chOff x="857214" y="1809740"/>
            <a:chExt cx="735160" cy="735160"/>
          </a:xfrm>
        </p:grpSpPr>
        <p:sp>
          <p:nvSpPr>
            <p:cNvPr id="2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65445">
                  <a:srgbClr val="C69135"/>
                </a:gs>
                <a:gs pos="271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49636" y="4329854"/>
            <a:ext cx="735041" cy="735041"/>
            <a:chOff x="857214" y="1809740"/>
            <a:chExt cx="735160" cy="735160"/>
          </a:xfrm>
        </p:grpSpPr>
        <p:sp>
          <p:nvSpPr>
            <p:cNvPr id="25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68320">
                  <a:srgbClr val="C69135"/>
                </a:gs>
                <a:gs pos="350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59558" y="2317986"/>
            <a:ext cx="2089166" cy="1138469"/>
            <a:chOff x="8779234" y="2030754"/>
            <a:chExt cx="2089504" cy="1138653"/>
          </a:xfrm>
        </p:grpSpPr>
        <p:sp>
          <p:nvSpPr>
            <p:cNvPr id="28" name="矩形 27"/>
            <p:cNvSpPr/>
            <p:nvPr/>
          </p:nvSpPr>
          <p:spPr>
            <a:xfrm>
              <a:off x="8901191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414270"/>
              <a:ext cx="2089504" cy="7551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制度的实施取决于制度执行力，公司利益和文化得失在于执行力。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84677" y="2317986"/>
            <a:ext cx="2089166" cy="1138469"/>
            <a:chOff x="8779234" y="2030754"/>
            <a:chExt cx="2089504" cy="1138653"/>
          </a:xfrm>
        </p:grpSpPr>
        <p:sp>
          <p:nvSpPr>
            <p:cNvPr id="31" name="矩形 30"/>
            <p:cNvSpPr/>
            <p:nvPr/>
          </p:nvSpPr>
          <p:spPr>
            <a:xfrm>
              <a:off x="8899919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414270"/>
              <a:ext cx="2089504" cy="7551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临危不乱，遇事不急的心态能够在稍纵即逝的时机取得更大的成果。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60830" y="4344309"/>
            <a:ext cx="2089166" cy="1138469"/>
            <a:chOff x="8779234" y="2030754"/>
            <a:chExt cx="2089504" cy="1138653"/>
          </a:xfrm>
        </p:grpSpPr>
        <p:sp>
          <p:nvSpPr>
            <p:cNvPr id="34" name="矩形 33"/>
            <p:cNvSpPr/>
            <p:nvPr/>
          </p:nvSpPr>
          <p:spPr>
            <a:xfrm>
              <a:off x="8929243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414270"/>
              <a:ext cx="2089504" cy="7551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通过一套有组织系统的规章制度和战略目标，可以更快的实现梦想。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84677" y="4333883"/>
            <a:ext cx="2089166" cy="950969"/>
            <a:chOff x="8779234" y="2030754"/>
            <a:chExt cx="2089504" cy="951123"/>
          </a:xfrm>
        </p:grpSpPr>
        <p:sp>
          <p:nvSpPr>
            <p:cNvPr id="37" name="矩形 36"/>
            <p:cNvSpPr/>
            <p:nvPr/>
          </p:nvSpPr>
          <p:spPr>
            <a:xfrm>
              <a:off x="9048099" y="2030754"/>
              <a:ext cx="1097458" cy="368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410920"/>
              <a:ext cx="2089504" cy="5709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F1DF9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在整个工作和项目，主体战略中实施一条统一规划。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54070" y="2014868"/>
            <a:ext cx="5970044" cy="3712817"/>
          </a:xfrm>
          <a:prstGeom prst="rect">
            <a:avLst/>
          </a:prstGeom>
        </p:spPr>
      </p:pic>
    </p:spTree>
  </p:cSld>
  <p:clrMapOvr>
    <a:masterClrMapping/>
  </p:clrMapOvr>
  <p:transition advTm="482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1604</Words>
  <Application>Microsoft Office PowerPoint</Application>
  <PresentationFormat>宽屏</PresentationFormat>
  <Paragraphs>279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Aharoni</vt:lpstr>
      <vt:lpstr>DIN-BoldItalic</vt:lpstr>
      <vt:lpstr>Impact MT Std</vt:lpstr>
      <vt:lpstr>Kartika</vt:lpstr>
      <vt:lpstr>新細明體</vt:lpstr>
      <vt:lpstr>UKIJ Qolyazma</vt:lpstr>
      <vt:lpstr>等线</vt:lpstr>
      <vt:lpstr>方正兰亭超细黑简体</vt:lpstr>
      <vt:lpstr>方正兰亭黑简体</vt:lpstr>
      <vt:lpstr>华文中宋</vt:lpstr>
      <vt:lpstr>宋体</vt:lpstr>
      <vt:lpstr>微软雅黑</vt:lpstr>
      <vt:lpstr>Arial</vt:lpstr>
      <vt:lpstr>Calibri</vt:lpstr>
      <vt:lpstr>Calibri Light</vt:lpstr>
      <vt:lpstr>Segoe UI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2022-03-16T02:11:50Z</dcterms:created>
  <dcterms:modified xsi:type="dcterms:W3CDTF">2023-01-10T07:06:41Z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3E9BB328C3494B329FDE95435CD1EE23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