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315" r:id="rId2"/>
    <p:sldId id="335" r:id="rId3"/>
    <p:sldId id="334" r:id="rId4"/>
    <p:sldId id="347" r:id="rId5"/>
    <p:sldId id="319" r:id="rId6"/>
    <p:sldId id="322" r:id="rId7"/>
    <p:sldId id="323" r:id="rId8"/>
    <p:sldId id="338" r:id="rId9"/>
    <p:sldId id="368" r:id="rId10"/>
    <p:sldId id="367" r:id="rId11"/>
    <p:sldId id="348" r:id="rId12"/>
    <p:sldId id="349" r:id="rId13"/>
    <p:sldId id="346" r:id="rId14"/>
    <p:sldId id="350" r:id="rId15"/>
    <p:sldId id="351" r:id="rId16"/>
    <p:sldId id="325" r:id="rId17"/>
    <p:sldId id="352" r:id="rId18"/>
    <p:sldId id="362" r:id="rId19"/>
    <p:sldId id="353" r:id="rId20"/>
    <p:sldId id="369" r:id="rId21"/>
    <p:sldId id="336" r:id="rId22"/>
    <p:sldId id="370" r:id="rId23"/>
    <p:sldId id="372" r:id="rId24"/>
    <p:sldId id="359" r:id="rId25"/>
    <p:sldId id="356" r:id="rId26"/>
    <p:sldId id="357" r:id="rId27"/>
    <p:sldId id="358" r:id="rId28"/>
    <p:sldId id="355" r:id="rId29"/>
    <p:sldId id="364" r:id="rId30"/>
    <p:sldId id="365" r:id="rId31"/>
    <p:sldId id="354" r:id="rId32"/>
    <p:sldId id="342" r:id="rId33"/>
    <p:sldId id="360" r:id="rId34"/>
    <p:sldId id="366" r:id="rId35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9900"/>
    <a:srgbClr val="800080"/>
    <a:srgbClr val="FF0000"/>
    <a:srgbClr val="CC0066"/>
    <a:srgbClr val="FF66CC"/>
    <a:srgbClr val="0000FF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/>
    <p:restoredTop sz="86506"/>
  </p:normalViewPr>
  <p:slideViewPr>
    <p:cSldViewPr showGuides="1">
      <p:cViewPr varScale="1">
        <p:scale>
          <a:sx n="105" d="100"/>
          <a:sy n="105" d="100"/>
        </p:scale>
        <p:origin x="-8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18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US" altLang="zh-CN" sz="1200" dirty="0"/>
              <a:t>‹#›</a:t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 dirty="0">
                <a:latin typeface="Arial" panose="020B0604020202020204" pitchFamily="34" charset="0"/>
              </a:rPr>
              <a:t>‹#›</a:t>
            </a:fld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2008125083728503[1]"/>
          <p:cNvPicPr>
            <a:picLocks noChangeAspect="1"/>
          </p:cNvPicPr>
          <p:nvPr/>
        </p:nvPicPr>
        <p:blipFill>
          <a:blip r:embed="rId3"/>
          <a:srcRect b="693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Text Box 12"/>
          <p:cNvSpPr txBox="1"/>
          <p:nvPr/>
        </p:nvSpPr>
        <p:spPr>
          <a:xfrm>
            <a:off x="1649413" y="1196975"/>
            <a:ext cx="5845175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8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加几</a:t>
            </a:r>
          </a:p>
        </p:txBody>
      </p:sp>
      <p:sp>
        <p:nvSpPr>
          <p:cNvPr id="6" name="矩形 5"/>
          <p:cNvSpPr/>
          <p:nvPr/>
        </p:nvSpPr>
        <p:spPr>
          <a:xfrm>
            <a:off x="2815641" y="3861399"/>
            <a:ext cx="2779928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2000" b="1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2"/>
          <p:cNvGrpSpPr/>
          <p:nvPr/>
        </p:nvGrpSpPr>
        <p:grpSpPr>
          <a:xfrm>
            <a:off x="696913" y="2662238"/>
            <a:ext cx="3276600" cy="823912"/>
            <a:chOff x="912" y="2352"/>
            <a:chExt cx="1632" cy="519"/>
          </a:xfrm>
        </p:grpSpPr>
        <p:sp>
          <p:nvSpPr>
            <p:cNvPr id="23582" name="Text Box 3"/>
            <p:cNvSpPr txBox="1"/>
            <p:nvPr/>
          </p:nvSpPr>
          <p:spPr>
            <a:xfrm>
              <a:off x="912" y="2352"/>
              <a:ext cx="1344" cy="51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   6</a:t>
              </a:r>
              <a:r>
                <a:rPr lang="zh-CN" altLang="en-US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5=</a:t>
              </a:r>
            </a:p>
          </p:txBody>
        </p:sp>
        <p:sp>
          <p:nvSpPr>
            <p:cNvPr id="23583" name="Rectangle 4"/>
            <p:cNvSpPr/>
            <p:nvPr/>
          </p:nvSpPr>
          <p:spPr>
            <a:xfrm>
              <a:off x="1968" y="2352"/>
              <a:ext cx="576" cy="384"/>
            </a:xfrm>
            <a:prstGeom prst="rect">
              <a:avLst/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0293" name="Group 5"/>
          <p:cNvGrpSpPr/>
          <p:nvPr/>
        </p:nvGrpSpPr>
        <p:grpSpPr>
          <a:xfrm>
            <a:off x="1992313" y="3348038"/>
            <a:ext cx="685800" cy="304800"/>
            <a:chOff x="1440" y="2688"/>
            <a:chExt cx="432" cy="192"/>
          </a:xfrm>
        </p:grpSpPr>
        <p:sp>
          <p:nvSpPr>
            <p:cNvPr id="23580" name="Line 6"/>
            <p:cNvSpPr/>
            <p:nvPr/>
          </p:nvSpPr>
          <p:spPr>
            <a:xfrm flipH="1">
              <a:off x="1440" y="2688"/>
              <a:ext cx="192" cy="19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81" name="Line 7"/>
            <p:cNvSpPr/>
            <p:nvPr/>
          </p:nvSpPr>
          <p:spPr>
            <a:xfrm>
              <a:off x="1680" y="2688"/>
              <a:ext cx="192" cy="19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0296" name="Text Box 8"/>
          <p:cNvSpPr txBox="1"/>
          <p:nvPr/>
        </p:nvSpPr>
        <p:spPr>
          <a:xfrm>
            <a:off x="1763713" y="3500438"/>
            <a:ext cx="533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40297" name="Text Box 9"/>
          <p:cNvSpPr txBox="1"/>
          <p:nvPr/>
        </p:nvSpPr>
        <p:spPr>
          <a:xfrm>
            <a:off x="2449513" y="3500438"/>
            <a:ext cx="4572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140298" name="Group 10"/>
          <p:cNvGrpSpPr/>
          <p:nvPr/>
        </p:nvGrpSpPr>
        <p:grpSpPr>
          <a:xfrm>
            <a:off x="1382713" y="3424238"/>
            <a:ext cx="685800" cy="1066800"/>
            <a:chOff x="1200" y="2688"/>
            <a:chExt cx="240" cy="672"/>
          </a:xfrm>
        </p:grpSpPr>
        <p:sp>
          <p:nvSpPr>
            <p:cNvPr id="23576" name="Line 11"/>
            <p:cNvSpPr/>
            <p:nvPr/>
          </p:nvSpPr>
          <p:spPr>
            <a:xfrm>
              <a:off x="1200" y="2688"/>
              <a:ext cx="0" cy="67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577" name="Group 12"/>
            <p:cNvGrpSpPr/>
            <p:nvPr/>
          </p:nvGrpSpPr>
          <p:grpSpPr>
            <a:xfrm>
              <a:off x="1200" y="3216"/>
              <a:ext cx="240" cy="144"/>
              <a:chOff x="1200" y="3216"/>
              <a:chExt cx="240" cy="144"/>
            </a:xfrm>
          </p:grpSpPr>
          <p:sp>
            <p:nvSpPr>
              <p:cNvPr id="23578" name="Line 13"/>
              <p:cNvSpPr/>
              <p:nvPr/>
            </p:nvSpPr>
            <p:spPr>
              <a:xfrm>
                <a:off x="1200" y="3360"/>
                <a:ext cx="240" cy="0"/>
              </a:xfrm>
              <a:prstGeom prst="line">
                <a:avLst/>
              </a:prstGeom>
              <a:ln w="63500" cap="sq" cmpd="sng">
                <a:solidFill>
                  <a:srgbClr val="99336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9" name="Line 14"/>
              <p:cNvSpPr/>
              <p:nvPr/>
            </p:nvSpPr>
            <p:spPr>
              <a:xfrm flipV="1">
                <a:off x="1440" y="3216"/>
                <a:ext cx="0" cy="144"/>
              </a:xfrm>
              <a:prstGeom prst="line">
                <a:avLst/>
              </a:prstGeom>
              <a:ln w="63500" cap="sq" cmpd="sng">
                <a:solidFill>
                  <a:srgbClr val="99336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40303" name="Text Box 15"/>
          <p:cNvSpPr txBox="1"/>
          <p:nvPr/>
        </p:nvSpPr>
        <p:spPr>
          <a:xfrm>
            <a:off x="1306513" y="4491038"/>
            <a:ext cx="914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40304" name="Text Box 16"/>
          <p:cNvSpPr txBox="1"/>
          <p:nvPr/>
        </p:nvSpPr>
        <p:spPr>
          <a:xfrm>
            <a:off x="2982913" y="2566988"/>
            <a:ext cx="914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11</a:t>
            </a:r>
          </a:p>
        </p:txBody>
      </p:sp>
      <p:grpSp>
        <p:nvGrpSpPr>
          <p:cNvPr id="23561" name="Group 17"/>
          <p:cNvGrpSpPr/>
          <p:nvPr/>
        </p:nvGrpSpPr>
        <p:grpSpPr>
          <a:xfrm>
            <a:off x="5165725" y="2660650"/>
            <a:ext cx="3276600" cy="823913"/>
            <a:chOff x="912" y="2352"/>
            <a:chExt cx="1632" cy="519"/>
          </a:xfrm>
        </p:grpSpPr>
        <p:sp>
          <p:nvSpPr>
            <p:cNvPr id="23574" name="Text Box 18"/>
            <p:cNvSpPr txBox="1"/>
            <p:nvPr/>
          </p:nvSpPr>
          <p:spPr>
            <a:xfrm>
              <a:off x="912" y="2352"/>
              <a:ext cx="1344" cy="51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   6</a:t>
              </a:r>
              <a:r>
                <a:rPr lang="zh-CN" altLang="en-US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5=</a:t>
              </a:r>
            </a:p>
          </p:txBody>
        </p:sp>
        <p:sp>
          <p:nvSpPr>
            <p:cNvPr id="23575" name="Rectangle 19"/>
            <p:cNvSpPr/>
            <p:nvPr/>
          </p:nvSpPr>
          <p:spPr>
            <a:xfrm>
              <a:off x="1968" y="2352"/>
              <a:ext cx="576" cy="384"/>
            </a:xfrm>
            <a:prstGeom prst="rect">
              <a:avLst/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0308" name="Group 20"/>
          <p:cNvGrpSpPr/>
          <p:nvPr/>
        </p:nvGrpSpPr>
        <p:grpSpPr>
          <a:xfrm>
            <a:off x="5546725" y="3346450"/>
            <a:ext cx="685800" cy="304800"/>
            <a:chOff x="1440" y="2688"/>
            <a:chExt cx="432" cy="192"/>
          </a:xfrm>
        </p:grpSpPr>
        <p:sp>
          <p:nvSpPr>
            <p:cNvPr id="23572" name="Line 21"/>
            <p:cNvSpPr/>
            <p:nvPr/>
          </p:nvSpPr>
          <p:spPr>
            <a:xfrm flipH="1">
              <a:off x="1440" y="2688"/>
              <a:ext cx="192" cy="19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573" name="Line 22"/>
            <p:cNvSpPr/>
            <p:nvPr/>
          </p:nvSpPr>
          <p:spPr>
            <a:xfrm>
              <a:off x="1680" y="2688"/>
              <a:ext cx="192" cy="19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0311" name="Text Box 23"/>
          <p:cNvSpPr txBox="1"/>
          <p:nvPr/>
        </p:nvSpPr>
        <p:spPr>
          <a:xfrm>
            <a:off x="5289550" y="3513138"/>
            <a:ext cx="533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40312" name="Text Box 24"/>
          <p:cNvSpPr txBox="1"/>
          <p:nvPr/>
        </p:nvSpPr>
        <p:spPr>
          <a:xfrm>
            <a:off x="5975350" y="3513138"/>
            <a:ext cx="4572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5</a:t>
            </a:r>
          </a:p>
        </p:txBody>
      </p:sp>
      <p:grpSp>
        <p:nvGrpSpPr>
          <p:cNvPr id="140313" name="Group 25"/>
          <p:cNvGrpSpPr/>
          <p:nvPr/>
        </p:nvGrpSpPr>
        <p:grpSpPr>
          <a:xfrm flipH="1">
            <a:off x="6232525" y="3346450"/>
            <a:ext cx="609600" cy="1066800"/>
            <a:chOff x="1200" y="2688"/>
            <a:chExt cx="240" cy="672"/>
          </a:xfrm>
        </p:grpSpPr>
        <p:sp>
          <p:nvSpPr>
            <p:cNvPr id="23568" name="Line 26"/>
            <p:cNvSpPr/>
            <p:nvPr/>
          </p:nvSpPr>
          <p:spPr>
            <a:xfrm>
              <a:off x="1200" y="2688"/>
              <a:ext cx="0" cy="67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569" name="Group 27"/>
            <p:cNvGrpSpPr/>
            <p:nvPr/>
          </p:nvGrpSpPr>
          <p:grpSpPr>
            <a:xfrm>
              <a:off x="1200" y="3216"/>
              <a:ext cx="240" cy="144"/>
              <a:chOff x="1200" y="3216"/>
              <a:chExt cx="240" cy="144"/>
            </a:xfrm>
          </p:grpSpPr>
          <p:sp>
            <p:nvSpPr>
              <p:cNvPr id="23570" name="Line 28"/>
              <p:cNvSpPr/>
              <p:nvPr/>
            </p:nvSpPr>
            <p:spPr>
              <a:xfrm>
                <a:off x="1200" y="3360"/>
                <a:ext cx="240" cy="0"/>
              </a:xfrm>
              <a:prstGeom prst="line">
                <a:avLst/>
              </a:prstGeom>
              <a:ln w="63500" cap="sq" cmpd="sng">
                <a:solidFill>
                  <a:srgbClr val="99336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71" name="Line 29"/>
              <p:cNvSpPr/>
              <p:nvPr/>
            </p:nvSpPr>
            <p:spPr>
              <a:xfrm flipV="1">
                <a:off x="1440" y="3216"/>
                <a:ext cx="0" cy="144"/>
              </a:xfrm>
              <a:prstGeom prst="line">
                <a:avLst/>
              </a:prstGeom>
              <a:ln w="63500" cap="sq" cmpd="sng">
                <a:solidFill>
                  <a:srgbClr val="99336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40318" name="Text Box 30"/>
          <p:cNvSpPr txBox="1"/>
          <p:nvPr/>
        </p:nvSpPr>
        <p:spPr>
          <a:xfrm>
            <a:off x="6080125" y="4413250"/>
            <a:ext cx="914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40319" name="Text Box 31"/>
          <p:cNvSpPr txBox="1"/>
          <p:nvPr/>
        </p:nvSpPr>
        <p:spPr>
          <a:xfrm>
            <a:off x="7451725" y="2565400"/>
            <a:ext cx="914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02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0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0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0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03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6" grpId="0"/>
      <p:bldP spid="140297" grpId="0"/>
      <p:bldP spid="140303" grpId="0"/>
      <p:bldP spid="140304" grpId="0"/>
      <p:bldP spid="140311" grpId="0"/>
      <p:bldP spid="140312" grpId="0"/>
      <p:bldP spid="140318" grpId="0"/>
      <p:bldP spid="1403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24583" name="AutoShape 3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584" name="AutoShape 4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4579" name="Rectangle 5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2458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213" y="260350"/>
            <a:ext cx="8713787" cy="4895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0839" name="Text Box 7"/>
          <p:cNvSpPr txBox="1"/>
          <p:nvPr/>
        </p:nvSpPr>
        <p:spPr>
          <a:xfrm>
            <a:off x="2484438" y="5589588"/>
            <a:ext cx="39116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4000" dirty="0">
                <a:latin typeface="Arial" panose="020B0604020202020204" pitchFamily="34" charset="0"/>
              </a:rPr>
              <a:t>一共有</a:t>
            </a:r>
            <a:r>
              <a:rPr lang="en-US" altLang="zh-CN" sz="4000" dirty="0">
                <a:latin typeface="Arial" panose="020B0604020202020204" pitchFamily="34" charset="0"/>
              </a:rPr>
              <a:t>(      )</a:t>
            </a:r>
            <a:r>
              <a:rPr lang="zh-CN" altLang="en-US" sz="4000" dirty="0">
                <a:latin typeface="Arial" panose="020B0604020202020204" pitchFamily="34" charset="0"/>
              </a:rPr>
              <a:t>只。</a:t>
            </a:r>
          </a:p>
        </p:txBody>
      </p:sp>
      <p:sp>
        <p:nvSpPr>
          <p:cNvPr id="120840" name="Text Box 8"/>
          <p:cNvSpPr txBox="1"/>
          <p:nvPr/>
        </p:nvSpPr>
        <p:spPr>
          <a:xfrm>
            <a:off x="4235450" y="5570538"/>
            <a:ext cx="86360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0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9" grpId="0"/>
      <p:bldP spid="1208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5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25630" name="AutoShape 6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31" name="AutoShape 7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5603" name="Rectangle 8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1865" name="Picture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543050"/>
            <a:ext cx="685800" cy="58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6" name="Picture 10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543050"/>
            <a:ext cx="685800" cy="58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7" name="Picture 1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0" y="1543050"/>
            <a:ext cx="685800" cy="58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8" name="Picture 12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2305050"/>
            <a:ext cx="685800" cy="58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69" name="Picture 13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2305050"/>
            <a:ext cx="685800" cy="58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70" name="Picture 1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2305050"/>
            <a:ext cx="685800" cy="5889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71" name="Picture 15" descr="2"/>
          <p:cNvPicPr/>
          <p:nvPr/>
        </p:nvPicPr>
        <p:blipFill>
          <a:blip r:embed="rId3"/>
          <a:stretch>
            <a:fillRect/>
          </a:stretch>
        </p:blipFill>
        <p:spPr>
          <a:xfrm>
            <a:off x="7269163" y="1541463"/>
            <a:ext cx="687387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72" name="Picture 16" descr="2"/>
          <p:cNvPicPr/>
          <p:nvPr/>
        </p:nvPicPr>
        <p:blipFill>
          <a:blip r:embed="rId3"/>
          <a:stretch>
            <a:fillRect/>
          </a:stretch>
        </p:blipFill>
        <p:spPr>
          <a:xfrm>
            <a:off x="6583363" y="2303463"/>
            <a:ext cx="687387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73" name="Picture 17" descr="2"/>
          <p:cNvPicPr/>
          <p:nvPr/>
        </p:nvPicPr>
        <p:blipFill>
          <a:blip r:embed="rId3"/>
          <a:stretch>
            <a:fillRect/>
          </a:stretch>
        </p:blipFill>
        <p:spPr>
          <a:xfrm>
            <a:off x="7269163" y="2303463"/>
            <a:ext cx="687387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74" name="Picture 18" descr="2"/>
          <p:cNvPicPr/>
          <p:nvPr/>
        </p:nvPicPr>
        <p:blipFill>
          <a:blip r:embed="rId3"/>
          <a:stretch>
            <a:fillRect/>
          </a:stretch>
        </p:blipFill>
        <p:spPr>
          <a:xfrm>
            <a:off x="5848350" y="2333625"/>
            <a:ext cx="687388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1875" name="Text Box 19"/>
          <p:cNvSpPr txBox="1"/>
          <p:nvPr/>
        </p:nvSpPr>
        <p:spPr>
          <a:xfrm>
            <a:off x="2555875" y="3384550"/>
            <a:ext cx="52387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3333FF"/>
                </a:solidFill>
                <a:latin typeface="Arial" panose="020B0604020202020204" pitchFamily="34" charset="0"/>
              </a:rPr>
              <a:t>7</a:t>
            </a:r>
          </a:p>
        </p:txBody>
      </p:sp>
      <p:sp>
        <p:nvSpPr>
          <p:cNvPr id="121876" name="Text Box 20"/>
          <p:cNvSpPr txBox="1"/>
          <p:nvPr/>
        </p:nvSpPr>
        <p:spPr>
          <a:xfrm>
            <a:off x="3240088" y="3376613"/>
            <a:ext cx="53975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3333FF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21877" name="Text Box 21"/>
          <p:cNvSpPr txBox="1"/>
          <p:nvPr/>
        </p:nvSpPr>
        <p:spPr>
          <a:xfrm>
            <a:off x="3851275" y="3376613"/>
            <a:ext cx="52387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CC66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1878" name="Text Box 22"/>
          <p:cNvSpPr txBox="1"/>
          <p:nvPr/>
        </p:nvSpPr>
        <p:spPr>
          <a:xfrm>
            <a:off x="4498975" y="3376613"/>
            <a:ext cx="53975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3333FF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21879" name="Text Box 23"/>
          <p:cNvSpPr txBox="1"/>
          <p:nvPr/>
        </p:nvSpPr>
        <p:spPr>
          <a:xfrm>
            <a:off x="5075238" y="3376613"/>
            <a:ext cx="86360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</a:p>
        </p:txBody>
      </p:sp>
      <p:grpSp>
        <p:nvGrpSpPr>
          <p:cNvPr id="121880" name="Group 24"/>
          <p:cNvGrpSpPr/>
          <p:nvPr/>
        </p:nvGrpSpPr>
        <p:grpSpPr>
          <a:xfrm>
            <a:off x="3706813" y="4095750"/>
            <a:ext cx="762000" cy="381000"/>
            <a:chOff x="2880" y="2976"/>
            <a:chExt cx="480" cy="240"/>
          </a:xfrm>
        </p:grpSpPr>
        <p:sp>
          <p:nvSpPr>
            <p:cNvPr id="25628" name="Line 25"/>
            <p:cNvSpPr/>
            <p:nvPr/>
          </p:nvSpPr>
          <p:spPr>
            <a:xfrm flipH="1">
              <a:off x="2880" y="2976"/>
              <a:ext cx="240" cy="240"/>
            </a:xfrm>
            <a:prstGeom prst="line">
              <a:avLst/>
            </a:prstGeom>
            <a:ln w="28575" cap="flat" cmpd="sng">
              <a:solidFill>
                <a:srgbClr val="99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629" name="Line 26"/>
            <p:cNvSpPr/>
            <p:nvPr/>
          </p:nvSpPr>
          <p:spPr>
            <a:xfrm>
              <a:off x="3120" y="2976"/>
              <a:ext cx="240" cy="240"/>
            </a:xfrm>
            <a:prstGeom prst="line">
              <a:avLst/>
            </a:prstGeom>
            <a:ln w="28575" cap="flat" cmpd="sng">
              <a:solidFill>
                <a:srgbClr val="99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1883" name="Text Box 27"/>
          <p:cNvSpPr txBox="1"/>
          <p:nvPr/>
        </p:nvSpPr>
        <p:spPr>
          <a:xfrm>
            <a:off x="3490913" y="4384675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3333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21884" name="Text Box 28"/>
          <p:cNvSpPr txBox="1"/>
          <p:nvPr/>
        </p:nvSpPr>
        <p:spPr>
          <a:xfrm>
            <a:off x="4283075" y="4384675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21885" name="Freeform 29"/>
          <p:cNvSpPr/>
          <p:nvPr/>
        </p:nvSpPr>
        <p:spPr>
          <a:xfrm>
            <a:off x="2843213" y="4095750"/>
            <a:ext cx="863600" cy="129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96988"/>
              </a:cxn>
              <a:cxn ang="0">
                <a:pos x="863600" y="1296988"/>
              </a:cxn>
              <a:cxn ang="0">
                <a:pos x="863600" y="865188"/>
              </a:cxn>
            </a:cxnLst>
            <a:rect l="0" t="0" r="0" b="0"/>
            <a:pathLst>
              <a:path w="544" h="817">
                <a:moveTo>
                  <a:pt x="0" y="0"/>
                </a:moveTo>
                <a:lnTo>
                  <a:pt x="0" y="817"/>
                </a:lnTo>
                <a:lnTo>
                  <a:pt x="544" y="817"/>
                </a:lnTo>
                <a:lnTo>
                  <a:pt x="544" y="545"/>
                </a:lnTo>
              </a:path>
            </a:pathLst>
          </a:custGeom>
          <a:noFill/>
          <a:ln w="25400" cap="flat" cmpd="sng">
            <a:solidFill>
              <a:srgbClr val="9933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1886" name="Text Box 30"/>
          <p:cNvSpPr txBox="1"/>
          <p:nvPr/>
        </p:nvSpPr>
        <p:spPr>
          <a:xfrm>
            <a:off x="2914650" y="5319713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1887" name="AutoShape 31"/>
          <p:cNvSpPr/>
          <p:nvPr/>
        </p:nvSpPr>
        <p:spPr>
          <a:xfrm>
            <a:off x="1114425" y="1397000"/>
            <a:ext cx="3941763" cy="160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1888" name="Picture 32" descr="2"/>
          <p:cNvPicPr/>
          <p:nvPr/>
        </p:nvPicPr>
        <p:blipFill>
          <a:blip r:embed="rId3"/>
          <a:stretch>
            <a:fillRect/>
          </a:stretch>
        </p:blipFill>
        <p:spPr>
          <a:xfrm>
            <a:off x="6569075" y="1541463"/>
            <a:ext cx="687388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89" name="Picture 33" descr="2"/>
          <p:cNvPicPr/>
          <p:nvPr/>
        </p:nvPicPr>
        <p:blipFill>
          <a:blip r:embed="rId3"/>
          <a:stretch>
            <a:fillRect/>
          </a:stretch>
        </p:blipFill>
        <p:spPr>
          <a:xfrm>
            <a:off x="5848350" y="1541463"/>
            <a:ext cx="687388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890" name="Picture 34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3" y="2260600"/>
            <a:ext cx="685800" cy="5889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1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1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1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1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1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1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1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1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1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4046E-6 L -0.2658 -0.0011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1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4046E-6 L -0.25798 -0.0011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21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23699E-6 L -0.17916 -0.0011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218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14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1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21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5" dur="500"/>
                                        <p:tgtEl>
                                          <p:spTgt spid="12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1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75" grpId="0"/>
      <p:bldP spid="121876" grpId="0"/>
      <p:bldP spid="121877" grpId="0"/>
      <p:bldP spid="121878" grpId="0"/>
      <p:bldP spid="121879" grpId="0"/>
      <p:bldP spid="121883" grpId="0"/>
      <p:bldP spid="121884" grpId="0"/>
      <p:bldP spid="121886" grpId="0"/>
      <p:bldP spid="12188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8786" name="Object 2"/>
          <p:cNvGraphicFramePr>
            <a:graphicFrameLocks noChangeAspect="1"/>
          </p:cNvGraphicFramePr>
          <p:nvPr/>
        </p:nvGraphicFramePr>
        <p:xfrm>
          <a:off x="395288" y="2565400"/>
          <a:ext cx="4056062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r:id="rId3" imgW="6629400" imgH="1471930" progId="Photoshop.Image.9">
                  <p:embed/>
                </p:oleObj>
              </mc:Choice>
              <mc:Fallback>
                <p:oleObj r:id="rId3" imgW="6629400" imgH="1471930" progId="Photoshop.Image.9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r="55150"/>
                      <a:stretch>
                        <a:fillRect/>
                      </a:stretch>
                    </p:blipFill>
                    <p:spPr>
                      <a:xfrm>
                        <a:off x="395288" y="2565400"/>
                        <a:ext cx="4056062" cy="2008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4572000" y="2565400"/>
          <a:ext cx="3887788" cy="200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5" imgW="6629400" imgH="1471930" progId="Photoshop.Image.9">
                  <p:embed/>
                </p:oleObj>
              </mc:Choice>
              <mc:Fallback>
                <p:oleObj r:id="rId5" imgW="6629400" imgH="1471930" progId="Photoshop.Image.9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FF"/>
                          </a:clrFrom>
                          <a:clrTo>
                            <a:srgbClr val="FFFFFF">
                              <a:alpha val="0"/>
                            </a:srgbClr>
                          </a:clrTo>
                        </a:clrChange>
                      </a:blip>
                      <a:srcRect l="57004"/>
                      <a:stretch>
                        <a:fillRect/>
                      </a:stretch>
                    </p:blipFill>
                    <p:spPr>
                      <a:xfrm>
                        <a:off x="4572000" y="2565400"/>
                        <a:ext cx="3887788" cy="20081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8" name="Text Box 4"/>
          <p:cNvSpPr txBox="1"/>
          <p:nvPr/>
        </p:nvSpPr>
        <p:spPr>
          <a:xfrm>
            <a:off x="1176338" y="1700213"/>
            <a:ext cx="3670300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先圈出</a:t>
            </a:r>
            <a:r>
              <a:rPr lang="en-US" altLang="zh-CN" sz="2600" b="1" dirty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600" b="1" dirty="0">
                <a:latin typeface="楷体_GB2312" pitchFamily="49" charset="-122"/>
                <a:ea typeface="楷体_GB2312" pitchFamily="49" charset="-122"/>
              </a:rPr>
              <a:t>个，再计算。 </a:t>
            </a:r>
          </a:p>
        </p:txBody>
      </p:sp>
      <p:sp>
        <p:nvSpPr>
          <p:cNvPr id="118789" name="Rectangle 5"/>
          <p:cNvSpPr/>
          <p:nvPr/>
        </p:nvSpPr>
        <p:spPr>
          <a:xfrm>
            <a:off x="323850" y="2420938"/>
            <a:ext cx="3455988" cy="143986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8790" name="Text Box 6"/>
          <p:cNvSpPr txBox="1"/>
          <p:nvPr/>
        </p:nvSpPr>
        <p:spPr>
          <a:xfrm>
            <a:off x="2060575" y="4092575"/>
            <a:ext cx="350838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6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3</a:t>
            </a:r>
          </a:p>
        </p:txBody>
      </p:sp>
      <p:sp>
        <p:nvSpPr>
          <p:cNvPr id="118791" name="Text Box 7"/>
          <p:cNvSpPr txBox="1"/>
          <p:nvPr/>
        </p:nvSpPr>
        <p:spPr>
          <a:xfrm>
            <a:off x="3059113" y="4076700"/>
            <a:ext cx="517525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6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11</a:t>
            </a:r>
          </a:p>
        </p:txBody>
      </p:sp>
      <p:grpSp>
        <p:nvGrpSpPr>
          <p:cNvPr id="118792" name="Group 8"/>
          <p:cNvGrpSpPr/>
          <p:nvPr/>
        </p:nvGrpSpPr>
        <p:grpSpPr>
          <a:xfrm>
            <a:off x="4572000" y="2636838"/>
            <a:ext cx="3313113" cy="1296987"/>
            <a:chOff x="2880" y="1661"/>
            <a:chExt cx="2087" cy="817"/>
          </a:xfrm>
        </p:grpSpPr>
        <p:sp>
          <p:nvSpPr>
            <p:cNvPr id="26635" name="Line 9"/>
            <p:cNvSpPr/>
            <p:nvPr/>
          </p:nvSpPr>
          <p:spPr>
            <a:xfrm>
              <a:off x="2880" y="1661"/>
              <a:ext cx="0" cy="817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6" name="Line 10"/>
            <p:cNvSpPr/>
            <p:nvPr/>
          </p:nvSpPr>
          <p:spPr>
            <a:xfrm>
              <a:off x="2880" y="1661"/>
              <a:ext cx="2087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7" name="Line 11"/>
            <p:cNvSpPr/>
            <p:nvPr/>
          </p:nvSpPr>
          <p:spPr>
            <a:xfrm>
              <a:off x="2880" y="2478"/>
              <a:ext cx="1769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8" name="Line 12"/>
            <p:cNvSpPr/>
            <p:nvPr/>
          </p:nvSpPr>
          <p:spPr>
            <a:xfrm>
              <a:off x="4649" y="2069"/>
              <a:ext cx="0" cy="409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39" name="Line 13"/>
            <p:cNvSpPr/>
            <p:nvPr/>
          </p:nvSpPr>
          <p:spPr>
            <a:xfrm>
              <a:off x="4967" y="1661"/>
              <a:ext cx="0" cy="408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40" name="Line 14"/>
            <p:cNvSpPr/>
            <p:nvPr/>
          </p:nvSpPr>
          <p:spPr>
            <a:xfrm>
              <a:off x="4649" y="2069"/>
              <a:ext cx="318" cy="0"/>
            </a:xfrm>
            <a:prstGeom prst="line">
              <a:avLst/>
            </a:prstGeom>
            <a:ln w="254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8799" name="Text Box 15"/>
          <p:cNvSpPr txBox="1"/>
          <p:nvPr/>
        </p:nvSpPr>
        <p:spPr>
          <a:xfrm>
            <a:off x="6156325" y="4092575"/>
            <a:ext cx="350838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6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6</a:t>
            </a:r>
          </a:p>
        </p:txBody>
      </p:sp>
      <p:sp>
        <p:nvSpPr>
          <p:cNvPr id="118800" name="Text Box 16"/>
          <p:cNvSpPr txBox="1"/>
          <p:nvPr/>
        </p:nvSpPr>
        <p:spPr>
          <a:xfrm>
            <a:off x="7154863" y="4076700"/>
            <a:ext cx="517525" cy="4889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600" b="1" dirty="0">
                <a:solidFill>
                  <a:schemeClr val="hlink"/>
                </a:solidFill>
                <a:latin typeface="楷体_GB2312" pitchFamily="49" charset="-122"/>
                <a:ea typeface="楷体_GB2312" pitchFamily="49" charset="-122"/>
              </a:rPr>
              <a:t>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1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8" grpId="0"/>
      <p:bldP spid="118789" grpId="0" animBg="1"/>
      <p:bldP spid="118790" grpId="0"/>
      <p:bldP spid="118791" grpId="0"/>
      <p:bldP spid="118799" grpId="0"/>
      <p:bldP spid="1188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8" y="0"/>
            <a:ext cx="9128125" cy="68580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1" name="Group 2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27653" name="AutoShape 3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54" name="AutoShape 4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7652" name="Rectangle 5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2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28700" name="AutoShape 3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8701" name="AutoShape 4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8675" name="Rectangle 5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3910" name="Picture 6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350" y="1198563"/>
            <a:ext cx="685800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1" name="Picture 7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100" y="1198563"/>
            <a:ext cx="685800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2" name="Picture 8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850" y="1198563"/>
            <a:ext cx="685800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3" name="Picture 9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4300" y="1960563"/>
            <a:ext cx="685800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4" name="Picture 10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1960563"/>
            <a:ext cx="685800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5" name="Picture 11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800" y="1960563"/>
            <a:ext cx="685800" cy="588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16" name="Picture 12" descr="2"/>
          <p:cNvPicPr/>
          <p:nvPr/>
        </p:nvPicPr>
        <p:blipFill>
          <a:blip r:embed="rId3"/>
          <a:stretch>
            <a:fillRect/>
          </a:stretch>
        </p:blipFill>
        <p:spPr>
          <a:xfrm>
            <a:off x="7269163" y="1196975"/>
            <a:ext cx="687387" cy="590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917" name="Text Box 13"/>
          <p:cNvSpPr txBox="1"/>
          <p:nvPr/>
        </p:nvSpPr>
        <p:spPr>
          <a:xfrm>
            <a:off x="2555875" y="3221038"/>
            <a:ext cx="52387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D8351A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23918" name="Text Box 14"/>
          <p:cNvSpPr txBox="1"/>
          <p:nvPr/>
        </p:nvSpPr>
        <p:spPr>
          <a:xfrm>
            <a:off x="3240088" y="3213100"/>
            <a:ext cx="5397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CCFF99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23919" name="Text Box 15"/>
          <p:cNvSpPr txBox="1"/>
          <p:nvPr/>
        </p:nvSpPr>
        <p:spPr>
          <a:xfrm>
            <a:off x="3851275" y="3213100"/>
            <a:ext cx="52387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D8351A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23920" name="Text Box 16"/>
          <p:cNvSpPr txBox="1"/>
          <p:nvPr/>
        </p:nvSpPr>
        <p:spPr>
          <a:xfrm>
            <a:off x="4498975" y="3213100"/>
            <a:ext cx="5397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CCFF99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23921" name="Text Box 17"/>
          <p:cNvSpPr txBox="1"/>
          <p:nvPr/>
        </p:nvSpPr>
        <p:spPr>
          <a:xfrm>
            <a:off x="5075238" y="3213100"/>
            <a:ext cx="86360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11</a:t>
            </a:r>
          </a:p>
        </p:txBody>
      </p:sp>
      <p:grpSp>
        <p:nvGrpSpPr>
          <p:cNvPr id="123922" name="Group 18"/>
          <p:cNvGrpSpPr/>
          <p:nvPr/>
        </p:nvGrpSpPr>
        <p:grpSpPr>
          <a:xfrm>
            <a:off x="3706813" y="3932238"/>
            <a:ext cx="762000" cy="381000"/>
            <a:chOff x="2880" y="2976"/>
            <a:chExt cx="480" cy="240"/>
          </a:xfrm>
        </p:grpSpPr>
        <p:sp>
          <p:nvSpPr>
            <p:cNvPr id="28698" name="Line 19"/>
            <p:cNvSpPr/>
            <p:nvPr/>
          </p:nvSpPr>
          <p:spPr>
            <a:xfrm flipH="1">
              <a:off x="2880" y="2976"/>
              <a:ext cx="240" cy="240"/>
            </a:xfrm>
            <a:prstGeom prst="line">
              <a:avLst/>
            </a:prstGeom>
            <a:ln w="28575" cap="flat" cmpd="sng">
              <a:solidFill>
                <a:srgbClr val="99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99" name="Line 20"/>
            <p:cNvSpPr/>
            <p:nvPr/>
          </p:nvSpPr>
          <p:spPr>
            <a:xfrm>
              <a:off x="3120" y="2976"/>
              <a:ext cx="240" cy="240"/>
            </a:xfrm>
            <a:prstGeom prst="line">
              <a:avLst/>
            </a:prstGeom>
            <a:ln w="28575" cap="flat" cmpd="sng">
              <a:solidFill>
                <a:srgbClr val="99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3925" name="Text Box 21"/>
          <p:cNvSpPr txBox="1"/>
          <p:nvPr/>
        </p:nvSpPr>
        <p:spPr>
          <a:xfrm>
            <a:off x="3490913" y="4221163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D8351A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3926" name="Text Box 22"/>
          <p:cNvSpPr txBox="1"/>
          <p:nvPr/>
        </p:nvSpPr>
        <p:spPr>
          <a:xfrm>
            <a:off x="4283075" y="4221163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3927" name="Freeform 23"/>
          <p:cNvSpPr/>
          <p:nvPr/>
        </p:nvSpPr>
        <p:spPr>
          <a:xfrm>
            <a:off x="2843213" y="3932238"/>
            <a:ext cx="863600" cy="1296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96987"/>
              </a:cxn>
              <a:cxn ang="0">
                <a:pos x="863600" y="1296987"/>
              </a:cxn>
              <a:cxn ang="0">
                <a:pos x="863600" y="865187"/>
              </a:cxn>
            </a:cxnLst>
            <a:rect l="0" t="0" r="0" b="0"/>
            <a:pathLst>
              <a:path w="544" h="817">
                <a:moveTo>
                  <a:pt x="0" y="0"/>
                </a:moveTo>
                <a:lnTo>
                  <a:pt x="0" y="817"/>
                </a:lnTo>
                <a:lnTo>
                  <a:pt x="544" y="817"/>
                </a:lnTo>
                <a:lnTo>
                  <a:pt x="544" y="545"/>
                </a:lnTo>
              </a:path>
            </a:pathLst>
          </a:custGeom>
          <a:noFill/>
          <a:ln w="25400" cap="flat" cmpd="sng">
            <a:solidFill>
              <a:srgbClr val="9933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3928" name="Text Box 24"/>
          <p:cNvSpPr txBox="1"/>
          <p:nvPr/>
        </p:nvSpPr>
        <p:spPr>
          <a:xfrm>
            <a:off x="2914650" y="5156200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3929" name="AutoShape 25"/>
          <p:cNvSpPr/>
          <p:nvPr/>
        </p:nvSpPr>
        <p:spPr>
          <a:xfrm>
            <a:off x="1114425" y="1052513"/>
            <a:ext cx="3941763" cy="160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3930" name="Picture 26" descr="2"/>
          <p:cNvPicPr/>
          <p:nvPr/>
        </p:nvPicPr>
        <p:blipFill>
          <a:blip r:embed="rId3"/>
          <a:stretch>
            <a:fillRect/>
          </a:stretch>
        </p:blipFill>
        <p:spPr>
          <a:xfrm>
            <a:off x="6569075" y="1196975"/>
            <a:ext cx="687388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31" name="Picture 27" descr="2"/>
          <p:cNvPicPr/>
          <p:nvPr/>
        </p:nvPicPr>
        <p:blipFill>
          <a:blip r:embed="rId3"/>
          <a:stretch>
            <a:fillRect/>
          </a:stretch>
        </p:blipFill>
        <p:spPr>
          <a:xfrm>
            <a:off x="5848350" y="1196975"/>
            <a:ext cx="687388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32" name="Picture 28" descr="2"/>
          <p:cNvPicPr/>
          <p:nvPr/>
        </p:nvPicPr>
        <p:blipFill>
          <a:blip r:embed="rId3"/>
          <a:stretch>
            <a:fillRect/>
          </a:stretch>
        </p:blipFill>
        <p:spPr>
          <a:xfrm>
            <a:off x="6569075" y="1989138"/>
            <a:ext cx="687388" cy="590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933" name="Picture 29" descr="2"/>
          <p:cNvPicPr/>
          <p:nvPr/>
        </p:nvPicPr>
        <p:blipFill>
          <a:blip r:embed="rId3"/>
          <a:stretch>
            <a:fillRect/>
          </a:stretch>
        </p:blipFill>
        <p:spPr>
          <a:xfrm>
            <a:off x="5848350" y="1989138"/>
            <a:ext cx="687388" cy="59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3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3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3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3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3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4046E-6 L -0.2658 -0.0011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239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04046E-6 L -0.2658 -0.0011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239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4046E-6 L -0.25798 -0.0011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4046E-6 L -0.25798 -0.0011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1239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000"/>
                            </p:stCondLst>
                            <p:childTnLst>
                              <p:par>
                                <p:cTn id="108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2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12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9" dur="500"/>
                                        <p:tgtEl>
                                          <p:spTgt spid="12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7" grpId="0"/>
      <p:bldP spid="123918" grpId="0"/>
      <p:bldP spid="123919" grpId="0"/>
      <p:bldP spid="123920" grpId="0"/>
      <p:bldP spid="123921" grpId="0"/>
      <p:bldP spid="123925" grpId="0"/>
      <p:bldP spid="123926" grpId="0"/>
      <p:bldP spid="123928" grpId="0"/>
      <p:bldP spid="1239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/>
          <p:nvPr/>
        </p:nvSpPr>
        <p:spPr>
          <a:xfrm>
            <a:off x="5508625" y="188913"/>
            <a:ext cx="14097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方法一：</a:t>
            </a:r>
          </a:p>
        </p:txBody>
      </p:sp>
      <p:sp>
        <p:nvSpPr>
          <p:cNvPr id="94211" name="Text Box 3"/>
          <p:cNvSpPr txBox="1"/>
          <p:nvPr/>
        </p:nvSpPr>
        <p:spPr>
          <a:xfrm>
            <a:off x="0" y="3284538"/>
            <a:ext cx="14097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方法二</a:t>
            </a:r>
            <a:r>
              <a:rPr lang="zh-CN" altLang="en-US" sz="2400" b="1" dirty="0">
                <a:solidFill>
                  <a:srgbClr val="7191CB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：</a:t>
            </a:r>
          </a:p>
        </p:txBody>
      </p:sp>
      <p:sp>
        <p:nvSpPr>
          <p:cNvPr id="94212" name="Text Box 4"/>
          <p:cNvSpPr txBox="1"/>
          <p:nvPr/>
        </p:nvSpPr>
        <p:spPr>
          <a:xfrm>
            <a:off x="954088" y="3716338"/>
            <a:ext cx="4410075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6000" b="1" dirty="0">
                <a:latin typeface="黑体" panose="02010609060101010101" pitchFamily="2" charset="-122"/>
                <a:ea typeface="黑体" panose="02010609060101010101" pitchFamily="2" charset="-122"/>
              </a:rPr>
              <a:t>7 + 9 =</a:t>
            </a:r>
          </a:p>
        </p:txBody>
      </p:sp>
      <p:sp>
        <p:nvSpPr>
          <p:cNvPr id="29701" name="Text Box 5"/>
          <p:cNvSpPr txBox="1"/>
          <p:nvPr/>
        </p:nvSpPr>
        <p:spPr>
          <a:xfrm>
            <a:off x="5064125" y="550863"/>
            <a:ext cx="334010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000" b="1" dirty="0">
                <a:latin typeface="Times New Roman" panose="02020603050405020304" pitchFamily="18" charset="0"/>
              </a:rPr>
              <a:t>7 + 9 = □</a:t>
            </a:r>
          </a:p>
        </p:txBody>
      </p:sp>
      <p:grpSp>
        <p:nvGrpSpPr>
          <p:cNvPr id="94214" name="Group 6"/>
          <p:cNvGrpSpPr/>
          <p:nvPr/>
        </p:nvGrpSpPr>
        <p:grpSpPr>
          <a:xfrm>
            <a:off x="6300788" y="1341438"/>
            <a:ext cx="530225" cy="863600"/>
            <a:chOff x="1248" y="2304"/>
            <a:chExt cx="288" cy="336"/>
          </a:xfrm>
        </p:grpSpPr>
        <p:sp>
          <p:nvSpPr>
            <p:cNvPr id="29727" name="Line 7"/>
            <p:cNvSpPr/>
            <p:nvPr/>
          </p:nvSpPr>
          <p:spPr>
            <a:xfrm flipH="1">
              <a:off x="1248" y="2304"/>
              <a:ext cx="144" cy="33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8" name="Line 8"/>
            <p:cNvSpPr/>
            <p:nvPr/>
          </p:nvSpPr>
          <p:spPr>
            <a:xfrm>
              <a:off x="1392" y="2304"/>
              <a:ext cx="144" cy="33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4217" name="Text Box 9"/>
          <p:cNvSpPr txBox="1"/>
          <p:nvPr/>
        </p:nvSpPr>
        <p:spPr>
          <a:xfrm>
            <a:off x="6084888" y="2060575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4218" name="Text Box 10"/>
          <p:cNvSpPr txBox="1"/>
          <p:nvPr/>
        </p:nvSpPr>
        <p:spPr>
          <a:xfrm>
            <a:off x="6648450" y="2079625"/>
            <a:ext cx="5270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</a:rPr>
              <a:t>6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94219" name="Group 11"/>
          <p:cNvGrpSpPr/>
          <p:nvPr/>
        </p:nvGrpSpPr>
        <p:grpSpPr>
          <a:xfrm>
            <a:off x="5353050" y="1341438"/>
            <a:ext cx="935038" cy="1439862"/>
            <a:chOff x="960" y="2304"/>
            <a:chExt cx="240" cy="624"/>
          </a:xfrm>
        </p:grpSpPr>
        <p:sp>
          <p:nvSpPr>
            <p:cNvPr id="29724" name="Line 12"/>
            <p:cNvSpPr/>
            <p:nvPr/>
          </p:nvSpPr>
          <p:spPr>
            <a:xfrm>
              <a:off x="960" y="2304"/>
              <a:ext cx="0" cy="62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5" name="Line 13"/>
            <p:cNvSpPr/>
            <p:nvPr/>
          </p:nvSpPr>
          <p:spPr>
            <a:xfrm>
              <a:off x="960" y="2928"/>
              <a:ext cx="240" cy="0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6" name="Line 14"/>
            <p:cNvSpPr/>
            <p:nvPr/>
          </p:nvSpPr>
          <p:spPr>
            <a:xfrm flipV="1">
              <a:off x="1200" y="2880"/>
              <a:ext cx="0" cy="4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4223" name="Text Box 15"/>
          <p:cNvSpPr txBox="1"/>
          <p:nvPr/>
        </p:nvSpPr>
        <p:spPr>
          <a:xfrm>
            <a:off x="5580063" y="2781300"/>
            <a:ext cx="7207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94224" name="Text Box 16"/>
          <p:cNvSpPr txBox="1"/>
          <p:nvPr/>
        </p:nvSpPr>
        <p:spPr>
          <a:xfrm>
            <a:off x="7513638" y="550863"/>
            <a:ext cx="946150" cy="1006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29708" name="WordArt 17"/>
          <p:cNvSpPr>
            <a:spLocks noTextEdit="1"/>
          </p:cNvSpPr>
          <p:nvPr/>
        </p:nvSpPr>
        <p:spPr>
          <a:xfrm rot="483571">
            <a:off x="323850" y="692150"/>
            <a:ext cx="4249738" cy="22320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第一关：计算方法我会填</a:t>
            </a:r>
          </a:p>
        </p:txBody>
      </p:sp>
      <p:grpSp>
        <p:nvGrpSpPr>
          <p:cNvPr id="94226" name="Group 18"/>
          <p:cNvGrpSpPr/>
          <p:nvPr/>
        </p:nvGrpSpPr>
        <p:grpSpPr>
          <a:xfrm>
            <a:off x="971550" y="4581525"/>
            <a:ext cx="530225" cy="863600"/>
            <a:chOff x="1248" y="2304"/>
            <a:chExt cx="288" cy="336"/>
          </a:xfrm>
        </p:grpSpPr>
        <p:sp>
          <p:nvSpPr>
            <p:cNvPr id="29722" name="Line 19"/>
            <p:cNvSpPr/>
            <p:nvPr/>
          </p:nvSpPr>
          <p:spPr>
            <a:xfrm flipH="1">
              <a:off x="1248" y="2304"/>
              <a:ext cx="144" cy="33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723" name="Line 20"/>
            <p:cNvSpPr/>
            <p:nvPr/>
          </p:nvSpPr>
          <p:spPr>
            <a:xfrm>
              <a:off x="1392" y="2304"/>
              <a:ext cx="144" cy="336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9710" name="WordArt 21"/>
          <p:cNvSpPr>
            <a:spLocks noTextEdit="1"/>
          </p:cNvSpPr>
          <p:nvPr/>
        </p:nvSpPr>
        <p:spPr>
          <a:xfrm>
            <a:off x="1403350" y="5445125"/>
            <a:ext cx="22860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94230" name="Text Box 22"/>
          <p:cNvSpPr txBox="1"/>
          <p:nvPr/>
        </p:nvSpPr>
        <p:spPr>
          <a:xfrm>
            <a:off x="731838" y="5300663"/>
            <a:ext cx="5270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</a:rPr>
              <a:t>6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94231" name="Line 23"/>
          <p:cNvSpPr/>
          <p:nvPr/>
        </p:nvSpPr>
        <p:spPr>
          <a:xfrm>
            <a:off x="2843213" y="4437063"/>
            <a:ext cx="0" cy="15843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232" name="Line 24"/>
          <p:cNvSpPr/>
          <p:nvPr/>
        </p:nvSpPr>
        <p:spPr>
          <a:xfrm flipH="1">
            <a:off x="1474788" y="6021388"/>
            <a:ext cx="1368425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233" name="Line 25"/>
          <p:cNvSpPr/>
          <p:nvPr/>
        </p:nvSpPr>
        <p:spPr>
          <a:xfrm>
            <a:off x="3348038" y="6021388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234" name="Line 26"/>
          <p:cNvSpPr/>
          <p:nvPr/>
        </p:nvSpPr>
        <p:spPr>
          <a:xfrm flipV="1">
            <a:off x="1476375" y="5949950"/>
            <a:ext cx="0" cy="71438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4235" name="Text Box 27"/>
          <p:cNvSpPr txBox="1"/>
          <p:nvPr/>
        </p:nvSpPr>
        <p:spPr>
          <a:xfrm>
            <a:off x="1438275" y="5876925"/>
            <a:ext cx="7207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29717" name="WordArt 29"/>
          <p:cNvSpPr>
            <a:spLocks noTextEdit="1"/>
          </p:cNvSpPr>
          <p:nvPr/>
        </p:nvSpPr>
        <p:spPr>
          <a:xfrm>
            <a:off x="4859338" y="3644900"/>
            <a:ext cx="965200" cy="303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chemeClr val="tx1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方法三：</a:t>
            </a:r>
          </a:p>
        </p:txBody>
      </p:sp>
      <p:sp>
        <p:nvSpPr>
          <p:cNvPr id="29718" name="WordArt 30"/>
          <p:cNvSpPr>
            <a:spLocks noTextEdit="1"/>
          </p:cNvSpPr>
          <p:nvPr/>
        </p:nvSpPr>
        <p:spPr>
          <a:xfrm>
            <a:off x="6227763" y="3500438"/>
            <a:ext cx="13716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9+7=16</a:t>
            </a:r>
          </a:p>
        </p:txBody>
      </p:sp>
      <p:sp>
        <p:nvSpPr>
          <p:cNvPr id="29719" name="WordArt 31"/>
          <p:cNvSpPr>
            <a:spLocks noTextEdit="1"/>
          </p:cNvSpPr>
          <p:nvPr/>
        </p:nvSpPr>
        <p:spPr>
          <a:xfrm>
            <a:off x="6300788" y="4724400"/>
            <a:ext cx="914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7+9=</a:t>
            </a:r>
          </a:p>
        </p:txBody>
      </p:sp>
      <p:sp>
        <p:nvSpPr>
          <p:cNvPr id="94243" name="Text Box 35"/>
          <p:cNvSpPr txBox="1"/>
          <p:nvPr/>
        </p:nvSpPr>
        <p:spPr>
          <a:xfrm>
            <a:off x="3635375" y="3644900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94244" name="Text Box 36"/>
          <p:cNvSpPr txBox="1"/>
          <p:nvPr/>
        </p:nvSpPr>
        <p:spPr>
          <a:xfrm>
            <a:off x="7019925" y="4365625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4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4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4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4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94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4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94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9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/>
      <p:bldP spid="94211" grpId="0"/>
      <p:bldP spid="94212" grpId="0"/>
      <p:bldP spid="94217" grpId="0"/>
      <p:bldP spid="94218" grpId="0"/>
      <p:bldP spid="94223" grpId="0"/>
      <p:bldP spid="94224" grpId="0" animBg="1"/>
      <p:bldP spid="94230" grpId="0"/>
      <p:bldP spid="94235" grpId="0"/>
      <p:bldP spid="942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931" name="Group 3"/>
          <p:cNvGrpSpPr/>
          <p:nvPr/>
        </p:nvGrpSpPr>
        <p:grpSpPr>
          <a:xfrm>
            <a:off x="684213" y="2792413"/>
            <a:ext cx="3357562" cy="2797175"/>
            <a:chOff x="477" y="1434"/>
            <a:chExt cx="2115" cy="1762"/>
          </a:xfrm>
        </p:grpSpPr>
        <p:sp>
          <p:nvSpPr>
            <p:cNvPr id="30748" name="Rectangle 4"/>
            <p:cNvSpPr/>
            <p:nvPr/>
          </p:nvSpPr>
          <p:spPr>
            <a:xfrm>
              <a:off x="703" y="2750"/>
              <a:ext cx="483" cy="44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49" name="Rectangle 5"/>
            <p:cNvSpPr/>
            <p:nvPr/>
          </p:nvSpPr>
          <p:spPr>
            <a:xfrm>
              <a:off x="930" y="2160"/>
              <a:ext cx="484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50" name="Rectangle 6"/>
            <p:cNvSpPr/>
            <p:nvPr/>
          </p:nvSpPr>
          <p:spPr>
            <a:xfrm>
              <a:off x="1474" y="2160"/>
              <a:ext cx="483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51" name="Rectangle 7"/>
            <p:cNvSpPr/>
            <p:nvPr/>
          </p:nvSpPr>
          <p:spPr>
            <a:xfrm>
              <a:off x="2109" y="1480"/>
              <a:ext cx="483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52" name="Text Box 8"/>
            <p:cNvSpPr txBox="1"/>
            <p:nvPr/>
          </p:nvSpPr>
          <p:spPr>
            <a:xfrm>
              <a:off x="477" y="1439"/>
              <a:ext cx="33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0753" name="Text Box 9"/>
            <p:cNvSpPr txBox="1"/>
            <p:nvPr/>
          </p:nvSpPr>
          <p:spPr>
            <a:xfrm>
              <a:off x="908" y="1434"/>
              <a:ext cx="34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0754" name="Text Box 10"/>
            <p:cNvSpPr txBox="1"/>
            <p:nvPr/>
          </p:nvSpPr>
          <p:spPr>
            <a:xfrm>
              <a:off x="1293" y="1434"/>
              <a:ext cx="33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CC6600"/>
                  </a:solidFill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30755" name="Text Box 11"/>
            <p:cNvSpPr txBox="1"/>
            <p:nvPr/>
          </p:nvSpPr>
          <p:spPr>
            <a:xfrm>
              <a:off x="1701" y="1434"/>
              <a:ext cx="34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grpSp>
          <p:nvGrpSpPr>
            <p:cNvPr id="30756" name="Group 12"/>
            <p:cNvGrpSpPr/>
            <p:nvPr/>
          </p:nvGrpSpPr>
          <p:grpSpPr>
            <a:xfrm>
              <a:off x="1202" y="1887"/>
              <a:ext cx="480" cy="240"/>
              <a:chOff x="2880" y="2976"/>
              <a:chExt cx="480" cy="240"/>
            </a:xfrm>
          </p:grpSpPr>
          <p:sp>
            <p:nvSpPr>
              <p:cNvPr id="30758" name="Line 13"/>
              <p:cNvSpPr/>
              <p:nvPr/>
            </p:nvSpPr>
            <p:spPr>
              <a:xfrm flipH="1">
                <a:off x="2880" y="2976"/>
                <a:ext cx="240" cy="240"/>
              </a:xfrm>
              <a:prstGeom prst="line">
                <a:avLst/>
              </a:prstGeom>
              <a:ln w="28575" cap="flat" cmpd="sng">
                <a:solidFill>
                  <a:srgbClr val="99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59" name="Line 14"/>
              <p:cNvSpPr/>
              <p:nvPr/>
            </p:nvSpPr>
            <p:spPr>
              <a:xfrm>
                <a:off x="3120" y="2976"/>
                <a:ext cx="240" cy="240"/>
              </a:xfrm>
              <a:prstGeom prst="line">
                <a:avLst/>
              </a:prstGeom>
              <a:ln w="28575" cap="flat" cmpd="sng">
                <a:solidFill>
                  <a:srgbClr val="99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57" name="Freeform 15"/>
            <p:cNvSpPr/>
            <p:nvPr/>
          </p:nvSpPr>
          <p:spPr>
            <a:xfrm>
              <a:off x="612" y="1888"/>
              <a:ext cx="59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6"/>
                </a:cxn>
                <a:cxn ang="0">
                  <a:pos x="590" y="816"/>
                </a:cxn>
                <a:cxn ang="0">
                  <a:pos x="590" y="726"/>
                </a:cxn>
              </a:cxnLst>
              <a:rect l="0" t="0" r="0" b="0"/>
              <a:pathLst>
                <a:path w="590" h="816">
                  <a:moveTo>
                    <a:pt x="0" y="0"/>
                  </a:moveTo>
                  <a:lnTo>
                    <a:pt x="0" y="816"/>
                  </a:lnTo>
                  <a:lnTo>
                    <a:pt x="590" y="816"/>
                  </a:lnTo>
                  <a:lnTo>
                    <a:pt x="590" y="726"/>
                  </a:lnTo>
                </a:path>
              </a:pathLst>
            </a:custGeom>
            <a:noFill/>
            <a:ln w="25400" cap="flat" cmpd="sng">
              <a:solidFill>
                <a:srgbClr val="993366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0723" name="Group 16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30746" name="AutoShape 17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47" name="AutoShape 18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0724" name="Rectangle 19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4948" name="Text Box 20"/>
          <p:cNvSpPr txBox="1"/>
          <p:nvPr/>
        </p:nvSpPr>
        <p:spPr>
          <a:xfrm>
            <a:off x="3203575" y="2792413"/>
            <a:ext cx="86360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24949" name="Text Box 21"/>
          <p:cNvSpPr txBox="1"/>
          <p:nvPr/>
        </p:nvSpPr>
        <p:spPr>
          <a:xfrm>
            <a:off x="1546225" y="3963988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4950" name="Text Box 22"/>
          <p:cNvSpPr txBox="1"/>
          <p:nvPr/>
        </p:nvSpPr>
        <p:spPr>
          <a:xfrm>
            <a:off x="2411413" y="3963988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24951" name="Text Box 23"/>
          <p:cNvSpPr txBox="1"/>
          <p:nvPr/>
        </p:nvSpPr>
        <p:spPr>
          <a:xfrm>
            <a:off x="1042988" y="4881563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124952" name="Group 24"/>
          <p:cNvGrpSpPr/>
          <p:nvPr/>
        </p:nvGrpSpPr>
        <p:grpSpPr>
          <a:xfrm>
            <a:off x="5019675" y="2792413"/>
            <a:ext cx="3357563" cy="2797175"/>
            <a:chOff x="477" y="1434"/>
            <a:chExt cx="2115" cy="1762"/>
          </a:xfrm>
        </p:grpSpPr>
        <p:sp>
          <p:nvSpPr>
            <p:cNvPr id="30734" name="Rectangle 25"/>
            <p:cNvSpPr/>
            <p:nvPr/>
          </p:nvSpPr>
          <p:spPr>
            <a:xfrm>
              <a:off x="703" y="2750"/>
              <a:ext cx="483" cy="44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35" name="Rectangle 26"/>
            <p:cNvSpPr/>
            <p:nvPr/>
          </p:nvSpPr>
          <p:spPr>
            <a:xfrm>
              <a:off x="930" y="2160"/>
              <a:ext cx="484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36" name="Rectangle 27"/>
            <p:cNvSpPr/>
            <p:nvPr/>
          </p:nvSpPr>
          <p:spPr>
            <a:xfrm>
              <a:off x="1474" y="2160"/>
              <a:ext cx="483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37" name="Rectangle 28"/>
            <p:cNvSpPr/>
            <p:nvPr/>
          </p:nvSpPr>
          <p:spPr>
            <a:xfrm>
              <a:off x="2109" y="1480"/>
              <a:ext cx="483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0738" name="Text Box 29"/>
            <p:cNvSpPr txBox="1"/>
            <p:nvPr/>
          </p:nvSpPr>
          <p:spPr>
            <a:xfrm>
              <a:off x="477" y="1439"/>
              <a:ext cx="33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0739" name="Text Box 30"/>
            <p:cNvSpPr txBox="1"/>
            <p:nvPr/>
          </p:nvSpPr>
          <p:spPr>
            <a:xfrm>
              <a:off x="908" y="1434"/>
              <a:ext cx="34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0740" name="Text Box 31"/>
            <p:cNvSpPr txBox="1"/>
            <p:nvPr/>
          </p:nvSpPr>
          <p:spPr>
            <a:xfrm>
              <a:off x="1293" y="1434"/>
              <a:ext cx="33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CC66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30741" name="Text Box 32"/>
            <p:cNvSpPr txBox="1"/>
            <p:nvPr/>
          </p:nvSpPr>
          <p:spPr>
            <a:xfrm>
              <a:off x="1701" y="1434"/>
              <a:ext cx="34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grpSp>
          <p:nvGrpSpPr>
            <p:cNvPr id="30742" name="Group 33"/>
            <p:cNvGrpSpPr/>
            <p:nvPr/>
          </p:nvGrpSpPr>
          <p:grpSpPr>
            <a:xfrm>
              <a:off x="1202" y="1887"/>
              <a:ext cx="480" cy="240"/>
              <a:chOff x="2880" y="2976"/>
              <a:chExt cx="480" cy="240"/>
            </a:xfrm>
          </p:grpSpPr>
          <p:sp>
            <p:nvSpPr>
              <p:cNvPr id="30744" name="Line 34"/>
              <p:cNvSpPr/>
              <p:nvPr/>
            </p:nvSpPr>
            <p:spPr>
              <a:xfrm flipH="1">
                <a:off x="2880" y="2976"/>
                <a:ext cx="240" cy="240"/>
              </a:xfrm>
              <a:prstGeom prst="line">
                <a:avLst/>
              </a:prstGeom>
              <a:ln w="28575" cap="flat" cmpd="sng">
                <a:solidFill>
                  <a:srgbClr val="99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0745" name="Line 35"/>
              <p:cNvSpPr/>
              <p:nvPr/>
            </p:nvSpPr>
            <p:spPr>
              <a:xfrm>
                <a:off x="3120" y="2976"/>
                <a:ext cx="240" cy="240"/>
              </a:xfrm>
              <a:prstGeom prst="line">
                <a:avLst/>
              </a:prstGeom>
              <a:ln w="28575" cap="flat" cmpd="sng">
                <a:solidFill>
                  <a:srgbClr val="99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0743" name="Freeform 36"/>
            <p:cNvSpPr/>
            <p:nvPr/>
          </p:nvSpPr>
          <p:spPr>
            <a:xfrm>
              <a:off x="612" y="1888"/>
              <a:ext cx="59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6"/>
                </a:cxn>
                <a:cxn ang="0">
                  <a:pos x="590" y="816"/>
                </a:cxn>
                <a:cxn ang="0">
                  <a:pos x="590" y="726"/>
                </a:cxn>
              </a:cxnLst>
              <a:rect l="0" t="0" r="0" b="0"/>
              <a:pathLst>
                <a:path w="590" h="816">
                  <a:moveTo>
                    <a:pt x="0" y="0"/>
                  </a:moveTo>
                  <a:lnTo>
                    <a:pt x="0" y="816"/>
                  </a:lnTo>
                  <a:lnTo>
                    <a:pt x="590" y="816"/>
                  </a:lnTo>
                  <a:lnTo>
                    <a:pt x="590" y="726"/>
                  </a:lnTo>
                </a:path>
              </a:pathLst>
            </a:custGeom>
            <a:noFill/>
            <a:ln w="25400" cap="flat" cmpd="sng">
              <a:solidFill>
                <a:srgbClr val="993366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4965" name="Text Box 37"/>
          <p:cNvSpPr txBox="1"/>
          <p:nvPr/>
        </p:nvSpPr>
        <p:spPr>
          <a:xfrm>
            <a:off x="7539038" y="2792413"/>
            <a:ext cx="86360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24966" name="Text Box 38"/>
          <p:cNvSpPr txBox="1"/>
          <p:nvPr/>
        </p:nvSpPr>
        <p:spPr>
          <a:xfrm>
            <a:off x="5881688" y="3963988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3333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24967" name="Text Box 39"/>
          <p:cNvSpPr txBox="1"/>
          <p:nvPr/>
        </p:nvSpPr>
        <p:spPr>
          <a:xfrm>
            <a:off x="6746875" y="3963988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4968" name="Text Box 40"/>
          <p:cNvSpPr txBox="1"/>
          <p:nvPr/>
        </p:nvSpPr>
        <p:spPr>
          <a:xfrm>
            <a:off x="5378450" y="4881563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4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4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4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48" grpId="0"/>
      <p:bldP spid="124949" grpId="0"/>
      <p:bldP spid="124950" grpId="0"/>
      <p:bldP spid="124951" grpId="0"/>
      <p:bldP spid="124965" grpId="0"/>
      <p:bldP spid="124966" grpId="0"/>
      <p:bldP spid="124967" grpId="0"/>
      <p:bldP spid="1249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3"/>
          <p:cNvGrpSpPr/>
          <p:nvPr/>
        </p:nvGrpSpPr>
        <p:grpSpPr>
          <a:xfrm>
            <a:off x="971550" y="836613"/>
            <a:ext cx="3352800" cy="823912"/>
            <a:chOff x="912" y="2352"/>
            <a:chExt cx="1632" cy="519"/>
          </a:xfrm>
        </p:grpSpPr>
        <p:sp>
          <p:nvSpPr>
            <p:cNvPr id="31804" name="Text Box 4"/>
            <p:cNvSpPr txBox="1"/>
            <p:nvPr/>
          </p:nvSpPr>
          <p:spPr>
            <a:xfrm>
              <a:off x="912" y="2352"/>
              <a:ext cx="1344" cy="51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   9</a:t>
              </a:r>
              <a:r>
                <a:rPr lang="zh-CN" altLang="en-US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4=</a:t>
              </a:r>
            </a:p>
          </p:txBody>
        </p:sp>
        <p:sp>
          <p:nvSpPr>
            <p:cNvPr id="31805" name="Rectangle 5"/>
            <p:cNvSpPr/>
            <p:nvPr/>
          </p:nvSpPr>
          <p:spPr>
            <a:xfrm>
              <a:off x="1968" y="2352"/>
              <a:ext cx="576" cy="384"/>
            </a:xfrm>
            <a:prstGeom prst="rect">
              <a:avLst/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747" name="Group 6"/>
          <p:cNvGrpSpPr/>
          <p:nvPr/>
        </p:nvGrpSpPr>
        <p:grpSpPr>
          <a:xfrm>
            <a:off x="4572000" y="908050"/>
            <a:ext cx="3352800" cy="823913"/>
            <a:chOff x="912" y="2352"/>
            <a:chExt cx="1632" cy="519"/>
          </a:xfrm>
        </p:grpSpPr>
        <p:sp>
          <p:nvSpPr>
            <p:cNvPr id="31802" name="Text Box 7"/>
            <p:cNvSpPr txBox="1"/>
            <p:nvPr/>
          </p:nvSpPr>
          <p:spPr>
            <a:xfrm>
              <a:off x="912" y="2352"/>
              <a:ext cx="1344" cy="51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   6</a:t>
              </a:r>
              <a:r>
                <a:rPr lang="zh-CN" altLang="en-US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6=</a:t>
              </a:r>
            </a:p>
          </p:txBody>
        </p:sp>
        <p:sp>
          <p:nvSpPr>
            <p:cNvPr id="31803" name="Rectangle 8"/>
            <p:cNvSpPr/>
            <p:nvPr/>
          </p:nvSpPr>
          <p:spPr>
            <a:xfrm>
              <a:off x="1968" y="2352"/>
              <a:ext cx="576" cy="384"/>
            </a:xfrm>
            <a:prstGeom prst="rect">
              <a:avLst/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748" name="Group 9"/>
          <p:cNvGrpSpPr/>
          <p:nvPr/>
        </p:nvGrpSpPr>
        <p:grpSpPr>
          <a:xfrm>
            <a:off x="900113" y="3789363"/>
            <a:ext cx="3352800" cy="823912"/>
            <a:chOff x="912" y="2352"/>
            <a:chExt cx="1632" cy="519"/>
          </a:xfrm>
        </p:grpSpPr>
        <p:sp>
          <p:nvSpPr>
            <p:cNvPr id="31800" name="Text Box 10"/>
            <p:cNvSpPr txBox="1"/>
            <p:nvPr/>
          </p:nvSpPr>
          <p:spPr>
            <a:xfrm>
              <a:off x="912" y="2352"/>
              <a:ext cx="1344" cy="51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   7</a:t>
              </a:r>
              <a:r>
                <a:rPr lang="zh-CN" altLang="en-US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4=</a:t>
              </a:r>
            </a:p>
          </p:txBody>
        </p:sp>
        <p:sp>
          <p:nvSpPr>
            <p:cNvPr id="31801" name="Rectangle 11"/>
            <p:cNvSpPr/>
            <p:nvPr/>
          </p:nvSpPr>
          <p:spPr>
            <a:xfrm>
              <a:off x="1968" y="2352"/>
              <a:ext cx="576" cy="384"/>
            </a:xfrm>
            <a:prstGeom prst="rect">
              <a:avLst/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1749" name="Group 12"/>
          <p:cNvGrpSpPr/>
          <p:nvPr/>
        </p:nvGrpSpPr>
        <p:grpSpPr>
          <a:xfrm>
            <a:off x="4643438" y="3716338"/>
            <a:ext cx="3352800" cy="823912"/>
            <a:chOff x="912" y="2352"/>
            <a:chExt cx="1632" cy="519"/>
          </a:xfrm>
        </p:grpSpPr>
        <p:sp>
          <p:nvSpPr>
            <p:cNvPr id="31798" name="Text Box 13"/>
            <p:cNvSpPr txBox="1"/>
            <p:nvPr/>
          </p:nvSpPr>
          <p:spPr>
            <a:xfrm>
              <a:off x="912" y="2352"/>
              <a:ext cx="1344" cy="51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   8</a:t>
              </a:r>
              <a:r>
                <a:rPr lang="zh-CN" altLang="en-US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7=</a:t>
              </a:r>
            </a:p>
          </p:txBody>
        </p:sp>
        <p:sp>
          <p:nvSpPr>
            <p:cNvPr id="31799" name="Rectangle 14"/>
            <p:cNvSpPr/>
            <p:nvPr/>
          </p:nvSpPr>
          <p:spPr>
            <a:xfrm>
              <a:off x="1968" y="2352"/>
              <a:ext cx="576" cy="384"/>
            </a:xfrm>
            <a:prstGeom prst="rect">
              <a:avLst/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35183" name="Group 15"/>
          <p:cNvGrpSpPr/>
          <p:nvPr/>
        </p:nvGrpSpPr>
        <p:grpSpPr>
          <a:xfrm>
            <a:off x="2268538" y="1557338"/>
            <a:ext cx="685800" cy="304800"/>
            <a:chOff x="1440" y="2688"/>
            <a:chExt cx="432" cy="192"/>
          </a:xfrm>
        </p:grpSpPr>
        <p:sp>
          <p:nvSpPr>
            <p:cNvPr id="31796" name="Line 16"/>
            <p:cNvSpPr/>
            <p:nvPr/>
          </p:nvSpPr>
          <p:spPr>
            <a:xfrm flipH="1">
              <a:off x="1440" y="2688"/>
              <a:ext cx="192" cy="19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7" name="Line 17"/>
            <p:cNvSpPr/>
            <p:nvPr/>
          </p:nvSpPr>
          <p:spPr>
            <a:xfrm>
              <a:off x="1680" y="2688"/>
              <a:ext cx="192" cy="19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5186" name="Text Box 18"/>
          <p:cNvSpPr txBox="1"/>
          <p:nvPr/>
        </p:nvSpPr>
        <p:spPr>
          <a:xfrm>
            <a:off x="1979613" y="1773238"/>
            <a:ext cx="533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35187" name="Text Box 19"/>
          <p:cNvSpPr txBox="1"/>
          <p:nvPr/>
        </p:nvSpPr>
        <p:spPr>
          <a:xfrm>
            <a:off x="2700338" y="1773238"/>
            <a:ext cx="533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3</a:t>
            </a:r>
          </a:p>
        </p:txBody>
      </p:sp>
      <p:grpSp>
        <p:nvGrpSpPr>
          <p:cNvPr id="135188" name="Group 20"/>
          <p:cNvGrpSpPr/>
          <p:nvPr/>
        </p:nvGrpSpPr>
        <p:grpSpPr>
          <a:xfrm>
            <a:off x="1619250" y="1557338"/>
            <a:ext cx="533400" cy="1209675"/>
            <a:chOff x="1200" y="2688"/>
            <a:chExt cx="240" cy="672"/>
          </a:xfrm>
        </p:grpSpPr>
        <p:sp>
          <p:nvSpPr>
            <p:cNvPr id="31792" name="Line 21"/>
            <p:cNvSpPr/>
            <p:nvPr/>
          </p:nvSpPr>
          <p:spPr>
            <a:xfrm>
              <a:off x="1200" y="2688"/>
              <a:ext cx="0" cy="67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793" name="Group 22"/>
            <p:cNvGrpSpPr/>
            <p:nvPr/>
          </p:nvGrpSpPr>
          <p:grpSpPr>
            <a:xfrm>
              <a:off x="1200" y="3216"/>
              <a:ext cx="240" cy="144"/>
              <a:chOff x="1200" y="3216"/>
              <a:chExt cx="240" cy="144"/>
            </a:xfrm>
          </p:grpSpPr>
          <p:sp>
            <p:nvSpPr>
              <p:cNvPr id="31794" name="Line 23"/>
              <p:cNvSpPr/>
              <p:nvPr/>
            </p:nvSpPr>
            <p:spPr>
              <a:xfrm>
                <a:off x="1200" y="3360"/>
                <a:ext cx="240" cy="0"/>
              </a:xfrm>
              <a:prstGeom prst="line">
                <a:avLst/>
              </a:prstGeom>
              <a:ln w="63500" cap="sq" cmpd="sng">
                <a:solidFill>
                  <a:srgbClr val="00008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95" name="Line 24"/>
              <p:cNvSpPr/>
              <p:nvPr/>
            </p:nvSpPr>
            <p:spPr>
              <a:xfrm flipV="1">
                <a:off x="1440" y="3216"/>
                <a:ext cx="0" cy="144"/>
              </a:xfrm>
              <a:prstGeom prst="line">
                <a:avLst/>
              </a:prstGeom>
              <a:ln w="63500" cap="sq" cmpd="sng">
                <a:solidFill>
                  <a:srgbClr val="00008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5193" name="Text Box 25"/>
          <p:cNvSpPr txBox="1"/>
          <p:nvPr/>
        </p:nvSpPr>
        <p:spPr>
          <a:xfrm>
            <a:off x="1476375" y="2852738"/>
            <a:ext cx="914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135194" name="Group 26"/>
          <p:cNvGrpSpPr/>
          <p:nvPr/>
        </p:nvGrpSpPr>
        <p:grpSpPr>
          <a:xfrm>
            <a:off x="5867400" y="1700213"/>
            <a:ext cx="685800" cy="304800"/>
            <a:chOff x="1440" y="2688"/>
            <a:chExt cx="432" cy="192"/>
          </a:xfrm>
        </p:grpSpPr>
        <p:sp>
          <p:nvSpPr>
            <p:cNvPr id="31790" name="Line 27"/>
            <p:cNvSpPr/>
            <p:nvPr/>
          </p:nvSpPr>
          <p:spPr>
            <a:xfrm flipH="1">
              <a:off x="1440" y="2688"/>
              <a:ext cx="192" cy="19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1" name="Line 28"/>
            <p:cNvSpPr/>
            <p:nvPr/>
          </p:nvSpPr>
          <p:spPr>
            <a:xfrm>
              <a:off x="1680" y="2688"/>
              <a:ext cx="192" cy="19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5197" name="Text Box 29"/>
          <p:cNvSpPr txBox="1"/>
          <p:nvPr/>
        </p:nvSpPr>
        <p:spPr>
          <a:xfrm>
            <a:off x="6300788" y="1844675"/>
            <a:ext cx="533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5198" name="Text Box 30"/>
          <p:cNvSpPr txBox="1"/>
          <p:nvPr/>
        </p:nvSpPr>
        <p:spPr>
          <a:xfrm>
            <a:off x="5651500" y="1916113"/>
            <a:ext cx="533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4</a:t>
            </a:r>
          </a:p>
        </p:txBody>
      </p:sp>
      <p:grpSp>
        <p:nvGrpSpPr>
          <p:cNvPr id="135199" name="Group 31"/>
          <p:cNvGrpSpPr/>
          <p:nvPr/>
        </p:nvGrpSpPr>
        <p:grpSpPr>
          <a:xfrm>
            <a:off x="5292725" y="1628775"/>
            <a:ext cx="533400" cy="1295400"/>
            <a:chOff x="1200" y="2688"/>
            <a:chExt cx="240" cy="672"/>
          </a:xfrm>
        </p:grpSpPr>
        <p:sp>
          <p:nvSpPr>
            <p:cNvPr id="31786" name="Line 32"/>
            <p:cNvSpPr/>
            <p:nvPr/>
          </p:nvSpPr>
          <p:spPr>
            <a:xfrm>
              <a:off x="1200" y="2688"/>
              <a:ext cx="0" cy="67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787" name="Group 33"/>
            <p:cNvGrpSpPr/>
            <p:nvPr/>
          </p:nvGrpSpPr>
          <p:grpSpPr>
            <a:xfrm>
              <a:off x="1200" y="3216"/>
              <a:ext cx="240" cy="144"/>
              <a:chOff x="1200" y="3216"/>
              <a:chExt cx="240" cy="144"/>
            </a:xfrm>
          </p:grpSpPr>
          <p:sp>
            <p:nvSpPr>
              <p:cNvPr id="31788" name="Line 34"/>
              <p:cNvSpPr/>
              <p:nvPr/>
            </p:nvSpPr>
            <p:spPr>
              <a:xfrm>
                <a:off x="1200" y="3360"/>
                <a:ext cx="240" cy="0"/>
              </a:xfrm>
              <a:prstGeom prst="line">
                <a:avLst/>
              </a:prstGeom>
              <a:ln w="63500" cap="sq" cmpd="sng">
                <a:solidFill>
                  <a:srgbClr val="00008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9" name="Line 35"/>
              <p:cNvSpPr/>
              <p:nvPr/>
            </p:nvSpPr>
            <p:spPr>
              <a:xfrm flipV="1">
                <a:off x="1440" y="3216"/>
                <a:ext cx="0" cy="144"/>
              </a:xfrm>
              <a:prstGeom prst="line">
                <a:avLst/>
              </a:prstGeom>
              <a:ln w="63500" cap="sq" cmpd="sng">
                <a:solidFill>
                  <a:srgbClr val="00008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5204" name="Text Box 36"/>
          <p:cNvSpPr txBox="1"/>
          <p:nvPr/>
        </p:nvSpPr>
        <p:spPr>
          <a:xfrm>
            <a:off x="5148263" y="2852738"/>
            <a:ext cx="914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135205" name="Group 37"/>
          <p:cNvGrpSpPr/>
          <p:nvPr/>
        </p:nvGrpSpPr>
        <p:grpSpPr>
          <a:xfrm>
            <a:off x="2195513" y="4508500"/>
            <a:ext cx="685800" cy="304800"/>
            <a:chOff x="1440" y="2688"/>
            <a:chExt cx="432" cy="192"/>
          </a:xfrm>
        </p:grpSpPr>
        <p:sp>
          <p:nvSpPr>
            <p:cNvPr id="31784" name="Line 38"/>
            <p:cNvSpPr/>
            <p:nvPr/>
          </p:nvSpPr>
          <p:spPr>
            <a:xfrm flipH="1">
              <a:off x="1440" y="2688"/>
              <a:ext cx="192" cy="19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85" name="Line 39"/>
            <p:cNvSpPr/>
            <p:nvPr/>
          </p:nvSpPr>
          <p:spPr>
            <a:xfrm>
              <a:off x="1680" y="2688"/>
              <a:ext cx="192" cy="19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5208" name="Text Box 40"/>
          <p:cNvSpPr txBox="1"/>
          <p:nvPr/>
        </p:nvSpPr>
        <p:spPr>
          <a:xfrm>
            <a:off x="1908175" y="4797425"/>
            <a:ext cx="533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35209" name="Text Box 41"/>
          <p:cNvSpPr txBox="1"/>
          <p:nvPr/>
        </p:nvSpPr>
        <p:spPr>
          <a:xfrm>
            <a:off x="2555875" y="4797425"/>
            <a:ext cx="533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1</a:t>
            </a:r>
          </a:p>
        </p:txBody>
      </p:sp>
      <p:grpSp>
        <p:nvGrpSpPr>
          <p:cNvPr id="135210" name="Group 42"/>
          <p:cNvGrpSpPr/>
          <p:nvPr/>
        </p:nvGrpSpPr>
        <p:grpSpPr>
          <a:xfrm>
            <a:off x="1547813" y="4508500"/>
            <a:ext cx="533400" cy="1209675"/>
            <a:chOff x="1200" y="2688"/>
            <a:chExt cx="240" cy="672"/>
          </a:xfrm>
        </p:grpSpPr>
        <p:sp>
          <p:nvSpPr>
            <p:cNvPr id="31780" name="Line 43"/>
            <p:cNvSpPr/>
            <p:nvPr/>
          </p:nvSpPr>
          <p:spPr>
            <a:xfrm>
              <a:off x="1200" y="2688"/>
              <a:ext cx="0" cy="67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781" name="Group 44"/>
            <p:cNvGrpSpPr/>
            <p:nvPr/>
          </p:nvGrpSpPr>
          <p:grpSpPr>
            <a:xfrm>
              <a:off x="1200" y="3216"/>
              <a:ext cx="240" cy="144"/>
              <a:chOff x="1200" y="3216"/>
              <a:chExt cx="240" cy="144"/>
            </a:xfrm>
          </p:grpSpPr>
          <p:sp>
            <p:nvSpPr>
              <p:cNvPr id="31782" name="Line 45"/>
              <p:cNvSpPr/>
              <p:nvPr/>
            </p:nvSpPr>
            <p:spPr>
              <a:xfrm>
                <a:off x="1200" y="3360"/>
                <a:ext cx="240" cy="0"/>
              </a:xfrm>
              <a:prstGeom prst="line">
                <a:avLst/>
              </a:prstGeom>
              <a:ln w="63500" cap="sq" cmpd="sng">
                <a:solidFill>
                  <a:srgbClr val="00008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83" name="Line 46"/>
              <p:cNvSpPr/>
              <p:nvPr/>
            </p:nvSpPr>
            <p:spPr>
              <a:xfrm flipV="1">
                <a:off x="1440" y="3216"/>
                <a:ext cx="0" cy="144"/>
              </a:xfrm>
              <a:prstGeom prst="line">
                <a:avLst/>
              </a:prstGeom>
              <a:ln w="63500" cap="sq" cmpd="sng">
                <a:solidFill>
                  <a:srgbClr val="00008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5215" name="Text Box 47"/>
          <p:cNvSpPr txBox="1"/>
          <p:nvPr/>
        </p:nvSpPr>
        <p:spPr>
          <a:xfrm>
            <a:off x="1403350" y="5661025"/>
            <a:ext cx="914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135216" name="Group 48"/>
          <p:cNvGrpSpPr/>
          <p:nvPr/>
        </p:nvGrpSpPr>
        <p:grpSpPr>
          <a:xfrm>
            <a:off x="5940425" y="4437063"/>
            <a:ext cx="647700" cy="360362"/>
            <a:chOff x="1440" y="2688"/>
            <a:chExt cx="432" cy="192"/>
          </a:xfrm>
        </p:grpSpPr>
        <p:sp>
          <p:nvSpPr>
            <p:cNvPr id="31778" name="Line 49"/>
            <p:cNvSpPr/>
            <p:nvPr/>
          </p:nvSpPr>
          <p:spPr>
            <a:xfrm flipH="1">
              <a:off x="1440" y="2688"/>
              <a:ext cx="192" cy="19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79" name="Line 50"/>
            <p:cNvSpPr/>
            <p:nvPr/>
          </p:nvSpPr>
          <p:spPr>
            <a:xfrm>
              <a:off x="1680" y="2688"/>
              <a:ext cx="192" cy="19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35219" name="Text Box 51"/>
          <p:cNvSpPr txBox="1"/>
          <p:nvPr/>
        </p:nvSpPr>
        <p:spPr>
          <a:xfrm>
            <a:off x="5724525" y="4797425"/>
            <a:ext cx="533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35220" name="Text Box 52"/>
          <p:cNvSpPr txBox="1"/>
          <p:nvPr/>
        </p:nvSpPr>
        <p:spPr>
          <a:xfrm>
            <a:off x="6372225" y="4797425"/>
            <a:ext cx="533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5</a:t>
            </a:r>
          </a:p>
        </p:txBody>
      </p:sp>
      <p:grpSp>
        <p:nvGrpSpPr>
          <p:cNvPr id="135221" name="Group 53"/>
          <p:cNvGrpSpPr/>
          <p:nvPr/>
        </p:nvGrpSpPr>
        <p:grpSpPr>
          <a:xfrm>
            <a:off x="5364163" y="4508500"/>
            <a:ext cx="533400" cy="1209675"/>
            <a:chOff x="1200" y="2688"/>
            <a:chExt cx="240" cy="672"/>
          </a:xfrm>
        </p:grpSpPr>
        <p:sp>
          <p:nvSpPr>
            <p:cNvPr id="31774" name="Line 54"/>
            <p:cNvSpPr/>
            <p:nvPr/>
          </p:nvSpPr>
          <p:spPr>
            <a:xfrm>
              <a:off x="1200" y="2688"/>
              <a:ext cx="0" cy="672"/>
            </a:xfrm>
            <a:prstGeom prst="line">
              <a:avLst/>
            </a:prstGeom>
            <a:ln w="63500" cap="sq" cmpd="sng">
              <a:solidFill>
                <a:srgbClr val="00008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31775" name="Group 55"/>
            <p:cNvGrpSpPr/>
            <p:nvPr/>
          </p:nvGrpSpPr>
          <p:grpSpPr>
            <a:xfrm>
              <a:off x="1200" y="3216"/>
              <a:ext cx="240" cy="144"/>
              <a:chOff x="1200" y="3216"/>
              <a:chExt cx="240" cy="144"/>
            </a:xfrm>
          </p:grpSpPr>
          <p:sp>
            <p:nvSpPr>
              <p:cNvPr id="31776" name="Line 56"/>
              <p:cNvSpPr/>
              <p:nvPr/>
            </p:nvSpPr>
            <p:spPr>
              <a:xfrm>
                <a:off x="1200" y="3360"/>
                <a:ext cx="240" cy="0"/>
              </a:xfrm>
              <a:prstGeom prst="line">
                <a:avLst/>
              </a:prstGeom>
              <a:ln w="63500" cap="sq" cmpd="sng">
                <a:solidFill>
                  <a:srgbClr val="00008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1777" name="Line 57"/>
              <p:cNvSpPr/>
              <p:nvPr/>
            </p:nvSpPr>
            <p:spPr>
              <a:xfrm flipV="1">
                <a:off x="1440" y="3216"/>
                <a:ext cx="0" cy="144"/>
              </a:xfrm>
              <a:prstGeom prst="line">
                <a:avLst/>
              </a:prstGeom>
              <a:ln w="63500" cap="sq" cmpd="sng">
                <a:solidFill>
                  <a:srgbClr val="000080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35226" name="Text Box 58"/>
          <p:cNvSpPr txBox="1"/>
          <p:nvPr/>
        </p:nvSpPr>
        <p:spPr>
          <a:xfrm>
            <a:off x="5219700" y="5589588"/>
            <a:ext cx="914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35227" name="Text Box 59"/>
          <p:cNvSpPr txBox="1"/>
          <p:nvPr/>
        </p:nvSpPr>
        <p:spPr>
          <a:xfrm>
            <a:off x="3276600" y="692150"/>
            <a:ext cx="914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13</a:t>
            </a:r>
          </a:p>
        </p:txBody>
      </p:sp>
      <p:sp>
        <p:nvSpPr>
          <p:cNvPr id="135228" name="Text Box 60"/>
          <p:cNvSpPr txBox="1"/>
          <p:nvPr/>
        </p:nvSpPr>
        <p:spPr>
          <a:xfrm>
            <a:off x="6948488" y="765175"/>
            <a:ext cx="914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135229" name="Text Box 61"/>
          <p:cNvSpPr txBox="1"/>
          <p:nvPr/>
        </p:nvSpPr>
        <p:spPr>
          <a:xfrm>
            <a:off x="3203575" y="3716338"/>
            <a:ext cx="914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135230" name="Text Box 62"/>
          <p:cNvSpPr txBox="1"/>
          <p:nvPr/>
        </p:nvSpPr>
        <p:spPr>
          <a:xfrm>
            <a:off x="6948488" y="3573463"/>
            <a:ext cx="914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5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35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3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35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5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5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5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35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35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5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5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5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5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13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135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35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3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13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35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6" grpId="0"/>
      <p:bldP spid="135187" grpId="0"/>
      <p:bldP spid="135193" grpId="0"/>
      <p:bldP spid="135197" grpId="0"/>
      <p:bldP spid="135198" grpId="0"/>
      <p:bldP spid="135204" grpId="0"/>
      <p:bldP spid="135208" grpId="0"/>
      <p:bldP spid="135209" grpId="0"/>
      <p:bldP spid="135215" grpId="0"/>
      <p:bldP spid="135219" grpId="0"/>
      <p:bldP spid="135220" grpId="0"/>
      <p:bldP spid="135226" grpId="0"/>
      <p:bldP spid="135227" grpId="0"/>
      <p:bldP spid="135228" grpId="0"/>
      <p:bldP spid="135229" grpId="0"/>
      <p:bldP spid="1352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955" name="Group 3"/>
          <p:cNvGrpSpPr/>
          <p:nvPr/>
        </p:nvGrpSpPr>
        <p:grpSpPr>
          <a:xfrm>
            <a:off x="684213" y="2792413"/>
            <a:ext cx="3357562" cy="2797175"/>
            <a:chOff x="477" y="1434"/>
            <a:chExt cx="2115" cy="1762"/>
          </a:xfrm>
        </p:grpSpPr>
        <p:sp>
          <p:nvSpPr>
            <p:cNvPr id="32797" name="Rectangle 4"/>
            <p:cNvSpPr/>
            <p:nvPr/>
          </p:nvSpPr>
          <p:spPr>
            <a:xfrm>
              <a:off x="703" y="2750"/>
              <a:ext cx="483" cy="44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8" name="Rectangle 5"/>
            <p:cNvSpPr/>
            <p:nvPr/>
          </p:nvSpPr>
          <p:spPr>
            <a:xfrm>
              <a:off x="930" y="2160"/>
              <a:ext cx="484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9" name="Rectangle 6"/>
            <p:cNvSpPr/>
            <p:nvPr/>
          </p:nvSpPr>
          <p:spPr>
            <a:xfrm>
              <a:off x="1474" y="2160"/>
              <a:ext cx="483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0" name="Rectangle 7"/>
            <p:cNvSpPr/>
            <p:nvPr/>
          </p:nvSpPr>
          <p:spPr>
            <a:xfrm>
              <a:off x="2109" y="1480"/>
              <a:ext cx="483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801" name="Text Box 8"/>
            <p:cNvSpPr txBox="1"/>
            <p:nvPr/>
          </p:nvSpPr>
          <p:spPr>
            <a:xfrm>
              <a:off x="477" y="1439"/>
              <a:ext cx="33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2802" name="Text Box 9"/>
            <p:cNvSpPr txBox="1"/>
            <p:nvPr/>
          </p:nvSpPr>
          <p:spPr>
            <a:xfrm>
              <a:off x="908" y="1434"/>
              <a:ext cx="34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2803" name="Text Box 10"/>
            <p:cNvSpPr txBox="1"/>
            <p:nvPr/>
          </p:nvSpPr>
          <p:spPr>
            <a:xfrm>
              <a:off x="1293" y="1434"/>
              <a:ext cx="33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CC6600"/>
                  </a:solidFill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32804" name="Text Box 11"/>
            <p:cNvSpPr txBox="1"/>
            <p:nvPr/>
          </p:nvSpPr>
          <p:spPr>
            <a:xfrm>
              <a:off x="1701" y="1434"/>
              <a:ext cx="34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grpSp>
          <p:nvGrpSpPr>
            <p:cNvPr id="32805" name="Group 12"/>
            <p:cNvGrpSpPr/>
            <p:nvPr/>
          </p:nvGrpSpPr>
          <p:grpSpPr>
            <a:xfrm>
              <a:off x="1202" y="1887"/>
              <a:ext cx="480" cy="240"/>
              <a:chOff x="2880" y="2976"/>
              <a:chExt cx="480" cy="240"/>
            </a:xfrm>
          </p:grpSpPr>
          <p:sp>
            <p:nvSpPr>
              <p:cNvPr id="32807" name="Line 13"/>
              <p:cNvSpPr/>
              <p:nvPr/>
            </p:nvSpPr>
            <p:spPr>
              <a:xfrm flipH="1">
                <a:off x="2880" y="2976"/>
                <a:ext cx="240" cy="240"/>
              </a:xfrm>
              <a:prstGeom prst="line">
                <a:avLst/>
              </a:prstGeom>
              <a:ln w="28575" cap="flat" cmpd="sng">
                <a:solidFill>
                  <a:srgbClr val="99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808" name="Line 14"/>
              <p:cNvSpPr/>
              <p:nvPr/>
            </p:nvSpPr>
            <p:spPr>
              <a:xfrm>
                <a:off x="3120" y="2976"/>
                <a:ext cx="240" cy="240"/>
              </a:xfrm>
              <a:prstGeom prst="line">
                <a:avLst/>
              </a:prstGeom>
              <a:ln w="28575" cap="flat" cmpd="sng">
                <a:solidFill>
                  <a:srgbClr val="99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806" name="Freeform 15"/>
            <p:cNvSpPr/>
            <p:nvPr/>
          </p:nvSpPr>
          <p:spPr>
            <a:xfrm>
              <a:off x="612" y="1888"/>
              <a:ext cx="590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6"/>
                </a:cxn>
                <a:cxn ang="0">
                  <a:pos x="590" y="816"/>
                </a:cxn>
                <a:cxn ang="0">
                  <a:pos x="590" y="726"/>
                </a:cxn>
              </a:cxnLst>
              <a:rect l="0" t="0" r="0" b="0"/>
              <a:pathLst>
                <a:path w="590" h="816">
                  <a:moveTo>
                    <a:pt x="0" y="0"/>
                  </a:moveTo>
                  <a:lnTo>
                    <a:pt x="0" y="816"/>
                  </a:lnTo>
                  <a:lnTo>
                    <a:pt x="590" y="816"/>
                  </a:lnTo>
                  <a:lnTo>
                    <a:pt x="590" y="726"/>
                  </a:lnTo>
                </a:path>
              </a:pathLst>
            </a:custGeom>
            <a:noFill/>
            <a:ln w="25400" cap="flat" cmpd="sng">
              <a:solidFill>
                <a:srgbClr val="993366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2771" name="Group 16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32795" name="AutoShape 17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96" name="AutoShape 18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2772" name="Rectangle 19"/>
          <p:cNvSpPr/>
          <p:nvPr/>
        </p:nvSpPr>
        <p:spPr>
          <a:xfrm>
            <a:off x="684213" y="404813"/>
            <a:ext cx="8459787" cy="144462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5972" name="Text Box 20"/>
          <p:cNvSpPr txBox="1"/>
          <p:nvPr/>
        </p:nvSpPr>
        <p:spPr>
          <a:xfrm>
            <a:off x="3203575" y="2792413"/>
            <a:ext cx="86360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125973" name="Text Box 21"/>
          <p:cNvSpPr txBox="1"/>
          <p:nvPr/>
        </p:nvSpPr>
        <p:spPr>
          <a:xfrm>
            <a:off x="1546225" y="3963988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25974" name="Text Box 22"/>
          <p:cNvSpPr txBox="1"/>
          <p:nvPr/>
        </p:nvSpPr>
        <p:spPr>
          <a:xfrm>
            <a:off x="2411413" y="3963988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5975" name="Text Box 23"/>
          <p:cNvSpPr txBox="1"/>
          <p:nvPr/>
        </p:nvSpPr>
        <p:spPr>
          <a:xfrm>
            <a:off x="1042988" y="4881563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grpSp>
        <p:nvGrpSpPr>
          <p:cNvPr id="125976" name="Group 24"/>
          <p:cNvGrpSpPr/>
          <p:nvPr/>
        </p:nvGrpSpPr>
        <p:grpSpPr>
          <a:xfrm>
            <a:off x="4500563" y="2792413"/>
            <a:ext cx="3876675" cy="2797175"/>
            <a:chOff x="2835" y="1759"/>
            <a:chExt cx="2442" cy="1762"/>
          </a:xfrm>
        </p:grpSpPr>
        <p:sp>
          <p:nvSpPr>
            <p:cNvPr id="32783" name="Rectangle 25"/>
            <p:cNvSpPr/>
            <p:nvPr/>
          </p:nvSpPr>
          <p:spPr>
            <a:xfrm>
              <a:off x="4794" y="1805"/>
              <a:ext cx="483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84" name="Rectangle 26"/>
            <p:cNvSpPr/>
            <p:nvPr/>
          </p:nvSpPr>
          <p:spPr>
            <a:xfrm>
              <a:off x="3667" y="3075"/>
              <a:ext cx="483" cy="44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85" name="Rectangle 27"/>
            <p:cNvSpPr/>
            <p:nvPr/>
          </p:nvSpPr>
          <p:spPr>
            <a:xfrm>
              <a:off x="2835" y="2485"/>
              <a:ext cx="484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86" name="Rectangle 28"/>
            <p:cNvSpPr/>
            <p:nvPr/>
          </p:nvSpPr>
          <p:spPr>
            <a:xfrm>
              <a:off x="3379" y="2485"/>
              <a:ext cx="483" cy="447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2787" name="Text Box 29"/>
            <p:cNvSpPr txBox="1"/>
            <p:nvPr/>
          </p:nvSpPr>
          <p:spPr>
            <a:xfrm>
              <a:off x="3162" y="1764"/>
              <a:ext cx="33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32788" name="Text Box 30"/>
            <p:cNvSpPr txBox="1"/>
            <p:nvPr/>
          </p:nvSpPr>
          <p:spPr>
            <a:xfrm>
              <a:off x="3593" y="1759"/>
              <a:ext cx="34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32789" name="Text Box 31"/>
            <p:cNvSpPr txBox="1"/>
            <p:nvPr/>
          </p:nvSpPr>
          <p:spPr>
            <a:xfrm>
              <a:off x="3978" y="1759"/>
              <a:ext cx="33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CC6600"/>
                  </a:solidFill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32790" name="Text Box 32"/>
            <p:cNvSpPr txBox="1"/>
            <p:nvPr/>
          </p:nvSpPr>
          <p:spPr>
            <a:xfrm>
              <a:off x="4386" y="1759"/>
              <a:ext cx="340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4800" dirty="0">
                  <a:solidFill>
                    <a:srgbClr val="3333FF"/>
                  </a:solidFill>
                  <a:latin typeface="Arial" panose="020B0604020202020204" pitchFamily="34" charset="0"/>
                </a:rPr>
                <a:t>=</a:t>
              </a:r>
            </a:p>
          </p:txBody>
        </p:sp>
        <p:grpSp>
          <p:nvGrpSpPr>
            <p:cNvPr id="32791" name="Group 33"/>
            <p:cNvGrpSpPr/>
            <p:nvPr/>
          </p:nvGrpSpPr>
          <p:grpSpPr>
            <a:xfrm>
              <a:off x="3061" y="2192"/>
              <a:ext cx="480" cy="240"/>
              <a:chOff x="2880" y="2976"/>
              <a:chExt cx="480" cy="240"/>
            </a:xfrm>
          </p:grpSpPr>
          <p:sp>
            <p:nvSpPr>
              <p:cNvPr id="32793" name="Line 34"/>
              <p:cNvSpPr/>
              <p:nvPr/>
            </p:nvSpPr>
            <p:spPr>
              <a:xfrm flipH="1">
                <a:off x="2880" y="2976"/>
                <a:ext cx="240" cy="240"/>
              </a:xfrm>
              <a:prstGeom prst="line">
                <a:avLst/>
              </a:prstGeom>
              <a:ln w="28575" cap="flat" cmpd="sng">
                <a:solidFill>
                  <a:srgbClr val="99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32794" name="Line 35"/>
              <p:cNvSpPr/>
              <p:nvPr/>
            </p:nvSpPr>
            <p:spPr>
              <a:xfrm>
                <a:off x="3120" y="2976"/>
                <a:ext cx="240" cy="240"/>
              </a:xfrm>
              <a:prstGeom prst="line">
                <a:avLst/>
              </a:prstGeom>
              <a:ln w="28575" cap="flat" cmpd="sng">
                <a:solidFill>
                  <a:srgbClr val="99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32792" name="Freeform 36"/>
            <p:cNvSpPr/>
            <p:nvPr/>
          </p:nvSpPr>
          <p:spPr>
            <a:xfrm flipH="1">
              <a:off x="3606" y="2213"/>
              <a:ext cx="535" cy="8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16"/>
                </a:cxn>
                <a:cxn ang="0">
                  <a:pos x="535" y="816"/>
                </a:cxn>
                <a:cxn ang="0">
                  <a:pos x="535" y="726"/>
                </a:cxn>
              </a:cxnLst>
              <a:rect l="0" t="0" r="0" b="0"/>
              <a:pathLst>
                <a:path w="590" h="816">
                  <a:moveTo>
                    <a:pt x="0" y="0"/>
                  </a:moveTo>
                  <a:lnTo>
                    <a:pt x="0" y="816"/>
                  </a:lnTo>
                  <a:lnTo>
                    <a:pt x="590" y="816"/>
                  </a:lnTo>
                  <a:lnTo>
                    <a:pt x="590" y="726"/>
                  </a:lnTo>
                </a:path>
              </a:pathLst>
            </a:custGeom>
            <a:noFill/>
            <a:ln w="25400" cap="flat" cmpd="sng">
              <a:solidFill>
                <a:srgbClr val="993366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25989" name="Text Box 37"/>
          <p:cNvSpPr txBox="1"/>
          <p:nvPr/>
        </p:nvSpPr>
        <p:spPr>
          <a:xfrm>
            <a:off x="7524750" y="2781300"/>
            <a:ext cx="86360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125990" name="Text Box 38"/>
          <p:cNvSpPr txBox="1"/>
          <p:nvPr/>
        </p:nvSpPr>
        <p:spPr>
          <a:xfrm>
            <a:off x="4643438" y="3963988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5050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125991" name="Text Box 39"/>
          <p:cNvSpPr txBox="1"/>
          <p:nvPr/>
        </p:nvSpPr>
        <p:spPr>
          <a:xfrm>
            <a:off x="5508625" y="3963988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CC66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125992" name="Text Box 40"/>
          <p:cNvSpPr txBox="1"/>
          <p:nvPr/>
        </p:nvSpPr>
        <p:spPr>
          <a:xfrm>
            <a:off x="5821363" y="4881563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25993" name="Text Box 41"/>
          <p:cNvSpPr txBox="1"/>
          <p:nvPr/>
        </p:nvSpPr>
        <p:spPr>
          <a:xfrm>
            <a:off x="1547813" y="1054100"/>
            <a:ext cx="6280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6000" dirty="0">
                <a:solidFill>
                  <a:srgbClr val="CC66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填一填，比一比。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59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59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5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59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5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72" grpId="0"/>
      <p:bldP spid="125973" grpId="0"/>
      <p:bldP spid="125974" grpId="0"/>
      <p:bldP spid="125975" grpId="0"/>
      <p:bldP spid="125989" grpId="0"/>
      <p:bldP spid="125990" grpId="0"/>
      <p:bldP spid="125991" grpId="0"/>
      <p:bldP spid="125992" grpId="0"/>
      <p:bldP spid="12599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5"/>
          <p:cNvSpPr/>
          <p:nvPr/>
        </p:nvSpPr>
        <p:spPr>
          <a:xfrm>
            <a:off x="1547813" y="981075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8</a:t>
            </a:r>
          </a:p>
        </p:txBody>
      </p:sp>
      <p:grpSp>
        <p:nvGrpSpPr>
          <p:cNvPr id="15363" name="Group 6"/>
          <p:cNvGrpSpPr/>
          <p:nvPr/>
        </p:nvGrpSpPr>
        <p:grpSpPr>
          <a:xfrm>
            <a:off x="1547813" y="1557338"/>
            <a:ext cx="504825" cy="703262"/>
            <a:chOff x="748" y="1536"/>
            <a:chExt cx="318" cy="443"/>
          </a:xfrm>
        </p:grpSpPr>
        <p:sp>
          <p:nvSpPr>
            <p:cNvPr id="15403" name="Line 7"/>
            <p:cNvSpPr/>
            <p:nvPr/>
          </p:nvSpPr>
          <p:spPr>
            <a:xfrm>
              <a:off x="912" y="1536"/>
              <a:ext cx="15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4" name="Line 8"/>
            <p:cNvSpPr/>
            <p:nvPr/>
          </p:nvSpPr>
          <p:spPr>
            <a:xfrm flipH="1">
              <a:off x="748" y="1536"/>
              <a:ext cx="16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4" name="Rectangle 11"/>
          <p:cNvSpPr/>
          <p:nvPr/>
        </p:nvSpPr>
        <p:spPr>
          <a:xfrm>
            <a:off x="4427538" y="981075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7</a:t>
            </a:r>
          </a:p>
        </p:txBody>
      </p:sp>
      <p:grpSp>
        <p:nvGrpSpPr>
          <p:cNvPr id="15365" name="Group 16"/>
          <p:cNvGrpSpPr/>
          <p:nvPr/>
        </p:nvGrpSpPr>
        <p:grpSpPr>
          <a:xfrm>
            <a:off x="4427538" y="1557338"/>
            <a:ext cx="504825" cy="703262"/>
            <a:chOff x="748" y="1536"/>
            <a:chExt cx="318" cy="443"/>
          </a:xfrm>
        </p:grpSpPr>
        <p:sp>
          <p:nvSpPr>
            <p:cNvPr id="15401" name="Line 17"/>
            <p:cNvSpPr/>
            <p:nvPr/>
          </p:nvSpPr>
          <p:spPr>
            <a:xfrm>
              <a:off x="912" y="1536"/>
              <a:ext cx="15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2" name="Line 18"/>
            <p:cNvSpPr/>
            <p:nvPr/>
          </p:nvSpPr>
          <p:spPr>
            <a:xfrm flipH="1">
              <a:off x="748" y="1536"/>
              <a:ext cx="16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66" name="Group 19"/>
          <p:cNvGrpSpPr/>
          <p:nvPr/>
        </p:nvGrpSpPr>
        <p:grpSpPr>
          <a:xfrm>
            <a:off x="7092950" y="1557338"/>
            <a:ext cx="504825" cy="703262"/>
            <a:chOff x="748" y="1536"/>
            <a:chExt cx="318" cy="443"/>
          </a:xfrm>
        </p:grpSpPr>
        <p:sp>
          <p:nvSpPr>
            <p:cNvPr id="15399" name="Line 20"/>
            <p:cNvSpPr/>
            <p:nvPr/>
          </p:nvSpPr>
          <p:spPr>
            <a:xfrm>
              <a:off x="912" y="1536"/>
              <a:ext cx="15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00" name="Line 21"/>
            <p:cNvSpPr/>
            <p:nvPr/>
          </p:nvSpPr>
          <p:spPr>
            <a:xfrm flipH="1">
              <a:off x="748" y="1536"/>
              <a:ext cx="16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67" name="Text Box 22"/>
          <p:cNvSpPr txBox="1"/>
          <p:nvPr/>
        </p:nvSpPr>
        <p:spPr>
          <a:xfrm>
            <a:off x="1258888" y="2276475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368" name="Rectangle 24"/>
          <p:cNvSpPr/>
          <p:nvPr/>
        </p:nvSpPr>
        <p:spPr>
          <a:xfrm>
            <a:off x="1692275" y="2205038"/>
            <a:ext cx="793750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15369" name="Rectangle 25"/>
          <p:cNvSpPr/>
          <p:nvPr/>
        </p:nvSpPr>
        <p:spPr>
          <a:xfrm>
            <a:off x="7164388" y="981075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5370" name="Rectangle 32"/>
          <p:cNvSpPr/>
          <p:nvPr/>
        </p:nvSpPr>
        <p:spPr>
          <a:xfrm>
            <a:off x="7308850" y="2133600"/>
            <a:ext cx="7937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15371" name="Rectangle 34"/>
          <p:cNvSpPr/>
          <p:nvPr/>
        </p:nvSpPr>
        <p:spPr>
          <a:xfrm>
            <a:off x="6300788" y="2133600"/>
            <a:ext cx="1841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sz="4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72" name="Rectangle 35"/>
          <p:cNvSpPr/>
          <p:nvPr/>
        </p:nvSpPr>
        <p:spPr>
          <a:xfrm>
            <a:off x="4643438" y="2133600"/>
            <a:ext cx="7937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15373" name="Rectangle 36"/>
          <p:cNvSpPr/>
          <p:nvPr/>
        </p:nvSpPr>
        <p:spPr>
          <a:xfrm>
            <a:off x="7596188" y="4797425"/>
            <a:ext cx="793750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15374" name="Text Box 37"/>
          <p:cNvSpPr txBox="1"/>
          <p:nvPr/>
        </p:nvSpPr>
        <p:spPr>
          <a:xfrm>
            <a:off x="4140200" y="2205038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375" name="Text Box 39"/>
          <p:cNvSpPr txBox="1"/>
          <p:nvPr/>
        </p:nvSpPr>
        <p:spPr>
          <a:xfrm>
            <a:off x="6877050" y="2205038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5376" name="Text Box 40"/>
          <p:cNvSpPr txBox="1"/>
          <p:nvPr/>
        </p:nvSpPr>
        <p:spPr>
          <a:xfrm>
            <a:off x="7308850" y="3573463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9</a:t>
            </a:r>
          </a:p>
        </p:txBody>
      </p:sp>
      <p:sp>
        <p:nvSpPr>
          <p:cNvPr id="15377" name="Text Box 41"/>
          <p:cNvSpPr txBox="1"/>
          <p:nvPr/>
        </p:nvSpPr>
        <p:spPr>
          <a:xfrm>
            <a:off x="4500563" y="3644900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5378" name="Text Box 43"/>
          <p:cNvSpPr txBox="1"/>
          <p:nvPr/>
        </p:nvSpPr>
        <p:spPr>
          <a:xfrm>
            <a:off x="1619250" y="3716338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5379" name="Rectangle 44"/>
          <p:cNvSpPr/>
          <p:nvPr/>
        </p:nvSpPr>
        <p:spPr>
          <a:xfrm>
            <a:off x="4500563" y="4868863"/>
            <a:ext cx="79375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15380" name="Rectangle 45"/>
          <p:cNvSpPr/>
          <p:nvPr/>
        </p:nvSpPr>
        <p:spPr>
          <a:xfrm>
            <a:off x="1763713" y="4868863"/>
            <a:ext cx="79375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grpSp>
        <p:nvGrpSpPr>
          <p:cNvPr id="15381" name="Group 48"/>
          <p:cNvGrpSpPr/>
          <p:nvPr/>
        </p:nvGrpSpPr>
        <p:grpSpPr>
          <a:xfrm>
            <a:off x="1619250" y="4292600"/>
            <a:ext cx="504825" cy="703263"/>
            <a:chOff x="748" y="1536"/>
            <a:chExt cx="318" cy="443"/>
          </a:xfrm>
        </p:grpSpPr>
        <p:sp>
          <p:nvSpPr>
            <p:cNvPr id="15397" name="Line 49"/>
            <p:cNvSpPr/>
            <p:nvPr/>
          </p:nvSpPr>
          <p:spPr>
            <a:xfrm>
              <a:off x="912" y="1536"/>
              <a:ext cx="15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8" name="Line 50"/>
            <p:cNvSpPr/>
            <p:nvPr/>
          </p:nvSpPr>
          <p:spPr>
            <a:xfrm flipH="1">
              <a:off x="748" y="1536"/>
              <a:ext cx="16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82" name="Group 54"/>
          <p:cNvGrpSpPr/>
          <p:nvPr/>
        </p:nvGrpSpPr>
        <p:grpSpPr>
          <a:xfrm>
            <a:off x="4427538" y="4292600"/>
            <a:ext cx="504825" cy="703263"/>
            <a:chOff x="748" y="1536"/>
            <a:chExt cx="318" cy="443"/>
          </a:xfrm>
        </p:grpSpPr>
        <p:sp>
          <p:nvSpPr>
            <p:cNvPr id="15395" name="Line 55"/>
            <p:cNvSpPr/>
            <p:nvPr/>
          </p:nvSpPr>
          <p:spPr>
            <a:xfrm>
              <a:off x="912" y="1536"/>
              <a:ext cx="15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6" name="Line 56"/>
            <p:cNvSpPr/>
            <p:nvPr/>
          </p:nvSpPr>
          <p:spPr>
            <a:xfrm flipH="1">
              <a:off x="748" y="1536"/>
              <a:ext cx="16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383" name="Group 60"/>
          <p:cNvGrpSpPr/>
          <p:nvPr/>
        </p:nvGrpSpPr>
        <p:grpSpPr>
          <a:xfrm>
            <a:off x="7308850" y="4221163"/>
            <a:ext cx="504825" cy="703262"/>
            <a:chOff x="748" y="1536"/>
            <a:chExt cx="318" cy="443"/>
          </a:xfrm>
        </p:grpSpPr>
        <p:sp>
          <p:nvSpPr>
            <p:cNvPr id="15393" name="Line 61"/>
            <p:cNvSpPr/>
            <p:nvPr/>
          </p:nvSpPr>
          <p:spPr>
            <a:xfrm>
              <a:off x="912" y="1536"/>
              <a:ext cx="15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94" name="Line 62"/>
            <p:cNvSpPr/>
            <p:nvPr/>
          </p:nvSpPr>
          <p:spPr>
            <a:xfrm flipH="1">
              <a:off x="748" y="1536"/>
              <a:ext cx="164" cy="443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384" name="Text Box 63"/>
          <p:cNvSpPr txBox="1"/>
          <p:nvPr/>
        </p:nvSpPr>
        <p:spPr>
          <a:xfrm>
            <a:off x="1331913" y="4941888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385" name="Text Box 65"/>
          <p:cNvSpPr txBox="1"/>
          <p:nvPr/>
        </p:nvSpPr>
        <p:spPr>
          <a:xfrm>
            <a:off x="4067175" y="4941888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5386" name="Text Box 67"/>
          <p:cNvSpPr txBox="1"/>
          <p:nvPr/>
        </p:nvSpPr>
        <p:spPr>
          <a:xfrm>
            <a:off x="7019925" y="4868863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5540" name="Text Box 68"/>
          <p:cNvSpPr txBox="1"/>
          <p:nvPr/>
        </p:nvSpPr>
        <p:spPr>
          <a:xfrm>
            <a:off x="1835150" y="2276475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5542" name="Text Box 70"/>
          <p:cNvSpPr txBox="1"/>
          <p:nvPr/>
        </p:nvSpPr>
        <p:spPr>
          <a:xfrm>
            <a:off x="4787900" y="2205038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05544" name="Text Box 72"/>
          <p:cNvSpPr txBox="1"/>
          <p:nvPr/>
        </p:nvSpPr>
        <p:spPr>
          <a:xfrm>
            <a:off x="7451725" y="2205038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05545" name="Text Box 73"/>
          <p:cNvSpPr txBox="1"/>
          <p:nvPr/>
        </p:nvSpPr>
        <p:spPr>
          <a:xfrm>
            <a:off x="1908175" y="4941888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05547" name="Text Box 75"/>
          <p:cNvSpPr txBox="1"/>
          <p:nvPr/>
        </p:nvSpPr>
        <p:spPr>
          <a:xfrm>
            <a:off x="4643438" y="5013325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105549" name="Text Box 77"/>
          <p:cNvSpPr txBox="1"/>
          <p:nvPr/>
        </p:nvSpPr>
        <p:spPr>
          <a:xfrm>
            <a:off x="7740650" y="4868863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40" grpId="0"/>
      <p:bldP spid="105542" grpId="0"/>
      <p:bldP spid="105544" grpId="0"/>
      <p:bldP spid="105545" grpId="0"/>
      <p:bldP spid="105547" grpId="0"/>
      <p:bldP spid="1055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/>
          <p:nvPr/>
        </p:nvSpPr>
        <p:spPr>
          <a:xfrm>
            <a:off x="1425575" y="2092325"/>
            <a:ext cx="1955800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7+8=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  <a:p>
            <a:r>
              <a:rPr lang="en-US" altLang="zh-CN" sz="4000" b="1" dirty="0">
                <a:latin typeface="Arial" panose="020B0604020202020204" pitchFamily="34" charset="0"/>
              </a:rPr>
              <a:t>7+5=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33795" name="Text Box 4"/>
          <p:cNvSpPr txBox="1"/>
          <p:nvPr/>
        </p:nvSpPr>
        <p:spPr>
          <a:xfrm>
            <a:off x="3873500" y="2092325"/>
            <a:ext cx="1952625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8+6=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  <a:p>
            <a:r>
              <a:rPr lang="en-US" altLang="zh-CN" sz="4000" b="1" dirty="0">
                <a:latin typeface="Arial" panose="020B0604020202020204" pitchFamily="34" charset="0"/>
              </a:rPr>
              <a:t>8+9=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33796" name="Text Box 5"/>
          <p:cNvSpPr txBox="1"/>
          <p:nvPr/>
        </p:nvSpPr>
        <p:spPr>
          <a:xfrm>
            <a:off x="6443663" y="2205038"/>
            <a:ext cx="1955800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8+5=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  <a:p>
            <a:r>
              <a:rPr lang="en-US" altLang="zh-CN" sz="4000" b="1" dirty="0">
                <a:latin typeface="Arial" panose="020B0604020202020204" pitchFamily="34" charset="0"/>
              </a:rPr>
              <a:t>7+7=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142342" name="Text Box 6"/>
          <p:cNvSpPr txBox="1"/>
          <p:nvPr/>
        </p:nvSpPr>
        <p:spPr>
          <a:xfrm>
            <a:off x="2627313" y="2205038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42343" name="Text Box 7"/>
          <p:cNvSpPr txBox="1"/>
          <p:nvPr/>
        </p:nvSpPr>
        <p:spPr>
          <a:xfrm>
            <a:off x="2627313" y="2924175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42344" name="Text Box 8"/>
          <p:cNvSpPr txBox="1"/>
          <p:nvPr/>
        </p:nvSpPr>
        <p:spPr>
          <a:xfrm>
            <a:off x="5003800" y="2205038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42345" name="Text Box 9"/>
          <p:cNvSpPr txBox="1"/>
          <p:nvPr/>
        </p:nvSpPr>
        <p:spPr>
          <a:xfrm>
            <a:off x="5076825" y="2924175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142346" name="Text Box 10"/>
          <p:cNvSpPr txBox="1"/>
          <p:nvPr/>
        </p:nvSpPr>
        <p:spPr>
          <a:xfrm>
            <a:off x="7596188" y="2205038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42347" name="Text Box 11"/>
          <p:cNvSpPr txBox="1"/>
          <p:nvPr/>
        </p:nvSpPr>
        <p:spPr>
          <a:xfrm>
            <a:off x="7596188" y="2924175"/>
            <a:ext cx="692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</a:rPr>
              <a:t>14</a:t>
            </a:r>
          </a:p>
        </p:txBody>
      </p:sp>
      <p:pic>
        <p:nvPicPr>
          <p:cNvPr id="33803" name="Picture 12" descr="XLXP7HP8G{EFE0KOW6_07`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5" y="4724400"/>
            <a:ext cx="1076325" cy="1200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04" name="Text Box 14"/>
          <p:cNvSpPr txBox="1"/>
          <p:nvPr/>
        </p:nvSpPr>
        <p:spPr>
          <a:xfrm>
            <a:off x="3255963" y="1181100"/>
            <a:ext cx="52768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这样计算我也会　</a:t>
            </a:r>
          </a:p>
        </p:txBody>
      </p:sp>
      <p:sp>
        <p:nvSpPr>
          <p:cNvPr id="33805" name="Text Box 15"/>
          <p:cNvSpPr txBox="1"/>
          <p:nvPr/>
        </p:nvSpPr>
        <p:spPr>
          <a:xfrm>
            <a:off x="838200" y="469900"/>
            <a:ext cx="25923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第二关：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2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4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2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2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342" grpId="0"/>
      <p:bldP spid="142343" grpId="0"/>
      <p:bldP spid="142344" grpId="0"/>
      <p:bldP spid="142345" grpId="0"/>
      <p:bldP spid="142346" grpId="0"/>
      <p:bldP spid="14234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/>
          <p:nvPr/>
        </p:nvSpPr>
        <p:spPr>
          <a:xfrm>
            <a:off x="539750" y="3284538"/>
            <a:ext cx="1955800" cy="15557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9+8=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  <a:p>
            <a:r>
              <a:rPr lang="en-US" altLang="zh-CN" sz="4000" dirty="0">
                <a:latin typeface="Arial" panose="020B0604020202020204" pitchFamily="34" charset="0"/>
              </a:rPr>
              <a:t>8+9=</a:t>
            </a:r>
            <a:r>
              <a:rPr lang="en-US" altLang="zh-CN" sz="4800" b="1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34819" name="Rectangle 4"/>
          <p:cNvSpPr/>
          <p:nvPr/>
        </p:nvSpPr>
        <p:spPr>
          <a:xfrm>
            <a:off x="468313" y="3284538"/>
            <a:ext cx="2232025" cy="14398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r>
              <a:rPr lang="en-US" altLang="zh-CN" sz="4000" dirty="0">
                <a:latin typeface="Arial" panose="020B0604020202020204" pitchFamily="34" charset="0"/>
              </a:rPr>
              <a:t>9+8=</a:t>
            </a:r>
            <a:r>
              <a:rPr lang="en-US" altLang="zh-CN" sz="4800" b="1" dirty="0">
                <a:latin typeface="Arial" panose="020B0604020202020204" pitchFamily="34" charset="0"/>
              </a:rPr>
              <a:t>□</a:t>
            </a:r>
          </a:p>
          <a:p>
            <a:r>
              <a:rPr lang="en-US" altLang="zh-CN" sz="4000" dirty="0">
                <a:latin typeface="Arial" panose="020B0604020202020204" pitchFamily="34" charset="0"/>
              </a:rPr>
              <a:t>8+9=</a:t>
            </a:r>
            <a:r>
              <a:rPr lang="en-US" altLang="zh-CN" sz="4800" b="1" dirty="0"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34820" name="Rectangle 5"/>
          <p:cNvSpPr/>
          <p:nvPr/>
        </p:nvSpPr>
        <p:spPr>
          <a:xfrm>
            <a:off x="5724525" y="3284538"/>
            <a:ext cx="2232025" cy="14398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r>
              <a:rPr lang="en-US" altLang="zh-CN" sz="4000" dirty="0">
                <a:latin typeface="Arial" panose="020B0604020202020204" pitchFamily="34" charset="0"/>
              </a:rPr>
              <a:t>9+7=</a:t>
            </a:r>
            <a:r>
              <a:rPr lang="en-US" altLang="zh-CN" sz="4800" b="1" dirty="0">
                <a:latin typeface="Arial" panose="020B0604020202020204" pitchFamily="34" charset="0"/>
              </a:rPr>
              <a:t>□</a:t>
            </a:r>
          </a:p>
          <a:p>
            <a:r>
              <a:rPr lang="en-US" altLang="zh-CN" sz="4000" dirty="0">
                <a:latin typeface="Arial" panose="020B0604020202020204" pitchFamily="34" charset="0"/>
              </a:rPr>
              <a:t>7+9=</a:t>
            </a:r>
            <a:r>
              <a:rPr lang="en-US" altLang="zh-CN" sz="4800" b="1" dirty="0"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34821" name="Rectangle 6"/>
          <p:cNvSpPr/>
          <p:nvPr/>
        </p:nvSpPr>
        <p:spPr>
          <a:xfrm>
            <a:off x="3059113" y="3284538"/>
            <a:ext cx="2232025" cy="14398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/>
          <a:p>
            <a:r>
              <a:rPr lang="en-US" altLang="zh-CN" sz="4000" dirty="0">
                <a:latin typeface="Arial" panose="020B0604020202020204" pitchFamily="34" charset="0"/>
              </a:rPr>
              <a:t>8+7=</a:t>
            </a:r>
            <a:r>
              <a:rPr lang="en-US" altLang="zh-CN" sz="4800" b="1" dirty="0">
                <a:latin typeface="Arial" panose="020B0604020202020204" pitchFamily="34" charset="0"/>
              </a:rPr>
              <a:t>□</a:t>
            </a:r>
          </a:p>
          <a:p>
            <a:r>
              <a:rPr lang="en-US" altLang="zh-CN" sz="4000" dirty="0">
                <a:latin typeface="Arial" panose="020B0604020202020204" pitchFamily="34" charset="0"/>
              </a:rPr>
              <a:t>7+8=</a:t>
            </a:r>
            <a:r>
              <a:rPr lang="en-US" altLang="zh-CN" sz="4800" b="1" dirty="0"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107527" name="Text Box 7"/>
          <p:cNvSpPr txBox="1"/>
          <p:nvPr/>
        </p:nvSpPr>
        <p:spPr>
          <a:xfrm>
            <a:off x="1817688" y="3335338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7528" name="Text Box 8"/>
          <p:cNvSpPr txBox="1"/>
          <p:nvPr/>
        </p:nvSpPr>
        <p:spPr>
          <a:xfrm>
            <a:off x="1835150" y="407670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17</a:t>
            </a:r>
          </a:p>
        </p:txBody>
      </p:sp>
      <p:sp>
        <p:nvSpPr>
          <p:cNvPr id="107529" name="Text Box 9"/>
          <p:cNvSpPr txBox="1"/>
          <p:nvPr/>
        </p:nvSpPr>
        <p:spPr>
          <a:xfrm>
            <a:off x="4381500" y="335915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7530" name="Text Box 10"/>
          <p:cNvSpPr txBox="1"/>
          <p:nvPr/>
        </p:nvSpPr>
        <p:spPr>
          <a:xfrm>
            <a:off x="4381500" y="4078288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107531" name="Text Box 11"/>
          <p:cNvSpPr txBox="1"/>
          <p:nvPr/>
        </p:nvSpPr>
        <p:spPr>
          <a:xfrm>
            <a:off x="7045325" y="335915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sp>
        <p:nvSpPr>
          <p:cNvPr id="107532" name="Text Box 12"/>
          <p:cNvSpPr txBox="1"/>
          <p:nvPr/>
        </p:nvSpPr>
        <p:spPr>
          <a:xfrm>
            <a:off x="7092950" y="4076700"/>
            <a:ext cx="641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16</a:t>
            </a:r>
          </a:p>
        </p:txBody>
      </p:sp>
      <p:pic>
        <p:nvPicPr>
          <p:cNvPr id="34828" name="Picture 13" descr="A1_0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1500" y="5516563"/>
            <a:ext cx="1295400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9" name="Text Box 14"/>
          <p:cNvSpPr txBox="1"/>
          <p:nvPr/>
        </p:nvSpPr>
        <p:spPr>
          <a:xfrm>
            <a:off x="519113" y="1041400"/>
            <a:ext cx="264001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000" dirty="0">
                <a:solidFill>
                  <a:srgbClr val="0000FF"/>
                </a:solidFill>
                <a:latin typeface="Arial" panose="020B0604020202020204" pitchFamily="34" charset="0"/>
              </a:rPr>
              <a:t>想想做做 </a:t>
            </a:r>
            <a:r>
              <a:rPr lang="en-US" altLang="zh-CN" sz="4000" dirty="0">
                <a:solidFill>
                  <a:srgbClr val="0000FF"/>
                </a:solidFill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7" grpId="0"/>
      <p:bldP spid="107528" grpId="0"/>
      <p:bldP spid="107529" grpId="0"/>
      <p:bldP spid="107530" grpId="0"/>
      <p:bldP spid="107531" grpId="0"/>
      <p:bldP spid="1075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/>
          <p:cNvSpPr/>
          <p:nvPr/>
        </p:nvSpPr>
        <p:spPr>
          <a:xfrm>
            <a:off x="5867400" y="4581525"/>
            <a:ext cx="360363" cy="4318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3" name="Oval 3"/>
          <p:cNvSpPr/>
          <p:nvPr/>
        </p:nvSpPr>
        <p:spPr>
          <a:xfrm>
            <a:off x="5867400" y="3213100"/>
            <a:ext cx="360363" cy="4318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4" name="Oval 4"/>
          <p:cNvSpPr/>
          <p:nvPr/>
        </p:nvSpPr>
        <p:spPr>
          <a:xfrm>
            <a:off x="5724525" y="1484313"/>
            <a:ext cx="360363" cy="4318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5" name="Oval 5"/>
          <p:cNvSpPr/>
          <p:nvPr/>
        </p:nvSpPr>
        <p:spPr>
          <a:xfrm>
            <a:off x="1908175" y="4581525"/>
            <a:ext cx="360363" cy="4318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6" name="Oval 6"/>
          <p:cNvSpPr/>
          <p:nvPr/>
        </p:nvSpPr>
        <p:spPr>
          <a:xfrm>
            <a:off x="1908175" y="3141663"/>
            <a:ext cx="360363" cy="4318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7" name="Oval 7"/>
          <p:cNvSpPr/>
          <p:nvPr/>
        </p:nvSpPr>
        <p:spPr>
          <a:xfrm>
            <a:off x="1979613" y="1628775"/>
            <a:ext cx="360362" cy="431800"/>
          </a:xfrm>
          <a:prstGeom prst="ellipse">
            <a:avLst/>
          </a:prstGeom>
          <a:solidFill>
            <a:schemeClr val="bg1"/>
          </a:solidFill>
          <a:ln w="28575" cap="flat" cmpd="sng">
            <a:solidFill>
              <a:srgbClr val="008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5848" name="Text Box 8"/>
          <p:cNvSpPr txBox="1"/>
          <p:nvPr/>
        </p:nvSpPr>
        <p:spPr>
          <a:xfrm>
            <a:off x="2051050" y="260350"/>
            <a:ext cx="52768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2" charset="-122"/>
              </a:rPr>
              <a:t>快帮　　　　　　找到自己的家　</a:t>
            </a:r>
          </a:p>
        </p:txBody>
      </p:sp>
      <p:grpSp>
        <p:nvGrpSpPr>
          <p:cNvPr id="35849" name="Group 9"/>
          <p:cNvGrpSpPr/>
          <p:nvPr/>
        </p:nvGrpSpPr>
        <p:grpSpPr>
          <a:xfrm>
            <a:off x="2987675" y="0"/>
            <a:ext cx="768350" cy="1152525"/>
            <a:chOff x="657" y="0"/>
            <a:chExt cx="484" cy="726"/>
          </a:xfrm>
        </p:grpSpPr>
        <p:pic>
          <p:nvPicPr>
            <p:cNvPr id="35881" name="Picture 10" descr="MCj0418726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" y="0"/>
              <a:ext cx="48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82" name="Text Box 11"/>
            <p:cNvSpPr txBox="1"/>
            <p:nvPr/>
          </p:nvSpPr>
          <p:spPr>
            <a:xfrm>
              <a:off x="793" y="119"/>
              <a:ext cx="272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dirty="0">
                  <a:solidFill>
                    <a:srgbClr val="FF33CC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35850" name="Group 12"/>
          <p:cNvGrpSpPr/>
          <p:nvPr/>
        </p:nvGrpSpPr>
        <p:grpSpPr>
          <a:xfrm>
            <a:off x="4140200" y="0"/>
            <a:ext cx="941388" cy="1079500"/>
            <a:chOff x="1247" y="0"/>
            <a:chExt cx="593" cy="680"/>
          </a:xfrm>
        </p:grpSpPr>
        <p:pic>
          <p:nvPicPr>
            <p:cNvPr id="35879" name="Picture 13" descr="MCj04345790000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7" y="0"/>
              <a:ext cx="593" cy="6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80" name="Text Box 14"/>
            <p:cNvSpPr txBox="1"/>
            <p:nvPr/>
          </p:nvSpPr>
          <p:spPr>
            <a:xfrm>
              <a:off x="1429" y="73"/>
              <a:ext cx="272" cy="5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</p:grpSp>
      <p:sp>
        <p:nvSpPr>
          <p:cNvPr id="35851" name="Text Box 15"/>
          <p:cNvSpPr txBox="1"/>
          <p:nvPr/>
        </p:nvSpPr>
        <p:spPr>
          <a:xfrm>
            <a:off x="971550" y="1412875"/>
            <a:ext cx="3455988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　　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5852" name="Text Box 16"/>
          <p:cNvSpPr txBox="1"/>
          <p:nvPr/>
        </p:nvSpPr>
        <p:spPr>
          <a:xfrm>
            <a:off x="4932363" y="1268413"/>
            <a:ext cx="3311525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　　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</a:p>
        </p:txBody>
      </p:sp>
      <p:grpSp>
        <p:nvGrpSpPr>
          <p:cNvPr id="143377" name="Group 17"/>
          <p:cNvGrpSpPr/>
          <p:nvPr/>
        </p:nvGrpSpPr>
        <p:grpSpPr>
          <a:xfrm>
            <a:off x="1692275" y="1341438"/>
            <a:ext cx="792163" cy="1008062"/>
            <a:chOff x="657" y="0"/>
            <a:chExt cx="484" cy="726"/>
          </a:xfrm>
        </p:grpSpPr>
        <p:pic>
          <p:nvPicPr>
            <p:cNvPr id="35877" name="Picture 18" descr="MCj0418726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" y="0"/>
              <a:ext cx="48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78" name="Text Box 19"/>
            <p:cNvSpPr txBox="1"/>
            <p:nvPr/>
          </p:nvSpPr>
          <p:spPr>
            <a:xfrm>
              <a:off x="793" y="119"/>
              <a:ext cx="272" cy="5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dirty="0">
                  <a:solidFill>
                    <a:srgbClr val="FF33CC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</p:grpSp>
      <p:sp>
        <p:nvSpPr>
          <p:cNvPr id="35854" name="Text Box 20"/>
          <p:cNvSpPr txBox="1"/>
          <p:nvPr/>
        </p:nvSpPr>
        <p:spPr>
          <a:xfrm>
            <a:off x="1042988" y="2852738"/>
            <a:ext cx="3529012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　　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35855" name="Text Box 21"/>
          <p:cNvSpPr txBox="1"/>
          <p:nvPr/>
        </p:nvSpPr>
        <p:spPr>
          <a:xfrm>
            <a:off x="1042988" y="4365625"/>
            <a:ext cx="3095625" cy="823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　　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5856" name="Text Box 22"/>
          <p:cNvSpPr txBox="1"/>
          <p:nvPr/>
        </p:nvSpPr>
        <p:spPr>
          <a:xfrm>
            <a:off x="4860925" y="2852738"/>
            <a:ext cx="3598863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8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　　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6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35857" name="Text Box 23"/>
          <p:cNvSpPr txBox="1"/>
          <p:nvPr/>
        </p:nvSpPr>
        <p:spPr>
          <a:xfrm>
            <a:off x="4860925" y="4437063"/>
            <a:ext cx="3598863" cy="823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7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　　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5</a:t>
            </a:r>
            <a:r>
              <a:rPr lang="zh-CN" altLang="en-US" sz="4800" dirty="0">
                <a:solidFill>
                  <a:srgbClr val="FF3300"/>
                </a:solidFill>
                <a:latin typeface="Arial" panose="020B0604020202020204" pitchFamily="34" charset="0"/>
              </a:rPr>
              <a:t>＝</a:t>
            </a:r>
            <a:r>
              <a:rPr lang="en-US" altLang="zh-CN" sz="4800" dirty="0">
                <a:solidFill>
                  <a:srgbClr val="FF3300"/>
                </a:solidFill>
                <a:latin typeface="Arial" panose="020B0604020202020204" pitchFamily="34" charset="0"/>
              </a:rPr>
              <a:t>12</a:t>
            </a:r>
          </a:p>
        </p:txBody>
      </p:sp>
      <p:grpSp>
        <p:nvGrpSpPr>
          <p:cNvPr id="143384" name="Group 24"/>
          <p:cNvGrpSpPr/>
          <p:nvPr/>
        </p:nvGrpSpPr>
        <p:grpSpPr>
          <a:xfrm>
            <a:off x="1619250" y="2852738"/>
            <a:ext cx="792163" cy="1008062"/>
            <a:chOff x="657" y="0"/>
            <a:chExt cx="484" cy="726"/>
          </a:xfrm>
        </p:grpSpPr>
        <p:pic>
          <p:nvPicPr>
            <p:cNvPr id="35875" name="Picture 25" descr="MCj0418726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" y="0"/>
              <a:ext cx="48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76" name="Text Box 26"/>
            <p:cNvSpPr txBox="1"/>
            <p:nvPr/>
          </p:nvSpPr>
          <p:spPr>
            <a:xfrm>
              <a:off x="793" y="119"/>
              <a:ext cx="272" cy="5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dirty="0">
                  <a:solidFill>
                    <a:srgbClr val="FF33CC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43387" name="Group 27"/>
          <p:cNvGrpSpPr/>
          <p:nvPr/>
        </p:nvGrpSpPr>
        <p:grpSpPr>
          <a:xfrm>
            <a:off x="5508625" y="2852738"/>
            <a:ext cx="792163" cy="1008062"/>
            <a:chOff x="657" y="0"/>
            <a:chExt cx="484" cy="726"/>
          </a:xfrm>
        </p:grpSpPr>
        <p:pic>
          <p:nvPicPr>
            <p:cNvPr id="35873" name="Picture 28" descr="MCj0418726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" y="0"/>
              <a:ext cx="48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74" name="Text Box 29"/>
            <p:cNvSpPr txBox="1"/>
            <p:nvPr/>
          </p:nvSpPr>
          <p:spPr>
            <a:xfrm>
              <a:off x="793" y="119"/>
              <a:ext cx="272" cy="5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dirty="0">
                  <a:solidFill>
                    <a:srgbClr val="FF33CC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43390" name="Group 30"/>
          <p:cNvGrpSpPr/>
          <p:nvPr/>
        </p:nvGrpSpPr>
        <p:grpSpPr>
          <a:xfrm>
            <a:off x="5651500" y="4292600"/>
            <a:ext cx="792163" cy="1008063"/>
            <a:chOff x="657" y="0"/>
            <a:chExt cx="484" cy="726"/>
          </a:xfrm>
        </p:grpSpPr>
        <p:pic>
          <p:nvPicPr>
            <p:cNvPr id="35871" name="Picture 31" descr="MCj0418726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7" y="0"/>
              <a:ext cx="484" cy="72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72" name="Text Box 32"/>
            <p:cNvSpPr txBox="1"/>
            <p:nvPr/>
          </p:nvSpPr>
          <p:spPr>
            <a:xfrm>
              <a:off x="793" y="119"/>
              <a:ext cx="272" cy="59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dirty="0">
                  <a:solidFill>
                    <a:srgbClr val="FF33CC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</p:grpSp>
      <p:grpSp>
        <p:nvGrpSpPr>
          <p:cNvPr id="143393" name="Group 33"/>
          <p:cNvGrpSpPr/>
          <p:nvPr/>
        </p:nvGrpSpPr>
        <p:grpSpPr>
          <a:xfrm>
            <a:off x="1692275" y="4292600"/>
            <a:ext cx="936625" cy="915988"/>
            <a:chOff x="1247" y="0"/>
            <a:chExt cx="593" cy="724"/>
          </a:xfrm>
        </p:grpSpPr>
        <p:pic>
          <p:nvPicPr>
            <p:cNvPr id="35869" name="Picture 34" descr="MCj04345790000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7" y="0"/>
              <a:ext cx="593" cy="6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70" name="Text Box 35"/>
            <p:cNvSpPr txBox="1"/>
            <p:nvPr/>
          </p:nvSpPr>
          <p:spPr>
            <a:xfrm>
              <a:off x="1429" y="73"/>
              <a:ext cx="271" cy="65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</p:grpSp>
      <p:grpSp>
        <p:nvGrpSpPr>
          <p:cNvPr id="143396" name="Group 36"/>
          <p:cNvGrpSpPr/>
          <p:nvPr/>
        </p:nvGrpSpPr>
        <p:grpSpPr>
          <a:xfrm>
            <a:off x="5580063" y="1196975"/>
            <a:ext cx="863600" cy="915988"/>
            <a:chOff x="1247" y="0"/>
            <a:chExt cx="593" cy="721"/>
          </a:xfrm>
        </p:grpSpPr>
        <p:pic>
          <p:nvPicPr>
            <p:cNvPr id="35867" name="Picture 37" descr="MCj04345790000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47" y="0"/>
              <a:ext cx="593" cy="6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5868" name="Text Box 38"/>
            <p:cNvSpPr txBox="1"/>
            <p:nvPr/>
          </p:nvSpPr>
          <p:spPr>
            <a:xfrm>
              <a:off x="1429" y="73"/>
              <a:ext cx="272" cy="64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dirty="0">
                  <a:solidFill>
                    <a:schemeClr val="bg1"/>
                  </a:solidFill>
                  <a:latin typeface="Arial" panose="020B0604020202020204" pitchFamily="34" charset="0"/>
                </a:rPr>
                <a:t>-</a:t>
              </a:r>
            </a:p>
          </p:txBody>
        </p:sp>
      </p:grpSp>
      <p:grpSp>
        <p:nvGrpSpPr>
          <p:cNvPr id="143402" name="Group 42"/>
          <p:cNvGrpSpPr/>
          <p:nvPr/>
        </p:nvGrpSpPr>
        <p:grpSpPr>
          <a:xfrm>
            <a:off x="7380288" y="260350"/>
            <a:ext cx="431800" cy="576263"/>
            <a:chOff x="2744" y="119"/>
            <a:chExt cx="272" cy="436"/>
          </a:xfrm>
        </p:grpSpPr>
        <p:sp>
          <p:nvSpPr>
            <p:cNvPr id="35865" name="AutoShape 43"/>
            <p:cNvSpPr/>
            <p:nvPr/>
          </p:nvSpPr>
          <p:spPr>
            <a:xfrm>
              <a:off x="2744" y="119"/>
              <a:ext cx="272" cy="30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866" name="Rectangle 44"/>
            <p:cNvSpPr/>
            <p:nvPr/>
          </p:nvSpPr>
          <p:spPr>
            <a:xfrm>
              <a:off x="2744" y="119"/>
              <a:ext cx="45" cy="436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5864" name="Text Box 45"/>
          <p:cNvSpPr txBox="1"/>
          <p:nvPr/>
        </p:nvSpPr>
        <p:spPr>
          <a:xfrm>
            <a:off x="179388" y="115888"/>
            <a:ext cx="17287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第三关：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33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43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3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10052109230d4024ed7fdd40d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0"/>
            <a:ext cx="8964613" cy="698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37903" name="AutoShape 4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04" name="AutoShape 5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7891" name="Rectangle 6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37892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1700213"/>
            <a:ext cx="3743325" cy="2730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2104" name="Group 8"/>
          <p:cNvGrpSpPr/>
          <p:nvPr/>
        </p:nvGrpSpPr>
        <p:grpSpPr>
          <a:xfrm>
            <a:off x="1692275" y="4537075"/>
            <a:ext cx="4926013" cy="1555750"/>
            <a:chOff x="1850" y="436"/>
            <a:chExt cx="3103" cy="980"/>
          </a:xfrm>
        </p:grpSpPr>
        <p:sp>
          <p:nvSpPr>
            <p:cNvPr id="37898" name="Rectangle 9"/>
            <p:cNvSpPr/>
            <p:nvPr/>
          </p:nvSpPr>
          <p:spPr>
            <a:xfrm>
              <a:off x="1850" y="677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899" name="Rectangle 10"/>
            <p:cNvSpPr/>
            <p:nvPr/>
          </p:nvSpPr>
          <p:spPr>
            <a:xfrm>
              <a:off x="3061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00" name="Rectangle 11"/>
            <p:cNvSpPr/>
            <p:nvPr/>
          </p:nvSpPr>
          <p:spPr>
            <a:xfrm>
              <a:off x="4377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7901" name="Text Box 12"/>
            <p:cNvSpPr txBox="1"/>
            <p:nvPr/>
          </p:nvSpPr>
          <p:spPr>
            <a:xfrm>
              <a:off x="247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solidFill>
                    <a:srgbClr val="D8351A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+</a:t>
              </a:r>
              <a:endParaRPr lang="en-US" altLang="zh-CN" dirty="0">
                <a:solidFill>
                  <a:srgbClr val="D8351A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902" name="Text Box 13"/>
            <p:cNvSpPr txBox="1"/>
            <p:nvPr/>
          </p:nvSpPr>
          <p:spPr>
            <a:xfrm>
              <a:off x="374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solidFill>
                    <a:srgbClr val="D8351A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=</a:t>
              </a:r>
              <a:endParaRPr lang="en-US" altLang="zh-CN" dirty="0">
                <a:solidFill>
                  <a:srgbClr val="D8351A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2110" name="Text Box 14"/>
          <p:cNvSpPr txBox="1"/>
          <p:nvPr/>
        </p:nvSpPr>
        <p:spPr>
          <a:xfrm>
            <a:off x="1836738" y="4806950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4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32111" name="Text Box 15"/>
          <p:cNvSpPr txBox="1"/>
          <p:nvPr/>
        </p:nvSpPr>
        <p:spPr>
          <a:xfrm>
            <a:off x="3759200" y="4805363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32112" name="Text Box 16"/>
          <p:cNvSpPr txBox="1"/>
          <p:nvPr/>
        </p:nvSpPr>
        <p:spPr>
          <a:xfrm>
            <a:off x="5581650" y="4805363"/>
            <a:ext cx="1117600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12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37897" name="WordArt 17"/>
          <p:cNvSpPr>
            <a:spLocks noTextEdit="1"/>
          </p:cNvSpPr>
          <p:nvPr/>
        </p:nvSpPr>
        <p:spPr>
          <a:xfrm rot="483571">
            <a:off x="547688" y="1701800"/>
            <a:ext cx="4249737" cy="19558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3171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第四关：看图列式我也会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2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3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10" grpId="0"/>
      <p:bldP spid="132111" grpId="0"/>
      <p:bldP spid="1321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2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38928" name="AutoShape 3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29" name="AutoShape 4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8915" name="Rectangle 5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9030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260350"/>
            <a:ext cx="8785225" cy="425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9031" name="Text Box 7"/>
          <p:cNvSpPr txBox="1"/>
          <p:nvPr/>
        </p:nvSpPr>
        <p:spPr>
          <a:xfrm>
            <a:off x="2627313" y="4652963"/>
            <a:ext cx="38671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600" dirty="0">
                <a:latin typeface="Arial" panose="020B0604020202020204" pitchFamily="34" charset="0"/>
              </a:rPr>
              <a:t>一共有</a:t>
            </a:r>
            <a:r>
              <a:rPr lang="en-US" altLang="zh-CN" sz="3600" dirty="0">
                <a:latin typeface="Arial" panose="020B0604020202020204" pitchFamily="34" charset="0"/>
              </a:rPr>
              <a:t>(     )</a:t>
            </a:r>
            <a:r>
              <a:rPr lang="zh-CN" altLang="en-US" sz="3600" dirty="0">
                <a:latin typeface="Arial" panose="020B0604020202020204" pitchFamily="34" charset="0"/>
              </a:rPr>
              <a:t>只兔。</a:t>
            </a:r>
          </a:p>
        </p:txBody>
      </p:sp>
      <p:grpSp>
        <p:nvGrpSpPr>
          <p:cNvPr id="129032" name="Group 8"/>
          <p:cNvGrpSpPr/>
          <p:nvPr/>
        </p:nvGrpSpPr>
        <p:grpSpPr>
          <a:xfrm>
            <a:off x="1908175" y="5186363"/>
            <a:ext cx="4926013" cy="1555750"/>
            <a:chOff x="1850" y="436"/>
            <a:chExt cx="3103" cy="980"/>
          </a:xfrm>
        </p:grpSpPr>
        <p:sp>
          <p:nvSpPr>
            <p:cNvPr id="38923" name="Rectangle 9"/>
            <p:cNvSpPr/>
            <p:nvPr/>
          </p:nvSpPr>
          <p:spPr>
            <a:xfrm>
              <a:off x="1850" y="677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24" name="Rectangle 10"/>
            <p:cNvSpPr/>
            <p:nvPr/>
          </p:nvSpPr>
          <p:spPr>
            <a:xfrm>
              <a:off x="3061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25" name="Rectangle 11"/>
            <p:cNvSpPr/>
            <p:nvPr/>
          </p:nvSpPr>
          <p:spPr>
            <a:xfrm>
              <a:off x="4377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8926" name="Text Box 12"/>
            <p:cNvSpPr txBox="1"/>
            <p:nvPr/>
          </p:nvSpPr>
          <p:spPr>
            <a:xfrm>
              <a:off x="247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latin typeface="隶书" panose="02010509060101010101" pitchFamily="49" charset="-122"/>
                  <a:ea typeface="隶书" panose="02010509060101010101" pitchFamily="49" charset="-122"/>
                </a:rPr>
                <a:t>+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38927" name="Text Box 13"/>
            <p:cNvSpPr txBox="1"/>
            <p:nvPr/>
          </p:nvSpPr>
          <p:spPr>
            <a:xfrm>
              <a:off x="374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latin typeface="隶书" panose="02010509060101010101" pitchFamily="49" charset="-122"/>
                  <a:ea typeface="隶书" panose="02010509060101010101" pitchFamily="49" charset="-122"/>
                </a:rPr>
                <a:t>=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129038" name="Text Box 14"/>
          <p:cNvSpPr txBox="1"/>
          <p:nvPr/>
        </p:nvSpPr>
        <p:spPr>
          <a:xfrm>
            <a:off x="2052638" y="5456238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7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9039" name="Text Box 15"/>
          <p:cNvSpPr txBox="1"/>
          <p:nvPr/>
        </p:nvSpPr>
        <p:spPr>
          <a:xfrm>
            <a:off x="3975100" y="5454650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5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9040" name="Text Box 16"/>
          <p:cNvSpPr txBox="1"/>
          <p:nvPr/>
        </p:nvSpPr>
        <p:spPr>
          <a:xfrm>
            <a:off x="5797550" y="5454650"/>
            <a:ext cx="1117600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12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9041" name="Text Box 17"/>
          <p:cNvSpPr txBox="1"/>
          <p:nvPr/>
        </p:nvSpPr>
        <p:spPr>
          <a:xfrm>
            <a:off x="4057650" y="4530725"/>
            <a:ext cx="946150" cy="9144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5400" dirty="0">
                <a:solidFill>
                  <a:srgbClr val="FF0066"/>
                </a:solidFill>
                <a:latin typeface="Arial" panose="020B0604020202020204" pitchFamily="34" charset="0"/>
              </a:rPr>
              <a:t>12</a:t>
            </a:r>
            <a:endParaRPr lang="en-US" altLang="zh-CN" sz="5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6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9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9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9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9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9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9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1" grpId="0"/>
      <p:bldP spid="129038" grpId="0"/>
      <p:bldP spid="129039" grpId="0"/>
      <p:bldP spid="129040" grpId="0"/>
      <p:bldP spid="1290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8" name="Group 2"/>
          <p:cNvGrpSpPr/>
          <p:nvPr/>
        </p:nvGrpSpPr>
        <p:grpSpPr>
          <a:xfrm>
            <a:off x="0" y="-26987"/>
            <a:ext cx="9612313" cy="6858000"/>
            <a:chOff x="312" y="360"/>
            <a:chExt cx="5136" cy="3600"/>
          </a:xfrm>
        </p:grpSpPr>
        <p:pic>
          <p:nvPicPr>
            <p:cNvPr id="39945" name="Picture 3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" y="360"/>
              <a:ext cx="5136" cy="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9946" name="Rectangle 4"/>
            <p:cNvSpPr/>
            <p:nvPr/>
          </p:nvSpPr>
          <p:spPr>
            <a:xfrm>
              <a:off x="1519" y="845"/>
              <a:ext cx="1316" cy="134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9939" name="Group 5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39943" name="AutoShape 6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39944" name="AutoShape 7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9940" name="Rectangle 8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30057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988" y="3284538"/>
            <a:ext cx="6767512" cy="236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0058" name="Text Box 10"/>
          <p:cNvSpPr txBox="1"/>
          <p:nvPr/>
        </p:nvSpPr>
        <p:spPr>
          <a:xfrm>
            <a:off x="2771775" y="1125538"/>
            <a:ext cx="3232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6000" dirty="0">
                <a:solidFill>
                  <a:srgbClr val="CC66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填一填。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0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0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"/>
          <p:cNvGrpSpPr/>
          <p:nvPr/>
        </p:nvGrpSpPr>
        <p:grpSpPr>
          <a:xfrm>
            <a:off x="-6350" y="0"/>
            <a:ext cx="9612313" cy="6858000"/>
            <a:chOff x="312" y="360"/>
            <a:chExt cx="5136" cy="3600"/>
          </a:xfrm>
        </p:grpSpPr>
        <p:pic>
          <p:nvPicPr>
            <p:cNvPr id="40969" name="Picture 3" descr="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2" y="360"/>
              <a:ext cx="5136" cy="36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0" name="Rectangle 4"/>
            <p:cNvSpPr/>
            <p:nvPr/>
          </p:nvSpPr>
          <p:spPr>
            <a:xfrm>
              <a:off x="1519" y="845"/>
              <a:ext cx="1316" cy="1347"/>
            </a:xfrm>
            <a:prstGeom prst="rect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0963" name="Group 5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40967" name="AutoShape 6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0968" name="AutoShape 7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0964" name="Rectangle 8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31081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2988" y="3284538"/>
            <a:ext cx="6767512" cy="2368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1082" name="Text Box 10"/>
          <p:cNvSpPr txBox="1"/>
          <p:nvPr/>
        </p:nvSpPr>
        <p:spPr>
          <a:xfrm>
            <a:off x="2771775" y="1125538"/>
            <a:ext cx="3232150" cy="10064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6000" dirty="0">
                <a:solidFill>
                  <a:srgbClr val="CC66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填一填。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10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1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1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42012" name="AutoShape 3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13" name="AutoShape 4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1987" name="Rectangle 5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8006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875" y="620713"/>
            <a:ext cx="7272338" cy="1952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8007" name="Text Box 7"/>
          <p:cNvSpPr txBox="1"/>
          <p:nvPr/>
        </p:nvSpPr>
        <p:spPr>
          <a:xfrm>
            <a:off x="3427413" y="2541588"/>
            <a:ext cx="5467350" cy="15541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</a:rPr>
              <a:t>上面的蜡笔有两盒是小明的。</a:t>
            </a:r>
          </a:p>
          <a:p>
            <a:r>
              <a:rPr lang="zh-CN" altLang="en-US" sz="3200" dirty="0">
                <a:latin typeface="Arial" panose="020B0604020202020204" pitchFamily="34" charset="0"/>
              </a:rPr>
              <a:t>小明最少有</a:t>
            </a:r>
            <a:r>
              <a:rPr lang="en-US" altLang="zh-CN" sz="3200" dirty="0">
                <a:latin typeface="Arial" panose="020B0604020202020204" pitchFamily="34" charset="0"/>
              </a:rPr>
              <a:t>(        )</a:t>
            </a:r>
            <a:r>
              <a:rPr lang="zh-CN" altLang="en-US" sz="3200" dirty="0">
                <a:latin typeface="Arial" panose="020B0604020202020204" pitchFamily="34" charset="0"/>
              </a:rPr>
              <a:t>枝蜡笔，</a:t>
            </a:r>
          </a:p>
          <a:p>
            <a:r>
              <a:rPr lang="zh-CN" altLang="en-US" sz="3200" dirty="0">
                <a:latin typeface="Arial" panose="020B0604020202020204" pitchFamily="34" charset="0"/>
              </a:rPr>
              <a:t>最多有</a:t>
            </a:r>
            <a:r>
              <a:rPr lang="en-US" altLang="zh-CN" sz="3200" dirty="0">
                <a:latin typeface="Arial" panose="020B0604020202020204" pitchFamily="34" charset="0"/>
              </a:rPr>
              <a:t>(       )</a:t>
            </a:r>
            <a:r>
              <a:rPr lang="zh-CN" altLang="en-US" sz="3200" dirty="0">
                <a:latin typeface="Arial" panose="020B0604020202020204" pitchFamily="34" charset="0"/>
              </a:rPr>
              <a:t>枝蜡笔。</a:t>
            </a:r>
          </a:p>
        </p:txBody>
      </p:sp>
      <p:grpSp>
        <p:nvGrpSpPr>
          <p:cNvPr id="128008" name="Group 8"/>
          <p:cNvGrpSpPr/>
          <p:nvPr/>
        </p:nvGrpSpPr>
        <p:grpSpPr>
          <a:xfrm>
            <a:off x="3656013" y="4024313"/>
            <a:ext cx="4926012" cy="1555750"/>
            <a:chOff x="1850" y="436"/>
            <a:chExt cx="3103" cy="980"/>
          </a:xfrm>
        </p:grpSpPr>
        <p:sp>
          <p:nvSpPr>
            <p:cNvPr id="42007" name="Rectangle 9"/>
            <p:cNvSpPr/>
            <p:nvPr/>
          </p:nvSpPr>
          <p:spPr>
            <a:xfrm>
              <a:off x="1850" y="677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08" name="Rectangle 10"/>
            <p:cNvSpPr/>
            <p:nvPr/>
          </p:nvSpPr>
          <p:spPr>
            <a:xfrm>
              <a:off x="3061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09" name="Rectangle 11"/>
            <p:cNvSpPr/>
            <p:nvPr/>
          </p:nvSpPr>
          <p:spPr>
            <a:xfrm>
              <a:off x="4377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10" name="Text Box 12"/>
            <p:cNvSpPr txBox="1"/>
            <p:nvPr/>
          </p:nvSpPr>
          <p:spPr>
            <a:xfrm>
              <a:off x="247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latin typeface="隶书" panose="02010509060101010101" pitchFamily="49" charset="-122"/>
                  <a:ea typeface="隶书" panose="02010509060101010101" pitchFamily="49" charset="-122"/>
                </a:rPr>
                <a:t>+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42011" name="Text Box 13"/>
            <p:cNvSpPr txBox="1"/>
            <p:nvPr/>
          </p:nvSpPr>
          <p:spPr>
            <a:xfrm>
              <a:off x="374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latin typeface="隶书" panose="02010509060101010101" pitchFamily="49" charset="-122"/>
                  <a:ea typeface="隶书" panose="02010509060101010101" pitchFamily="49" charset="-122"/>
                </a:rPr>
                <a:t>=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128014" name="Text Box 14"/>
          <p:cNvSpPr txBox="1"/>
          <p:nvPr/>
        </p:nvSpPr>
        <p:spPr>
          <a:xfrm>
            <a:off x="3800475" y="4294188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4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8015" name="Text Box 15"/>
          <p:cNvSpPr txBox="1"/>
          <p:nvPr/>
        </p:nvSpPr>
        <p:spPr>
          <a:xfrm>
            <a:off x="5722938" y="4292600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6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8016" name="Text Box 16"/>
          <p:cNvSpPr txBox="1"/>
          <p:nvPr/>
        </p:nvSpPr>
        <p:spPr>
          <a:xfrm>
            <a:off x="5940425" y="2963863"/>
            <a:ext cx="86360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FF0066"/>
                </a:solidFill>
                <a:latin typeface="Arial" panose="020B0604020202020204" pitchFamily="34" charset="0"/>
              </a:rPr>
              <a:t>10</a:t>
            </a:r>
            <a:endParaRPr lang="en-US" altLang="zh-CN" sz="4800" dirty="0">
              <a:latin typeface="Arial" panose="020B0604020202020204" pitchFamily="34" charset="0"/>
            </a:endParaRPr>
          </a:p>
        </p:txBody>
      </p:sp>
      <p:grpSp>
        <p:nvGrpSpPr>
          <p:cNvPr id="128017" name="Group 17"/>
          <p:cNvGrpSpPr/>
          <p:nvPr/>
        </p:nvGrpSpPr>
        <p:grpSpPr>
          <a:xfrm>
            <a:off x="3690938" y="5105400"/>
            <a:ext cx="4926012" cy="1555750"/>
            <a:chOff x="1850" y="436"/>
            <a:chExt cx="3103" cy="980"/>
          </a:xfrm>
        </p:grpSpPr>
        <p:sp>
          <p:nvSpPr>
            <p:cNvPr id="42002" name="Rectangle 18"/>
            <p:cNvSpPr/>
            <p:nvPr/>
          </p:nvSpPr>
          <p:spPr>
            <a:xfrm>
              <a:off x="1850" y="677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03" name="Rectangle 19"/>
            <p:cNvSpPr/>
            <p:nvPr/>
          </p:nvSpPr>
          <p:spPr>
            <a:xfrm>
              <a:off x="3061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04" name="Rectangle 20"/>
            <p:cNvSpPr/>
            <p:nvPr/>
          </p:nvSpPr>
          <p:spPr>
            <a:xfrm>
              <a:off x="4377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2005" name="Text Box 21"/>
            <p:cNvSpPr txBox="1"/>
            <p:nvPr/>
          </p:nvSpPr>
          <p:spPr>
            <a:xfrm>
              <a:off x="247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latin typeface="隶书" panose="02010509060101010101" pitchFamily="49" charset="-122"/>
                  <a:ea typeface="隶书" panose="02010509060101010101" pitchFamily="49" charset="-122"/>
                </a:rPr>
                <a:t>+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42006" name="Text Box 22"/>
            <p:cNvSpPr txBox="1"/>
            <p:nvPr/>
          </p:nvSpPr>
          <p:spPr>
            <a:xfrm>
              <a:off x="374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latin typeface="隶书" panose="02010509060101010101" pitchFamily="49" charset="-122"/>
                  <a:ea typeface="隶书" panose="02010509060101010101" pitchFamily="49" charset="-122"/>
                </a:rPr>
                <a:t>=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128023" name="Text Box 23"/>
          <p:cNvSpPr txBox="1"/>
          <p:nvPr/>
        </p:nvSpPr>
        <p:spPr>
          <a:xfrm>
            <a:off x="3835400" y="5375275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8024" name="Text Box 24"/>
          <p:cNvSpPr txBox="1"/>
          <p:nvPr/>
        </p:nvSpPr>
        <p:spPr>
          <a:xfrm>
            <a:off x="5757863" y="5373688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6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8025" name="Text Box 25"/>
          <p:cNvSpPr txBox="1"/>
          <p:nvPr/>
        </p:nvSpPr>
        <p:spPr>
          <a:xfrm>
            <a:off x="5507038" y="3500438"/>
            <a:ext cx="86360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FF0066"/>
                </a:solidFill>
                <a:latin typeface="Arial" panose="020B0604020202020204" pitchFamily="34" charset="0"/>
              </a:rPr>
              <a:t>14</a:t>
            </a:r>
            <a:endParaRPr lang="en-US" altLang="zh-CN" sz="4800" dirty="0">
              <a:latin typeface="Arial" panose="020B0604020202020204" pitchFamily="34" charset="0"/>
            </a:endParaRPr>
          </a:p>
        </p:txBody>
      </p:sp>
      <p:sp>
        <p:nvSpPr>
          <p:cNvPr id="128026" name="Text Box 26"/>
          <p:cNvSpPr txBox="1"/>
          <p:nvPr/>
        </p:nvSpPr>
        <p:spPr>
          <a:xfrm>
            <a:off x="7523163" y="4292600"/>
            <a:ext cx="1117600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10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8027" name="Text Box 27"/>
          <p:cNvSpPr txBox="1"/>
          <p:nvPr/>
        </p:nvSpPr>
        <p:spPr>
          <a:xfrm>
            <a:off x="7558088" y="5373688"/>
            <a:ext cx="1117600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14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42000" name="WordArt 28"/>
          <p:cNvSpPr>
            <a:spLocks noTextEdit="1"/>
          </p:cNvSpPr>
          <p:nvPr/>
        </p:nvSpPr>
        <p:spPr>
          <a:xfrm rot="483571">
            <a:off x="539750" y="549275"/>
            <a:ext cx="2160588" cy="31686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第五关：</a:t>
            </a:r>
          </a:p>
        </p:txBody>
      </p:sp>
      <p:sp>
        <p:nvSpPr>
          <p:cNvPr id="42001" name="WordArt 29"/>
          <p:cNvSpPr>
            <a:spLocks noTextEdit="1"/>
          </p:cNvSpPr>
          <p:nvPr/>
        </p:nvSpPr>
        <p:spPr>
          <a:xfrm rot="483571">
            <a:off x="90488" y="4159250"/>
            <a:ext cx="3351212" cy="144462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84009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hangingPunct="0"/>
            <a:r>
              <a:rPr lang="zh-CN" altLang="en-US" sz="3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486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解决问题我能行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80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8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80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28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8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8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8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8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07" grpId="0"/>
      <p:bldP spid="128014" grpId="0"/>
      <p:bldP spid="128015" grpId="0"/>
      <p:bldP spid="128016" grpId="0"/>
      <p:bldP spid="128023" grpId="0"/>
      <p:bldP spid="128024" grpId="0"/>
      <p:bldP spid="128025" grpId="0"/>
      <p:bldP spid="128026" grpId="0"/>
      <p:bldP spid="1280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3"/>
          <p:cNvSpPr txBox="1"/>
          <p:nvPr/>
        </p:nvSpPr>
        <p:spPr>
          <a:xfrm>
            <a:off x="468313" y="1628775"/>
            <a:ext cx="19431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我能行</a:t>
            </a:r>
          </a:p>
        </p:txBody>
      </p:sp>
      <p:pic>
        <p:nvPicPr>
          <p:cNvPr id="137220" name="Picture 4" descr="MCj01933940000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620713"/>
            <a:ext cx="822325" cy="144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7221" name="Picture 5" descr="MCj0417210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388" y="1108075"/>
            <a:ext cx="1116012" cy="831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7222" name="Picture 6" descr="MCj0436899000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163" y="836613"/>
            <a:ext cx="1081087" cy="108108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37223" name="Group 7"/>
          <p:cNvGrpSpPr/>
          <p:nvPr/>
        </p:nvGrpSpPr>
        <p:grpSpPr>
          <a:xfrm>
            <a:off x="2339975" y="1844675"/>
            <a:ext cx="503238" cy="576263"/>
            <a:chOff x="2744" y="119"/>
            <a:chExt cx="272" cy="436"/>
          </a:xfrm>
        </p:grpSpPr>
        <p:sp>
          <p:nvSpPr>
            <p:cNvPr id="43038" name="AutoShape 8"/>
            <p:cNvSpPr/>
            <p:nvPr/>
          </p:nvSpPr>
          <p:spPr>
            <a:xfrm>
              <a:off x="2744" y="119"/>
              <a:ext cx="272" cy="30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039" name="Rectangle 9"/>
            <p:cNvSpPr/>
            <p:nvPr/>
          </p:nvSpPr>
          <p:spPr>
            <a:xfrm>
              <a:off x="2744" y="119"/>
              <a:ext cx="45" cy="436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3015" name="Text Box 10"/>
          <p:cNvSpPr txBox="1"/>
          <p:nvPr/>
        </p:nvSpPr>
        <p:spPr>
          <a:xfrm>
            <a:off x="3708400" y="2133600"/>
            <a:ext cx="7921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8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元</a:t>
            </a:r>
          </a:p>
        </p:txBody>
      </p:sp>
      <p:sp>
        <p:nvSpPr>
          <p:cNvPr id="43016" name="Text Box 11"/>
          <p:cNvSpPr txBox="1"/>
          <p:nvPr/>
        </p:nvSpPr>
        <p:spPr>
          <a:xfrm>
            <a:off x="5508625" y="1989138"/>
            <a:ext cx="792163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元</a:t>
            </a:r>
          </a:p>
        </p:txBody>
      </p:sp>
      <p:sp>
        <p:nvSpPr>
          <p:cNvPr id="43017" name="Text Box 12"/>
          <p:cNvSpPr txBox="1"/>
          <p:nvPr/>
        </p:nvSpPr>
        <p:spPr>
          <a:xfrm>
            <a:off x="7235825" y="2060575"/>
            <a:ext cx="79216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9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元</a:t>
            </a:r>
          </a:p>
        </p:txBody>
      </p:sp>
      <p:sp>
        <p:nvSpPr>
          <p:cNvPr id="137229" name="AutoShape 13"/>
          <p:cNvSpPr/>
          <p:nvPr/>
        </p:nvSpPr>
        <p:spPr>
          <a:xfrm>
            <a:off x="7812088" y="6381750"/>
            <a:ext cx="1331912" cy="4762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 cap="flat" cmpd="sng">
            <a:solidFill>
              <a:srgbClr val="FF33CC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zh-CN" altLang="en-US" sz="2800" b="1" dirty="0">
                <a:solidFill>
                  <a:srgbClr val="FF33CC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加油哟</a:t>
            </a:r>
          </a:p>
        </p:txBody>
      </p:sp>
      <p:sp>
        <p:nvSpPr>
          <p:cNvPr id="43019" name="Text Box 14"/>
          <p:cNvSpPr txBox="1"/>
          <p:nvPr/>
        </p:nvSpPr>
        <p:spPr>
          <a:xfrm>
            <a:off x="539750" y="2708275"/>
            <a:ext cx="80645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、我最喜欢吃（　）和（　）一共要用多少钱？</a:t>
            </a:r>
          </a:p>
        </p:txBody>
      </p:sp>
      <p:sp>
        <p:nvSpPr>
          <p:cNvPr id="43020" name="Text Box 15"/>
          <p:cNvSpPr txBox="1"/>
          <p:nvPr/>
        </p:nvSpPr>
        <p:spPr>
          <a:xfrm>
            <a:off x="2627313" y="5300663"/>
            <a:ext cx="61214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、如果这三种水果都买需要多少钱？</a:t>
            </a:r>
          </a:p>
        </p:txBody>
      </p:sp>
      <p:sp>
        <p:nvSpPr>
          <p:cNvPr id="137232" name="Text Box 16"/>
          <p:cNvSpPr txBox="1"/>
          <p:nvPr/>
        </p:nvSpPr>
        <p:spPr>
          <a:xfrm>
            <a:off x="4140200" y="5876925"/>
            <a:ext cx="2881313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8+5+9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＝</a:t>
            </a:r>
            <a:r>
              <a:rPr lang="en-US" altLang="zh-CN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22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（元）</a:t>
            </a:r>
          </a:p>
        </p:txBody>
      </p:sp>
      <p:grpSp>
        <p:nvGrpSpPr>
          <p:cNvPr id="137233" name="Group 17"/>
          <p:cNvGrpSpPr/>
          <p:nvPr/>
        </p:nvGrpSpPr>
        <p:grpSpPr>
          <a:xfrm>
            <a:off x="2195513" y="3213100"/>
            <a:ext cx="5759450" cy="654050"/>
            <a:chOff x="1383" y="2024"/>
            <a:chExt cx="3628" cy="412"/>
          </a:xfrm>
        </p:grpSpPr>
        <p:sp>
          <p:nvSpPr>
            <p:cNvPr id="43034" name="Text Box 18"/>
            <p:cNvSpPr txBox="1"/>
            <p:nvPr/>
          </p:nvSpPr>
          <p:spPr>
            <a:xfrm>
              <a:off x="3424" y="2069"/>
              <a:ext cx="158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8+5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＝</a:t>
              </a:r>
              <a:r>
                <a:rPr lang="en-US" altLang="zh-CN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13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（元）</a:t>
              </a:r>
            </a:p>
          </p:txBody>
        </p:sp>
        <p:pic>
          <p:nvPicPr>
            <p:cNvPr id="43035" name="Picture 19" descr="MCj0193394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83" y="2024"/>
              <a:ext cx="234" cy="41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36" name="Picture 20" descr="MCj04368990000[1]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90" y="2115"/>
              <a:ext cx="272" cy="2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37" name="Rectangle 21"/>
            <p:cNvSpPr/>
            <p:nvPr/>
          </p:nvSpPr>
          <p:spPr>
            <a:xfrm>
              <a:off x="1927" y="2115"/>
              <a:ext cx="26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CN" altLang="en-US" b="1" dirty="0">
                  <a:latin typeface="Arial" panose="020B0604020202020204" pitchFamily="34" charset="0"/>
                </a:rPr>
                <a:t>和</a:t>
              </a:r>
            </a:p>
          </p:txBody>
        </p:sp>
      </p:grpSp>
      <p:grpSp>
        <p:nvGrpSpPr>
          <p:cNvPr id="137238" name="Group 22"/>
          <p:cNvGrpSpPr/>
          <p:nvPr/>
        </p:nvGrpSpPr>
        <p:grpSpPr>
          <a:xfrm>
            <a:off x="2124075" y="4581525"/>
            <a:ext cx="5903913" cy="590550"/>
            <a:chOff x="1338" y="2886"/>
            <a:chExt cx="3719" cy="372"/>
          </a:xfrm>
        </p:grpSpPr>
        <p:sp>
          <p:nvSpPr>
            <p:cNvPr id="43030" name="Text Box 23"/>
            <p:cNvSpPr txBox="1"/>
            <p:nvPr/>
          </p:nvSpPr>
          <p:spPr>
            <a:xfrm>
              <a:off x="3470" y="2931"/>
              <a:ext cx="158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9+5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＝</a:t>
              </a:r>
              <a:r>
                <a:rPr lang="en-US" altLang="zh-CN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14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（元）</a:t>
              </a:r>
            </a:p>
          </p:txBody>
        </p:sp>
        <p:pic>
          <p:nvPicPr>
            <p:cNvPr id="43031" name="Picture 24" descr="MCj04172100000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0" y="2931"/>
              <a:ext cx="317" cy="2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32" name="Rectangle 25"/>
            <p:cNvSpPr/>
            <p:nvPr/>
          </p:nvSpPr>
          <p:spPr>
            <a:xfrm>
              <a:off x="1927" y="2931"/>
              <a:ext cx="26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CN" altLang="en-US" b="1" dirty="0">
                  <a:latin typeface="Arial" panose="020B0604020202020204" pitchFamily="34" charset="0"/>
                </a:rPr>
                <a:t>和</a:t>
              </a:r>
            </a:p>
          </p:txBody>
        </p:sp>
        <p:pic>
          <p:nvPicPr>
            <p:cNvPr id="43033" name="Picture 26" descr="MCj04368990000[1]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38" y="2886"/>
              <a:ext cx="318" cy="318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137243" name="Group 27"/>
          <p:cNvGrpSpPr/>
          <p:nvPr/>
        </p:nvGrpSpPr>
        <p:grpSpPr>
          <a:xfrm>
            <a:off x="2268538" y="4005263"/>
            <a:ext cx="5759450" cy="590550"/>
            <a:chOff x="1429" y="2523"/>
            <a:chExt cx="3628" cy="372"/>
          </a:xfrm>
        </p:grpSpPr>
        <p:sp>
          <p:nvSpPr>
            <p:cNvPr id="43026" name="Text Box 28"/>
            <p:cNvSpPr txBox="1"/>
            <p:nvPr/>
          </p:nvSpPr>
          <p:spPr>
            <a:xfrm>
              <a:off x="3470" y="2568"/>
              <a:ext cx="1587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8+9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＝</a:t>
              </a:r>
              <a:r>
                <a:rPr lang="en-US" altLang="zh-CN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17</a:t>
              </a:r>
              <a:r>
                <a:rPr lang="zh-CN" altLang="en-US" sz="2800" b="1" dirty="0">
                  <a:latin typeface="黑体" panose="02010609060101010101" pitchFamily="2" charset="-122"/>
                  <a:ea typeface="黑体" panose="02010609060101010101" pitchFamily="2" charset="-122"/>
                </a:rPr>
                <a:t>（元）</a:t>
              </a:r>
            </a:p>
          </p:txBody>
        </p:sp>
        <p:pic>
          <p:nvPicPr>
            <p:cNvPr id="43027" name="Picture 29" descr="MCj01933940000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29" y="2523"/>
              <a:ext cx="183" cy="32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28" name="Picture 30" descr="MCj04172100000[1]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0" y="2568"/>
              <a:ext cx="317" cy="23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3029" name="Rectangle 31"/>
            <p:cNvSpPr/>
            <p:nvPr/>
          </p:nvSpPr>
          <p:spPr>
            <a:xfrm>
              <a:off x="1927" y="2568"/>
              <a:ext cx="26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zh-CN" altLang="en-US" b="1" dirty="0">
                  <a:latin typeface="Arial" panose="020B0604020202020204" pitchFamily="34" charset="0"/>
                </a:rPr>
                <a:t>和</a:t>
              </a:r>
            </a:p>
          </p:txBody>
        </p:sp>
      </p:grpSp>
      <p:sp>
        <p:nvSpPr>
          <p:cNvPr id="43025" name="Text Box 32"/>
          <p:cNvSpPr txBox="1"/>
          <p:nvPr/>
        </p:nvSpPr>
        <p:spPr>
          <a:xfrm>
            <a:off x="468313" y="836613"/>
            <a:ext cx="1728787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第六关</a:t>
            </a:r>
            <a:r>
              <a:rPr lang="zh-CN" altLang="en-US" sz="3600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7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7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7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37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229"/>
                  </p:tgtEl>
                </p:cond>
              </p:nextCondLst>
            </p:seq>
          </p:childTnLst>
        </p:cTn>
      </p:par>
    </p:tnLst>
    <p:bldLst>
      <p:bldP spid="1372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Rectangle 7"/>
          <p:cNvSpPr/>
          <p:nvPr/>
        </p:nvSpPr>
        <p:spPr>
          <a:xfrm>
            <a:off x="1763713" y="765175"/>
            <a:ext cx="13430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8+2=</a:t>
            </a:r>
          </a:p>
        </p:txBody>
      </p:sp>
      <p:sp>
        <p:nvSpPr>
          <p:cNvPr id="104459" name="Rectangle 11"/>
          <p:cNvSpPr/>
          <p:nvPr/>
        </p:nvSpPr>
        <p:spPr>
          <a:xfrm>
            <a:off x="1763713" y="1557338"/>
            <a:ext cx="19224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8+2+2=</a:t>
            </a:r>
          </a:p>
        </p:txBody>
      </p:sp>
      <p:sp>
        <p:nvSpPr>
          <p:cNvPr id="104460" name="Rectangle 12"/>
          <p:cNvSpPr/>
          <p:nvPr/>
        </p:nvSpPr>
        <p:spPr>
          <a:xfrm>
            <a:off x="1763713" y="2349500"/>
            <a:ext cx="19224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8+2+5=</a:t>
            </a:r>
          </a:p>
        </p:txBody>
      </p:sp>
      <p:sp>
        <p:nvSpPr>
          <p:cNvPr id="104461" name="Rectangle 13"/>
          <p:cNvSpPr/>
          <p:nvPr/>
        </p:nvSpPr>
        <p:spPr>
          <a:xfrm>
            <a:off x="1763713" y="3141663"/>
            <a:ext cx="19224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8+2+8=</a:t>
            </a:r>
          </a:p>
        </p:txBody>
      </p:sp>
      <p:sp>
        <p:nvSpPr>
          <p:cNvPr id="104462" name="Rectangle 14"/>
          <p:cNvSpPr/>
          <p:nvPr/>
        </p:nvSpPr>
        <p:spPr>
          <a:xfrm>
            <a:off x="1763713" y="3933825"/>
            <a:ext cx="19224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8+2+6=</a:t>
            </a:r>
          </a:p>
        </p:txBody>
      </p:sp>
      <p:sp>
        <p:nvSpPr>
          <p:cNvPr id="104463" name="Rectangle 15"/>
          <p:cNvSpPr/>
          <p:nvPr/>
        </p:nvSpPr>
        <p:spPr>
          <a:xfrm>
            <a:off x="1763713" y="4724400"/>
            <a:ext cx="19224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8+2+3=</a:t>
            </a:r>
          </a:p>
        </p:txBody>
      </p:sp>
      <p:sp>
        <p:nvSpPr>
          <p:cNvPr id="104464" name="Text Box 16"/>
          <p:cNvSpPr txBox="1"/>
          <p:nvPr/>
        </p:nvSpPr>
        <p:spPr>
          <a:xfrm>
            <a:off x="2916238" y="692150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04465" name="Text Box 17"/>
          <p:cNvSpPr txBox="1"/>
          <p:nvPr/>
        </p:nvSpPr>
        <p:spPr>
          <a:xfrm>
            <a:off x="3419475" y="1557338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04466" name="Text Box 18"/>
          <p:cNvSpPr txBox="1"/>
          <p:nvPr/>
        </p:nvSpPr>
        <p:spPr>
          <a:xfrm>
            <a:off x="3419475" y="2349500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04467" name="Text Box 19"/>
          <p:cNvSpPr txBox="1"/>
          <p:nvPr/>
        </p:nvSpPr>
        <p:spPr>
          <a:xfrm>
            <a:off x="3419475" y="3141663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18</a:t>
            </a:r>
          </a:p>
        </p:txBody>
      </p:sp>
      <p:sp>
        <p:nvSpPr>
          <p:cNvPr id="104468" name="Text Box 20"/>
          <p:cNvSpPr txBox="1"/>
          <p:nvPr/>
        </p:nvSpPr>
        <p:spPr>
          <a:xfrm>
            <a:off x="3492500" y="3933825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16</a:t>
            </a:r>
          </a:p>
        </p:txBody>
      </p:sp>
      <p:sp>
        <p:nvSpPr>
          <p:cNvPr id="104469" name="Text Box 21"/>
          <p:cNvSpPr txBox="1"/>
          <p:nvPr/>
        </p:nvSpPr>
        <p:spPr>
          <a:xfrm>
            <a:off x="3492500" y="4724400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04470" name="Rectangle 22"/>
          <p:cNvSpPr/>
          <p:nvPr/>
        </p:nvSpPr>
        <p:spPr>
          <a:xfrm>
            <a:off x="1692275" y="836613"/>
            <a:ext cx="1008063" cy="4608512"/>
          </a:xfrm>
          <a:prstGeom prst="rect">
            <a:avLst/>
          </a:prstGeom>
          <a:noFill/>
          <a:ln w="63500" cap="flat" cmpd="sng">
            <a:solidFill>
              <a:srgbClr val="FF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04471" name="Text Box 23"/>
          <p:cNvSpPr txBox="1"/>
          <p:nvPr/>
        </p:nvSpPr>
        <p:spPr>
          <a:xfrm>
            <a:off x="5148263" y="836613"/>
            <a:ext cx="13430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7+3=</a:t>
            </a:r>
          </a:p>
        </p:txBody>
      </p:sp>
      <p:sp>
        <p:nvSpPr>
          <p:cNvPr id="104472" name="Text Box 24"/>
          <p:cNvSpPr txBox="1"/>
          <p:nvPr/>
        </p:nvSpPr>
        <p:spPr>
          <a:xfrm>
            <a:off x="5148263" y="1557338"/>
            <a:ext cx="19224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7+3+4=</a:t>
            </a:r>
          </a:p>
        </p:txBody>
      </p:sp>
      <p:sp>
        <p:nvSpPr>
          <p:cNvPr id="104473" name="Text Box 25"/>
          <p:cNvSpPr txBox="1"/>
          <p:nvPr/>
        </p:nvSpPr>
        <p:spPr>
          <a:xfrm>
            <a:off x="5148263" y="2276475"/>
            <a:ext cx="19224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7+3+5=</a:t>
            </a:r>
          </a:p>
        </p:txBody>
      </p:sp>
      <p:sp>
        <p:nvSpPr>
          <p:cNvPr id="104474" name="Text Box 26"/>
          <p:cNvSpPr txBox="1"/>
          <p:nvPr/>
        </p:nvSpPr>
        <p:spPr>
          <a:xfrm>
            <a:off x="5148263" y="3068638"/>
            <a:ext cx="19224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7+3+2=</a:t>
            </a:r>
          </a:p>
        </p:txBody>
      </p:sp>
      <p:sp>
        <p:nvSpPr>
          <p:cNvPr id="104475" name="Text Box 27"/>
          <p:cNvSpPr txBox="1"/>
          <p:nvPr/>
        </p:nvSpPr>
        <p:spPr>
          <a:xfrm>
            <a:off x="5148263" y="3860800"/>
            <a:ext cx="19224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7+3+7=</a:t>
            </a:r>
          </a:p>
        </p:txBody>
      </p:sp>
      <p:sp>
        <p:nvSpPr>
          <p:cNvPr id="104476" name="Text Box 28"/>
          <p:cNvSpPr txBox="1"/>
          <p:nvPr/>
        </p:nvSpPr>
        <p:spPr>
          <a:xfrm>
            <a:off x="5148263" y="4581525"/>
            <a:ext cx="1922462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7+3+9=</a:t>
            </a:r>
          </a:p>
        </p:txBody>
      </p:sp>
      <p:sp>
        <p:nvSpPr>
          <p:cNvPr id="104477" name="Text Box 29"/>
          <p:cNvSpPr txBox="1"/>
          <p:nvPr/>
        </p:nvSpPr>
        <p:spPr>
          <a:xfrm>
            <a:off x="6284913" y="728663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104478" name="Text Box 30"/>
          <p:cNvSpPr txBox="1"/>
          <p:nvPr/>
        </p:nvSpPr>
        <p:spPr>
          <a:xfrm>
            <a:off x="6877050" y="1484313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14</a:t>
            </a:r>
          </a:p>
        </p:txBody>
      </p:sp>
      <p:sp>
        <p:nvSpPr>
          <p:cNvPr id="104479" name="Text Box 31"/>
          <p:cNvSpPr txBox="1"/>
          <p:nvPr/>
        </p:nvSpPr>
        <p:spPr>
          <a:xfrm>
            <a:off x="6877050" y="2205038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15</a:t>
            </a:r>
          </a:p>
        </p:txBody>
      </p:sp>
      <p:sp>
        <p:nvSpPr>
          <p:cNvPr id="16408" name="Text Box 32"/>
          <p:cNvSpPr txBox="1"/>
          <p:nvPr/>
        </p:nvSpPr>
        <p:spPr>
          <a:xfrm>
            <a:off x="6927850" y="3217863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104481" name="Text Box 33"/>
          <p:cNvSpPr txBox="1"/>
          <p:nvPr/>
        </p:nvSpPr>
        <p:spPr>
          <a:xfrm>
            <a:off x="6877050" y="3789363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17</a:t>
            </a:r>
          </a:p>
        </p:txBody>
      </p:sp>
      <p:sp>
        <p:nvSpPr>
          <p:cNvPr id="104482" name="Text Box 34"/>
          <p:cNvSpPr txBox="1"/>
          <p:nvPr/>
        </p:nvSpPr>
        <p:spPr>
          <a:xfrm>
            <a:off x="6877050" y="4508500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19</a:t>
            </a:r>
          </a:p>
        </p:txBody>
      </p:sp>
      <p:sp>
        <p:nvSpPr>
          <p:cNvPr id="104483" name="Rectangle 35"/>
          <p:cNvSpPr/>
          <p:nvPr/>
        </p:nvSpPr>
        <p:spPr>
          <a:xfrm>
            <a:off x="6877050" y="3068638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solidFill>
                  <a:srgbClr val="FF0000"/>
                </a:solidFill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104484" name="Rectangle 36"/>
          <p:cNvSpPr/>
          <p:nvPr/>
        </p:nvSpPr>
        <p:spPr>
          <a:xfrm>
            <a:off x="5148263" y="836613"/>
            <a:ext cx="936625" cy="4392612"/>
          </a:xfrm>
          <a:prstGeom prst="rect">
            <a:avLst/>
          </a:prstGeom>
          <a:noFill/>
          <a:ln w="63500" cap="flat" cmpd="sng">
            <a:solidFill>
              <a:srgbClr val="FF66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4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0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04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0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1" dur="500"/>
                                        <p:tgtEl>
                                          <p:spTgt spid="104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104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5" grpId="0"/>
      <p:bldP spid="104459" grpId="0"/>
      <p:bldP spid="104460" grpId="0"/>
      <p:bldP spid="104461" grpId="0"/>
      <p:bldP spid="104462" grpId="0"/>
      <p:bldP spid="104463" grpId="0"/>
      <p:bldP spid="104464" grpId="0"/>
      <p:bldP spid="104465" grpId="0"/>
      <p:bldP spid="104466" grpId="0"/>
      <p:bldP spid="104467" grpId="0"/>
      <p:bldP spid="104468" grpId="0"/>
      <p:bldP spid="104469" grpId="0"/>
      <p:bldP spid="104470" grpId="0" animBg="1"/>
      <p:bldP spid="104471" grpId="0"/>
      <p:bldP spid="104472" grpId="0"/>
      <p:bldP spid="104473" grpId="0"/>
      <p:bldP spid="104474" grpId="0"/>
      <p:bldP spid="104475" grpId="0"/>
      <p:bldP spid="104476" grpId="0"/>
      <p:bldP spid="104477" grpId="0"/>
      <p:bldP spid="104478" grpId="0"/>
      <p:bldP spid="104479" grpId="0"/>
      <p:bldP spid="104481" grpId="0"/>
      <p:bldP spid="104482" grpId="0"/>
      <p:bldP spid="104483" grpId="0"/>
      <p:bldP spid="10448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336949625213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5" name="Picture 3" descr="MCj0438177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4149725"/>
            <a:ext cx="1917700" cy="18446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4036" name="Picture 4" descr="MCBL00122_0000[1]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6688" y="620713"/>
            <a:ext cx="2627312" cy="22923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8245" name="Rectangle 5"/>
          <p:cNvSpPr/>
          <p:nvPr/>
        </p:nvSpPr>
        <p:spPr>
          <a:xfrm rot="-1993902">
            <a:off x="2124075" y="3933825"/>
            <a:ext cx="1584325" cy="215900"/>
          </a:xfrm>
          <a:prstGeom prst="rect">
            <a:avLst/>
          </a:prstGeom>
          <a:solidFill>
            <a:srgbClr val="9966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8246" name="Rectangle 6"/>
          <p:cNvSpPr/>
          <p:nvPr/>
        </p:nvSpPr>
        <p:spPr>
          <a:xfrm rot="-582666">
            <a:off x="3563938" y="3141663"/>
            <a:ext cx="3529012" cy="215900"/>
          </a:xfrm>
          <a:prstGeom prst="rect">
            <a:avLst/>
          </a:prstGeom>
          <a:solidFill>
            <a:srgbClr val="9966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39" name="Rectangle 7"/>
          <p:cNvSpPr/>
          <p:nvPr/>
        </p:nvSpPr>
        <p:spPr>
          <a:xfrm>
            <a:off x="2339975" y="5013325"/>
            <a:ext cx="2952750" cy="215900"/>
          </a:xfrm>
          <a:prstGeom prst="rect">
            <a:avLst/>
          </a:prstGeom>
          <a:solidFill>
            <a:srgbClr val="9966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40" name="Rectangle 8"/>
          <p:cNvSpPr/>
          <p:nvPr/>
        </p:nvSpPr>
        <p:spPr>
          <a:xfrm rot="-2830316">
            <a:off x="5170488" y="4013200"/>
            <a:ext cx="2520950" cy="215900"/>
          </a:xfrm>
          <a:prstGeom prst="rect">
            <a:avLst/>
          </a:prstGeom>
          <a:solidFill>
            <a:srgbClr val="996633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4041" name="Text Box 9"/>
          <p:cNvSpPr txBox="1"/>
          <p:nvPr/>
        </p:nvSpPr>
        <p:spPr>
          <a:xfrm rot="-2134079">
            <a:off x="2195513" y="3429000"/>
            <a:ext cx="1079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3</a:t>
            </a:r>
            <a:r>
              <a:rPr lang="zh-CN" altLang="en-US" sz="3200" b="1" dirty="0">
                <a:latin typeface="Arial" panose="020B0604020202020204" pitchFamily="34" charset="0"/>
              </a:rPr>
              <a:t>米</a:t>
            </a:r>
          </a:p>
        </p:txBody>
      </p:sp>
      <p:sp>
        <p:nvSpPr>
          <p:cNvPr id="44042" name="Text Box 10"/>
          <p:cNvSpPr txBox="1"/>
          <p:nvPr/>
        </p:nvSpPr>
        <p:spPr>
          <a:xfrm rot="-2134079">
            <a:off x="4211638" y="2492375"/>
            <a:ext cx="10795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8</a:t>
            </a:r>
            <a:r>
              <a:rPr lang="zh-CN" altLang="en-US" sz="3200" b="1" dirty="0">
                <a:latin typeface="Arial" panose="020B0604020202020204" pitchFamily="34" charset="0"/>
              </a:rPr>
              <a:t>米</a:t>
            </a:r>
          </a:p>
        </p:txBody>
      </p:sp>
      <p:sp>
        <p:nvSpPr>
          <p:cNvPr id="44043" name="Text Box 11"/>
          <p:cNvSpPr txBox="1"/>
          <p:nvPr/>
        </p:nvSpPr>
        <p:spPr>
          <a:xfrm>
            <a:off x="2916238" y="5300663"/>
            <a:ext cx="10795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7</a:t>
            </a:r>
            <a:r>
              <a:rPr lang="zh-CN" altLang="en-US" sz="3200" b="1" dirty="0">
                <a:latin typeface="Arial" panose="020B0604020202020204" pitchFamily="34" charset="0"/>
              </a:rPr>
              <a:t>米</a:t>
            </a:r>
          </a:p>
        </p:txBody>
      </p:sp>
      <p:sp>
        <p:nvSpPr>
          <p:cNvPr id="44044" name="Text Box 12"/>
          <p:cNvSpPr txBox="1"/>
          <p:nvPr/>
        </p:nvSpPr>
        <p:spPr>
          <a:xfrm rot="-2841033">
            <a:off x="6148388" y="4221163"/>
            <a:ext cx="10795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Arial" panose="020B0604020202020204" pitchFamily="34" charset="0"/>
              </a:rPr>
              <a:t>5</a:t>
            </a:r>
            <a:r>
              <a:rPr lang="zh-CN" altLang="en-US" sz="3200" b="1" dirty="0">
                <a:latin typeface="Arial" panose="020B0604020202020204" pitchFamily="34" charset="0"/>
              </a:rPr>
              <a:t>米</a:t>
            </a:r>
          </a:p>
        </p:txBody>
      </p:sp>
      <p:sp>
        <p:nvSpPr>
          <p:cNvPr id="44045" name="Text Box 13"/>
          <p:cNvSpPr txBox="1"/>
          <p:nvPr/>
        </p:nvSpPr>
        <p:spPr>
          <a:xfrm>
            <a:off x="2195513" y="549275"/>
            <a:ext cx="288131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我来帮你选</a:t>
            </a:r>
          </a:p>
        </p:txBody>
      </p:sp>
      <p:grpSp>
        <p:nvGrpSpPr>
          <p:cNvPr id="138254" name="Group 14"/>
          <p:cNvGrpSpPr/>
          <p:nvPr/>
        </p:nvGrpSpPr>
        <p:grpSpPr>
          <a:xfrm>
            <a:off x="5076825" y="692150"/>
            <a:ext cx="431800" cy="576263"/>
            <a:chOff x="2744" y="119"/>
            <a:chExt cx="272" cy="436"/>
          </a:xfrm>
        </p:grpSpPr>
        <p:sp>
          <p:nvSpPr>
            <p:cNvPr id="44049" name="AutoShape 15"/>
            <p:cNvSpPr/>
            <p:nvPr/>
          </p:nvSpPr>
          <p:spPr>
            <a:xfrm>
              <a:off x="2744" y="119"/>
              <a:ext cx="272" cy="300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33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zh-CN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050" name="Rectangle 16"/>
            <p:cNvSpPr/>
            <p:nvPr/>
          </p:nvSpPr>
          <p:spPr>
            <a:xfrm>
              <a:off x="2744" y="119"/>
              <a:ext cx="45" cy="436"/>
            </a:xfrm>
            <a:prstGeom prst="rect">
              <a:avLst/>
            </a:prstGeom>
            <a:solidFill>
              <a:schemeClr val="bg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4047" name="AutoShape 17"/>
          <p:cNvSpPr/>
          <p:nvPr/>
        </p:nvSpPr>
        <p:spPr>
          <a:xfrm>
            <a:off x="6516688" y="5949950"/>
            <a:ext cx="2627312" cy="908050"/>
          </a:xfrm>
          <a:prstGeom prst="roundRect">
            <a:avLst>
              <a:gd name="adj" fmla="val 16667"/>
            </a:avLst>
          </a:prstGeom>
          <a:solidFill>
            <a:srgbClr val="66FF66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zh-CN" altLang="en-US" sz="3200" b="1" dirty="0">
                <a:solidFill>
                  <a:srgbClr val="FF33CC"/>
                </a:solidFill>
                <a:latin typeface="Arial" panose="020B0604020202020204" pitchFamily="34" charset="0"/>
              </a:rPr>
              <a:t>走哪条路近？</a:t>
            </a:r>
          </a:p>
        </p:txBody>
      </p:sp>
      <p:sp>
        <p:nvSpPr>
          <p:cNvPr id="44048" name="Text Box 18"/>
          <p:cNvSpPr txBox="1"/>
          <p:nvPr/>
        </p:nvSpPr>
        <p:spPr>
          <a:xfrm>
            <a:off x="323850" y="476250"/>
            <a:ext cx="1728788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0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第四关：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8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38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382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382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 tmFilter="0, 0; .2, .5; .8, .5; 1, 0"/>
                                        <p:tgtEl>
                                          <p:spTgt spid="1382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500" autoRev="1" fill="hold"/>
                                        <p:tgtEl>
                                          <p:spTgt spid="1382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5" grpId="0" animBg="1"/>
      <p:bldP spid="1382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78" name="Group 2"/>
          <p:cNvGrpSpPr/>
          <p:nvPr/>
        </p:nvGrpSpPr>
        <p:grpSpPr>
          <a:xfrm>
            <a:off x="2000250" y="3673475"/>
            <a:ext cx="4926013" cy="1555750"/>
            <a:chOff x="1850" y="436"/>
            <a:chExt cx="3103" cy="980"/>
          </a:xfrm>
        </p:grpSpPr>
        <p:sp>
          <p:nvSpPr>
            <p:cNvPr id="45078" name="Rectangle 3"/>
            <p:cNvSpPr/>
            <p:nvPr/>
          </p:nvSpPr>
          <p:spPr>
            <a:xfrm>
              <a:off x="1850" y="677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79" name="Rectangle 4"/>
            <p:cNvSpPr/>
            <p:nvPr/>
          </p:nvSpPr>
          <p:spPr>
            <a:xfrm>
              <a:off x="3061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80" name="Rectangle 5"/>
            <p:cNvSpPr/>
            <p:nvPr/>
          </p:nvSpPr>
          <p:spPr>
            <a:xfrm>
              <a:off x="4377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81" name="Text Box 6"/>
            <p:cNvSpPr txBox="1"/>
            <p:nvPr/>
          </p:nvSpPr>
          <p:spPr>
            <a:xfrm>
              <a:off x="247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latin typeface="隶书" panose="02010509060101010101" pitchFamily="49" charset="-122"/>
                  <a:ea typeface="隶书" panose="02010509060101010101" pitchFamily="49" charset="-122"/>
                </a:rPr>
                <a:t>+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45082" name="Text Box 7"/>
            <p:cNvSpPr txBox="1"/>
            <p:nvPr/>
          </p:nvSpPr>
          <p:spPr>
            <a:xfrm>
              <a:off x="374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latin typeface="隶书" panose="02010509060101010101" pitchFamily="49" charset="-122"/>
                  <a:ea typeface="隶书" panose="02010509060101010101" pitchFamily="49" charset="-122"/>
                </a:rPr>
                <a:t>=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5059" name="Group 8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45076" name="AutoShape 9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77" name="AutoShape 10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5060" name="Rectangle 11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26988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85225" cy="3144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6989" name="Text Box 13"/>
          <p:cNvSpPr txBox="1"/>
          <p:nvPr/>
        </p:nvSpPr>
        <p:spPr>
          <a:xfrm>
            <a:off x="179388" y="3500438"/>
            <a:ext cx="7681912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1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）跳绳的和拍球的一共有多少人？</a:t>
            </a:r>
          </a:p>
        </p:txBody>
      </p:sp>
      <p:sp>
        <p:nvSpPr>
          <p:cNvPr id="126990" name="Text Box 14"/>
          <p:cNvSpPr txBox="1"/>
          <p:nvPr/>
        </p:nvSpPr>
        <p:spPr>
          <a:xfrm>
            <a:off x="198438" y="4948238"/>
            <a:ext cx="867410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（</a:t>
            </a:r>
            <a:r>
              <a:rPr lang="en-US" altLang="zh-CN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2</a:t>
            </a:r>
            <a:r>
              <a:rPr lang="zh-CN" altLang="en-US" sz="3600" dirty="0">
                <a:latin typeface="华文新魏" panose="02010800040101010101" pitchFamily="2" charset="-122"/>
                <a:ea typeface="华文新魏" panose="02010800040101010101" pitchFamily="2" charset="-122"/>
              </a:rPr>
              <a:t>）拍球的和打乒乓球的一共有多少人？</a:t>
            </a:r>
          </a:p>
        </p:txBody>
      </p:sp>
      <p:sp>
        <p:nvSpPr>
          <p:cNvPr id="126991" name="Text Box 15"/>
          <p:cNvSpPr txBox="1"/>
          <p:nvPr/>
        </p:nvSpPr>
        <p:spPr>
          <a:xfrm>
            <a:off x="2144713" y="3943350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6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6992" name="Text Box 16"/>
          <p:cNvSpPr txBox="1"/>
          <p:nvPr/>
        </p:nvSpPr>
        <p:spPr>
          <a:xfrm>
            <a:off x="4067175" y="3941763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6993" name="Text Box 17"/>
          <p:cNvSpPr txBox="1"/>
          <p:nvPr/>
        </p:nvSpPr>
        <p:spPr>
          <a:xfrm>
            <a:off x="5867400" y="3941763"/>
            <a:ext cx="1117600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14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grpSp>
        <p:nvGrpSpPr>
          <p:cNvPr id="126994" name="Group 18"/>
          <p:cNvGrpSpPr/>
          <p:nvPr/>
        </p:nvGrpSpPr>
        <p:grpSpPr>
          <a:xfrm>
            <a:off x="1979613" y="5257800"/>
            <a:ext cx="4926012" cy="1555750"/>
            <a:chOff x="1850" y="436"/>
            <a:chExt cx="3103" cy="980"/>
          </a:xfrm>
        </p:grpSpPr>
        <p:sp>
          <p:nvSpPr>
            <p:cNvPr id="45071" name="Rectangle 19"/>
            <p:cNvSpPr/>
            <p:nvPr/>
          </p:nvSpPr>
          <p:spPr>
            <a:xfrm>
              <a:off x="1850" y="677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72" name="Rectangle 20"/>
            <p:cNvSpPr/>
            <p:nvPr/>
          </p:nvSpPr>
          <p:spPr>
            <a:xfrm>
              <a:off x="3061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73" name="Rectangle 21"/>
            <p:cNvSpPr/>
            <p:nvPr/>
          </p:nvSpPr>
          <p:spPr>
            <a:xfrm>
              <a:off x="4377" y="663"/>
              <a:ext cx="576" cy="576"/>
            </a:xfrm>
            <a:prstGeom prst="rect">
              <a:avLst/>
            </a:prstGeom>
            <a:solidFill>
              <a:srgbClr val="FFFFCC"/>
            </a:solidFill>
            <a:ln w="25400" cap="flat" cmpd="sng">
              <a:solidFill>
                <a:srgbClr val="00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5074" name="Text Box 22"/>
            <p:cNvSpPr txBox="1"/>
            <p:nvPr/>
          </p:nvSpPr>
          <p:spPr>
            <a:xfrm>
              <a:off x="247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latin typeface="隶书" panose="02010509060101010101" pitchFamily="49" charset="-122"/>
                  <a:ea typeface="隶书" panose="02010509060101010101" pitchFamily="49" charset="-122"/>
                </a:rPr>
                <a:t>+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45075" name="Text Box 23"/>
            <p:cNvSpPr txBox="1"/>
            <p:nvPr/>
          </p:nvSpPr>
          <p:spPr>
            <a:xfrm>
              <a:off x="3742" y="436"/>
              <a:ext cx="500" cy="9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9600" dirty="0">
                  <a:latin typeface="隶书" panose="02010509060101010101" pitchFamily="49" charset="-122"/>
                  <a:ea typeface="隶书" panose="02010509060101010101" pitchFamily="49" charset="-122"/>
                </a:rPr>
                <a:t>=</a:t>
              </a:r>
              <a:endParaRPr lang="en-US" altLang="zh-CN" dirty="0">
                <a:latin typeface="Arial" panose="020B0604020202020204" pitchFamily="34" charset="0"/>
              </a:endParaRPr>
            </a:p>
          </p:txBody>
        </p:sp>
      </p:grpSp>
      <p:sp>
        <p:nvSpPr>
          <p:cNvPr id="127000" name="Text Box 24"/>
          <p:cNvSpPr txBox="1"/>
          <p:nvPr/>
        </p:nvSpPr>
        <p:spPr>
          <a:xfrm>
            <a:off x="2124075" y="5527675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5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7001" name="Text Box 25"/>
          <p:cNvSpPr txBox="1"/>
          <p:nvPr/>
        </p:nvSpPr>
        <p:spPr>
          <a:xfrm>
            <a:off x="4046538" y="5526088"/>
            <a:ext cx="65087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8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27002" name="Text Box 26"/>
          <p:cNvSpPr txBox="1"/>
          <p:nvPr/>
        </p:nvSpPr>
        <p:spPr>
          <a:xfrm>
            <a:off x="5846763" y="5526088"/>
            <a:ext cx="1584325" cy="10985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6600" dirty="0">
                <a:solidFill>
                  <a:srgbClr val="FF0066"/>
                </a:solidFill>
                <a:latin typeface="Arial" panose="020B0604020202020204" pitchFamily="34" charset="0"/>
              </a:rPr>
              <a:t>113</a:t>
            </a:r>
            <a:endParaRPr lang="en-US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69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69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6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69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6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69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6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7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7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26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69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9" grpId="0"/>
      <p:bldP spid="126990" grpId="0"/>
      <p:bldP spid="126991" grpId="0"/>
      <p:bldP spid="126992" grpId="0"/>
      <p:bldP spid="126993" grpId="0"/>
      <p:bldP spid="127000" grpId="0"/>
      <p:bldP spid="127001" grpId="0"/>
      <p:bldP spid="1270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" descr="X}5%@_1N(O~C07%R_4}~~%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2859088"/>
            <a:ext cx="3194050" cy="2506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3" name="Picture 4" descr="X}5%@_1N(O~C07%R_4}~~%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575" y="2852738"/>
            <a:ext cx="2859088" cy="24844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6084" name="Picture 5" descr="X}5%@_1N(O~C07%R_4}~~%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863" y="2852738"/>
            <a:ext cx="2692400" cy="2339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Text Box 6"/>
          <p:cNvSpPr txBox="1"/>
          <p:nvPr/>
        </p:nvSpPr>
        <p:spPr>
          <a:xfrm>
            <a:off x="179388" y="4868863"/>
            <a:ext cx="895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9</a:t>
            </a:r>
            <a:r>
              <a:rPr lang="zh-CN" altLang="en-US" sz="3600" dirty="0">
                <a:latin typeface="Arial" panose="020B0604020202020204" pitchFamily="34" charset="0"/>
              </a:rPr>
              <a:t>个</a:t>
            </a:r>
          </a:p>
        </p:txBody>
      </p:sp>
      <p:sp>
        <p:nvSpPr>
          <p:cNvPr id="46086" name="Text Box 7"/>
          <p:cNvSpPr txBox="1"/>
          <p:nvPr/>
        </p:nvSpPr>
        <p:spPr>
          <a:xfrm>
            <a:off x="3203575" y="4797425"/>
            <a:ext cx="8953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8</a:t>
            </a:r>
            <a:r>
              <a:rPr lang="zh-CN" altLang="en-US" sz="3600" dirty="0">
                <a:latin typeface="Arial" panose="020B0604020202020204" pitchFamily="34" charset="0"/>
              </a:rPr>
              <a:t>个</a:t>
            </a:r>
          </a:p>
        </p:txBody>
      </p:sp>
      <p:sp>
        <p:nvSpPr>
          <p:cNvPr id="46087" name="Text Box 8"/>
          <p:cNvSpPr txBox="1"/>
          <p:nvPr/>
        </p:nvSpPr>
        <p:spPr>
          <a:xfrm>
            <a:off x="6300788" y="4724400"/>
            <a:ext cx="8953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600" dirty="0">
                <a:latin typeface="Arial" panose="020B0604020202020204" pitchFamily="34" charset="0"/>
              </a:rPr>
              <a:t>6</a:t>
            </a:r>
            <a:r>
              <a:rPr lang="zh-CN" altLang="en-US" sz="3600" dirty="0">
                <a:latin typeface="Arial" panose="020B0604020202020204" pitchFamily="34" charset="0"/>
              </a:rPr>
              <a:t>个</a:t>
            </a:r>
          </a:p>
        </p:txBody>
      </p:sp>
      <p:sp>
        <p:nvSpPr>
          <p:cNvPr id="46088" name="Text Box 9"/>
          <p:cNvSpPr txBox="1"/>
          <p:nvPr/>
        </p:nvSpPr>
        <p:spPr>
          <a:xfrm>
            <a:off x="49213" y="1382713"/>
            <a:ext cx="8602662" cy="13731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dist"/>
            <a:r>
              <a:rPr lang="zh-CN" altLang="en-US" sz="2800" dirty="0">
                <a:latin typeface="Arial" panose="020B0604020202020204" pitchFamily="34" charset="0"/>
              </a:rPr>
              <a:t>面包房有</a:t>
            </a:r>
            <a:r>
              <a:rPr lang="en-US" altLang="zh-CN" sz="2800" dirty="0">
                <a:latin typeface="Arial" panose="020B0604020202020204" pitchFamily="34" charset="0"/>
              </a:rPr>
              <a:t>3</a:t>
            </a:r>
            <a:r>
              <a:rPr lang="zh-CN" altLang="en-US" sz="2800" dirty="0">
                <a:latin typeface="Arial" panose="020B0604020202020204" pitchFamily="34" charset="0"/>
              </a:rPr>
              <a:t>盒面包，第一盒装了</a:t>
            </a:r>
            <a:r>
              <a:rPr lang="en-US" altLang="zh-CN" sz="2800" dirty="0">
                <a:latin typeface="Arial" panose="020B0604020202020204" pitchFamily="34" charset="0"/>
              </a:rPr>
              <a:t>9</a:t>
            </a:r>
            <a:r>
              <a:rPr lang="zh-CN" altLang="en-US" sz="2800" dirty="0">
                <a:latin typeface="Arial" panose="020B0604020202020204" pitchFamily="34" charset="0"/>
              </a:rPr>
              <a:t>个，第二盒装了</a:t>
            </a:r>
            <a:r>
              <a:rPr lang="en-US" altLang="zh-CN" sz="2800" dirty="0">
                <a:latin typeface="Arial" panose="020B0604020202020204" pitchFamily="34" charset="0"/>
              </a:rPr>
              <a:t>8</a:t>
            </a:r>
            <a:r>
              <a:rPr lang="zh-CN" altLang="en-US" sz="2800" dirty="0">
                <a:latin typeface="Arial" panose="020B0604020202020204" pitchFamily="34" charset="0"/>
              </a:rPr>
              <a:t>个，</a:t>
            </a:r>
          </a:p>
          <a:p>
            <a:pPr algn="dist"/>
            <a:r>
              <a:rPr lang="zh-CN" altLang="en-US" sz="2800" dirty="0">
                <a:latin typeface="Arial" panose="020B0604020202020204" pitchFamily="34" charset="0"/>
              </a:rPr>
              <a:t>第三盒装了</a:t>
            </a:r>
            <a:r>
              <a:rPr lang="en-US" altLang="zh-CN" sz="2800" dirty="0">
                <a:latin typeface="Arial" panose="020B0604020202020204" pitchFamily="34" charset="0"/>
              </a:rPr>
              <a:t>6</a:t>
            </a:r>
            <a:r>
              <a:rPr lang="zh-CN" altLang="en-US" sz="2800" dirty="0">
                <a:latin typeface="Arial" panose="020B0604020202020204" pitchFamily="34" charset="0"/>
              </a:rPr>
              <a:t>个。幼儿园王老师要为班上</a:t>
            </a:r>
            <a:r>
              <a:rPr lang="en-US" altLang="zh-CN" sz="2800" dirty="0">
                <a:latin typeface="Arial" panose="020B0604020202020204" pitchFamily="34" charset="0"/>
              </a:rPr>
              <a:t>15</a:t>
            </a:r>
            <a:r>
              <a:rPr lang="zh-CN" altLang="en-US" sz="2800" dirty="0">
                <a:latin typeface="Arial" panose="020B0604020202020204" pitchFamily="34" charset="0"/>
              </a:rPr>
              <a:t>个小朋友</a:t>
            </a:r>
          </a:p>
          <a:p>
            <a:pPr algn="dist"/>
            <a:r>
              <a:rPr lang="zh-CN" altLang="en-US" sz="2800" dirty="0">
                <a:latin typeface="Arial" panose="020B0604020202020204" pitchFamily="34" charset="0"/>
              </a:rPr>
              <a:t>准备点心，每人一个，你觉得买哪两盒比较合适？</a:t>
            </a:r>
          </a:p>
        </p:txBody>
      </p:sp>
      <p:sp>
        <p:nvSpPr>
          <p:cNvPr id="46089" name="Text Box 10"/>
          <p:cNvSpPr txBox="1"/>
          <p:nvPr/>
        </p:nvSpPr>
        <p:spPr>
          <a:xfrm>
            <a:off x="611188" y="69215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46090" name="Text Box 11"/>
          <p:cNvSpPr txBox="1"/>
          <p:nvPr/>
        </p:nvSpPr>
        <p:spPr>
          <a:xfrm>
            <a:off x="250825" y="404813"/>
            <a:ext cx="1860550" cy="7620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4400" dirty="0">
                <a:solidFill>
                  <a:srgbClr val="FF0000"/>
                </a:solidFill>
                <a:latin typeface="Haettenschweiler" panose="020B0706040902060204" pitchFamily="34" charset="0"/>
                <a:ea typeface="MS PGothic" panose="020B0600070205080204" pitchFamily="34" charset="-128"/>
              </a:rPr>
              <a:t>考考你</a:t>
            </a:r>
          </a:p>
        </p:txBody>
      </p:sp>
      <p:sp>
        <p:nvSpPr>
          <p:cNvPr id="114707" name="Text Box 19"/>
          <p:cNvSpPr txBox="1"/>
          <p:nvPr/>
        </p:nvSpPr>
        <p:spPr>
          <a:xfrm>
            <a:off x="2916238" y="5589588"/>
            <a:ext cx="190817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9+6=15</a:t>
            </a:r>
            <a:endParaRPr lang="en-US" altLang="zh-CN" sz="4800" dirty="0">
              <a:latin typeface="Arial" panose="020B0604020202020204" pitchFamily="34" charset="0"/>
            </a:endParaRPr>
          </a:p>
        </p:txBody>
      </p:sp>
      <p:sp>
        <p:nvSpPr>
          <p:cNvPr id="114708" name="Text Box 20"/>
          <p:cNvSpPr txBox="1"/>
          <p:nvPr/>
        </p:nvSpPr>
        <p:spPr>
          <a:xfrm>
            <a:off x="1116013" y="6338888"/>
            <a:ext cx="5518150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</a:rPr>
              <a:t>答：买第一盒和第三盒比较合适。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4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4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07" grpId="0"/>
      <p:bldP spid="11470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oup 2"/>
          <p:cNvGrpSpPr/>
          <p:nvPr/>
        </p:nvGrpSpPr>
        <p:grpSpPr>
          <a:xfrm>
            <a:off x="250825" y="68263"/>
            <a:ext cx="8785225" cy="6669087"/>
            <a:chOff x="975" y="391"/>
            <a:chExt cx="4672" cy="3719"/>
          </a:xfrm>
        </p:grpSpPr>
        <p:pic>
          <p:nvPicPr>
            <p:cNvPr id="47113" name="Picture 3" descr="2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5" y="391"/>
              <a:ext cx="4672" cy="371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7114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87" y="3566"/>
              <a:ext cx="1815" cy="527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47107" name="Group 5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47111" name="AutoShape 6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7112" name="AutoShape 7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47108" name="Rectangle 8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3130" name="AutoShape 10"/>
          <p:cNvSpPr/>
          <p:nvPr/>
        </p:nvSpPr>
        <p:spPr>
          <a:xfrm>
            <a:off x="5724525" y="765175"/>
            <a:ext cx="3095625" cy="1943100"/>
          </a:xfrm>
          <a:prstGeom prst="cloudCallout">
            <a:avLst>
              <a:gd name="adj1" fmla="val -9231"/>
              <a:gd name="adj2" fmla="val 83741"/>
            </a:avLst>
          </a:prstGeom>
          <a:solidFill>
            <a:schemeClr val="accent1"/>
          </a:solidFill>
          <a:ln w="9525" cap="flat" cmpd="sng">
            <a:solidFill>
              <a:srgbClr val="CC99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r>
              <a:rPr lang="zh-CN" altLang="en-US" sz="2800" dirty="0">
                <a:latin typeface="Arial" panose="020B0604020202020204" pitchFamily="34" charset="0"/>
                <a:ea typeface="华文新魏" panose="02010800040101010101" pitchFamily="2" charset="-122"/>
              </a:rPr>
              <a:t>看一看，你能说出几个算式。</a:t>
            </a:r>
          </a:p>
        </p:txBody>
      </p:sp>
      <p:pic>
        <p:nvPicPr>
          <p:cNvPr id="4711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587"/>
            <a:ext cx="55626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未命名1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3" y="0"/>
            <a:ext cx="7596187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1" name="Text Box 3"/>
          <p:cNvSpPr txBox="1"/>
          <p:nvPr/>
        </p:nvSpPr>
        <p:spPr>
          <a:xfrm>
            <a:off x="60325" y="0"/>
            <a:ext cx="1416050" cy="6858000"/>
          </a:xfrm>
          <a:prstGeom prst="rect">
            <a:avLst/>
          </a:prstGeom>
          <a:noFill/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　　闯关成功，白雪公主获救。 </a:t>
            </a:r>
          </a:p>
          <a:p>
            <a:pPr algn="l"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让我们一起欢呼吧！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17438" name="AutoShape 4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39" name="AutoShape 5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17411" name="Rectangle 6"/>
          <p:cNvSpPr/>
          <p:nvPr/>
        </p:nvSpPr>
        <p:spPr>
          <a:xfrm>
            <a:off x="684213" y="476250"/>
            <a:ext cx="8459787" cy="144463"/>
          </a:xfrm>
          <a:prstGeom prst="rect">
            <a:avLst/>
          </a:prstGeom>
          <a:solidFill>
            <a:srgbClr val="D79A1F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15" name="AutoShape 7"/>
          <p:cNvSpPr/>
          <p:nvPr/>
        </p:nvSpPr>
        <p:spPr>
          <a:xfrm rot="893611">
            <a:off x="1074738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FFFFCC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16" name="AutoShape 8"/>
          <p:cNvSpPr/>
          <p:nvPr/>
        </p:nvSpPr>
        <p:spPr>
          <a:xfrm rot="893611">
            <a:off x="1398588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FFFFCC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17" name="AutoShape 9"/>
          <p:cNvSpPr/>
          <p:nvPr/>
        </p:nvSpPr>
        <p:spPr>
          <a:xfrm rot="893611">
            <a:off x="1722438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FFFFCC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18" name="AutoShape 10"/>
          <p:cNvSpPr/>
          <p:nvPr/>
        </p:nvSpPr>
        <p:spPr>
          <a:xfrm rot="893611">
            <a:off x="2046288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FFFFCC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19" name="AutoShape 11"/>
          <p:cNvSpPr/>
          <p:nvPr/>
        </p:nvSpPr>
        <p:spPr>
          <a:xfrm rot="893611">
            <a:off x="2370138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FFFFCC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20" name="AutoShape 12"/>
          <p:cNvSpPr/>
          <p:nvPr/>
        </p:nvSpPr>
        <p:spPr>
          <a:xfrm rot="893611">
            <a:off x="2693988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FFFFCC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21" name="AutoShape 13"/>
          <p:cNvSpPr/>
          <p:nvPr/>
        </p:nvSpPr>
        <p:spPr>
          <a:xfrm rot="893611">
            <a:off x="3341688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FFFFCC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22" name="AutoShape 14"/>
          <p:cNvSpPr/>
          <p:nvPr/>
        </p:nvSpPr>
        <p:spPr>
          <a:xfrm rot="893611">
            <a:off x="3017838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FFFFCC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23" name="AutoShape 15"/>
          <p:cNvSpPr/>
          <p:nvPr/>
        </p:nvSpPr>
        <p:spPr>
          <a:xfrm rot="893611">
            <a:off x="5651500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CCFF99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24" name="AutoShape 16"/>
          <p:cNvSpPr/>
          <p:nvPr/>
        </p:nvSpPr>
        <p:spPr>
          <a:xfrm rot="893611">
            <a:off x="5076825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CCFF99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25" name="AutoShape 17"/>
          <p:cNvSpPr/>
          <p:nvPr/>
        </p:nvSpPr>
        <p:spPr>
          <a:xfrm rot="893611">
            <a:off x="5975350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CCFF99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26" name="Text Box 18"/>
          <p:cNvSpPr txBox="1"/>
          <p:nvPr/>
        </p:nvSpPr>
        <p:spPr>
          <a:xfrm>
            <a:off x="1909763" y="3149600"/>
            <a:ext cx="523875" cy="823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3333FF"/>
                </a:solidFill>
                <a:latin typeface="Arial" panose="020B0604020202020204" pitchFamily="34" charset="0"/>
              </a:rPr>
              <a:t>8</a:t>
            </a:r>
          </a:p>
        </p:txBody>
      </p:sp>
      <p:sp>
        <p:nvSpPr>
          <p:cNvPr id="119827" name="Text Box 19"/>
          <p:cNvSpPr txBox="1"/>
          <p:nvPr/>
        </p:nvSpPr>
        <p:spPr>
          <a:xfrm>
            <a:off x="2593975" y="3141663"/>
            <a:ext cx="53975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3333FF"/>
                </a:solidFill>
                <a:latin typeface="Arial" panose="020B0604020202020204" pitchFamily="34" charset="0"/>
              </a:rPr>
              <a:t>+</a:t>
            </a:r>
          </a:p>
        </p:txBody>
      </p:sp>
      <p:sp>
        <p:nvSpPr>
          <p:cNvPr id="119828" name="Text Box 20"/>
          <p:cNvSpPr txBox="1"/>
          <p:nvPr/>
        </p:nvSpPr>
        <p:spPr>
          <a:xfrm>
            <a:off x="3205163" y="3141663"/>
            <a:ext cx="523875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CC66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119829" name="Text Box 21"/>
          <p:cNvSpPr txBox="1"/>
          <p:nvPr/>
        </p:nvSpPr>
        <p:spPr>
          <a:xfrm>
            <a:off x="3852863" y="3141663"/>
            <a:ext cx="53975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3333FF"/>
                </a:solidFill>
                <a:latin typeface="Arial" panose="020B0604020202020204" pitchFamily="34" charset="0"/>
              </a:rPr>
              <a:t>=</a:t>
            </a:r>
          </a:p>
        </p:txBody>
      </p:sp>
      <p:sp>
        <p:nvSpPr>
          <p:cNvPr id="119830" name="Text Box 22"/>
          <p:cNvSpPr txBox="1"/>
          <p:nvPr/>
        </p:nvSpPr>
        <p:spPr>
          <a:xfrm>
            <a:off x="4429125" y="3141663"/>
            <a:ext cx="863600" cy="8239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</a:rPr>
              <a:t>13</a:t>
            </a:r>
          </a:p>
        </p:txBody>
      </p:sp>
      <p:sp>
        <p:nvSpPr>
          <p:cNvPr id="119831" name="AutoShape 23"/>
          <p:cNvSpPr/>
          <p:nvPr/>
        </p:nvSpPr>
        <p:spPr>
          <a:xfrm>
            <a:off x="846138" y="1230313"/>
            <a:ext cx="3581400" cy="1600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19832" name="Group 24"/>
          <p:cNvGrpSpPr/>
          <p:nvPr/>
        </p:nvGrpSpPr>
        <p:grpSpPr>
          <a:xfrm>
            <a:off x="3060700" y="3860800"/>
            <a:ext cx="762000" cy="381000"/>
            <a:chOff x="2880" y="2976"/>
            <a:chExt cx="480" cy="240"/>
          </a:xfrm>
        </p:grpSpPr>
        <p:sp>
          <p:nvSpPr>
            <p:cNvPr id="17436" name="Line 25"/>
            <p:cNvSpPr/>
            <p:nvPr/>
          </p:nvSpPr>
          <p:spPr>
            <a:xfrm flipH="1">
              <a:off x="2880" y="2976"/>
              <a:ext cx="240" cy="240"/>
            </a:xfrm>
            <a:prstGeom prst="line">
              <a:avLst/>
            </a:prstGeom>
            <a:ln w="28575" cap="flat" cmpd="sng">
              <a:solidFill>
                <a:srgbClr val="99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37" name="Line 26"/>
            <p:cNvSpPr/>
            <p:nvPr/>
          </p:nvSpPr>
          <p:spPr>
            <a:xfrm>
              <a:off x="3120" y="2976"/>
              <a:ext cx="240" cy="240"/>
            </a:xfrm>
            <a:prstGeom prst="line">
              <a:avLst/>
            </a:prstGeom>
            <a:ln w="28575" cap="flat" cmpd="sng">
              <a:solidFill>
                <a:srgbClr val="99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19835" name="Text Box 27"/>
          <p:cNvSpPr txBox="1"/>
          <p:nvPr/>
        </p:nvSpPr>
        <p:spPr>
          <a:xfrm>
            <a:off x="2844800" y="4149725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3333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119836" name="Text Box 28"/>
          <p:cNvSpPr txBox="1"/>
          <p:nvPr/>
        </p:nvSpPr>
        <p:spPr>
          <a:xfrm>
            <a:off x="3636963" y="4149725"/>
            <a:ext cx="438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9837" name="Freeform 29"/>
          <p:cNvSpPr/>
          <p:nvPr/>
        </p:nvSpPr>
        <p:spPr>
          <a:xfrm>
            <a:off x="2197100" y="3860800"/>
            <a:ext cx="863600" cy="12969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296988"/>
              </a:cxn>
              <a:cxn ang="0">
                <a:pos x="863600" y="1296988"/>
              </a:cxn>
              <a:cxn ang="0">
                <a:pos x="863600" y="865188"/>
              </a:cxn>
            </a:cxnLst>
            <a:rect l="0" t="0" r="0" b="0"/>
            <a:pathLst>
              <a:path w="544" h="817">
                <a:moveTo>
                  <a:pt x="0" y="0"/>
                </a:moveTo>
                <a:lnTo>
                  <a:pt x="0" y="817"/>
                </a:lnTo>
                <a:lnTo>
                  <a:pt x="544" y="817"/>
                </a:lnTo>
                <a:lnTo>
                  <a:pt x="544" y="545"/>
                </a:lnTo>
              </a:path>
            </a:pathLst>
          </a:custGeom>
          <a:noFill/>
          <a:ln w="25400" cap="flat" cmpd="sng">
            <a:solidFill>
              <a:srgbClr val="993366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9838" name="Text Box 30"/>
          <p:cNvSpPr txBox="1"/>
          <p:nvPr/>
        </p:nvSpPr>
        <p:spPr>
          <a:xfrm>
            <a:off x="2268538" y="5084763"/>
            <a:ext cx="6921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00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19839" name="AutoShape 31"/>
          <p:cNvSpPr/>
          <p:nvPr/>
        </p:nvSpPr>
        <p:spPr>
          <a:xfrm rot="893611">
            <a:off x="5356225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CCFF99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19840" name="AutoShape 32"/>
          <p:cNvSpPr/>
          <p:nvPr/>
        </p:nvSpPr>
        <p:spPr>
          <a:xfrm rot="893611">
            <a:off x="6300788" y="1412875"/>
            <a:ext cx="152400" cy="1290638"/>
          </a:xfrm>
          <a:prstGeom prst="can">
            <a:avLst>
              <a:gd name="adj" fmla="val 91898"/>
            </a:avLst>
          </a:prstGeom>
          <a:solidFill>
            <a:srgbClr val="CCFF99"/>
          </a:solidFill>
          <a:ln w="9525" cap="flat" cmpd="sng">
            <a:solidFill>
              <a:srgbClr val="A5002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9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9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9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98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9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9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9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000"/>
                            </p:stCondLst>
                            <p:childTnLst>
                              <p:par>
                                <p:cTn id="9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17919E-6 L -0.15798 0.0004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3.17919E-6 L -0.14931 0.00047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1198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19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119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4" dur="500"/>
                                        <p:tgtEl>
                                          <p:spTgt spid="119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9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5" grpId="0" animBg="1"/>
      <p:bldP spid="119816" grpId="0" animBg="1"/>
      <p:bldP spid="119817" grpId="0" animBg="1"/>
      <p:bldP spid="119818" grpId="0" animBg="1"/>
      <p:bldP spid="119819" grpId="0" animBg="1"/>
      <p:bldP spid="119820" grpId="0" animBg="1"/>
      <p:bldP spid="119821" grpId="0" animBg="1"/>
      <p:bldP spid="119822" grpId="0" animBg="1"/>
      <p:bldP spid="119823" grpId="0" animBg="1"/>
      <p:bldP spid="119824" grpId="0" animBg="1"/>
      <p:bldP spid="119824" grpId="1" animBg="1"/>
      <p:bldP spid="119825" grpId="0" animBg="1"/>
      <p:bldP spid="119826" grpId="0"/>
      <p:bldP spid="119827" grpId="0"/>
      <p:bldP spid="119828" grpId="0"/>
      <p:bldP spid="119829" grpId="0"/>
      <p:bldP spid="119830" grpId="0"/>
      <p:bldP spid="119831" grpId="0" animBg="1"/>
      <p:bldP spid="119835" grpId="0"/>
      <p:bldP spid="119836" grpId="0"/>
      <p:bldP spid="119838" grpId="0"/>
      <p:bldP spid="119839" grpId="0" animBg="1"/>
      <p:bldP spid="119839" grpId="1" animBg="1"/>
      <p:bldP spid="1198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1005210922c32973606bef9de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01125" cy="6883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8067" name="AutoShape 3"/>
          <p:cNvSpPr/>
          <p:nvPr/>
        </p:nvSpPr>
        <p:spPr>
          <a:xfrm>
            <a:off x="2843213" y="5157788"/>
            <a:ext cx="1441450" cy="358775"/>
          </a:xfrm>
          <a:prstGeom prst="roundRect">
            <a:avLst>
              <a:gd name="adj" fmla="val 16667"/>
            </a:avLst>
          </a:prstGeom>
          <a:solidFill>
            <a:srgbClr val="009900"/>
          </a:solidFill>
          <a:ln w="9525">
            <a:noFill/>
          </a:ln>
        </p:spPr>
        <p:txBody>
          <a:bodyPr wrap="none" anchor="ctr" anchorCtr="0"/>
          <a:lstStyle/>
          <a:p>
            <a:endParaRPr lang="zh-CN" altLang="zh-CN" dirty="0">
              <a:solidFill>
                <a:srgbClr val="009900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4"/>
          <p:cNvSpPr/>
          <p:nvPr/>
        </p:nvSpPr>
        <p:spPr>
          <a:xfrm>
            <a:off x="3924300" y="5157788"/>
            <a:ext cx="360363" cy="3587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台湾卡通矢量图 - 植物篇 - Q版卡通蔬菜5 - 卡通蔬菜向量图5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850" y="188913"/>
            <a:ext cx="1438275" cy="150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AutoShape 5"/>
          <p:cNvSpPr/>
          <p:nvPr/>
        </p:nvSpPr>
        <p:spPr>
          <a:xfrm rot="893611" flipH="1">
            <a:off x="755650" y="2205038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0" name="AutoShape 6"/>
          <p:cNvSpPr/>
          <p:nvPr/>
        </p:nvSpPr>
        <p:spPr>
          <a:xfrm rot="893611" flipH="1">
            <a:off x="1116013" y="2205038"/>
            <a:ext cx="144462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1" name="AutoShape 7"/>
          <p:cNvSpPr/>
          <p:nvPr/>
        </p:nvSpPr>
        <p:spPr>
          <a:xfrm rot="893611" flipH="1">
            <a:off x="3203575" y="2205038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2" name="AutoShape 8"/>
          <p:cNvSpPr/>
          <p:nvPr/>
        </p:nvSpPr>
        <p:spPr>
          <a:xfrm rot="893611" flipH="1">
            <a:off x="2771775" y="2205038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3" name="AutoShape 9"/>
          <p:cNvSpPr/>
          <p:nvPr/>
        </p:nvSpPr>
        <p:spPr>
          <a:xfrm rot="893611" flipH="1">
            <a:off x="1476375" y="2205038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4" name="AutoShape 10"/>
          <p:cNvSpPr/>
          <p:nvPr/>
        </p:nvSpPr>
        <p:spPr>
          <a:xfrm rot="893611" flipH="1">
            <a:off x="1979613" y="2276475"/>
            <a:ext cx="144462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5" name="AutoShape 11"/>
          <p:cNvSpPr/>
          <p:nvPr/>
        </p:nvSpPr>
        <p:spPr>
          <a:xfrm rot="893611" flipH="1">
            <a:off x="2411413" y="2205038"/>
            <a:ext cx="144462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6" name="AutoShape 12"/>
          <p:cNvSpPr/>
          <p:nvPr/>
        </p:nvSpPr>
        <p:spPr>
          <a:xfrm rot="893611" flipH="1">
            <a:off x="3708400" y="2133600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7" name="AutoShape 13"/>
          <p:cNvSpPr/>
          <p:nvPr/>
        </p:nvSpPr>
        <p:spPr>
          <a:xfrm rot="893611" flipH="1">
            <a:off x="5003800" y="2276475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8" name="AutoShape 14"/>
          <p:cNvSpPr/>
          <p:nvPr/>
        </p:nvSpPr>
        <p:spPr>
          <a:xfrm rot="893611" flipH="1">
            <a:off x="5435600" y="2276475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9" name="AutoShape 15"/>
          <p:cNvSpPr/>
          <p:nvPr/>
        </p:nvSpPr>
        <p:spPr>
          <a:xfrm rot="893611" flipH="1">
            <a:off x="5940425" y="2349500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70" name="AutoShape 16"/>
          <p:cNvSpPr/>
          <p:nvPr/>
        </p:nvSpPr>
        <p:spPr>
          <a:xfrm rot="893611" flipH="1">
            <a:off x="6372225" y="2349500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71" name="AutoShape 17"/>
          <p:cNvSpPr/>
          <p:nvPr/>
        </p:nvSpPr>
        <p:spPr>
          <a:xfrm rot="893611" flipH="1">
            <a:off x="6877050" y="2349500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72" name="AutoShape 18"/>
          <p:cNvSpPr/>
          <p:nvPr/>
        </p:nvSpPr>
        <p:spPr>
          <a:xfrm rot="893611" flipH="1">
            <a:off x="7308850" y="2349500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73" name="AutoShape 19"/>
          <p:cNvSpPr/>
          <p:nvPr/>
        </p:nvSpPr>
        <p:spPr>
          <a:xfrm rot="893611" flipH="1">
            <a:off x="7740650" y="2349500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91158" name="AutoShape 22"/>
          <p:cNvSpPr/>
          <p:nvPr/>
        </p:nvSpPr>
        <p:spPr>
          <a:xfrm>
            <a:off x="611188" y="2060575"/>
            <a:ext cx="5184775" cy="1944688"/>
          </a:xfrm>
          <a:prstGeom prst="flowChartAlternateProcess">
            <a:avLst/>
          </a:prstGeom>
          <a:noFill/>
          <a:ln w="63500" cap="flat" cmpd="sng">
            <a:solidFill>
              <a:srgbClr val="FF0000"/>
            </a:solidFill>
            <a:prstDash val="lgDash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91160" name="AutoShape 24"/>
          <p:cNvSpPr/>
          <p:nvPr/>
        </p:nvSpPr>
        <p:spPr>
          <a:xfrm>
            <a:off x="2484438" y="692150"/>
            <a:ext cx="3167062" cy="576263"/>
          </a:xfrm>
          <a:prstGeom prst="wedgeEllipseCallout">
            <a:avLst>
              <a:gd name="adj1" fmla="val -73759"/>
              <a:gd name="adj2" fmla="val 69560"/>
            </a:avLst>
          </a:prstGeom>
          <a:noFill/>
          <a:ln w="9525">
            <a:noFill/>
          </a:ln>
        </p:spPr>
        <p:txBody>
          <a:bodyPr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91161" name="Text Box 25"/>
          <p:cNvSpPr txBox="1"/>
          <p:nvPr/>
        </p:nvSpPr>
        <p:spPr>
          <a:xfrm>
            <a:off x="2916238" y="765175"/>
            <a:ext cx="28384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8</a:t>
            </a:r>
            <a:r>
              <a:rPr lang="zh-CN" altLang="en-US" sz="4000" dirty="0">
                <a:latin typeface="Arial" panose="020B0604020202020204" pitchFamily="34" charset="0"/>
              </a:rPr>
              <a:t>和</a:t>
            </a:r>
            <a:r>
              <a:rPr lang="en-US" altLang="zh-CN" sz="4000" dirty="0">
                <a:latin typeface="Arial" panose="020B0604020202020204" pitchFamily="34" charset="0"/>
              </a:rPr>
              <a:t>2</a:t>
            </a:r>
            <a:r>
              <a:rPr lang="zh-CN" altLang="en-US" sz="4000" dirty="0">
                <a:latin typeface="Arial" panose="020B0604020202020204" pitchFamily="34" charset="0"/>
              </a:rPr>
              <a:t>凑成</a:t>
            </a:r>
            <a:r>
              <a:rPr lang="en-US" altLang="zh-CN" sz="4000" dirty="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91162" name="AutoShape 26"/>
          <p:cNvSpPr/>
          <p:nvPr/>
        </p:nvSpPr>
        <p:spPr>
          <a:xfrm rot="181600">
            <a:off x="2051050" y="692150"/>
            <a:ext cx="4392613" cy="720725"/>
          </a:xfrm>
          <a:prstGeom prst="wedgeEllipseCallout">
            <a:avLst>
              <a:gd name="adj1" fmla="val -26292"/>
              <a:gd name="adj2" fmla="val 98019"/>
            </a:avLst>
          </a:prstGeom>
          <a:noFill/>
          <a:ln w="9525">
            <a:noFill/>
          </a:ln>
        </p:spPr>
        <p:txBody>
          <a:bodyPr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91163" name="Text Box 27"/>
          <p:cNvSpPr txBox="1"/>
          <p:nvPr/>
        </p:nvSpPr>
        <p:spPr>
          <a:xfrm>
            <a:off x="2339975" y="4149725"/>
            <a:ext cx="2049463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8 +  7  =</a:t>
            </a:r>
          </a:p>
        </p:txBody>
      </p:sp>
      <p:grpSp>
        <p:nvGrpSpPr>
          <p:cNvPr id="91164" name="Group 28"/>
          <p:cNvGrpSpPr/>
          <p:nvPr/>
        </p:nvGrpSpPr>
        <p:grpSpPr>
          <a:xfrm>
            <a:off x="3132138" y="4724400"/>
            <a:ext cx="719137" cy="504825"/>
            <a:chOff x="2018" y="2296"/>
            <a:chExt cx="499" cy="499"/>
          </a:xfrm>
        </p:grpSpPr>
        <p:sp>
          <p:nvSpPr>
            <p:cNvPr id="19493" name="Line 29"/>
            <p:cNvSpPr/>
            <p:nvPr/>
          </p:nvSpPr>
          <p:spPr>
            <a:xfrm>
              <a:off x="2245" y="2296"/>
              <a:ext cx="272" cy="45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4" name="Line 30"/>
            <p:cNvSpPr/>
            <p:nvPr/>
          </p:nvSpPr>
          <p:spPr>
            <a:xfrm flipH="1">
              <a:off x="2018" y="2296"/>
              <a:ext cx="257" cy="4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1167" name="Rectangle 31"/>
          <p:cNvSpPr/>
          <p:nvPr/>
        </p:nvSpPr>
        <p:spPr>
          <a:xfrm>
            <a:off x="2627313" y="5084763"/>
            <a:ext cx="86360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91168" name="Rectangle 32"/>
          <p:cNvSpPr/>
          <p:nvPr/>
        </p:nvSpPr>
        <p:spPr>
          <a:xfrm>
            <a:off x="3492500" y="5084763"/>
            <a:ext cx="9461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grpSp>
        <p:nvGrpSpPr>
          <p:cNvPr id="91170" name="Group 34"/>
          <p:cNvGrpSpPr/>
          <p:nvPr/>
        </p:nvGrpSpPr>
        <p:grpSpPr>
          <a:xfrm>
            <a:off x="2555875" y="4941888"/>
            <a:ext cx="504825" cy="1296987"/>
            <a:chOff x="1655" y="2296"/>
            <a:chExt cx="454" cy="1043"/>
          </a:xfrm>
        </p:grpSpPr>
        <p:sp>
          <p:nvSpPr>
            <p:cNvPr id="19490" name="Line 35"/>
            <p:cNvSpPr/>
            <p:nvPr/>
          </p:nvSpPr>
          <p:spPr>
            <a:xfrm>
              <a:off x="1655" y="2296"/>
              <a:ext cx="0" cy="104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1" name="Line 36"/>
            <p:cNvSpPr/>
            <p:nvPr/>
          </p:nvSpPr>
          <p:spPr>
            <a:xfrm>
              <a:off x="1655" y="3339"/>
              <a:ext cx="454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492" name="Line 37"/>
            <p:cNvSpPr/>
            <p:nvPr/>
          </p:nvSpPr>
          <p:spPr>
            <a:xfrm flipV="1">
              <a:off x="2109" y="3113"/>
              <a:ext cx="0" cy="22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1174" name="Text Box 38"/>
          <p:cNvSpPr txBox="1"/>
          <p:nvPr/>
        </p:nvSpPr>
        <p:spPr>
          <a:xfrm>
            <a:off x="2411413" y="6156325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91175" name="AutoShape 39"/>
          <p:cNvSpPr/>
          <p:nvPr/>
        </p:nvSpPr>
        <p:spPr>
          <a:xfrm>
            <a:off x="2484438" y="765175"/>
            <a:ext cx="3816350" cy="792163"/>
          </a:xfrm>
          <a:prstGeom prst="wedgeEllipseCallout">
            <a:avLst>
              <a:gd name="adj1" fmla="val -66097"/>
              <a:gd name="adj2" fmla="val 29958"/>
            </a:avLst>
          </a:prstGeom>
          <a:noFill/>
          <a:ln w="254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91176" name="Rectangle 40"/>
          <p:cNvSpPr/>
          <p:nvPr/>
        </p:nvSpPr>
        <p:spPr>
          <a:xfrm>
            <a:off x="4284663" y="3789363"/>
            <a:ext cx="1200150" cy="13112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80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19486" name="Text Box 41"/>
          <p:cNvSpPr txBox="1"/>
          <p:nvPr/>
        </p:nvSpPr>
        <p:spPr>
          <a:xfrm>
            <a:off x="3203575" y="0"/>
            <a:ext cx="18510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8+7=</a:t>
            </a:r>
            <a:r>
              <a:rPr lang="zh-CN" altLang="en-US" sz="4000" dirty="0">
                <a:latin typeface="Arial" panose="020B0604020202020204" pitchFamily="34" charset="0"/>
              </a:rPr>
              <a:t>？</a:t>
            </a:r>
          </a:p>
        </p:txBody>
      </p:sp>
      <p:sp>
        <p:nvSpPr>
          <p:cNvPr id="91179" name="Text Box 43"/>
          <p:cNvSpPr txBox="1"/>
          <p:nvPr/>
        </p:nvSpPr>
        <p:spPr>
          <a:xfrm>
            <a:off x="2843213" y="5300663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1180" name="Text Box 44"/>
          <p:cNvSpPr txBox="1"/>
          <p:nvPr/>
        </p:nvSpPr>
        <p:spPr>
          <a:xfrm>
            <a:off x="3708400" y="5300663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1181" name="Text Box 45"/>
          <p:cNvSpPr txBox="1"/>
          <p:nvPr/>
        </p:nvSpPr>
        <p:spPr>
          <a:xfrm>
            <a:off x="4427538" y="4149725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1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1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1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1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58" grpId="0" animBg="1"/>
      <p:bldP spid="91160" grpId="0"/>
      <p:bldP spid="91161" grpId="0"/>
      <p:bldP spid="91162" grpId="0"/>
      <p:bldP spid="91163" grpId="0"/>
      <p:bldP spid="91167" grpId="0"/>
      <p:bldP spid="91168" grpId="0"/>
      <p:bldP spid="91174" grpId="0"/>
      <p:bldP spid="91175" grpId="0" animBg="1"/>
      <p:bldP spid="91176" grpId="0"/>
      <p:bldP spid="91180" grpId="0"/>
      <p:bldP spid="911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台湾卡通矢量图 - 植物篇 - Q版卡通蔬菜80 - 卡通蔬菜向量图80">
            <a:hlinkClick r:id="" action="ppaction://noaction"/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8F1FF"/>
              </a:clrFrom>
              <a:clrTo>
                <a:srgbClr val="F8F1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4388" y="549275"/>
            <a:ext cx="1181100" cy="1504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67" name="Text Box 7"/>
          <p:cNvSpPr txBox="1"/>
          <p:nvPr/>
        </p:nvSpPr>
        <p:spPr>
          <a:xfrm>
            <a:off x="3563938" y="1125538"/>
            <a:ext cx="28384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7</a:t>
            </a:r>
            <a:r>
              <a:rPr lang="zh-CN" altLang="en-US" sz="4000" dirty="0">
                <a:latin typeface="Arial" panose="020B0604020202020204" pitchFamily="34" charset="0"/>
              </a:rPr>
              <a:t>和</a:t>
            </a:r>
            <a:r>
              <a:rPr lang="en-US" altLang="zh-CN" sz="4000" dirty="0">
                <a:latin typeface="Arial" panose="020B0604020202020204" pitchFamily="34" charset="0"/>
              </a:rPr>
              <a:t>3</a:t>
            </a:r>
            <a:r>
              <a:rPr lang="zh-CN" altLang="en-US" sz="4000" dirty="0">
                <a:latin typeface="Arial" panose="020B0604020202020204" pitchFamily="34" charset="0"/>
              </a:rPr>
              <a:t>凑成</a:t>
            </a:r>
            <a:r>
              <a:rPr lang="en-US" altLang="zh-CN" sz="4000" dirty="0"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0484" name="AutoShape 8"/>
          <p:cNvSpPr/>
          <p:nvPr/>
        </p:nvSpPr>
        <p:spPr>
          <a:xfrm rot="893611" flipH="1">
            <a:off x="1258888" y="2205038"/>
            <a:ext cx="144462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85" name="AutoShape 9"/>
          <p:cNvSpPr/>
          <p:nvPr/>
        </p:nvSpPr>
        <p:spPr>
          <a:xfrm rot="893611" flipH="1">
            <a:off x="1692275" y="2205038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86" name="AutoShape 10"/>
          <p:cNvSpPr/>
          <p:nvPr/>
        </p:nvSpPr>
        <p:spPr>
          <a:xfrm rot="893611" flipH="1">
            <a:off x="2051050" y="2205038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87" name="AutoShape 11"/>
          <p:cNvSpPr/>
          <p:nvPr/>
        </p:nvSpPr>
        <p:spPr>
          <a:xfrm rot="893611" flipH="1">
            <a:off x="2411413" y="2205038"/>
            <a:ext cx="144462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88" name="AutoShape 12"/>
          <p:cNvSpPr/>
          <p:nvPr/>
        </p:nvSpPr>
        <p:spPr>
          <a:xfrm rot="893611" flipH="1">
            <a:off x="2771775" y="2276475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89" name="AutoShape 13"/>
          <p:cNvSpPr/>
          <p:nvPr/>
        </p:nvSpPr>
        <p:spPr>
          <a:xfrm rot="893611" flipH="1">
            <a:off x="3203575" y="2276475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90" name="AutoShape 14"/>
          <p:cNvSpPr/>
          <p:nvPr/>
        </p:nvSpPr>
        <p:spPr>
          <a:xfrm rot="893611" flipH="1">
            <a:off x="3563938" y="2276475"/>
            <a:ext cx="144462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91" name="AutoShape 15"/>
          <p:cNvSpPr/>
          <p:nvPr/>
        </p:nvSpPr>
        <p:spPr>
          <a:xfrm rot="893611" flipH="1">
            <a:off x="3995738" y="2276475"/>
            <a:ext cx="144462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92" name="AutoShape 16"/>
          <p:cNvSpPr/>
          <p:nvPr/>
        </p:nvSpPr>
        <p:spPr>
          <a:xfrm rot="893611" flipH="1">
            <a:off x="5076825" y="2205038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93" name="AutoShape 17"/>
          <p:cNvSpPr/>
          <p:nvPr/>
        </p:nvSpPr>
        <p:spPr>
          <a:xfrm rot="893611" flipH="1">
            <a:off x="5508625" y="2205038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94" name="AutoShape 18"/>
          <p:cNvSpPr/>
          <p:nvPr/>
        </p:nvSpPr>
        <p:spPr>
          <a:xfrm rot="893611" flipH="1">
            <a:off x="5940425" y="2276475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95" name="AutoShape 19"/>
          <p:cNvSpPr/>
          <p:nvPr/>
        </p:nvSpPr>
        <p:spPr>
          <a:xfrm rot="893611" flipH="1">
            <a:off x="6372225" y="2276475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96" name="AutoShape 20"/>
          <p:cNvSpPr/>
          <p:nvPr/>
        </p:nvSpPr>
        <p:spPr>
          <a:xfrm rot="893611" flipH="1">
            <a:off x="6732588" y="2276475"/>
            <a:ext cx="144462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97" name="AutoShape 21"/>
          <p:cNvSpPr/>
          <p:nvPr/>
        </p:nvSpPr>
        <p:spPr>
          <a:xfrm rot="893611" flipH="1">
            <a:off x="7164388" y="2276475"/>
            <a:ext cx="144462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0498" name="AutoShape 22"/>
          <p:cNvSpPr/>
          <p:nvPr/>
        </p:nvSpPr>
        <p:spPr>
          <a:xfrm rot="893611" flipH="1">
            <a:off x="7524750" y="2276475"/>
            <a:ext cx="144463" cy="1651000"/>
          </a:xfrm>
          <a:prstGeom prst="can">
            <a:avLst>
              <a:gd name="adj" fmla="val 124019"/>
            </a:avLst>
          </a:prstGeom>
          <a:solidFill>
            <a:srgbClr val="009900"/>
          </a:solidFill>
          <a:ln w="9525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sz="36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92183" name="AutoShape 23"/>
          <p:cNvSpPr/>
          <p:nvPr/>
        </p:nvSpPr>
        <p:spPr>
          <a:xfrm>
            <a:off x="3059113" y="2205038"/>
            <a:ext cx="4824412" cy="1728787"/>
          </a:xfrm>
          <a:prstGeom prst="roundRect">
            <a:avLst>
              <a:gd name="adj" fmla="val 16667"/>
            </a:avLst>
          </a:prstGeom>
          <a:noFill/>
          <a:ln w="63500" cap="flat" cmpd="sng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92184" name="Rectangle 24"/>
          <p:cNvSpPr/>
          <p:nvPr/>
        </p:nvSpPr>
        <p:spPr>
          <a:xfrm>
            <a:off x="3003550" y="4005263"/>
            <a:ext cx="2332038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</a:rPr>
              <a:t>  8 +  7  =</a:t>
            </a:r>
          </a:p>
        </p:txBody>
      </p:sp>
      <p:sp>
        <p:nvSpPr>
          <p:cNvPr id="92189" name="Line 29"/>
          <p:cNvSpPr/>
          <p:nvPr/>
        </p:nvSpPr>
        <p:spPr>
          <a:xfrm>
            <a:off x="4500563" y="4724400"/>
            <a:ext cx="0" cy="1296988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0" name="Line 30"/>
          <p:cNvSpPr/>
          <p:nvPr/>
        </p:nvSpPr>
        <p:spPr>
          <a:xfrm flipH="1">
            <a:off x="4067175" y="6021388"/>
            <a:ext cx="433388" cy="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1" name="Line 31"/>
          <p:cNvSpPr/>
          <p:nvPr/>
        </p:nvSpPr>
        <p:spPr>
          <a:xfrm flipH="1">
            <a:off x="3203575" y="4149725"/>
            <a:ext cx="431800" cy="503238"/>
          </a:xfrm>
          <a:prstGeom prst="line">
            <a:avLst/>
          </a:prstGeom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2" name="Line 32"/>
          <p:cNvSpPr/>
          <p:nvPr/>
        </p:nvSpPr>
        <p:spPr>
          <a:xfrm flipH="1">
            <a:off x="3132138" y="4652963"/>
            <a:ext cx="431800" cy="576262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3" name="Line 33"/>
          <p:cNvSpPr/>
          <p:nvPr/>
        </p:nvSpPr>
        <p:spPr>
          <a:xfrm>
            <a:off x="3563938" y="4652963"/>
            <a:ext cx="358775" cy="576262"/>
          </a:xfrm>
          <a:prstGeom prst="line">
            <a:avLst/>
          </a:prstGeom>
          <a:ln w="25400" cap="flat" cmpd="sng">
            <a:solidFill>
              <a:srgbClr val="0000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4" name="Rectangle 34"/>
          <p:cNvSpPr/>
          <p:nvPr/>
        </p:nvSpPr>
        <p:spPr>
          <a:xfrm>
            <a:off x="2771775" y="5013325"/>
            <a:ext cx="8445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92195" name="Rectangle 35"/>
          <p:cNvSpPr/>
          <p:nvPr/>
        </p:nvSpPr>
        <p:spPr>
          <a:xfrm>
            <a:off x="3563938" y="5013325"/>
            <a:ext cx="792162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92196" name="Line 36"/>
          <p:cNvSpPr/>
          <p:nvPr/>
        </p:nvSpPr>
        <p:spPr>
          <a:xfrm flipV="1">
            <a:off x="4067175" y="5805488"/>
            <a:ext cx="0" cy="215900"/>
          </a:xfrm>
          <a:prstGeom prst="line">
            <a:avLst/>
          </a:prstGeom>
          <a:ln w="25400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2197" name="Rectangle 37"/>
          <p:cNvSpPr/>
          <p:nvPr/>
        </p:nvSpPr>
        <p:spPr>
          <a:xfrm>
            <a:off x="5076825" y="3860800"/>
            <a:ext cx="1200150" cy="1006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6000" dirty="0">
                <a:solidFill>
                  <a:srgbClr val="FF0000"/>
                </a:solidFill>
                <a:latin typeface="Arial" panose="020B0604020202020204" pitchFamily="34" charset="0"/>
              </a:rPr>
              <a:t>□</a:t>
            </a:r>
          </a:p>
        </p:txBody>
      </p:sp>
      <p:sp>
        <p:nvSpPr>
          <p:cNvPr id="92198" name="Text Box 38"/>
          <p:cNvSpPr txBox="1"/>
          <p:nvPr/>
        </p:nvSpPr>
        <p:spPr>
          <a:xfrm>
            <a:off x="3779838" y="5949950"/>
            <a:ext cx="792162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10</a:t>
            </a:r>
          </a:p>
        </p:txBody>
      </p:sp>
      <p:sp>
        <p:nvSpPr>
          <p:cNvPr id="20511" name="AutoShape 39"/>
          <p:cNvSpPr/>
          <p:nvPr/>
        </p:nvSpPr>
        <p:spPr>
          <a:xfrm rot="10800000">
            <a:off x="3132138" y="1125538"/>
            <a:ext cx="3743325" cy="962025"/>
          </a:xfrm>
          <a:prstGeom prst="wedgeEllipseCallout">
            <a:avLst>
              <a:gd name="adj1" fmla="val -61282"/>
              <a:gd name="adj2" fmla="val 57588"/>
            </a:avLst>
          </a:prstGeom>
          <a:noFill/>
          <a:ln w="3810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20512" name="Text Box 40"/>
          <p:cNvSpPr txBox="1"/>
          <p:nvPr/>
        </p:nvSpPr>
        <p:spPr>
          <a:xfrm>
            <a:off x="2987675" y="260350"/>
            <a:ext cx="18510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8+7=</a:t>
            </a:r>
            <a:r>
              <a:rPr lang="zh-CN" altLang="en-US" sz="4000" dirty="0">
                <a:latin typeface="Arial" panose="020B0604020202020204" pitchFamily="34" charset="0"/>
              </a:rPr>
              <a:t>？</a:t>
            </a:r>
          </a:p>
        </p:txBody>
      </p:sp>
      <p:sp>
        <p:nvSpPr>
          <p:cNvPr id="92201" name="Text Box 41"/>
          <p:cNvSpPr txBox="1"/>
          <p:nvPr/>
        </p:nvSpPr>
        <p:spPr>
          <a:xfrm>
            <a:off x="3779838" y="5229225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92202" name="Text Box 42"/>
          <p:cNvSpPr txBox="1"/>
          <p:nvPr/>
        </p:nvSpPr>
        <p:spPr>
          <a:xfrm>
            <a:off x="2987675" y="5229225"/>
            <a:ext cx="466725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92203" name="Text Box 43"/>
          <p:cNvSpPr txBox="1"/>
          <p:nvPr/>
        </p:nvSpPr>
        <p:spPr>
          <a:xfrm>
            <a:off x="5219700" y="4076700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Arial" panose="020B0604020202020204" pitchFamily="34" charset="0"/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2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92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9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92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2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2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922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2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/>
      <p:bldP spid="92183" grpId="0" animBg="1"/>
      <p:bldP spid="92184" grpId="0"/>
      <p:bldP spid="92194" grpId="0"/>
      <p:bldP spid="92195" grpId="0"/>
      <p:bldP spid="92197" grpId="0"/>
      <p:bldP spid="92198" grpId="0"/>
      <p:bldP spid="20511" grpId="0" animBg="1"/>
      <p:bldP spid="92201" grpId="0"/>
      <p:bldP spid="92202" grpId="0"/>
      <p:bldP spid="922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LHPM2YDWX{VYBZ@9(SS$XX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33950" cy="4000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7" name="Picture 11" descr="_J)L7PY9}8BK[UP)[`WM2H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113" y="2492375"/>
            <a:ext cx="5437187" cy="38195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/>
          <p:nvPr/>
        </p:nvSpPr>
        <p:spPr>
          <a:xfrm>
            <a:off x="2987675" y="692150"/>
            <a:ext cx="3429000" cy="7016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、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</a:t>
            </a:r>
            <a:r>
              <a:rPr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加几</a:t>
            </a:r>
          </a:p>
        </p:txBody>
      </p:sp>
      <p:grpSp>
        <p:nvGrpSpPr>
          <p:cNvPr id="22531" name="Group 3"/>
          <p:cNvGrpSpPr/>
          <p:nvPr/>
        </p:nvGrpSpPr>
        <p:grpSpPr>
          <a:xfrm>
            <a:off x="4949825" y="2281238"/>
            <a:ext cx="3276600" cy="823912"/>
            <a:chOff x="912" y="2352"/>
            <a:chExt cx="1632" cy="519"/>
          </a:xfrm>
        </p:grpSpPr>
        <p:sp>
          <p:nvSpPr>
            <p:cNvPr id="22562" name="Text Box 4"/>
            <p:cNvSpPr txBox="1"/>
            <p:nvPr/>
          </p:nvSpPr>
          <p:spPr>
            <a:xfrm>
              <a:off x="912" y="2352"/>
              <a:ext cx="1344" cy="51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   7</a:t>
              </a:r>
              <a:r>
                <a:rPr lang="zh-CN" altLang="en-US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6=</a:t>
              </a:r>
            </a:p>
          </p:txBody>
        </p:sp>
        <p:sp>
          <p:nvSpPr>
            <p:cNvPr id="22563" name="Rectangle 5"/>
            <p:cNvSpPr/>
            <p:nvPr/>
          </p:nvSpPr>
          <p:spPr>
            <a:xfrm>
              <a:off x="1968" y="2352"/>
              <a:ext cx="576" cy="384"/>
            </a:xfrm>
            <a:prstGeom prst="rect">
              <a:avLst/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1318" name="Group 6"/>
          <p:cNvGrpSpPr/>
          <p:nvPr/>
        </p:nvGrpSpPr>
        <p:grpSpPr>
          <a:xfrm>
            <a:off x="5259388" y="2947988"/>
            <a:ext cx="685800" cy="304800"/>
            <a:chOff x="1440" y="2688"/>
            <a:chExt cx="432" cy="192"/>
          </a:xfrm>
        </p:grpSpPr>
        <p:sp>
          <p:nvSpPr>
            <p:cNvPr id="22560" name="Line 7"/>
            <p:cNvSpPr/>
            <p:nvPr/>
          </p:nvSpPr>
          <p:spPr>
            <a:xfrm flipH="1">
              <a:off x="1440" y="2688"/>
              <a:ext cx="192" cy="19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Line 8"/>
            <p:cNvSpPr/>
            <p:nvPr/>
          </p:nvSpPr>
          <p:spPr>
            <a:xfrm>
              <a:off x="1680" y="2688"/>
              <a:ext cx="192" cy="19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1321" name="Text Box 9"/>
          <p:cNvSpPr txBox="1"/>
          <p:nvPr/>
        </p:nvSpPr>
        <p:spPr>
          <a:xfrm>
            <a:off x="5030788" y="3100388"/>
            <a:ext cx="533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41322" name="Text Box 10"/>
          <p:cNvSpPr txBox="1"/>
          <p:nvPr/>
        </p:nvSpPr>
        <p:spPr>
          <a:xfrm>
            <a:off x="5716588" y="3100388"/>
            <a:ext cx="4572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4</a:t>
            </a:r>
          </a:p>
        </p:txBody>
      </p:sp>
      <p:grpSp>
        <p:nvGrpSpPr>
          <p:cNvPr id="141323" name="Group 11"/>
          <p:cNvGrpSpPr/>
          <p:nvPr/>
        </p:nvGrpSpPr>
        <p:grpSpPr>
          <a:xfrm flipH="1">
            <a:off x="5945188" y="2947988"/>
            <a:ext cx="762000" cy="1066800"/>
            <a:chOff x="1200" y="2688"/>
            <a:chExt cx="240" cy="672"/>
          </a:xfrm>
        </p:grpSpPr>
        <p:sp>
          <p:nvSpPr>
            <p:cNvPr id="22556" name="Line 12"/>
            <p:cNvSpPr/>
            <p:nvPr/>
          </p:nvSpPr>
          <p:spPr>
            <a:xfrm>
              <a:off x="1200" y="2688"/>
              <a:ext cx="0" cy="67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557" name="Group 13"/>
            <p:cNvGrpSpPr/>
            <p:nvPr/>
          </p:nvGrpSpPr>
          <p:grpSpPr>
            <a:xfrm>
              <a:off x="1200" y="3216"/>
              <a:ext cx="240" cy="144"/>
              <a:chOff x="1200" y="3216"/>
              <a:chExt cx="240" cy="144"/>
            </a:xfrm>
          </p:grpSpPr>
          <p:sp>
            <p:nvSpPr>
              <p:cNvPr id="22558" name="Line 14"/>
              <p:cNvSpPr/>
              <p:nvPr/>
            </p:nvSpPr>
            <p:spPr>
              <a:xfrm>
                <a:off x="1200" y="3360"/>
                <a:ext cx="240" cy="0"/>
              </a:xfrm>
              <a:prstGeom prst="line">
                <a:avLst/>
              </a:prstGeom>
              <a:ln w="63500" cap="sq" cmpd="sng">
                <a:solidFill>
                  <a:srgbClr val="99336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9" name="Line 15"/>
              <p:cNvSpPr/>
              <p:nvPr/>
            </p:nvSpPr>
            <p:spPr>
              <a:xfrm flipV="1">
                <a:off x="1440" y="3216"/>
                <a:ext cx="0" cy="144"/>
              </a:xfrm>
              <a:prstGeom prst="line">
                <a:avLst/>
              </a:prstGeom>
              <a:ln w="63500" cap="sq" cmpd="sng">
                <a:solidFill>
                  <a:srgbClr val="99336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41328" name="Text Box 16"/>
          <p:cNvSpPr txBox="1"/>
          <p:nvPr/>
        </p:nvSpPr>
        <p:spPr>
          <a:xfrm>
            <a:off x="5868988" y="3862388"/>
            <a:ext cx="914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41329" name="Text Box 17"/>
          <p:cNvSpPr txBox="1"/>
          <p:nvPr/>
        </p:nvSpPr>
        <p:spPr>
          <a:xfrm>
            <a:off x="7235825" y="2205038"/>
            <a:ext cx="914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13</a:t>
            </a:r>
          </a:p>
        </p:txBody>
      </p:sp>
      <p:pic>
        <p:nvPicPr>
          <p:cNvPr id="22538" name="Picture 18" descr="ziran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33600"/>
            <a:ext cx="304800" cy="3211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9" name="Picture 19" descr="ziran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304800" cy="3211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0" name="AutoShape 20">
            <a:hlinkClick r:id="" action="ppaction://noaction"/>
          </p:cNvPr>
          <p:cNvSpPr/>
          <p:nvPr/>
        </p:nvSpPr>
        <p:spPr>
          <a:xfrm>
            <a:off x="8305800" y="5943600"/>
            <a:ext cx="609600" cy="685800"/>
          </a:xfrm>
          <a:prstGeom prst="actionButtonHom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2541" name="Group 21"/>
          <p:cNvGrpSpPr/>
          <p:nvPr/>
        </p:nvGrpSpPr>
        <p:grpSpPr>
          <a:xfrm>
            <a:off x="773113" y="2352675"/>
            <a:ext cx="3276600" cy="823913"/>
            <a:chOff x="912" y="2352"/>
            <a:chExt cx="1632" cy="519"/>
          </a:xfrm>
        </p:grpSpPr>
        <p:sp>
          <p:nvSpPr>
            <p:cNvPr id="22554" name="Text Box 22"/>
            <p:cNvSpPr txBox="1"/>
            <p:nvPr/>
          </p:nvSpPr>
          <p:spPr>
            <a:xfrm>
              <a:off x="912" y="2352"/>
              <a:ext cx="1344" cy="519"/>
            </a:xfrm>
            <a:prstGeom prst="rect">
              <a:avLst/>
            </a:prstGeom>
            <a:noFill/>
            <a:ln w="12700">
              <a:noFill/>
            </a:ln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   7</a:t>
              </a:r>
              <a:r>
                <a:rPr lang="zh-CN" altLang="en-US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＋</a:t>
              </a:r>
              <a:r>
                <a:rPr lang="en-US" altLang="zh-CN" sz="4800" b="1" dirty="0">
                  <a:solidFill>
                    <a:srgbClr val="333399"/>
                  </a:solidFill>
                  <a:latin typeface="Times New Roman" panose="02020603050405020304" pitchFamily="18" charset="0"/>
                </a:rPr>
                <a:t>6=</a:t>
              </a:r>
            </a:p>
          </p:txBody>
        </p:sp>
        <p:sp>
          <p:nvSpPr>
            <p:cNvPr id="22555" name="Rectangle 23"/>
            <p:cNvSpPr/>
            <p:nvPr/>
          </p:nvSpPr>
          <p:spPr>
            <a:xfrm>
              <a:off x="1968" y="2352"/>
              <a:ext cx="576" cy="384"/>
            </a:xfrm>
            <a:prstGeom prst="rect">
              <a:avLst/>
            </a:prstGeom>
            <a:noFill/>
            <a:ln w="12700" cap="sq" cmpd="sng">
              <a:solidFill>
                <a:schemeClr val="tx1"/>
              </a:solidFill>
              <a:prstDash val="solid"/>
              <a:miter/>
              <a:headEnd type="none" w="sm" len="sm"/>
              <a:tailEnd type="none" w="sm" len="sm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1336" name="Group 24"/>
          <p:cNvGrpSpPr/>
          <p:nvPr/>
        </p:nvGrpSpPr>
        <p:grpSpPr>
          <a:xfrm>
            <a:off x="2073275" y="3028950"/>
            <a:ext cx="685800" cy="304800"/>
            <a:chOff x="1440" y="2688"/>
            <a:chExt cx="432" cy="192"/>
          </a:xfrm>
        </p:grpSpPr>
        <p:sp>
          <p:nvSpPr>
            <p:cNvPr id="22552" name="Line 25"/>
            <p:cNvSpPr/>
            <p:nvPr/>
          </p:nvSpPr>
          <p:spPr>
            <a:xfrm flipH="1">
              <a:off x="1440" y="2688"/>
              <a:ext cx="192" cy="19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3" name="Line 26"/>
            <p:cNvSpPr/>
            <p:nvPr/>
          </p:nvSpPr>
          <p:spPr>
            <a:xfrm>
              <a:off x="1680" y="2688"/>
              <a:ext cx="192" cy="19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1339" name="Text Box 27"/>
          <p:cNvSpPr txBox="1"/>
          <p:nvPr/>
        </p:nvSpPr>
        <p:spPr>
          <a:xfrm>
            <a:off x="1844675" y="3233738"/>
            <a:ext cx="5334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41340" name="Text Box 28"/>
          <p:cNvSpPr txBox="1"/>
          <p:nvPr/>
        </p:nvSpPr>
        <p:spPr>
          <a:xfrm>
            <a:off x="2530475" y="3233738"/>
            <a:ext cx="457200" cy="823912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3</a:t>
            </a:r>
          </a:p>
        </p:txBody>
      </p:sp>
      <p:grpSp>
        <p:nvGrpSpPr>
          <p:cNvPr id="141341" name="Group 29"/>
          <p:cNvGrpSpPr/>
          <p:nvPr/>
        </p:nvGrpSpPr>
        <p:grpSpPr>
          <a:xfrm>
            <a:off x="1463675" y="3062288"/>
            <a:ext cx="685800" cy="1066800"/>
            <a:chOff x="1200" y="2688"/>
            <a:chExt cx="240" cy="672"/>
          </a:xfrm>
        </p:grpSpPr>
        <p:sp>
          <p:nvSpPr>
            <p:cNvPr id="22548" name="Line 30"/>
            <p:cNvSpPr/>
            <p:nvPr/>
          </p:nvSpPr>
          <p:spPr>
            <a:xfrm>
              <a:off x="1200" y="2688"/>
              <a:ext cx="0" cy="672"/>
            </a:xfrm>
            <a:prstGeom prst="line">
              <a:avLst/>
            </a:prstGeom>
            <a:ln w="63500" cap="sq" cmpd="sng">
              <a:solidFill>
                <a:srgbClr val="993366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2549" name="Group 31"/>
            <p:cNvGrpSpPr/>
            <p:nvPr/>
          </p:nvGrpSpPr>
          <p:grpSpPr>
            <a:xfrm>
              <a:off x="1200" y="3216"/>
              <a:ext cx="240" cy="144"/>
              <a:chOff x="1200" y="3216"/>
              <a:chExt cx="240" cy="144"/>
            </a:xfrm>
          </p:grpSpPr>
          <p:sp>
            <p:nvSpPr>
              <p:cNvPr id="22550" name="Line 32"/>
              <p:cNvSpPr/>
              <p:nvPr/>
            </p:nvSpPr>
            <p:spPr>
              <a:xfrm>
                <a:off x="1200" y="3360"/>
                <a:ext cx="240" cy="0"/>
              </a:xfrm>
              <a:prstGeom prst="line">
                <a:avLst/>
              </a:prstGeom>
              <a:ln w="63500" cap="sq" cmpd="sng">
                <a:solidFill>
                  <a:srgbClr val="99336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2551" name="Line 33"/>
              <p:cNvSpPr/>
              <p:nvPr/>
            </p:nvSpPr>
            <p:spPr>
              <a:xfrm flipV="1">
                <a:off x="1440" y="3216"/>
                <a:ext cx="0" cy="144"/>
              </a:xfrm>
              <a:prstGeom prst="line">
                <a:avLst/>
              </a:prstGeom>
              <a:ln w="63500" cap="sq" cmpd="sng">
                <a:solidFill>
                  <a:srgbClr val="993366"/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41346" name="Text Box 34"/>
          <p:cNvSpPr txBox="1"/>
          <p:nvPr/>
        </p:nvSpPr>
        <p:spPr>
          <a:xfrm>
            <a:off x="1373188" y="4000500"/>
            <a:ext cx="914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33CC"/>
                </a:solidFill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141347" name="Text Box 35"/>
          <p:cNvSpPr txBox="1"/>
          <p:nvPr/>
        </p:nvSpPr>
        <p:spPr>
          <a:xfrm>
            <a:off x="3059113" y="2276475"/>
            <a:ext cx="914400" cy="823913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9900CC"/>
                </a:solidFill>
                <a:latin typeface="Times New Roman" panose="02020603050405020304" pitchFamily="18" charset="0"/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13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413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41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1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41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1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1413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1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41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413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宇超(你真棒)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21" grpId="0"/>
      <p:bldP spid="141322" grpId="0"/>
      <p:bldP spid="141328" grpId="0"/>
      <p:bldP spid="141329" grpId="0"/>
      <p:bldP spid="141339" grpId="0"/>
      <p:bldP spid="141340" grpId="0"/>
      <p:bldP spid="141346" grpId="0"/>
      <p:bldP spid="141347" grpId="0"/>
    </p:bldLst>
  </p:timing>
</p:sld>
</file>

<file path=ppt/theme/theme1.xml><?xml version="1.0" encoding="utf-8"?>
<a:theme xmlns:a="http://schemas.openxmlformats.org/drawingml/2006/main" name="WWW.2PPT.COM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全屏显示(4:3)</PresentationFormat>
  <Paragraphs>315</Paragraphs>
  <Slides>34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6" baseType="lpstr">
      <vt:lpstr>MS PGothic</vt:lpstr>
      <vt:lpstr>黑体</vt:lpstr>
      <vt:lpstr>华文新魏</vt:lpstr>
      <vt:lpstr>楷体_GB2312</vt:lpstr>
      <vt:lpstr>隶书</vt:lpstr>
      <vt:lpstr>宋体</vt:lpstr>
      <vt:lpstr>微软雅黑</vt:lpstr>
      <vt:lpstr>Arial</vt:lpstr>
      <vt:lpstr>Haettenschweiler</vt:lpstr>
      <vt:lpstr>Times New Roman</vt:lpstr>
      <vt:lpstr>WWW.2PPT.COM</vt:lpstr>
      <vt:lpstr>Photoshop.Image.9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2004-12-02T02:46:08Z</dcterms:created>
  <dcterms:modified xsi:type="dcterms:W3CDTF">2023-01-17T01:20:23Z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3F6CADC7FF844A2C985BEB9BDDB5F711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