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313" r:id="rId11"/>
    <p:sldId id="26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91" d="100"/>
          <a:sy n="91" d="100"/>
        </p:scale>
        <p:origin x="444" y="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8342561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</a:t>
            </a:r>
            <a:r>
              <a:rPr lang="en-US" altLang="zh-CN" dirty="0" smtClean="0"/>
              <a:t>4</a:t>
            </a:r>
            <a:r>
              <a:rPr lang="zh-CN" altLang="zh-CN" dirty="0" smtClean="0"/>
              <a:t>课时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二次函数</a:t>
            </a:r>
            <a:r>
              <a:rPr lang="en-US" altLang="zh-CN" dirty="0" smtClean="0"/>
              <a:t>y=ax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+bx+c</a:t>
            </a:r>
            <a:r>
              <a:rPr lang="zh-CN" altLang="zh-CN" dirty="0" smtClean="0"/>
              <a:t>的图象与性质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jpeg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package" Target="../embeddings/Microsoft_Word___1.docx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dirty="0"/>
              <a:t>第</a:t>
            </a:r>
            <a:r>
              <a:rPr lang="en-US" altLang="zh-CN" dirty="0"/>
              <a:t>4</a:t>
            </a:r>
            <a:r>
              <a:rPr lang="zh-CN" altLang="zh-CN" dirty="0"/>
              <a:t>课时</a:t>
            </a:r>
            <a:r>
              <a:rPr lang="zh-CN" altLang="zh-CN" i="1" dirty="0"/>
              <a:t>　</a:t>
            </a:r>
            <a:r>
              <a:rPr lang="zh-CN" altLang="zh-CN" dirty="0"/>
              <a:t>二次函数</a:t>
            </a:r>
            <a:r>
              <a:rPr lang="en-US" altLang="zh-CN" dirty="0"/>
              <a:t>y=ax</a:t>
            </a:r>
            <a:r>
              <a:rPr lang="en-US" altLang="zh-CN" baseline="30000" dirty="0"/>
              <a:t>2</a:t>
            </a:r>
            <a:r>
              <a:rPr lang="en-US" altLang="zh-CN" dirty="0"/>
              <a:t>+bx+c</a:t>
            </a:r>
            <a:r>
              <a:rPr lang="zh-CN" altLang="zh-CN" dirty="0"/>
              <a:t>的图象与性质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381000" y="1137242"/>
            <a:ext cx="11430000" cy="40387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已知抛物线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,0),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若该抛物线的对称轴经过点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求此时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的最小值和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设此时抛物线的顶点为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求四边形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OAPB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根据题意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得点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是抛物线的顶点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此时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的最小值为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对称轴是直线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将点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2,0),(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代入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抛物线的表达式为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24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4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抛物线的顶点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1,1),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454574" y="5113066"/>
          <a:ext cx="8826765" cy="53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文档" r:id="rId3" imgW="3839210" imgH="234950" progId="Word.Document.12">
                  <p:embed/>
                </p:oleObj>
              </mc:Choice>
              <mc:Fallback>
                <p:oleObj name="文档" r:id="rId3" imgW="3839210" imgH="234950" progId="Word.Document.12">
                  <p:embed/>
                  <p:pic>
                    <p:nvPicPr>
                      <p:cNvPr id="0" name="图片 205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574" y="5113066"/>
                        <a:ext cx="8826765" cy="53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>
            <a:spLocks noChangeAspect="1"/>
          </p:cNvSpPr>
          <p:nvPr/>
        </p:nvSpPr>
        <p:spPr>
          <a:xfrm>
            <a:off x="307428" y="5697994"/>
            <a:ext cx="3740126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OAPB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的面积是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400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9" name="17ZKXSH267.EPS" descr="id:2147494543;FounderCES"/>
          <p:cNvPicPr/>
          <p:nvPr/>
        </p:nvPicPr>
        <p:blipFill>
          <a:blip r:embed="rId5"/>
          <a:stretch>
            <a:fillRect/>
          </a:stretch>
        </p:blipFill>
        <p:spPr>
          <a:xfrm>
            <a:off x="9106684" y="1137242"/>
            <a:ext cx="2704316" cy="22969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94624"/>
            <a:ext cx="11430000" cy="40811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图象的顶点坐标为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(3,8),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该二次函数图象的对称轴与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轴的交点为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是这个二次函数图象上的点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是原点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不等式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是否成立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请说明理由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求满足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的所有点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成立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抛物线的顶点坐标为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(3,8),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抛物线的表达式为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altLang="zh-CN" sz="24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4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i="1" dirty="0" smtClean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不等式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4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≥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成立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设点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33551" y="4873953"/>
          <a:ext cx="8826765" cy="1782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文档" r:id="rId3" imgW="3839210" imgH="775970" progId="Word.Document.12">
                  <p:embed/>
                </p:oleObj>
              </mc:Choice>
              <mc:Fallback>
                <p:oleObj name="文档" r:id="rId3" imgW="3839210" imgH="775970" progId="Word.Document.12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3551" y="4873953"/>
                        <a:ext cx="8826765" cy="1782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590067"/>
            <a:ext cx="11430000" cy="3595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二次函数</a:t>
            </a:r>
            <a:r>
              <a:rPr lang="en-US" altLang="zh-CN" sz="2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zh-CN" altLang="zh-CN" sz="24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的性质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的图象的顶点坐标是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1,8)	B.(1,8)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1,2)	D.(1,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将二次函数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的表达式化为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+k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的形式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并指出该函数图象的开口方向、顶点坐标和对称轴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4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该函数图象的开口向上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顶点坐标为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3),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对称轴为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19789" y="2086163"/>
            <a:ext cx="368286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381000" y="924385"/>
            <a:ext cx="11430000" cy="58539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二次函数</a:t>
            </a:r>
            <a:r>
              <a:rPr lang="en-US" altLang="zh-CN" sz="2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zh-CN" altLang="zh-CN" sz="24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的图象与</a:t>
            </a:r>
            <a:r>
              <a:rPr lang="en-US" altLang="zh-CN" sz="24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4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的关系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若二次函数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的图象如图所示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则点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第一</a:t>
            </a:r>
            <a:r>
              <a:rPr lang="zh-CN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象限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第二象限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第三</a:t>
            </a:r>
            <a:r>
              <a:rPr lang="zh-CN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象限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第四象限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关于二次函数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的结论正确的是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y&lt;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在函数图象上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&lt;y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a+c=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①②④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①④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①②③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③④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8ZKXSJ86.EPS" descr="id:2147494480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8912772" y="1371338"/>
            <a:ext cx="2091559" cy="2076892"/>
          </a:xfrm>
          <a:prstGeom prst="rect">
            <a:avLst/>
          </a:prstGeom>
        </p:spPr>
      </p:pic>
      <p:pic>
        <p:nvPicPr>
          <p:cNvPr id="7" name="19ZKXSD10.EPS" descr="id:2147494487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7126825" y="4127247"/>
            <a:ext cx="2364016" cy="229805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940547" y="1371338"/>
            <a:ext cx="368286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954210" y="3605792"/>
            <a:ext cx="368286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30951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抛物线</a:t>
            </a:r>
            <a:r>
              <a:rPr lang="en-US" altLang="zh-CN" sz="2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zh-CN" altLang="zh-CN" sz="24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的平移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将抛物线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向上平移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个单位长度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再向右平移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个单位长度后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得到的抛物线的表达式为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百色中考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可由抛物线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如何平移得到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先向左平移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再向下平移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先向左平移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再向上平移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先向上平移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再向左平移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先向右平移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再向上平移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9259" y="2154743"/>
            <a:ext cx="368286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757199" y="3483347"/>
            <a:ext cx="368286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99033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x+m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是常数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的顶点在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第一象限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第二象限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第三象限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第四象限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-bx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的图象开口向下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且经过第三象限的点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的横坐标为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则一次函数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的图象大致是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19ZKXSD11.EPS" descr="id:2147494508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2756710" y="3164974"/>
            <a:ext cx="5630545" cy="347352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425479" y="988883"/>
            <a:ext cx="368286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241336" y="2725645"/>
            <a:ext cx="368286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381000" y="978702"/>
            <a:ext cx="11430000" cy="54107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凉山中考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的部分图象如图所示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有以下结论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ac&gt;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b+c&gt;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c&gt;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其中错误的结论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B.2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C.3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D.4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设直线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是实数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a&lt;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的图象的对称轴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则下列说法正确的是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m&gt;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zh-CN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m&gt;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m&lt;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zh-CN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m&lt;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9ZKXSD9.EPS" descr="id:2147494515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6180082" y="1837493"/>
            <a:ext cx="2680138" cy="271239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9180109" y="1454859"/>
            <a:ext cx="368286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441999" y="4986729"/>
            <a:ext cx="368286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51972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是常数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的图象的对称轴是直线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其图象的一部分如图所示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y&gt;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b&lt;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其中正确的说法是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②③④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①③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①②④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9ZKXSL263.EPS" descr="id:2147494522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4154280" y="2566123"/>
            <a:ext cx="2845610" cy="235178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083497" y="2194919"/>
            <a:ext cx="368286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381000" y="1023532"/>
            <a:ext cx="11430000" cy="54107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的大致图象如图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关于该二次函数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下列说法错误的是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函数有</a:t>
            </a:r>
            <a:r>
              <a:rPr lang="zh-CN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最小值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	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对称轴是直线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  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x&lt; 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</a:t>
            </a:r>
            <a:r>
              <a:rPr lang="zh-CN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减小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y&gt;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916942" y="5384059"/>
          <a:ext cx="6631679" cy="533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文档" r:id="rId3" imgW="3839210" imgH="311150" progId="Word.Document.12">
                  <p:embed/>
                </p:oleObj>
              </mc:Choice>
              <mc:Fallback>
                <p:oleObj name="文档" r:id="rId3" imgW="3839210" imgH="311150" progId="Word.Document.12">
                  <p:embed/>
                  <p:pic>
                    <p:nvPicPr>
                      <p:cNvPr id="0" name="图片 103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16942" y="5384059"/>
                        <a:ext cx="6631679" cy="533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-1784425" y="5786020"/>
          <a:ext cx="6631679" cy="533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文档" r:id="rId5" imgW="3839210" imgH="311150" progId="Word.Document.12">
                  <p:embed/>
                </p:oleObj>
              </mc:Choice>
              <mc:Fallback>
                <p:oleObj name="文档" r:id="rId5" imgW="3839210" imgH="311150" progId="Word.Document.12">
                  <p:embed/>
                  <p:pic>
                    <p:nvPicPr>
                      <p:cNvPr id="0" name="图片 103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784425" y="5786020"/>
                        <a:ext cx="6631679" cy="533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18ZKXSJ142.EPS" descr="id:2147494529;FounderCES"/>
          <p:cNvPicPr/>
          <p:nvPr/>
        </p:nvPicPr>
        <p:blipFill>
          <a:blip r:embed="rId6"/>
          <a:stretch>
            <a:fillRect/>
          </a:stretch>
        </p:blipFill>
        <p:spPr>
          <a:xfrm>
            <a:off x="4547368" y="1862712"/>
            <a:ext cx="2606470" cy="343215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911755" y="1514368"/>
            <a:ext cx="368286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86456"/>
            <a:ext cx="11430000" cy="3152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已知抛物线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a&gt;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(0,0),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(2,0),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四点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zh-CN" altLang="zh-CN" sz="24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”“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宁波中考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+ax+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的图象经过点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2,3)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的值和图象的顶点坐标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在该二次函数的图象上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轴的距离小于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请根据图象直接写出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9ZKXSD12.EPS" descr="id:2147494536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9215963" y="2185740"/>
            <a:ext cx="2324396" cy="2764246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381000" y="4210668"/>
            <a:ext cx="11430000" cy="1822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把点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2,3)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代入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24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+ax+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24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24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4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顶点坐标为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1,2)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n&lt;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512</Words>
  <Application>Microsoft Office PowerPoint</Application>
  <PresentationFormat>宽屏</PresentationFormat>
  <Paragraphs>92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文档</vt:lpstr>
      <vt:lpstr>第4课时　二次函数y=ax2+bx+c的图象与性质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2018-10-20T02:37:00Z</dcterms:created>
  <dcterms:modified xsi:type="dcterms:W3CDTF">2023-01-14T00:41:50Z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D03A8B63FBD04820B42CA52E78AB5C80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