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8662" r:id="rId3"/>
    <p:sldId id="8663" r:id="rId4"/>
    <p:sldId id="8667" r:id="rId5"/>
    <p:sldId id="8669" r:id="rId6"/>
    <p:sldId id="8670" r:id="rId7"/>
    <p:sldId id="8671" r:id="rId8"/>
    <p:sldId id="8672" r:id="rId9"/>
    <p:sldId id="8688" r:id="rId10"/>
    <p:sldId id="8673" r:id="rId11"/>
    <p:sldId id="8674" r:id="rId12"/>
    <p:sldId id="8675" r:id="rId13"/>
    <p:sldId id="8676" r:id="rId14"/>
    <p:sldId id="8689" r:id="rId15"/>
    <p:sldId id="8677" r:id="rId16"/>
    <p:sldId id="8678" r:id="rId17"/>
    <p:sldId id="8679" r:id="rId18"/>
    <p:sldId id="8680" r:id="rId19"/>
    <p:sldId id="8690" r:id="rId20"/>
    <p:sldId id="8681" r:id="rId21"/>
    <p:sldId id="8682" r:id="rId22"/>
    <p:sldId id="8683" r:id="rId23"/>
    <p:sldId id="8684" r:id="rId24"/>
    <p:sldId id="869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14" autoAdjust="0"/>
  </p:normalViewPr>
  <p:slideViewPr>
    <p:cSldViewPr snapToGrid="0">
      <p:cViewPr>
        <p:scale>
          <a:sx n="50" d="100"/>
          <a:sy n="50" d="100"/>
        </p:scale>
        <p:origin x="-456" y="-165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66D84-1703-4DC8-B46B-7332D7AE16C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1A618-6E95-4882-AC28-38FEF5A919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B4852B-59F3-4614-93D4-C3C1ABB53435}" type="slidenum">
              <a:rPr lang="zh-CN" altLang="en-US" smtClean="0"/>
              <a:t>11</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79310B-D0C2-412B-90FB-461559186D69}" type="slidenum">
              <a:rPr lang="zh-CN" altLang="en-US" smtClean="0"/>
              <a:t>12</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BC13D75-0971-46E2-972F-876BF1F0223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1D525-B3AE-4EC7-92A7-FB5EB6ABB58E}"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transition spd="slow" advClick="0" advTm="5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advClick="0" advTm="2000">
        <p15:prstTrans prst="wind"/>
      </p:transition>
    </mc:Choice>
    <mc:Fallback xmlns="">
      <p:transition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51E749-0436-4B54-A121-2AF8A0354917}" type="slidenum">
              <a:rPr lang="zh-CN" altLang="en-US" smtClean="0"/>
              <a:t>‹#›</a:t>
            </a:fld>
            <a:endParaRPr lang="zh-CN" altLang="en-US"/>
          </a:p>
        </p:txBody>
      </p:sp>
      <p:sp>
        <p:nvSpPr>
          <p:cNvPr id="11" name="矩形 10"/>
          <p:cNvSpPr/>
          <p:nvPr userDrawn="1"/>
        </p:nvSpPr>
        <p:spPr>
          <a:xfrm>
            <a:off x="9100364" y="6430009"/>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AA7AB6-C14A-42E5-8538-CB14320587A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51E749-0436-4B54-A121-2AF8A035491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A7AB6-C14A-42E5-8538-CB14320587A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1E749-0436-4B54-A121-2AF8A03549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http://www.so.com/s?q=%E7%BB%87%E5%A5%B3&amp;ie=utf-8&amp;src=internal_wenda_recommend_textn" TargetMode="External"/><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www.so.com/s?q=%E4%BA%BA%E9%97%B4&amp;ie=utf-8&amp;src=internal_wenda_recommend_text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5.pn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www.so.com/s?q=%E7%BB%87%E5%A5%B3&amp;ie=utf-8&amp;src=internal_wenda_recommend_textn" TargetMode="External"/><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1.png"/><Relationship Id="rId11" Type="http://schemas.microsoft.com/office/2007/relationships/hdphoto" Target="../media/hdphoto5.wdp"/><Relationship Id="rId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hyperlink" Target="http://www.so.com/s?q=%E4%BA%BA%E9%97%B4&amp;ie=utf-8&amp;src=internal_wenda_recommend_textn"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28.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hyperlink" Target="http://www.so.com/s?q=%E7%BB%87%E5%A5%B3&amp;ie=utf-8&amp;src=internal_wenda_recommend_textn" TargetMode="External"/><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www.so.com/s?q=%E4%BA%BA%E9%97%B4&amp;ie=utf-8&amp;src=internal_wenda_recommend_textn" TargetMode="Externa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12"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image" Target="../media/image1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40.png"/><Relationship Id="rId5" Type="http://schemas.openxmlformats.org/officeDocument/2006/relationships/image" Target="../media/image15.pn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2.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hyperlink" Target="http://www.so.com/s?q=%E7%BB%87%E5%A5%B3&amp;ie=utf-8&amp;src=internal_wenda_recommend_textn" TargetMode="External"/><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www.so.com/s?q=%E4%BA%BA%E9%97%B4&amp;ie=utf-8&amp;src=internal_wenda_recommend_text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hyperlink" Target="http://www.so.com/s?q=%E4%BA%BA%E9%97%B4&amp;ie=utf-8&amp;src=internal_wenda_recommend_textn" TargetMode="External"/><Relationship Id="rId4" Type="http://schemas.openxmlformats.org/officeDocument/2006/relationships/image" Target="../media/image14.png"/><Relationship Id="rId9" Type="http://schemas.openxmlformats.org/officeDocument/2006/relationships/hyperlink" Target="http://www.so.com/s?q=%E7%BB%87%E5%A5%B3&amp;ie=utf-8&amp;src=internal_wenda_recommend_text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so.com/s?q=%E7%BB%87%E5%A5%B3&amp;ie=utf-8&amp;src=internal_wenda_recommend_textn" TargetMode="External"/><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www.so.com/s?q=%E4%BA%BA%E9%97%B4&amp;ie=utf-8&amp;src=internal_wenda_recommend_text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so.com/s?q=%E4%BA%BA%E9%97%B4&amp;ie=utf-8&amp;src=internal_wenda_recommend_textn" TargetMode="External"/><Relationship Id="rId3" Type="http://schemas.openxmlformats.org/officeDocument/2006/relationships/image" Target="../media/image2.png"/><Relationship Id="rId7" Type="http://schemas.openxmlformats.org/officeDocument/2006/relationships/hyperlink" Target="http://www.so.com/s?q=%E7%BB%87%E5%A5%B3&amp;ie=utf-8&amp;src=internal_wenda_recommend_textn"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0"/>
            <a:ext cx="12192000" cy="6858000"/>
            <a:chOff x="0" y="0"/>
            <a:chExt cx="12192000" cy="6858000"/>
          </a:xfrm>
        </p:grpSpPr>
        <p:pic>
          <p:nvPicPr>
            <p:cNvPr id="3" name="图片 2"/>
            <p:cNvPicPr>
              <a:picLocks noChangeAspect="1"/>
            </p:cNvPicPr>
            <p:nvPr/>
          </p:nvPicPr>
          <p:blipFill>
            <a:blip r:embed="rId2" cstate="screen"/>
            <a:stretch>
              <a:fillRect/>
            </a:stretch>
          </p:blipFill>
          <p:spPr>
            <a:xfrm>
              <a:off x="0" y="0"/>
              <a:ext cx="12192000" cy="6858000"/>
            </a:xfrm>
            <a:prstGeom prst="rect">
              <a:avLst/>
            </a:prstGeom>
          </p:spPr>
        </p:pic>
        <p:pic>
          <p:nvPicPr>
            <p:cNvPr id="24" name="图片 23"/>
            <p:cNvPicPr>
              <a:picLocks noChangeAspect="1"/>
            </p:cNvPicPr>
            <p:nvPr/>
          </p:nvPicPr>
          <p:blipFill>
            <a:blip r:embed="rId3" cstate="screen"/>
            <a:stretch>
              <a:fillRect/>
            </a:stretch>
          </p:blipFill>
          <p:spPr>
            <a:xfrm>
              <a:off x="0" y="9236"/>
              <a:ext cx="12192000" cy="6788727"/>
            </a:xfrm>
            <a:prstGeom prst="rect">
              <a:avLst/>
            </a:prstGeom>
          </p:spPr>
        </p:pic>
      </p:grpSp>
      <p:pic>
        <p:nvPicPr>
          <p:cNvPr id="5" name="图片 4"/>
          <p:cNvPicPr>
            <a:picLocks noChangeAspect="1"/>
          </p:cNvPicPr>
          <p:nvPr/>
        </p:nvPicPr>
        <p:blipFill rotWithShape="1">
          <a:blip r:embed="rId4" cstate="screen"/>
          <a:srcRect t="41894"/>
          <a:stretch>
            <a:fillRect/>
          </a:stretch>
        </p:blipFill>
        <p:spPr>
          <a:xfrm>
            <a:off x="0" y="3315854"/>
            <a:ext cx="12192000" cy="3542145"/>
          </a:xfrm>
          <a:prstGeom prst="rect">
            <a:avLst/>
          </a:prstGeom>
        </p:spPr>
      </p:pic>
      <p:pic>
        <p:nvPicPr>
          <p:cNvPr id="18" name="图片 17"/>
          <p:cNvPicPr>
            <a:picLocks noChangeAspect="1"/>
          </p:cNvPicPr>
          <p:nvPr/>
        </p:nvPicPr>
        <p:blipFill rotWithShape="1">
          <a:blip r:embed="rId5" cstate="screen"/>
          <a:srcRect l="32103" t="19858" r="35885" b="20724"/>
          <a:stretch>
            <a:fillRect/>
          </a:stretch>
        </p:blipFill>
        <p:spPr>
          <a:xfrm>
            <a:off x="844550" y="2431693"/>
            <a:ext cx="4429414" cy="4110718"/>
          </a:xfrm>
          <a:prstGeom prst="rect">
            <a:avLst/>
          </a:prstGeom>
        </p:spPr>
      </p:pic>
      <p:pic>
        <p:nvPicPr>
          <p:cNvPr id="9" name="图片 8"/>
          <p:cNvPicPr>
            <a:picLocks noChangeAspect="1"/>
          </p:cNvPicPr>
          <p:nvPr/>
        </p:nvPicPr>
        <p:blipFill>
          <a:blip r:embed="rId6"/>
          <a:stretch>
            <a:fillRect/>
          </a:stretch>
        </p:blipFill>
        <p:spPr>
          <a:xfrm>
            <a:off x="149" y="2505266"/>
            <a:ext cx="5901738" cy="4609209"/>
          </a:xfrm>
          <a:prstGeom prst="rect">
            <a:avLst/>
          </a:prstGeom>
        </p:spPr>
      </p:pic>
      <p:pic>
        <p:nvPicPr>
          <p:cNvPr id="20" name="图片 19"/>
          <p:cNvPicPr>
            <a:picLocks noChangeAspect="1"/>
          </p:cNvPicPr>
          <p:nvPr/>
        </p:nvPicPr>
        <p:blipFill rotWithShape="1">
          <a:blip r:embed="rId7" cstate="screen"/>
          <a:srcRect/>
          <a:stretch>
            <a:fillRect/>
          </a:stretch>
        </p:blipFill>
        <p:spPr>
          <a:xfrm>
            <a:off x="9661237" y="942108"/>
            <a:ext cx="2456874" cy="942109"/>
          </a:xfrm>
          <a:prstGeom prst="rect">
            <a:avLst/>
          </a:prstGeom>
        </p:spPr>
      </p:pic>
      <p:pic>
        <p:nvPicPr>
          <p:cNvPr id="22" name="图片 21"/>
          <p:cNvPicPr>
            <a:picLocks noChangeAspect="1"/>
          </p:cNvPicPr>
          <p:nvPr/>
        </p:nvPicPr>
        <p:blipFill rotWithShape="1">
          <a:blip r:embed="rId8" cstate="screen"/>
          <a:srcRect/>
          <a:stretch>
            <a:fillRect/>
          </a:stretch>
        </p:blipFill>
        <p:spPr>
          <a:xfrm>
            <a:off x="1302326" y="609600"/>
            <a:ext cx="1958109" cy="683491"/>
          </a:xfrm>
          <a:prstGeom prst="rect">
            <a:avLst/>
          </a:prstGeom>
        </p:spPr>
      </p:pic>
      <p:pic>
        <p:nvPicPr>
          <p:cNvPr id="30" name="图片 29"/>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100000" contrast="10000"/>
                    </a14:imgEffect>
                    <a14:imgEffect>
                      <a14:sharpenSoften amount="1000"/>
                    </a14:imgEffect>
                  </a14:imgLayer>
                </a14:imgProps>
              </a:ext>
            </a:extLst>
          </a:blip>
          <a:srcRect l="14623" t="9728" r="26742" b="5489"/>
          <a:stretch>
            <a:fillRect/>
          </a:stretch>
        </p:blipFill>
        <p:spPr>
          <a:xfrm>
            <a:off x="5611138" y="609600"/>
            <a:ext cx="3574376" cy="5168349"/>
          </a:xfrm>
          <a:prstGeom prst="rect">
            <a:avLst/>
          </a:prstGeom>
        </p:spPr>
      </p:pic>
      <p:grpSp>
        <p:nvGrpSpPr>
          <p:cNvPr id="31" name="组合 30"/>
          <p:cNvGrpSpPr/>
          <p:nvPr/>
        </p:nvGrpSpPr>
        <p:grpSpPr>
          <a:xfrm>
            <a:off x="8705319" y="1019283"/>
            <a:ext cx="400110" cy="864934"/>
            <a:chOff x="8576741" y="1059731"/>
            <a:chExt cx="400110" cy="864934"/>
          </a:xfrm>
        </p:grpSpPr>
        <p:pic>
          <p:nvPicPr>
            <p:cNvPr id="32" name="图片 31"/>
            <p:cNvPicPr>
              <a:picLocks noChangeAspect="1"/>
            </p:cNvPicPr>
            <p:nvPr/>
          </p:nvPicPr>
          <p:blipFill>
            <a:blip r:embed="rId11" cstate="screen">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a:off x="8621975" y="1059731"/>
              <a:ext cx="298926" cy="846190"/>
            </a:xfrm>
            <a:prstGeom prst="rect">
              <a:avLst/>
            </a:prstGeom>
          </p:spPr>
        </p:pic>
        <p:sp>
          <p:nvSpPr>
            <p:cNvPr id="33" name="文本框 32"/>
            <p:cNvSpPr txBox="1"/>
            <p:nvPr/>
          </p:nvSpPr>
          <p:spPr>
            <a:xfrm>
              <a:off x="8576741" y="1117037"/>
              <a:ext cx="400110" cy="807628"/>
            </a:xfrm>
            <a:prstGeom prst="rect">
              <a:avLst/>
            </a:prstGeom>
            <a:noFill/>
          </p:spPr>
          <p:txBody>
            <a:bodyPr vert="eaVert" wrap="square" rtlCol="0">
              <a:spAutoFit/>
            </a:bodyPr>
            <a:lstStyle/>
            <a:p>
              <a:r>
                <a:rPr lang="zh-CN" altLang="en-US" sz="1400" spc="300" dirty="0">
                  <a:solidFill>
                    <a:schemeClr val="bg1"/>
                  </a:solidFill>
                  <a:cs typeface="+mn-ea"/>
                  <a:sym typeface="+mn-lt"/>
                </a:rPr>
                <a:t>七月七</a:t>
              </a:r>
            </a:p>
          </p:txBody>
        </p:sp>
      </p:grpSp>
      <p:sp>
        <p:nvSpPr>
          <p:cNvPr id="34" name="文本框 33"/>
          <p:cNvSpPr txBox="1"/>
          <p:nvPr/>
        </p:nvSpPr>
        <p:spPr>
          <a:xfrm>
            <a:off x="9360913" y="1865471"/>
            <a:ext cx="1154162" cy="3556274"/>
          </a:xfrm>
          <a:prstGeom prst="rect">
            <a:avLst/>
          </a:prstGeom>
          <a:noFill/>
        </p:spPr>
        <p:txBody>
          <a:bodyPr vert="eaVert" wrap="square" rtlCol="0">
            <a:spAutoFit/>
          </a:bodyPr>
          <a:lstStyle/>
          <a:p>
            <a:pPr>
              <a:lnSpc>
                <a:spcPct val="150000"/>
              </a:lnSpc>
            </a:pPr>
            <a:r>
              <a:rPr lang="zh-CN" altLang="en-US" sz="1400" spc="600" dirty="0">
                <a:solidFill>
                  <a:schemeClr val="bg1"/>
                </a:solidFill>
                <a:cs typeface="+mn-ea"/>
                <a:sym typeface="+mn-lt"/>
              </a:rPr>
              <a:t>天阶夜色凉如水，</a:t>
            </a:r>
            <a:endParaRPr lang="en-US" altLang="zh-CN" sz="1400" spc="600" dirty="0">
              <a:solidFill>
                <a:schemeClr val="bg1"/>
              </a:solidFill>
              <a:cs typeface="+mn-ea"/>
              <a:sym typeface="+mn-lt"/>
            </a:endParaRPr>
          </a:p>
          <a:p>
            <a:pPr>
              <a:lnSpc>
                <a:spcPct val="150000"/>
              </a:lnSpc>
            </a:pPr>
            <a:r>
              <a:rPr lang="zh-CN" altLang="en-US" sz="1400" spc="600" dirty="0">
                <a:solidFill>
                  <a:schemeClr val="bg1"/>
                </a:solidFill>
                <a:cs typeface="+mn-ea"/>
                <a:sym typeface="+mn-lt"/>
              </a:rPr>
              <a:t>卧看牵牛织女星。</a:t>
            </a:r>
            <a:endParaRPr lang="en-US" altLang="zh-CN" sz="1400" spc="600" dirty="0">
              <a:solidFill>
                <a:schemeClr val="bg1"/>
              </a:solidFill>
              <a:cs typeface="+mn-ea"/>
              <a:sym typeface="+mn-lt"/>
            </a:endParaRPr>
          </a:p>
          <a:p>
            <a:pPr>
              <a:lnSpc>
                <a:spcPct val="150000"/>
              </a:lnSpc>
            </a:pPr>
            <a:r>
              <a:rPr lang="en-US" altLang="zh-CN" sz="1400" spc="600" dirty="0">
                <a:solidFill>
                  <a:schemeClr val="bg1"/>
                </a:solidFill>
                <a:cs typeface="+mn-ea"/>
                <a:sym typeface="+mn-lt"/>
              </a:rPr>
              <a:t>            ---</a:t>
            </a:r>
            <a:r>
              <a:rPr lang="zh-CN" altLang="en-US" sz="1400" spc="600" dirty="0">
                <a:solidFill>
                  <a:schemeClr val="bg1"/>
                </a:solidFill>
                <a:cs typeface="+mn-ea"/>
                <a:sym typeface="+mn-lt"/>
              </a:rPr>
              <a:t>杜牧</a:t>
            </a:r>
            <a:r>
              <a:rPr lang="en-US" altLang="zh-CN" sz="1400" spc="600" dirty="0">
                <a:solidFill>
                  <a:schemeClr val="bg1"/>
                </a:solidFill>
                <a:cs typeface="+mn-ea"/>
                <a:sym typeface="+mn-lt"/>
              </a:rPr>
              <a:t>《</a:t>
            </a:r>
            <a:r>
              <a:rPr lang="zh-CN" altLang="en-US" sz="1400" spc="600" dirty="0">
                <a:solidFill>
                  <a:schemeClr val="bg1"/>
                </a:solidFill>
                <a:cs typeface="+mn-ea"/>
                <a:sym typeface="+mn-lt"/>
              </a:rPr>
              <a:t>秋夕</a:t>
            </a:r>
            <a:r>
              <a:rPr lang="en-US" altLang="zh-CN" sz="1400" spc="600" dirty="0">
                <a:solidFill>
                  <a:schemeClr val="bg1"/>
                </a:solidFill>
                <a:cs typeface="+mn-ea"/>
                <a:sym typeface="+mn-lt"/>
              </a:rPr>
              <a:t>》</a:t>
            </a:r>
            <a:endParaRPr lang="zh-CN" altLang="en-US" sz="1400" spc="6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Scale>
                                      <p:cBhvr>
                                        <p:cTn id="33"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4"/>
                                        </p:tgtEl>
                                        <p:attrNameLst>
                                          <p:attrName>ppt_x</p:attrName>
                                          <p:attrName>ppt_y</p:attrName>
                                        </p:attrNameLst>
                                      </p:cBhvr>
                                    </p:animMotion>
                                    <p:animEffect transition="in" filter="fade">
                                      <p:cBhvr>
                                        <p:cTn id="3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0"/>
            <a:ext cx="12192000" cy="6887853"/>
            <a:chOff x="0" y="0"/>
            <a:chExt cx="12192000" cy="6887853"/>
          </a:xfrm>
        </p:grpSpPr>
        <p:pic>
          <p:nvPicPr>
            <p:cNvPr id="32" name="图片 31"/>
            <p:cNvPicPr>
              <a:picLocks noChangeAspect="1"/>
            </p:cNvPicPr>
            <p:nvPr/>
          </p:nvPicPr>
          <p:blipFill>
            <a:blip r:embed="rId3" cstate="screen"/>
            <a:stretch>
              <a:fillRect/>
            </a:stretch>
          </p:blipFill>
          <p:spPr>
            <a:xfrm>
              <a:off x="0" y="0"/>
              <a:ext cx="12192000" cy="6858000"/>
            </a:xfrm>
            <a:prstGeom prst="rect">
              <a:avLst/>
            </a:prstGeom>
          </p:spPr>
        </p:pic>
        <p:sp>
          <p:nvSpPr>
            <p:cNvPr id="33" name="矩形 32"/>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0" y="3222024"/>
              <a:ext cx="12192000" cy="3665829"/>
              <a:chOff x="0" y="2390234"/>
              <a:chExt cx="12192000" cy="4499824"/>
            </a:xfrm>
          </p:grpSpPr>
          <p:pic>
            <p:nvPicPr>
              <p:cNvPr id="36" name="图片 35"/>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37" name="图片 36"/>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5" name="图片 34"/>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sp>
        <p:nvSpPr>
          <p:cNvPr id="127" name="iś1íḋe"/>
          <p:cNvSpPr/>
          <p:nvPr/>
        </p:nvSpPr>
        <p:spPr>
          <a:xfrm>
            <a:off x="1330812" y="4485331"/>
            <a:ext cx="9527035" cy="1251048"/>
          </a:xfrm>
          <a:prstGeom prst="rect">
            <a:avLst/>
          </a:prstGeom>
          <a:solidFill>
            <a:srgbClr val="006263"/>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dirty="0">
              <a:solidFill>
                <a:schemeClr val="bg1"/>
              </a:solidFill>
              <a:cs typeface="+mn-ea"/>
              <a:sym typeface="+mn-lt"/>
            </a:endParaRPr>
          </a:p>
        </p:txBody>
      </p:sp>
      <p:grpSp>
        <p:nvGrpSpPr>
          <p:cNvPr id="4" name="组合 3"/>
          <p:cNvGrpSpPr/>
          <p:nvPr/>
        </p:nvGrpSpPr>
        <p:grpSpPr>
          <a:xfrm>
            <a:off x="6094331" y="2276336"/>
            <a:ext cx="3692380" cy="2894092"/>
            <a:chOff x="6094331" y="2276336"/>
            <a:chExt cx="3692380" cy="2894092"/>
          </a:xfrm>
        </p:grpSpPr>
        <p:sp>
          <p:nvSpPr>
            <p:cNvPr id="129" name="iS1ide"/>
            <p:cNvSpPr/>
            <p:nvPr/>
          </p:nvSpPr>
          <p:spPr>
            <a:xfrm>
              <a:off x="6094331" y="2276336"/>
              <a:ext cx="3692380" cy="2894092"/>
            </a:xfrm>
            <a:prstGeom prst="rect">
              <a:avLst/>
            </a:prstGeom>
            <a:solidFill>
              <a:srgbClr val="E56239"/>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dirty="0">
                <a:solidFill>
                  <a:schemeClr val="bg1"/>
                </a:solidFill>
                <a:cs typeface="+mn-ea"/>
                <a:sym typeface="+mn-lt"/>
              </a:endParaRPr>
            </a:p>
          </p:txBody>
        </p:sp>
        <p:sp>
          <p:nvSpPr>
            <p:cNvPr id="130" name="íS1iḓé"/>
            <p:cNvSpPr/>
            <p:nvPr/>
          </p:nvSpPr>
          <p:spPr bwMode="auto">
            <a:xfrm>
              <a:off x="6591625" y="2966805"/>
              <a:ext cx="2767263" cy="5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685165">
                <a:lnSpc>
                  <a:spcPct val="120000"/>
                </a:lnSpc>
                <a:spcBef>
                  <a:spcPct val="0"/>
                </a:spcBef>
                <a:defRPr/>
              </a:pPr>
              <a:r>
                <a:rPr lang="zh-CN" altLang="en-US" sz="1100" dirty="0">
                  <a:solidFill>
                    <a:schemeClr val="bg1"/>
                  </a:solidFill>
                  <a:cs typeface="+mn-ea"/>
                  <a:sym typeface="+mn-lt"/>
                </a:rPr>
                <a:t>输入替换内容文本输入替换内容文本输入替换内容文本</a:t>
              </a:r>
            </a:p>
            <a:p>
              <a:pPr>
                <a:lnSpc>
                  <a:spcPct val="120000"/>
                </a:lnSpc>
              </a:pPr>
              <a:r>
                <a:rPr lang="en-US" altLang="zh-CN" sz="1100" dirty="0">
                  <a:solidFill>
                    <a:schemeClr val="bg1"/>
                  </a:solidFill>
                  <a:cs typeface="+mn-ea"/>
                  <a:sym typeface="+mn-lt"/>
                </a:rPr>
                <a:t>……</a:t>
              </a:r>
            </a:p>
          </p:txBody>
        </p:sp>
        <p:sp>
          <p:nvSpPr>
            <p:cNvPr id="131" name="îşlíḑê"/>
            <p:cNvSpPr txBox="1"/>
            <p:nvPr/>
          </p:nvSpPr>
          <p:spPr bwMode="auto">
            <a:xfrm>
              <a:off x="7155463" y="2621400"/>
              <a:ext cx="2203425" cy="3454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bg1"/>
                  </a:solidFill>
                  <a:cs typeface="+mn-ea"/>
                  <a:sym typeface="+mn-lt"/>
                </a:rPr>
                <a:t>添加标题</a:t>
              </a:r>
              <a:endParaRPr lang="en-US" altLang="zh-CN" b="1" dirty="0">
                <a:solidFill>
                  <a:schemeClr val="bg1"/>
                </a:solidFill>
                <a:cs typeface="+mn-ea"/>
                <a:sym typeface="+mn-lt"/>
              </a:endParaRPr>
            </a:p>
          </p:txBody>
        </p:sp>
        <p:sp>
          <p:nvSpPr>
            <p:cNvPr id="133" name="ïśļïḍe"/>
            <p:cNvSpPr/>
            <p:nvPr/>
          </p:nvSpPr>
          <p:spPr bwMode="auto">
            <a:xfrm>
              <a:off x="6591625" y="4184152"/>
              <a:ext cx="2767263" cy="5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685165">
                <a:lnSpc>
                  <a:spcPct val="120000"/>
                </a:lnSpc>
                <a:spcBef>
                  <a:spcPct val="0"/>
                </a:spcBef>
                <a:defRPr/>
              </a:pPr>
              <a:r>
                <a:rPr lang="zh-CN" altLang="en-US" sz="1100" dirty="0">
                  <a:solidFill>
                    <a:schemeClr val="bg1"/>
                  </a:solidFill>
                  <a:cs typeface="+mn-ea"/>
                  <a:sym typeface="+mn-lt"/>
                </a:rPr>
                <a:t>输入替换内容文本输入替换内容文本输入替换内容文本</a:t>
              </a:r>
            </a:p>
            <a:p>
              <a:pPr>
                <a:lnSpc>
                  <a:spcPct val="120000"/>
                </a:lnSpc>
              </a:pPr>
              <a:r>
                <a:rPr lang="en-US" altLang="zh-CN" sz="1100" dirty="0">
                  <a:solidFill>
                    <a:schemeClr val="bg1"/>
                  </a:solidFill>
                  <a:cs typeface="+mn-ea"/>
                  <a:sym typeface="+mn-lt"/>
                </a:rPr>
                <a:t>……</a:t>
              </a:r>
            </a:p>
          </p:txBody>
        </p:sp>
        <p:sp>
          <p:nvSpPr>
            <p:cNvPr id="134" name="îṥḻïḋê"/>
            <p:cNvSpPr txBox="1"/>
            <p:nvPr/>
          </p:nvSpPr>
          <p:spPr bwMode="auto">
            <a:xfrm>
              <a:off x="7155463" y="3838747"/>
              <a:ext cx="2203425" cy="3454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bg1"/>
                  </a:solidFill>
                  <a:cs typeface="+mn-ea"/>
                  <a:sym typeface="+mn-lt"/>
                </a:rPr>
                <a:t>添加标题</a:t>
              </a:r>
              <a:endParaRPr lang="en-US" altLang="zh-CN" b="1" dirty="0">
                <a:solidFill>
                  <a:schemeClr val="bg1"/>
                </a:solidFill>
                <a:cs typeface="+mn-ea"/>
                <a:sym typeface="+mn-lt"/>
              </a:endParaRPr>
            </a:p>
          </p:txBody>
        </p:sp>
      </p:grpSp>
      <p:pic>
        <p:nvPicPr>
          <p:cNvPr id="3" name="图片 2"/>
          <p:cNvPicPr>
            <a:picLocks noChangeAspect="1"/>
          </p:cNvPicPr>
          <p:nvPr/>
        </p:nvPicPr>
        <p:blipFill>
          <a:blip r:embed="rId7" cstate="screen"/>
          <a:stretch>
            <a:fillRect/>
          </a:stretch>
        </p:blipFill>
        <p:spPr>
          <a:xfrm>
            <a:off x="768245" y="1728005"/>
            <a:ext cx="5587956" cy="3990753"/>
          </a:xfrm>
          <a:prstGeom prst="rect">
            <a:avLst/>
          </a:prstGeom>
        </p:spPr>
      </p:pic>
      <p:grpSp>
        <p:nvGrpSpPr>
          <p:cNvPr id="26" name="组合 25"/>
          <p:cNvGrpSpPr/>
          <p:nvPr/>
        </p:nvGrpSpPr>
        <p:grpSpPr>
          <a:xfrm>
            <a:off x="850490" y="929430"/>
            <a:ext cx="10594256" cy="814742"/>
            <a:chOff x="850490" y="929430"/>
            <a:chExt cx="10594256" cy="814742"/>
          </a:xfrm>
        </p:grpSpPr>
        <p:sp>
          <p:nvSpPr>
            <p:cNvPr id="27" name="文本框 26"/>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02</a:t>
              </a:r>
              <a:endParaRPr lang="zh-CN" altLang="en-US" sz="4400" dirty="0">
                <a:solidFill>
                  <a:srgbClr val="568464"/>
                </a:solidFill>
                <a:cs typeface="+mn-ea"/>
                <a:sym typeface="+mn-lt"/>
              </a:endParaRPr>
            </a:p>
          </p:txBody>
        </p:sp>
        <p:sp>
          <p:nvSpPr>
            <p:cNvPr id="28" name="文本框 27"/>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29" name="文本框 28"/>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8"/>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9"/>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30" name="直接连接符 29"/>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ppt_x"/>
                                          </p:val>
                                        </p:tav>
                                        <p:tav tm="100000">
                                          <p:val>
                                            <p:strVal val="#ppt_x"/>
                                          </p:val>
                                        </p:tav>
                                      </p:tavLst>
                                    </p:anim>
                                    <p:anim calcmode="lin" valueType="num">
                                      <p:cBhvr additive="base">
                                        <p:cTn id="16" dur="500" fill="hold"/>
                                        <p:tgtEl>
                                          <p:spTgt spid="12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0"/>
            <a:ext cx="12192000" cy="6887853"/>
            <a:chOff x="0" y="0"/>
            <a:chExt cx="12192000" cy="6887853"/>
          </a:xfrm>
        </p:grpSpPr>
        <p:pic>
          <p:nvPicPr>
            <p:cNvPr id="33" name="图片 32"/>
            <p:cNvPicPr>
              <a:picLocks noChangeAspect="1"/>
            </p:cNvPicPr>
            <p:nvPr/>
          </p:nvPicPr>
          <p:blipFill>
            <a:blip r:embed="rId3" cstate="screen"/>
            <a:stretch>
              <a:fillRect/>
            </a:stretch>
          </p:blipFill>
          <p:spPr>
            <a:xfrm>
              <a:off x="0" y="0"/>
              <a:ext cx="12192000" cy="6858000"/>
            </a:xfrm>
            <a:prstGeom prst="rect">
              <a:avLst/>
            </a:prstGeom>
          </p:spPr>
        </p:pic>
        <p:sp>
          <p:nvSpPr>
            <p:cNvPr id="34" name="矩形 33"/>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0" y="3222024"/>
              <a:ext cx="12192000" cy="3665829"/>
              <a:chOff x="0" y="2390234"/>
              <a:chExt cx="12192000" cy="4499824"/>
            </a:xfrm>
          </p:grpSpPr>
          <p:pic>
            <p:nvPicPr>
              <p:cNvPr id="47" name="图片 46"/>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8" name="图片 47"/>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7" name="图片 36"/>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3" name="组合 2"/>
          <p:cNvGrpSpPr/>
          <p:nvPr/>
        </p:nvGrpSpPr>
        <p:grpSpPr>
          <a:xfrm>
            <a:off x="1477079" y="4408614"/>
            <a:ext cx="5199355" cy="1973767"/>
            <a:chOff x="1407089" y="3698713"/>
            <a:chExt cx="5199355" cy="1973767"/>
          </a:xfrm>
        </p:grpSpPr>
        <p:grpSp>
          <p:nvGrpSpPr>
            <p:cNvPr id="10" name="ïSḷïḓé"/>
            <p:cNvGrpSpPr/>
            <p:nvPr/>
          </p:nvGrpSpPr>
          <p:grpSpPr>
            <a:xfrm>
              <a:off x="1407089" y="3698713"/>
              <a:ext cx="1718927" cy="1973767"/>
              <a:chOff x="1842758" y="3546357"/>
              <a:chExt cx="1869123" cy="2146232"/>
            </a:xfrm>
          </p:grpSpPr>
          <p:sp>
            <p:nvSpPr>
              <p:cNvPr id="26" name="iṥļïḓê"/>
              <p:cNvSpPr txBox="1"/>
              <p:nvPr/>
            </p:nvSpPr>
            <p:spPr>
              <a:xfrm>
                <a:off x="1842758" y="3546357"/>
                <a:ext cx="1869123" cy="385791"/>
              </a:xfrm>
              <a:prstGeom prst="rect">
                <a:avLst/>
              </a:prstGeom>
              <a:no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i="1" dirty="0">
                    <a:cs typeface="+mn-ea"/>
                    <a:sym typeface="+mn-lt"/>
                  </a:rPr>
                  <a:t>01.</a:t>
                </a:r>
                <a:r>
                  <a:rPr lang="zh-CN" altLang="en-US" sz="1600" dirty="0">
                    <a:cs typeface="+mn-ea"/>
                    <a:sym typeface="+mn-lt"/>
                  </a:rPr>
                  <a:t>添加标题</a:t>
                </a:r>
                <a:endParaRPr lang="en-US" altLang="zh-CN" sz="1600" i="1" dirty="0">
                  <a:cs typeface="+mn-ea"/>
                  <a:sym typeface="+mn-lt"/>
                </a:endParaRPr>
              </a:p>
            </p:txBody>
          </p:sp>
          <p:sp>
            <p:nvSpPr>
              <p:cNvPr id="11" name="íṧḷíḋê"/>
              <p:cNvSpPr txBox="1"/>
              <p:nvPr/>
            </p:nvSpPr>
            <p:spPr>
              <a:xfrm>
                <a:off x="1842758" y="3932149"/>
                <a:ext cx="1869123" cy="1760440"/>
              </a:xfrm>
              <a:prstGeom prst="rect">
                <a:avLst/>
              </a:prstGeom>
              <a:noFill/>
              <a:ln>
                <a:noFill/>
              </a:ln>
            </p:spPr>
            <p:txBody>
              <a:bodyPr spcFirstLastPara="1" wrap="square" lIns="91440" tIns="45720" rIns="91440" bIns="45720" anchor="t" anchorCtr="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p:txBody>
          </p:sp>
        </p:grpSp>
        <p:grpSp>
          <p:nvGrpSpPr>
            <p:cNvPr id="12" name="íṩ1ïḓè"/>
            <p:cNvGrpSpPr/>
            <p:nvPr/>
          </p:nvGrpSpPr>
          <p:grpSpPr>
            <a:xfrm>
              <a:off x="3147305" y="3698713"/>
              <a:ext cx="1718927" cy="1973767"/>
              <a:chOff x="3735030" y="3546357"/>
              <a:chExt cx="1869123" cy="2146232"/>
            </a:xfrm>
          </p:grpSpPr>
          <p:sp>
            <p:nvSpPr>
              <p:cNvPr id="24" name="íşliḋè"/>
              <p:cNvSpPr txBox="1"/>
              <p:nvPr/>
            </p:nvSpPr>
            <p:spPr>
              <a:xfrm>
                <a:off x="3735030" y="3546357"/>
                <a:ext cx="1869123" cy="385791"/>
              </a:xfrm>
              <a:prstGeom prst="rect">
                <a:avLst/>
              </a:prstGeom>
              <a:no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i="1" dirty="0">
                    <a:cs typeface="+mn-ea"/>
                    <a:sym typeface="+mn-lt"/>
                  </a:rPr>
                  <a:t>02.</a:t>
                </a:r>
                <a:r>
                  <a:rPr lang="zh-CN" altLang="en-US" sz="1600" dirty="0">
                    <a:cs typeface="+mn-ea"/>
                    <a:sym typeface="+mn-lt"/>
                  </a:rPr>
                  <a:t>添加标题</a:t>
                </a:r>
                <a:endParaRPr lang="en-US" altLang="zh-CN" sz="1600" i="1" dirty="0">
                  <a:cs typeface="+mn-ea"/>
                  <a:sym typeface="+mn-lt"/>
                </a:endParaRPr>
              </a:p>
            </p:txBody>
          </p:sp>
          <p:sp>
            <p:nvSpPr>
              <p:cNvPr id="25" name="ïSḻíḓé"/>
              <p:cNvSpPr txBox="1"/>
              <p:nvPr/>
            </p:nvSpPr>
            <p:spPr>
              <a:xfrm>
                <a:off x="3735030" y="3932149"/>
                <a:ext cx="1869123" cy="1760440"/>
              </a:xfrm>
              <a:prstGeom prst="rect">
                <a:avLst/>
              </a:prstGeom>
              <a:noFill/>
              <a:ln>
                <a:noFill/>
              </a:ln>
            </p:spPr>
            <p:txBody>
              <a:bodyPr spcFirstLastPara="1" wrap="square" lIns="91440" tIns="45720" rIns="91440" bIns="45720" anchor="t" anchorCtr="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cs typeface="+mn-ea"/>
                  <a:sym typeface="+mn-lt"/>
                </a:endParaRP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p:txBody>
          </p:sp>
        </p:grpSp>
        <p:grpSp>
          <p:nvGrpSpPr>
            <p:cNvPr id="13" name="ïšḻîḑè"/>
            <p:cNvGrpSpPr/>
            <p:nvPr/>
          </p:nvGrpSpPr>
          <p:grpSpPr>
            <a:xfrm>
              <a:off x="4887517" y="3698713"/>
              <a:ext cx="1718927" cy="1973767"/>
              <a:chOff x="5627302" y="3546357"/>
              <a:chExt cx="1869123" cy="2146232"/>
            </a:xfrm>
          </p:grpSpPr>
          <p:sp>
            <p:nvSpPr>
              <p:cNvPr id="22" name="iṡlíḍê"/>
              <p:cNvSpPr txBox="1"/>
              <p:nvPr/>
            </p:nvSpPr>
            <p:spPr>
              <a:xfrm>
                <a:off x="5627302" y="3546357"/>
                <a:ext cx="1869123" cy="385791"/>
              </a:xfrm>
              <a:prstGeom prst="rect">
                <a:avLst/>
              </a:prstGeom>
              <a:no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i="1" dirty="0">
                    <a:cs typeface="+mn-ea"/>
                    <a:sym typeface="+mn-lt"/>
                  </a:rPr>
                  <a:t>03.</a:t>
                </a:r>
                <a:r>
                  <a:rPr lang="zh-CN" altLang="en-US" sz="1600" dirty="0">
                    <a:cs typeface="+mn-ea"/>
                    <a:sym typeface="+mn-lt"/>
                  </a:rPr>
                  <a:t>添加标题</a:t>
                </a:r>
                <a:endParaRPr lang="en-US" altLang="zh-CN" sz="1600" i="1" dirty="0">
                  <a:cs typeface="+mn-ea"/>
                  <a:sym typeface="+mn-lt"/>
                </a:endParaRPr>
              </a:p>
            </p:txBody>
          </p:sp>
          <p:sp>
            <p:nvSpPr>
              <p:cNvPr id="23" name="iSļïḑe"/>
              <p:cNvSpPr txBox="1"/>
              <p:nvPr/>
            </p:nvSpPr>
            <p:spPr>
              <a:xfrm>
                <a:off x="5627302" y="3932149"/>
                <a:ext cx="1869123" cy="1760440"/>
              </a:xfrm>
              <a:prstGeom prst="rect">
                <a:avLst/>
              </a:prstGeom>
              <a:noFill/>
              <a:ln>
                <a:noFill/>
              </a:ln>
            </p:spPr>
            <p:txBody>
              <a:bodyPr spcFirstLastPara="1" wrap="square" lIns="91440" tIns="45720" rIns="91440" bIns="45720" anchor="t" anchorCtr="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cs typeface="+mn-ea"/>
                  <a:sym typeface="+mn-lt"/>
                </a:endParaRP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p:txBody>
          </p:sp>
        </p:grpSp>
      </p:grpSp>
      <p:sp>
        <p:nvSpPr>
          <p:cNvPr id="35" name="i$ľïḋé"/>
          <p:cNvSpPr txBox="1"/>
          <p:nvPr/>
        </p:nvSpPr>
        <p:spPr>
          <a:xfrm>
            <a:off x="7647094" y="4333397"/>
            <a:ext cx="2929032" cy="221526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74000"/>
              </a:lnSpc>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请替换文字内容，修改文字内容，也可以直接复制你的内容到此请替换文字内容请替换文字内容，修改文字内容，也可以直接复制你的内容到此请替换文字内容</a:t>
            </a:r>
            <a:endParaRPr lang="en-US" altLang="zh-CN" sz="1200" dirty="0">
              <a:solidFill>
                <a:schemeClr val="tx1">
                  <a:lumMod val="50000"/>
                  <a:lumOff val="50000"/>
                </a:schemeClr>
              </a:solidFill>
              <a:cs typeface="+mn-ea"/>
              <a:sym typeface="+mn-lt"/>
            </a:endParaRPr>
          </a:p>
          <a:p>
            <a:pPr>
              <a:lnSpc>
                <a:spcPct val="174000"/>
              </a:lnSpc>
            </a:pPr>
            <a:endParaRPr lang="en-US" sz="1200" dirty="0">
              <a:cs typeface="+mn-ea"/>
              <a:sym typeface="+mn-lt"/>
            </a:endParaRPr>
          </a:p>
        </p:txBody>
      </p:sp>
      <p:grpSp>
        <p:nvGrpSpPr>
          <p:cNvPr id="42" name="组合 41"/>
          <p:cNvGrpSpPr/>
          <p:nvPr/>
        </p:nvGrpSpPr>
        <p:grpSpPr>
          <a:xfrm>
            <a:off x="850490" y="929430"/>
            <a:ext cx="10594256" cy="814742"/>
            <a:chOff x="850490" y="929430"/>
            <a:chExt cx="10594256" cy="814742"/>
          </a:xfrm>
        </p:grpSpPr>
        <p:sp>
          <p:nvSpPr>
            <p:cNvPr id="43" name="文本框 42"/>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02</a:t>
              </a:r>
              <a:endParaRPr lang="zh-CN" altLang="en-US" sz="4400" dirty="0">
                <a:solidFill>
                  <a:srgbClr val="568464"/>
                </a:solidFill>
                <a:cs typeface="+mn-ea"/>
                <a:sym typeface="+mn-lt"/>
              </a:endParaRPr>
            </a:p>
          </p:txBody>
        </p:sp>
        <p:sp>
          <p:nvSpPr>
            <p:cNvPr id="44" name="文本框 43"/>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45" name="文本框 44"/>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6" name="直接连接符 45"/>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a14:imgEffect>
                    <a14:imgEffect>
                      <a14:colorTemperature colorTemp="4700"/>
                    </a14:imgEffect>
                  </a14:imgLayer>
                </a14:imgProps>
              </a:ext>
            </a:extLst>
          </a:blip>
          <a:srcRect b="43163"/>
          <a:stretch>
            <a:fillRect/>
          </a:stretch>
        </p:blipFill>
        <p:spPr>
          <a:xfrm>
            <a:off x="2166530" y="1670008"/>
            <a:ext cx="7962176" cy="228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87853"/>
            <a:chOff x="0" y="0"/>
            <a:chExt cx="12192000" cy="6887853"/>
          </a:xfrm>
        </p:grpSpPr>
        <p:pic>
          <p:nvPicPr>
            <p:cNvPr id="58" name="图片 57"/>
            <p:cNvPicPr>
              <a:picLocks noChangeAspect="1"/>
            </p:cNvPicPr>
            <p:nvPr/>
          </p:nvPicPr>
          <p:blipFill>
            <a:blip r:embed="rId3" cstate="screen"/>
            <a:stretch>
              <a:fillRect/>
            </a:stretch>
          </p:blipFill>
          <p:spPr>
            <a:xfrm>
              <a:off x="0" y="0"/>
              <a:ext cx="12192000" cy="6858000"/>
            </a:xfrm>
            <a:prstGeom prst="rect">
              <a:avLst/>
            </a:prstGeom>
          </p:spPr>
        </p:pic>
        <p:sp>
          <p:nvSpPr>
            <p:cNvPr id="59" name="矩形 58"/>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p:nvPr/>
          </p:nvGrpSpPr>
          <p:grpSpPr>
            <a:xfrm>
              <a:off x="0" y="3222024"/>
              <a:ext cx="12192000" cy="3665829"/>
              <a:chOff x="0" y="2390234"/>
              <a:chExt cx="12192000" cy="4499824"/>
            </a:xfrm>
          </p:grpSpPr>
          <p:pic>
            <p:nvPicPr>
              <p:cNvPr id="62" name="图片 61"/>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63" name="图片 62"/>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61" name="图片 60"/>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2" name="组合 1"/>
          <p:cNvGrpSpPr/>
          <p:nvPr/>
        </p:nvGrpSpPr>
        <p:grpSpPr>
          <a:xfrm>
            <a:off x="1632158" y="2236147"/>
            <a:ext cx="8449745" cy="3492355"/>
            <a:chOff x="723752" y="1892141"/>
            <a:chExt cx="10456337" cy="4321697"/>
          </a:xfrm>
        </p:grpSpPr>
        <p:sp>
          <p:nvSpPr>
            <p:cNvPr id="9" name="Freeform 5"/>
            <p:cNvSpPr/>
            <p:nvPr/>
          </p:nvSpPr>
          <p:spPr bwMode="auto">
            <a:xfrm>
              <a:off x="1077914" y="2058990"/>
              <a:ext cx="2211388" cy="2543175"/>
            </a:xfrm>
            <a:custGeom>
              <a:avLst/>
              <a:gdLst>
                <a:gd name="T0" fmla="*/ 0 w 758"/>
                <a:gd name="T1" fmla="*/ 757 h 872"/>
                <a:gd name="T2" fmla="*/ 407 w 758"/>
                <a:gd name="T3" fmla="*/ 757 h 872"/>
                <a:gd name="T4" fmla="*/ 485 w 758"/>
                <a:gd name="T5" fmla="*/ 872 h 872"/>
                <a:gd name="T6" fmla="*/ 563 w 758"/>
                <a:gd name="T7" fmla="*/ 757 h 872"/>
                <a:gd name="T8" fmla="*/ 563 w 758"/>
                <a:gd name="T9" fmla="*/ 757 h 872"/>
                <a:gd name="T10" fmla="*/ 758 w 758"/>
                <a:gd name="T11" fmla="*/ 554 h 872"/>
                <a:gd name="T12" fmla="*/ 758 w 758"/>
                <a:gd name="T13" fmla="*/ 0 h 872"/>
                <a:gd name="T14" fmla="*/ 0 w 758"/>
                <a:gd name="T15" fmla="*/ 757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872">
                  <a:moveTo>
                    <a:pt x="0" y="757"/>
                  </a:moveTo>
                  <a:cubicBezTo>
                    <a:pt x="407" y="757"/>
                    <a:pt x="407" y="757"/>
                    <a:pt x="407" y="757"/>
                  </a:cubicBezTo>
                  <a:cubicBezTo>
                    <a:pt x="485" y="872"/>
                    <a:pt x="485" y="872"/>
                    <a:pt x="485" y="872"/>
                  </a:cubicBezTo>
                  <a:cubicBezTo>
                    <a:pt x="563" y="757"/>
                    <a:pt x="563" y="757"/>
                    <a:pt x="563" y="757"/>
                  </a:cubicBezTo>
                  <a:cubicBezTo>
                    <a:pt x="563" y="757"/>
                    <a:pt x="563" y="757"/>
                    <a:pt x="563" y="757"/>
                  </a:cubicBezTo>
                  <a:cubicBezTo>
                    <a:pt x="671" y="753"/>
                    <a:pt x="758" y="664"/>
                    <a:pt x="758" y="554"/>
                  </a:cubicBezTo>
                  <a:cubicBezTo>
                    <a:pt x="758" y="0"/>
                    <a:pt x="758" y="0"/>
                    <a:pt x="758" y="0"/>
                  </a:cubicBezTo>
                  <a:lnTo>
                    <a:pt x="0" y="757"/>
                  </a:lnTo>
                  <a:close/>
                </a:path>
              </a:pathLst>
            </a:custGeom>
            <a:solidFill>
              <a:srgbClr val="006263"/>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0" name="Freeform 6"/>
            <p:cNvSpPr/>
            <p:nvPr/>
          </p:nvSpPr>
          <p:spPr bwMode="auto">
            <a:xfrm>
              <a:off x="911226" y="2138363"/>
              <a:ext cx="285751" cy="376239"/>
            </a:xfrm>
            <a:custGeom>
              <a:avLst/>
              <a:gdLst>
                <a:gd name="T0" fmla="*/ 0 w 180"/>
                <a:gd name="T1" fmla="*/ 82 h 237"/>
                <a:gd name="T2" fmla="*/ 180 w 180"/>
                <a:gd name="T3" fmla="*/ 237 h 237"/>
                <a:gd name="T4" fmla="*/ 180 w 180"/>
                <a:gd name="T5" fmla="*/ 0 h 237"/>
                <a:gd name="T6" fmla="*/ 0 w 180"/>
                <a:gd name="T7" fmla="*/ 0 h 237"/>
                <a:gd name="T8" fmla="*/ 0 w 180"/>
                <a:gd name="T9" fmla="*/ 82 h 237"/>
              </a:gdLst>
              <a:ahLst/>
              <a:cxnLst>
                <a:cxn ang="0">
                  <a:pos x="T0" y="T1"/>
                </a:cxn>
                <a:cxn ang="0">
                  <a:pos x="T2" y="T3"/>
                </a:cxn>
                <a:cxn ang="0">
                  <a:pos x="T4" y="T5"/>
                </a:cxn>
                <a:cxn ang="0">
                  <a:pos x="T6" y="T7"/>
                </a:cxn>
                <a:cxn ang="0">
                  <a:pos x="T8" y="T9"/>
                </a:cxn>
              </a:cxnLst>
              <a:rect l="0" t="0" r="r" b="b"/>
              <a:pathLst>
                <a:path w="180" h="237">
                  <a:moveTo>
                    <a:pt x="0" y="82"/>
                  </a:moveTo>
                  <a:lnTo>
                    <a:pt x="180" y="237"/>
                  </a:lnTo>
                  <a:lnTo>
                    <a:pt x="180" y="0"/>
                  </a:lnTo>
                  <a:lnTo>
                    <a:pt x="0" y="0"/>
                  </a:lnTo>
                  <a:lnTo>
                    <a:pt x="0" y="82"/>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1" name="Freeform 7"/>
            <p:cNvSpPr/>
            <p:nvPr/>
          </p:nvSpPr>
          <p:spPr bwMode="auto">
            <a:xfrm>
              <a:off x="1077914" y="2058988"/>
              <a:ext cx="2211388" cy="2208213"/>
            </a:xfrm>
            <a:custGeom>
              <a:avLst/>
              <a:gdLst>
                <a:gd name="T0" fmla="*/ 758 w 758"/>
                <a:gd name="T1" fmla="*/ 0 h 757"/>
                <a:gd name="T2" fmla="*/ 0 w 758"/>
                <a:gd name="T3" fmla="*/ 757 h 757"/>
                <a:gd name="T4" fmla="*/ 0 w 758"/>
                <a:gd name="T5" fmla="*/ 0 h 757"/>
                <a:gd name="T6" fmla="*/ 758 w 758"/>
                <a:gd name="T7" fmla="*/ 0 h 757"/>
              </a:gdLst>
              <a:ahLst/>
              <a:cxnLst>
                <a:cxn ang="0">
                  <a:pos x="T0" y="T1"/>
                </a:cxn>
                <a:cxn ang="0">
                  <a:pos x="T2" y="T3"/>
                </a:cxn>
                <a:cxn ang="0">
                  <a:pos x="T4" y="T5"/>
                </a:cxn>
                <a:cxn ang="0">
                  <a:pos x="T6" y="T7"/>
                </a:cxn>
              </a:cxnLst>
              <a:rect l="0" t="0" r="r" b="b"/>
              <a:pathLst>
                <a:path w="758" h="757">
                  <a:moveTo>
                    <a:pt x="758" y="0"/>
                  </a:moveTo>
                  <a:cubicBezTo>
                    <a:pt x="758" y="418"/>
                    <a:pt x="419" y="757"/>
                    <a:pt x="0" y="757"/>
                  </a:cubicBezTo>
                  <a:cubicBezTo>
                    <a:pt x="0" y="0"/>
                    <a:pt x="0" y="0"/>
                    <a:pt x="0" y="0"/>
                  </a:cubicBezTo>
                  <a:lnTo>
                    <a:pt x="758" y="0"/>
                  </a:lnTo>
                  <a:close/>
                </a:path>
              </a:pathLst>
            </a:custGeom>
            <a:solidFill>
              <a:schemeClr val="bg1"/>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2" name="Freeform 8"/>
            <p:cNvSpPr/>
            <p:nvPr/>
          </p:nvSpPr>
          <p:spPr bwMode="auto">
            <a:xfrm>
              <a:off x="911225" y="1901826"/>
              <a:ext cx="1354139" cy="366713"/>
            </a:xfrm>
            <a:custGeom>
              <a:avLst/>
              <a:gdLst>
                <a:gd name="T0" fmla="*/ 405 w 464"/>
                <a:gd name="T1" fmla="*/ 126 h 126"/>
                <a:gd name="T2" fmla="*/ 0 w 464"/>
                <a:gd name="T3" fmla="*/ 126 h 126"/>
                <a:gd name="T4" fmla="*/ 0 w 464"/>
                <a:gd name="T5" fmla="*/ 0 h 126"/>
                <a:gd name="T6" fmla="*/ 405 w 464"/>
                <a:gd name="T7" fmla="*/ 0 h 126"/>
                <a:gd name="T8" fmla="*/ 464 w 464"/>
                <a:gd name="T9" fmla="*/ 58 h 126"/>
                <a:gd name="T10" fmla="*/ 464 w 464"/>
                <a:gd name="T11" fmla="*/ 67 h 126"/>
                <a:gd name="T12" fmla="*/ 405 w 4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464" h="126">
                  <a:moveTo>
                    <a:pt x="405" y="126"/>
                  </a:moveTo>
                  <a:cubicBezTo>
                    <a:pt x="0" y="126"/>
                    <a:pt x="0" y="126"/>
                    <a:pt x="0" y="126"/>
                  </a:cubicBezTo>
                  <a:cubicBezTo>
                    <a:pt x="0" y="0"/>
                    <a:pt x="0" y="0"/>
                    <a:pt x="0" y="0"/>
                  </a:cubicBezTo>
                  <a:cubicBezTo>
                    <a:pt x="405" y="0"/>
                    <a:pt x="405" y="0"/>
                    <a:pt x="405" y="0"/>
                  </a:cubicBezTo>
                  <a:cubicBezTo>
                    <a:pt x="438" y="0"/>
                    <a:pt x="464" y="26"/>
                    <a:pt x="464" y="58"/>
                  </a:cubicBezTo>
                  <a:cubicBezTo>
                    <a:pt x="464" y="67"/>
                    <a:pt x="464" y="67"/>
                    <a:pt x="464" y="67"/>
                  </a:cubicBezTo>
                  <a:cubicBezTo>
                    <a:pt x="464" y="99"/>
                    <a:pt x="438" y="126"/>
                    <a:pt x="405" y="126"/>
                  </a:cubicBezTo>
                  <a:close/>
                </a:path>
              </a:pathLst>
            </a:custGeom>
            <a:solidFill>
              <a:srgbClr val="006263"/>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6" name="TextBox 22"/>
            <p:cNvSpPr txBox="1"/>
            <p:nvPr/>
          </p:nvSpPr>
          <p:spPr>
            <a:xfrm>
              <a:off x="1352214" y="2549133"/>
              <a:ext cx="1371116" cy="422761"/>
            </a:xfrm>
            <a:prstGeom prst="rect">
              <a:avLst/>
            </a:prstGeom>
            <a:noFill/>
          </p:spPr>
          <p:txBody>
            <a:bodyPr wrap="none" rtlCol="0">
              <a:spAutoFit/>
            </a:bodyPr>
            <a:lstStyle/>
            <a:p>
              <a:pPr>
                <a:lnSpc>
                  <a:spcPct val="90000"/>
                </a:lnSpc>
              </a:pPr>
              <a:r>
                <a:rPr lang="zh-CN" altLang="en-US" dirty="0">
                  <a:solidFill>
                    <a:schemeClr val="accent6">
                      <a:lumMod val="50000"/>
                    </a:schemeClr>
                  </a:solidFill>
                  <a:cs typeface="+mn-ea"/>
                  <a:sym typeface="+mn-lt"/>
                </a:rPr>
                <a:t>添加标题</a:t>
              </a:r>
              <a:endParaRPr lang="en-US" dirty="0">
                <a:solidFill>
                  <a:schemeClr val="accent6">
                    <a:lumMod val="50000"/>
                  </a:schemeClr>
                </a:solidFill>
                <a:cs typeface="+mn-ea"/>
                <a:sym typeface="+mn-lt"/>
              </a:endParaRPr>
            </a:p>
          </p:txBody>
        </p:sp>
        <p:sp>
          <p:nvSpPr>
            <p:cNvPr id="7" name="TextBox 25"/>
            <p:cNvSpPr txBox="1"/>
            <p:nvPr/>
          </p:nvSpPr>
          <p:spPr>
            <a:xfrm>
              <a:off x="1357168" y="3041575"/>
              <a:ext cx="1413640" cy="379278"/>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输入小标题</a:t>
              </a:r>
              <a:endParaRPr lang="en-US" altLang="zh-CN" sz="1050" dirty="0">
                <a:solidFill>
                  <a:schemeClr val="bg2">
                    <a:lumMod val="50000"/>
                  </a:schemeClr>
                </a:solidFill>
                <a:cs typeface="+mn-ea"/>
                <a:sym typeface="+mn-lt"/>
              </a:endParaRPr>
            </a:p>
          </p:txBody>
        </p:sp>
        <p:sp>
          <p:nvSpPr>
            <p:cNvPr id="8" name="TextBox 22"/>
            <p:cNvSpPr txBox="1"/>
            <p:nvPr/>
          </p:nvSpPr>
          <p:spPr>
            <a:xfrm>
              <a:off x="1196977" y="1892141"/>
              <a:ext cx="653026" cy="525595"/>
            </a:xfrm>
            <a:prstGeom prst="rect">
              <a:avLst/>
            </a:prstGeom>
            <a:noFill/>
          </p:spPr>
          <p:txBody>
            <a:bodyPr wrap="none" rtlCol="0">
              <a:spAutoFit/>
            </a:bodyPr>
            <a:lstStyle/>
            <a:p>
              <a:pPr>
                <a:lnSpc>
                  <a:spcPct val="90000"/>
                </a:lnSpc>
              </a:pPr>
              <a:r>
                <a:rPr lang="en-US" altLang="zh-CN" sz="2400" dirty="0">
                  <a:solidFill>
                    <a:schemeClr val="bg1"/>
                  </a:solidFill>
                  <a:cs typeface="+mn-ea"/>
                  <a:sym typeface="+mn-lt"/>
                </a:rPr>
                <a:t>01</a:t>
              </a:r>
              <a:endParaRPr lang="en-US" sz="2400" dirty="0">
                <a:solidFill>
                  <a:schemeClr val="bg1"/>
                </a:solidFill>
                <a:cs typeface="+mn-ea"/>
                <a:sym typeface="+mn-lt"/>
              </a:endParaRPr>
            </a:p>
          </p:txBody>
        </p:sp>
        <p:sp>
          <p:nvSpPr>
            <p:cNvPr id="13" name="Freeform 5"/>
            <p:cNvSpPr/>
            <p:nvPr/>
          </p:nvSpPr>
          <p:spPr bwMode="auto">
            <a:xfrm>
              <a:off x="3627625" y="2058990"/>
              <a:ext cx="2211388" cy="2543175"/>
            </a:xfrm>
            <a:custGeom>
              <a:avLst/>
              <a:gdLst>
                <a:gd name="T0" fmla="*/ 0 w 758"/>
                <a:gd name="T1" fmla="*/ 757 h 872"/>
                <a:gd name="T2" fmla="*/ 407 w 758"/>
                <a:gd name="T3" fmla="*/ 757 h 872"/>
                <a:gd name="T4" fmla="*/ 485 w 758"/>
                <a:gd name="T5" fmla="*/ 872 h 872"/>
                <a:gd name="T6" fmla="*/ 563 w 758"/>
                <a:gd name="T7" fmla="*/ 757 h 872"/>
                <a:gd name="T8" fmla="*/ 563 w 758"/>
                <a:gd name="T9" fmla="*/ 757 h 872"/>
                <a:gd name="T10" fmla="*/ 758 w 758"/>
                <a:gd name="T11" fmla="*/ 554 h 872"/>
                <a:gd name="T12" fmla="*/ 758 w 758"/>
                <a:gd name="T13" fmla="*/ 0 h 872"/>
                <a:gd name="T14" fmla="*/ 0 w 758"/>
                <a:gd name="T15" fmla="*/ 757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872">
                  <a:moveTo>
                    <a:pt x="0" y="757"/>
                  </a:moveTo>
                  <a:cubicBezTo>
                    <a:pt x="407" y="757"/>
                    <a:pt x="407" y="757"/>
                    <a:pt x="407" y="757"/>
                  </a:cubicBezTo>
                  <a:cubicBezTo>
                    <a:pt x="485" y="872"/>
                    <a:pt x="485" y="872"/>
                    <a:pt x="485" y="872"/>
                  </a:cubicBezTo>
                  <a:cubicBezTo>
                    <a:pt x="563" y="757"/>
                    <a:pt x="563" y="757"/>
                    <a:pt x="563" y="757"/>
                  </a:cubicBezTo>
                  <a:cubicBezTo>
                    <a:pt x="563" y="757"/>
                    <a:pt x="563" y="757"/>
                    <a:pt x="563" y="757"/>
                  </a:cubicBezTo>
                  <a:cubicBezTo>
                    <a:pt x="671" y="753"/>
                    <a:pt x="758" y="664"/>
                    <a:pt x="758" y="554"/>
                  </a:cubicBezTo>
                  <a:cubicBezTo>
                    <a:pt x="758" y="0"/>
                    <a:pt x="758" y="0"/>
                    <a:pt x="758" y="0"/>
                  </a:cubicBezTo>
                  <a:lnTo>
                    <a:pt x="0" y="757"/>
                  </a:lnTo>
                  <a:close/>
                </a:path>
              </a:pathLst>
            </a:custGeom>
            <a:solidFill>
              <a:srgbClr val="E56239"/>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4" name="Freeform 6"/>
            <p:cNvSpPr/>
            <p:nvPr/>
          </p:nvSpPr>
          <p:spPr bwMode="auto">
            <a:xfrm>
              <a:off x="3460937" y="2138363"/>
              <a:ext cx="285751" cy="376239"/>
            </a:xfrm>
            <a:custGeom>
              <a:avLst/>
              <a:gdLst>
                <a:gd name="T0" fmla="*/ 0 w 180"/>
                <a:gd name="T1" fmla="*/ 82 h 237"/>
                <a:gd name="T2" fmla="*/ 180 w 180"/>
                <a:gd name="T3" fmla="*/ 237 h 237"/>
                <a:gd name="T4" fmla="*/ 180 w 180"/>
                <a:gd name="T5" fmla="*/ 0 h 237"/>
                <a:gd name="T6" fmla="*/ 0 w 180"/>
                <a:gd name="T7" fmla="*/ 0 h 237"/>
                <a:gd name="T8" fmla="*/ 0 w 180"/>
                <a:gd name="T9" fmla="*/ 82 h 237"/>
              </a:gdLst>
              <a:ahLst/>
              <a:cxnLst>
                <a:cxn ang="0">
                  <a:pos x="T0" y="T1"/>
                </a:cxn>
                <a:cxn ang="0">
                  <a:pos x="T2" y="T3"/>
                </a:cxn>
                <a:cxn ang="0">
                  <a:pos x="T4" y="T5"/>
                </a:cxn>
                <a:cxn ang="0">
                  <a:pos x="T6" y="T7"/>
                </a:cxn>
                <a:cxn ang="0">
                  <a:pos x="T8" y="T9"/>
                </a:cxn>
              </a:cxnLst>
              <a:rect l="0" t="0" r="r" b="b"/>
              <a:pathLst>
                <a:path w="180" h="237">
                  <a:moveTo>
                    <a:pt x="0" y="82"/>
                  </a:moveTo>
                  <a:lnTo>
                    <a:pt x="180" y="237"/>
                  </a:lnTo>
                  <a:lnTo>
                    <a:pt x="180" y="0"/>
                  </a:lnTo>
                  <a:lnTo>
                    <a:pt x="0" y="0"/>
                  </a:lnTo>
                  <a:lnTo>
                    <a:pt x="0" y="82"/>
                  </a:lnTo>
                  <a:close/>
                </a:path>
              </a:pathLst>
            </a:custGeom>
            <a:solidFill>
              <a:schemeClr val="accent2"/>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5" name="Freeform 7"/>
            <p:cNvSpPr/>
            <p:nvPr/>
          </p:nvSpPr>
          <p:spPr bwMode="auto">
            <a:xfrm>
              <a:off x="3627625" y="2058988"/>
              <a:ext cx="2211388" cy="2208213"/>
            </a:xfrm>
            <a:custGeom>
              <a:avLst/>
              <a:gdLst>
                <a:gd name="T0" fmla="*/ 758 w 758"/>
                <a:gd name="T1" fmla="*/ 0 h 757"/>
                <a:gd name="T2" fmla="*/ 0 w 758"/>
                <a:gd name="T3" fmla="*/ 757 h 757"/>
                <a:gd name="T4" fmla="*/ 0 w 758"/>
                <a:gd name="T5" fmla="*/ 0 h 757"/>
                <a:gd name="T6" fmla="*/ 758 w 758"/>
                <a:gd name="T7" fmla="*/ 0 h 757"/>
              </a:gdLst>
              <a:ahLst/>
              <a:cxnLst>
                <a:cxn ang="0">
                  <a:pos x="T0" y="T1"/>
                </a:cxn>
                <a:cxn ang="0">
                  <a:pos x="T2" y="T3"/>
                </a:cxn>
                <a:cxn ang="0">
                  <a:pos x="T4" y="T5"/>
                </a:cxn>
                <a:cxn ang="0">
                  <a:pos x="T6" y="T7"/>
                </a:cxn>
              </a:cxnLst>
              <a:rect l="0" t="0" r="r" b="b"/>
              <a:pathLst>
                <a:path w="758" h="757">
                  <a:moveTo>
                    <a:pt x="758" y="0"/>
                  </a:moveTo>
                  <a:cubicBezTo>
                    <a:pt x="758" y="418"/>
                    <a:pt x="419" y="757"/>
                    <a:pt x="0" y="757"/>
                  </a:cubicBezTo>
                  <a:cubicBezTo>
                    <a:pt x="0" y="0"/>
                    <a:pt x="0" y="0"/>
                    <a:pt x="0" y="0"/>
                  </a:cubicBezTo>
                  <a:lnTo>
                    <a:pt x="758" y="0"/>
                  </a:lnTo>
                  <a:close/>
                </a:path>
              </a:pathLst>
            </a:custGeom>
            <a:solidFill>
              <a:schemeClr val="bg1"/>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6" name="Freeform 8"/>
            <p:cNvSpPr/>
            <p:nvPr/>
          </p:nvSpPr>
          <p:spPr bwMode="auto">
            <a:xfrm>
              <a:off x="3460936" y="1901826"/>
              <a:ext cx="1354139" cy="366713"/>
            </a:xfrm>
            <a:custGeom>
              <a:avLst/>
              <a:gdLst>
                <a:gd name="T0" fmla="*/ 405 w 464"/>
                <a:gd name="T1" fmla="*/ 126 h 126"/>
                <a:gd name="T2" fmla="*/ 0 w 464"/>
                <a:gd name="T3" fmla="*/ 126 h 126"/>
                <a:gd name="T4" fmla="*/ 0 w 464"/>
                <a:gd name="T5" fmla="*/ 0 h 126"/>
                <a:gd name="T6" fmla="*/ 405 w 464"/>
                <a:gd name="T7" fmla="*/ 0 h 126"/>
                <a:gd name="T8" fmla="*/ 464 w 464"/>
                <a:gd name="T9" fmla="*/ 58 h 126"/>
                <a:gd name="T10" fmla="*/ 464 w 464"/>
                <a:gd name="T11" fmla="*/ 67 h 126"/>
                <a:gd name="T12" fmla="*/ 405 w 4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464" h="126">
                  <a:moveTo>
                    <a:pt x="405" y="126"/>
                  </a:moveTo>
                  <a:cubicBezTo>
                    <a:pt x="0" y="126"/>
                    <a:pt x="0" y="126"/>
                    <a:pt x="0" y="126"/>
                  </a:cubicBezTo>
                  <a:cubicBezTo>
                    <a:pt x="0" y="0"/>
                    <a:pt x="0" y="0"/>
                    <a:pt x="0" y="0"/>
                  </a:cubicBezTo>
                  <a:cubicBezTo>
                    <a:pt x="405" y="0"/>
                    <a:pt x="405" y="0"/>
                    <a:pt x="405" y="0"/>
                  </a:cubicBezTo>
                  <a:cubicBezTo>
                    <a:pt x="438" y="0"/>
                    <a:pt x="464" y="26"/>
                    <a:pt x="464" y="58"/>
                  </a:cubicBezTo>
                  <a:cubicBezTo>
                    <a:pt x="464" y="67"/>
                    <a:pt x="464" y="67"/>
                    <a:pt x="464" y="67"/>
                  </a:cubicBezTo>
                  <a:cubicBezTo>
                    <a:pt x="464" y="99"/>
                    <a:pt x="438" y="126"/>
                    <a:pt x="405" y="126"/>
                  </a:cubicBezTo>
                  <a:close/>
                </a:path>
              </a:pathLst>
            </a:custGeom>
            <a:solidFill>
              <a:srgbClr val="E56239"/>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17" name="TextBox 22"/>
            <p:cNvSpPr txBox="1"/>
            <p:nvPr/>
          </p:nvSpPr>
          <p:spPr>
            <a:xfrm>
              <a:off x="3901925" y="2549133"/>
              <a:ext cx="1371116" cy="422761"/>
            </a:xfrm>
            <a:prstGeom prst="rect">
              <a:avLst/>
            </a:prstGeom>
            <a:noFill/>
          </p:spPr>
          <p:txBody>
            <a:bodyPr wrap="none" rtlCol="0">
              <a:spAutoFit/>
            </a:bodyPr>
            <a:lstStyle/>
            <a:p>
              <a:pPr>
                <a:lnSpc>
                  <a:spcPct val="90000"/>
                </a:lnSpc>
              </a:pPr>
              <a:r>
                <a:rPr lang="zh-CN" altLang="en-US" dirty="0">
                  <a:solidFill>
                    <a:schemeClr val="accent6">
                      <a:lumMod val="50000"/>
                    </a:schemeClr>
                  </a:solidFill>
                  <a:cs typeface="+mn-ea"/>
                  <a:sym typeface="+mn-lt"/>
                </a:rPr>
                <a:t>添加标题</a:t>
              </a:r>
              <a:endParaRPr lang="en-US" dirty="0">
                <a:solidFill>
                  <a:schemeClr val="accent6">
                    <a:lumMod val="50000"/>
                  </a:schemeClr>
                </a:solidFill>
                <a:cs typeface="+mn-ea"/>
                <a:sym typeface="+mn-lt"/>
              </a:endParaRPr>
            </a:p>
          </p:txBody>
        </p:sp>
        <p:sp>
          <p:nvSpPr>
            <p:cNvPr id="18" name="TextBox 25"/>
            <p:cNvSpPr txBox="1"/>
            <p:nvPr/>
          </p:nvSpPr>
          <p:spPr>
            <a:xfrm>
              <a:off x="3906878" y="3041575"/>
              <a:ext cx="1413640" cy="379278"/>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输入小标题</a:t>
              </a:r>
              <a:endParaRPr lang="en-US" altLang="zh-CN" sz="1050" dirty="0">
                <a:solidFill>
                  <a:schemeClr val="bg2">
                    <a:lumMod val="50000"/>
                  </a:schemeClr>
                </a:solidFill>
                <a:cs typeface="+mn-ea"/>
                <a:sym typeface="+mn-lt"/>
              </a:endParaRPr>
            </a:p>
          </p:txBody>
        </p:sp>
        <p:sp>
          <p:nvSpPr>
            <p:cNvPr id="19" name="TextBox 22"/>
            <p:cNvSpPr txBox="1"/>
            <p:nvPr/>
          </p:nvSpPr>
          <p:spPr>
            <a:xfrm>
              <a:off x="3746687" y="1892141"/>
              <a:ext cx="653026" cy="525595"/>
            </a:xfrm>
            <a:prstGeom prst="rect">
              <a:avLst/>
            </a:prstGeom>
            <a:noFill/>
          </p:spPr>
          <p:txBody>
            <a:bodyPr wrap="none" rtlCol="0">
              <a:spAutoFit/>
            </a:bodyPr>
            <a:lstStyle/>
            <a:p>
              <a:pPr>
                <a:lnSpc>
                  <a:spcPct val="90000"/>
                </a:lnSpc>
              </a:pPr>
              <a:r>
                <a:rPr lang="en-US" altLang="zh-CN" sz="2400" dirty="0">
                  <a:solidFill>
                    <a:schemeClr val="bg1"/>
                  </a:solidFill>
                  <a:cs typeface="+mn-ea"/>
                  <a:sym typeface="+mn-lt"/>
                </a:rPr>
                <a:t>02</a:t>
              </a:r>
              <a:endParaRPr lang="en-US" sz="2400" dirty="0">
                <a:solidFill>
                  <a:schemeClr val="bg1"/>
                </a:solidFill>
                <a:cs typeface="+mn-ea"/>
                <a:sym typeface="+mn-lt"/>
              </a:endParaRPr>
            </a:p>
          </p:txBody>
        </p:sp>
        <p:sp>
          <p:nvSpPr>
            <p:cNvPr id="20" name="Freeform 5"/>
            <p:cNvSpPr/>
            <p:nvPr/>
          </p:nvSpPr>
          <p:spPr bwMode="auto">
            <a:xfrm>
              <a:off x="6185129" y="2058990"/>
              <a:ext cx="2211388" cy="2543175"/>
            </a:xfrm>
            <a:custGeom>
              <a:avLst/>
              <a:gdLst>
                <a:gd name="T0" fmla="*/ 0 w 758"/>
                <a:gd name="T1" fmla="*/ 757 h 872"/>
                <a:gd name="T2" fmla="*/ 407 w 758"/>
                <a:gd name="T3" fmla="*/ 757 h 872"/>
                <a:gd name="T4" fmla="*/ 485 w 758"/>
                <a:gd name="T5" fmla="*/ 872 h 872"/>
                <a:gd name="T6" fmla="*/ 563 w 758"/>
                <a:gd name="T7" fmla="*/ 757 h 872"/>
                <a:gd name="T8" fmla="*/ 563 w 758"/>
                <a:gd name="T9" fmla="*/ 757 h 872"/>
                <a:gd name="T10" fmla="*/ 758 w 758"/>
                <a:gd name="T11" fmla="*/ 554 h 872"/>
                <a:gd name="T12" fmla="*/ 758 w 758"/>
                <a:gd name="T13" fmla="*/ 0 h 872"/>
                <a:gd name="T14" fmla="*/ 0 w 758"/>
                <a:gd name="T15" fmla="*/ 757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872">
                  <a:moveTo>
                    <a:pt x="0" y="757"/>
                  </a:moveTo>
                  <a:cubicBezTo>
                    <a:pt x="407" y="757"/>
                    <a:pt x="407" y="757"/>
                    <a:pt x="407" y="757"/>
                  </a:cubicBezTo>
                  <a:cubicBezTo>
                    <a:pt x="485" y="872"/>
                    <a:pt x="485" y="872"/>
                    <a:pt x="485" y="872"/>
                  </a:cubicBezTo>
                  <a:cubicBezTo>
                    <a:pt x="563" y="757"/>
                    <a:pt x="563" y="757"/>
                    <a:pt x="563" y="757"/>
                  </a:cubicBezTo>
                  <a:cubicBezTo>
                    <a:pt x="563" y="757"/>
                    <a:pt x="563" y="757"/>
                    <a:pt x="563" y="757"/>
                  </a:cubicBezTo>
                  <a:cubicBezTo>
                    <a:pt x="671" y="753"/>
                    <a:pt x="758" y="664"/>
                    <a:pt x="758" y="554"/>
                  </a:cubicBezTo>
                  <a:cubicBezTo>
                    <a:pt x="758" y="0"/>
                    <a:pt x="758" y="0"/>
                    <a:pt x="758" y="0"/>
                  </a:cubicBezTo>
                  <a:lnTo>
                    <a:pt x="0" y="757"/>
                  </a:lnTo>
                  <a:close/>
                </a:path>
              </a:pathLst>
            </a:custGeom>
            <a:solidFill>
              <a:srgbClr val="006263"/>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21" name="Freeform 6"/>
            <p:cNvSpPr/>
            <p:nvPr/>
          </p:nvSpPr>
          <p:spPr bwMode="auto">
            <a:xfrm>
              <a:off x="6018441" y="2138363"/>
              <a:ext cx="285751" cy="376239"/>
            </a:xfrm>
            <a:custGeom>
              <a:avLst/>
              <a:gdLst>
                <a:gd name="T0" fmla="*/ 0 w 180"/>
                <a:gd name="T1" fmla="*/ 82 h 237"/>
                <a:gd name="T2" fmla="*/ 180 w 180"/>
                <a:gd name="T3" fmla="*/ 237 h 237"/>
                <a:gd name="T4" fmla="*/ 180 w 180"/>
                <a:gd name="T5" fmla="*/ 0 h 237"/>
                <a:gd name="T6" fmla="*/ 0 w 180"/>
                <a:gd name="T7" fmla="*/ 0 h 237"/>
                <a:gd name="T8" fmla="*/ 0 w 180"/>
                <a:gd name="T9" fmla="*/ 82 h 237"/>
              </a:gdLst>
              <a:ahLst/>
              <a:cxnLst>
                <a:cxn ang="0">
                  <a:pos x="T0" y="T1"/>
                </a:cxn>
                <a:cxn ang="0">
                  <a:pos x="T2" y="T3"/>
                </a:cxn>
                <a:cxn ang="0">
                  <a:pos x="T4" y="T5"/>
                </a:cxn>
                <a:cxn ang="0">
                  <a:pos x="T6" y="T7"/>
                </a:cxn>
                <a:cxn ang="0">
                  <a:pos x="T8" y="T9"/>
                </a:cxn>
              </a:cxnLst>
              <a:rect l="0" t="0" r="r" b="b"/>
              <a:pathLst>
                <a:path w="180" h="237">
                  <a:moveTo>
                    <a:pt x="0" y="82"/>
                  </a:moveTo>
                  <a:lnTo>
                    <a:pt x="180" y="237"/>
                  </a:lnTo>
                  <a:lnTo>
                    <a:pt x="180" y="0"/>
                  </a:lnTo>
                  <a:lnTo>
                    <a:pt x="0" y="0"/>
                  </a:lnTo>
                  <a:lnTo>
                    <a:pt x="0" y="82"/>
                  </a:lnTo>
                  <a:close/>
                </a:path>
              </a:pathLst>
            </a:custGeom>
            <a:solidFill>
              <a:schemeClr val="accent3"/>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22" name="Freeform 7"/>
            <p:cNvSpPr/>
            <p:nvPr/>
          </p:nvSpPr>
          <p:spPr bwMode="auto">
            <a:xfrm>
              <a:off x="6185129" y="2058988"/>
              <a:ext cx="2211388" cy="2208213"/>
            </a:xfrm>
            <a:custGeom>
              <a:avLst/>
              <a:gdLst>
                <a:gd name="T0" fmla="*/ 758 w 758"/>
                <a:gd name="T1" fmla="*/ 0 h 757"/>
                <a:gd name="T2" fmla="*/ 0 w 758"/>
                <a:gd name="T3" fmla="*/ 757 h 757"/>
                <a:gd name="T4" fmla="*/ 0 w 758"/>
                <a:gd name="T5" fmla="*/ 0 h 757"/>
                <a:gd name="T6" fmla="*/ 758 w 758"/>
                <a:gd name="T7" fmla="*/ 0 h 757"/>
              </a:gdLst>
              <a:ahLst/>
              <a:cxnLst>
                <a:cxn ang="0">
                  <a:pos x="T0" y="T1"/>
                </a:cxn>
                <a:cxn ang="0">
                  <a:pos x="T2" y="T3"/>
                </a:cxn>
                <a:cxn ang="0">
                  <a:pos x="T4" y="T5"/>
                </a:cxn>
                <a:cxn ang="0">
                  <a:pos x="T6" y="T7"/>
                </a:cxn>
              </a:cxnLst>
              <a:rect l="0" t="0" r="r" b="b"/>
              <a:pathLst>
                <a:path w="758" h="757">
                  <a:moveTo>
                    <a:pt x="758" y="0"/>
                  </a:moveTo>
                  <a:cubicBezTo>
                    <a:pt x="758" y="418"/>
                    <a:pt x="419" y="757"/>
                    <a:pt x="0" y="757"/>
                  </a:cubicBezTo>
                  <a:cubicBezTo>
                    <a:pt x="0" y="0"/>
                    <a:pt x="0" y="0"/>
                    <a:pt x="0" y="0"/>
                  </a:cubicBezTo>
                  <a:lnTo>
                    <a:pt x="758" y="0"/>
                  </a:lnTo>
                  <a:close/>
                </a:path>
              </a:pathLst>
            </a:custGeom>
            <a:solidFill>
              <a:schemeClr val="bg1"/>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23" name="Freeform 8"/>
            <p:cNvSpPr/>
            <p:nvPr/>
          </p:nvSpPr>
          <p:spPr bwMode="auto">
            <a:xfrm>
              <a:off x="6018440" y="1901826"/>
              <a:ext cx="1354139" cy="366713"/>
            </a:xfrm>
            <a:custGeom>
              <a:avLst/>
              <a:gdLst>
                <a:gd name="T0" fmla="*/ 405 w 464"/>
                <a:gd name="T1" fmla="*/ 126 h 126"/>
                <a:gd name="T2" fmla="*/ 0 w 464"/>
                <a:gd name="T3" fmla="*/ 126 h 126"/>
                <a:gd name="T4" fmla="*/ 0 w 464"/>
                <a:gd name="T5" fmla="*/ 0 h 126"/>
                <a:gd name="T6" fmla="*/ 405 w 464"/>
                <a:gd name="T7" fmla="*/ 0 h 126"/>
                <a:gd name="T8" fmla="*/ 464 w 464"/>
                <a:gd name="T9" fmla="*/ 58 h 126"/>
                <a:gd name="T10" fmla="*/ 464 w 464"/>
                <a:gd name="T11" fmla="*/ 67 h 126"/>
                <a:gd name="T12" fmla="*/ 405 w 4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464" h="126">
                  <a:moveTo>
                    <a:pt x="405" y="126"/>
                  </a:moveTo>
                  <a:cubicBezTo>
                    <a:pt x="0" y="126"/>
                    <a:pt x="0" y="126"/>
                    <a:pt x="0" y="126"/>
                  </a:cubicBezTo>
                  <a:cubicBezTo>
                    <a:pt x="0" y="0"/>
                    <a:pt x="0" y="0"/>
                    <a:pt x="0" y="0"/>
                  </a:cubicBezTo>
                  <a:cubicBezTo>
                    <a:pt x="405" y="0"/>
                    <a:pt x="405" y="0"/>
                    <a:pt x="405" y="0"/>
                  </a:cubicBezTo>
                  <a:cubicBezTo>
                    <a:pt x="438" y="0"/>
                    <a:pt x="464" y="26"/>
                    <a:pt x="464" y="58"/>
                  </a:cubicBezTo>
                  <a:cubicBezTo>
                    <a:pt x="464" y="67"/>
                    <a:pt x="464" y="67"/>
                    <a:pt x="464" y="67"/>
                  </a:cubicBezTo>
                  <a:cubicBezTo>
                    <a:pt x="464" y="99"/>
                    <a:pt x="438" y="126"/>
                    <a:pt x="405" y="126"/>
                  </a:cubicBezTo>
                  <a:close/>
                </a:path>
              </a:pathLst>
            </a:custGeom>
            <a:solidFill>
              <a:srgbClr val="006263"/>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24" name="TextBox 22"/>
            <p:cNvSpPr txBox="1"/>
            <p:nvPr/>
          </p:nvSpPr>
          <p:spPr>
            <a:xfrm>
              <a:off x="6459429" y="2549133"/>
              <a:ext cx="1371116" cy="422761"/>
            </a:xfrm>
            <a:prstGeom prst="rect">
              <a:avLst/>
            </a:prstGeom>
            <a:noFill/>
          </p:spPr>
          <p:txBody>
            <a:bodyPr wrap="none" rtlCol="0">
              <a:spAutoFit/>
            </a:bodyPr>
            <a:lstStyle/>
            <a:p>
              <a:pPr>
                <a:lnSpc>
                  <a:spcPct val="90000"/>
                </a:lnSpc>
              </a:pPr>
              <a:r>
                <a:rPr lang="zh-CN" altLang="en-US" dirty="0">
                  <a:solidFill>
                    <a:schemeClr val="accent6">
                      <a:lumMod val="50000"/>
                    </a:schemeClr>
                  </a:solidFill>
                  <a:cs typeface="+mn-ea"/>
                  <a:sym typeface="+mn-lt"/>
                </a:rPr>
                <a:t>添加标题</a:t>
              </a:r>
              <a:endParaRPr lang="en-US" dirty="0">
                <a:solidFill>
                  <a:schemeClr val="accent6">
                    <a:lumMod val="50000"/>
                  </a:schemeClr>
                </a:solidFill>
                <a:cs typeface="+mn-ea"/>
                <a:sym typeface="+mn-lt"/>
              </a:endParaRPr>
            </a:p>
          </p:txBody>
        </p:sp>
        <p:sp>
          <p:nvSpPr>
            <p:cNvPr id="25" name="TextBox 25"/>
            <p:cNvSpPr txBox="1"/>
            <p:nvPr/>
          </p:nvSpPr>
          <p:spPr>
            <a:xfrm>
              <a:off x="6464382" y="3041575"/>
              <a:ext cx="1413640" cy="379278"/>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输入小标题</a:t>
              </a:r>
              <a:endParaRPr lang="en-US" altLang="zh-CN" sz="1050" dirty="0">
                <a:solidFill>
                  <a:schemeClr val="bg2">
                    <a:lumMod val="50000"/>
                  </a:schemeClr>
                </a:solidFill>
                <a:cs typeface="+mn-ea"/>
                <a:sym typeface="+mn-lt"/>
              </a:endParaRPr>
            </a:p>
          </p:txBody>
        </p:sp>
        <p:sp>
          <p:nvSpPr>
            <p:cNvPr id="26" name="TextBox 22"/>
            <p:cNvSpPr txBox="1"/>
            <p:nvPr/>
          </p:nvSpPr>
          <p:spPr>
            <a:xfrm>
              <a:off x="6304192" y="1892141"/>
              <a:ext cx="653026" cy="525595"/>
            </a:xfrm>
            <a:prstGeom prst="rect">
              <a:avLst/>
            </a:prstGeom>
            <a:noFill/>
          </p:spPr>
          <p:txBody>
            <a:bodyPr wrap="none" rtlCol="0">
              <a:spAutoFit/>
            </a:bodyPr>
            <a:lstStyle/>
            <a:p>
              <a:pPr>
                <a:lnSpc>
                  <a:spcPct val="90000"/>
                </a:lnSpc>
              </a:pPr>
              <a:r>
                <a:rPr lang="en-US" altLang="zh-CN" sz="2400" dirty="0">
                  <a:solidFill>
                    <a:schemeClr val="bg1"/>
                  </a:solidFill>
                  <a:cs typeface="+mn-ea"/>
                  <a:sym typeface="+mn-lt"/>
                </a:rPr>
                <a:t>03</a:t>
              </a:r>
              <a:endParaRPr lang="en-US" sz="2400" dirty="0">
                <a:solidFill>
                  <a:schemeClr val="bg1"/>
                </a:solidFill>
                <a:cs typeface="+mn-ea"/>
                <a:sym typeface="+mn-lt"/>
              </a:endParaRPr>
            </a:p>
          </p:txBody>
        </p:sp>
        <p:sp>
          <p:nvSpPr>
            <p:cNvPr id="27" name="Freeform 5"/>
            <p:cNvSpPr/>
            <p:nvPr/>
          </p:nvSpPr>
          <p:spPr bwMode="auto">
            <a:xfrm>
              <a:off x="8781066" y="2058990"/>
              <a:ext cx="2211388" cy="2543175"/>
            </a:xfrm>
            <a:custGeom>
              <a:avLst/>
              <a:gdLst>
                <a:gd name="T0" fmla="*/ 0 w 758"/>
                <a:gd name="T1" fmla="*/ 757 h 872"/>
                <a:gd name="T2" fmla="*/ 407 w 758"/>
                <a:gd name="T3" fmla="*/ 757 h 872"/>
                <a:gd name="T4" fmla="*/ 485 w 758"/>
                <a:gd name="T5" fmla="*/ 872 h 872"/>
                <a:gd name="T6" fmla="*/ 563 w 758"/>
                <a:gd name="T7" fmla="*/ 757 h 872"/>
                <a:gd name="T8" fmla="*/ 563 w 758"/>
                <a:gd name="T9" fmla="*/ 757 h 872"/>
                <a:gd name="T10" fmla="*/ 758 w 758"/>
                <a:gd name="T11" fmla="*/ 554 h 872"/>
                <a:gd name="T12" fmla="*/ 758 w 758"/>
                <a:gd name="T13" fmla="*/ 0 h 872"/>
                <a:gd name="T14" fmla="*/ 0 w 758"/>
                <a:gd name="T15" fmla="*/ 757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872">
                  <a:moveTo>
                    <a:pt x="0" y="757"/>
                  </a:moveTo>
                  <a:cubicBezTo>
                    <a:pt x="407" y="757"/>
                    <a:pt x="407" y="757"/>
                    <a:pt x="407" y="757"/>
                  </a:cubicBezTo>
                  <a:cubicBezTo>
                    <a:pt x="485" y="872"/>
                    <a:pt x="485" y="872"/>
                    <a:pt x="485" y="872"/>
                  </a:cubicBezTo>
                  <a:cubicBezTo>
                    <a:pt x="563" y="757"/>
                    <a:pt x="563" y="757"/>
                    <a:pt x="563" y="757"/>
                  </a:cubicBezTo>
                  <a:cubicBezTo>
                    <a:pt x="563" y="757"/>
                    <a:pt x="563" y="757"/>
                    <a:pt x="563" y="757"/>
                  </a:cubicBezTo>
                  <a:cubicBezTo>
                    <a:pt x="671" y="753"/>
                    <a:pt x="758" y="664"/>
                    <a:pt x="758" y="554"/>
                  </a:cubicBezTo>
                  <a:cubicBezTo>
                    <a:pt x="758" y="0"/>
                    <a:pt x="758" y="0"/>
                    <a:pt x="758" y="0"/>
                  </a:cubicBezTo>
                  <a:lnTo>
                    <a:pt x="0" y="757"/>
                  </a:lnTo>
                  <a:close/>
                </a:path>
              </a:pathLst>
            </a:custGeom>
            <a:solidFill>
              <a:srgbClr val="E56239"/>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28" name="Freeform 6"/>
            <p:cNvSpPr/>
            <p:nvPr/>
          </p:nvSpPr>
          <p:spPr bwMode="auto">
            <a:xfrm>
              <a:off x="8614378" y="2138363"/>
              <a:ext cx="285751" cy="376239"/>
            </a:xfrm>
            <a:custGeom>
              <a:avLst/>
              <a:gdLst>
                <a:gd name="T0" fmla="*/ 0 w 180"/>
                <a:gd name="T1" fmla="*/ 82 h 237"/>
                <a:gd name="T2" fmla="*/ 180 w 180"/>
                <a:gd name="T3" fmla="*/ 237 h 237"/>
                <a:gd name="T4" fmla="*/ 180 w 180"/>
                <a:gd name="T5" fmla="*/ 0 h 237"/>
                <a:gd name="T6" fmla="*/ 0 w 180"/>
                <a:gd name="T7" fmla="*/ 0 h 237"/>
                <a:gd name="T8" fmla="*/ 0 w 180"/>
                <a:gd name="T9" fmla="*/ 82 h 237"/>
              </a:gdLst>
              <a:ahLst/>
              <a:cxnLst>
                <a:cxn ang="0">
                  <a:pos x="T0" y="T1"/>
                </a:cxn>
                <a:cxn ang="0">
                  <a:pos x="T2" y="T3"/>
                </a:cxn>
                <a:cxn ang="0">
                  <a:pos x="T4" y="T5"/>
                </a:cxn>
                <a:cxn ang="0">
                  <a:pos x="T6" y="T7"/>
                </a:cxn>
                <a:cxn ang="0">
                  <a:pos x="T8" y="T9"/>
                </a:cxn>
              </a:cxnLst>
              <a:rect l="0" t="0" r="r" b="b"/>
              <a:pathLst>
                <a:path w="180" h="237">
                  <a:moveTo>
                    <a:pt x="0" y="82"/>
                  </a:moveTo>
                  <a:lnTo>
                    <a:pt x="180" y="237"/>
                  </a:lnTo>
                  <a:lnTo>
                    <a:pt x="180" y="0"/>
                  </a:lnTo>
                  <a:lnTo>
                    <a:pt x="0" y="0"/>
                  </a:lnTo>
                  <a:lnTo>
                    <a:pt x="0" y="82"/>
                  </a:lnTo>
                  <a:close/>
                </a:path>
              </a:pathLst>
            </a:custGeom>
            <a:solidFill>
              <a:srgbClr val="E56239"/>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29" name="Freeform 7"/>
            <p:cNvSpPr/>
            <p:nvPr/>
          </p:nvSpPr>
          <p:spPr bwMode="auto">
            <a:xfrm>
              <a:off x="8781066" y="2058988"/>
              <a:ext cx="2211388" cy="2208213"/>
            </a:xfrm>
            <a:custGeom>
              <a:avLst/>
              <a:gdLst>
                <a:gd name="T0" fmla="*/ 758 w 758"/>
                <a:gd name="T1" fmla="*/ 0 h 757"/>
                <a:gd name="T2" fmla="*/ 0 w 758"/>
                <a:gd name="T3" fmla="*/ 757 h 757"/>
                <a:gd name="T4" fmla="*/ 0 w 758"/>
                <a:gd name="T5" fmla="*/ 0 h 757"/>
                <a:gd name="T6" fmla="*/ 758 w 758"/>
                <a:gd name="T7" fmla="*/ 0 h 757"/>
              </a:gdLst>
              <a:ahLst/>
              <a:cxnLst>
                <a:cxn ang="0">
                  <a:pos x="T0" y="T1"/>
                </a:cxn>
                <a:cxn ang="0">
                  <a:pos x="T2" y="T3"/>
                </a:cxn>
                <a:cxn ang="0">
                  <a:pos x="T4" y="T5"/>
                </a:cxn>
                <a:cxn ang="0">
                  <a:pos x="T6" y="T7"/>
                </a:cxn>
              </a:cxnLst>
              <a:rect l="0" t="0" r="r" b="b"/>
              <a:pathLst>
                <a:path w="758" h="757">
                  <a:moveTo>
                    <a:pt x="758" y="0"/>
                  </a:moveTo>
                  <a:cubicBezTo>
                    <a:pt x="758" y="418"/>
                    <a:pt x="419" y="757"/>
                    <a:pt x="0" y="757"/>
                  </a:cubicBezTo>
                  <a:cubicBezTo>
                    <a:pt x="0" y="0"/>
                    <a:pt x="0" y="0"/>
                    <a:pt x="0" y="0"/>
                  </a:cubicBezTo>
                  <a:lnTo>
                    <a:pt x="758" y="0"/>
                  </a:lnTo>
                  <a:close/>
                </a:path>
              </a:pathLst>
            </a:custGeom>
            <a:solidFill>
              <a:schemeClr val="bg1"/>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30" name="Freeform 8"/>
            <p:cNvSpPr/>
            <p:nvPr/>
          </p:nvSpPr>
          <p:spPr bwMode="auto">
            <a:xfrm>
              <a:off x="8614377" y="1901826"/>
              <a:ext cx="1354139" cy="366713"/>
            </a:xfrm>
            <a:custGeom>
              <a:avLst/>
              <a:gdLst>
                <a:gd name="T0" fmla="*/ 405 w 464"/>
                <a:gd name="T1" fmla="*/ 126 h 126"/>
                <a:gd name="T2" fmla="*/ 0 w 464"/>
                <a:gd name="T3" fmla="*/ 126 h 126"/>
                <a:gd name="T4" fmla="*/ 0 w 464"/>
                <a:gd name="T5" fmla="*/ 0 h 126"/>
                <a:gd name="T6" fmla="*/ 405 w 464"/>
                <a:gd name="T7" fmla="*/ 0 h 126"/>
                <a:gd name="T8" fmla="*/ 464 w 464"/>
                <a:gd name="T9" fmla="*/ 58 h 126"/>
                <a:gd name="T10" fmla="*/ 464 w 464"/>
                <a:gd name="T11" fmla="*/ 67 h 126"/>
                <a:gd name="T12" fmla="*/ 405 w 4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464" h="126">
                  <a:moveTo>
                    <a:pt x="405" y="126"/>
                  </a:moveTo>
                  <a:cubicBezTo>
                    <a:pt x="0" y="126"/>
                    <a:pt x="0" y="126"/>
                    <a:pt x="0" y="126"/>
                  </a:cubicBezTo>
                  <a:cubicBezTo>
                    <a:pt x="0" y="0"/>
                    <a:pt x="0" y="0"/>
                    <a:pt x="0" y="0"/>
                  </a:cubicBezTo>
                  <a:cubicBezTo>
                    <a:pt x="405" y="0"/>
                    <a:pt x="405" y="0"/>
                    <a:pt x="405" y="0"/>
                  </a:cubicBezTo>
                  <a:cubicBezTo>
                    <a:pt x="438" y="0"/>
                    <a:pt x="464" y="26"/>
                    <a:pt x="464" y="58"/>
                  </a:cubicBezTo>
                  <a:cubicBezTo>
                    <a:pt x="464" y="67"/>
                    <a:pt x="464" y="67"/>
                    <a:pt x="464" y="67"/>
                  </a:cubicBezTo>
                  <a:cubicBezTo>
                    <a:pt x="464" y="99"/>
                    <a:pt x="438" y="126"/>
                    <a:pt x="405" y="126"/>
                  </a:cubicBezTo>
                  <a:close/>
                </a:path>
              </a:pathLst>
            </a:custGeom>
            <a:solidFill>
              <a:srgbClr val="E56239"/>
            </a:solidFill>
            <a:ln>
              <a:noFill/>
            </a:ln>
          </p:spPr>
          <p:txBody>
            <a:bodyPr vert="horz" wrap="square" lIns="91440" tIns="45720" rIns="91440" bIns="45720" numCol="1" anchor="t" anchorCtr="0" compatLnSpc="1"/>
            <a:lstStyle/>
            <a:p>
              <a:endParaRPr lang="zh-CN" altLang="en-US" sz="1200" dirty="0">
                <a:cs typeface="+mn-ea"/>
                <a:sym typeface="+mn-lt"/>
              </a:endParaRPr>
            </a:p>
          </p:txBody>
        </p:sp>
        <p:sp>
          <p:nvSpPr>
            <p:cNvPr id="31" name="TextBox 22"/>
            <p:cNvSpPr txBox="1"/>
            <p:nvPr/>
          </p:nvSpPr>
          <p:spPr>
            <a:xfrm>
              <a:off x="9055366" y="2549133"/>
              <a:ext cx="1371116" cy="422761"/>
            </a:xfrm>
            <a:prstGeom prst="rect">
              <a:avLst/>
            </a:prstGeom>
            <a:noFill/>
          </p:spPr>
          <p:txBody>
            <a:bodyPr wrap="none" rtlCol="0">
              <a:spAutoFit/>
            </a:bodyPr>
            <a:lstStyle/>
            <a:p>
              <a:pPr>
                <a:lnSpc>
                  <a:spcPct val="90000"/>
                </a:lnSpc>
              </a:pPr>
              <a:r>
                <a:rPr lang="zh-CN" altLang="en-US" dirty="0">
                  <a:solidFill>
                    <a:schemeClr val="accent6">
                      <a:lumMod val="50000"/>
                    </a:schemeClr>
                  </a:solidFill>
                  <a:cs typeface="+mn-ea"/>
                  <a:sym typeface="+mn-lt"/>
                </a:rPr>
                <a:t>添加标题</a:t>
              </a:r>
              <a:endParaRPr lang="en-US" dirty="0">
                <a:solidFill>
                  <a:schemeClr val="accent6">
                    <a:lumMod val="50000"/>
                  </a:schemeClr>
                </a:solidFill>
                <a:cs typeface="+mn-ea"/>
                <a:sym typeface="+mn-lt"/>
              </a:endParaRPr>
            </a:p>
          </p:txBody>
        </p:sp>
        <p:sp>
          <p:nvSpPr>
            <p:cNvPr id="32" name="TextBox 25"/>
            <p:cNvSpPr txBox="1"/>
            <p:nvPr/>
          </p:nvSpPr>
          <p:spPr>
            <a:xfrm>
              <a:off x="9060320" y="3041575"/>
              <a:ext cx="1413640" cy="379278"/>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输入小标题</a:t>
              </a:r>
              <a:endParaRPr lang="en-US" altLang="zh-CN" sz="1050" dirty="0">
                <a:solidFill>
                  <a:schemeClr val="bg2">
                    <a:lumMod val="50000"/>
                  </a:schemeClr>
                </a:solidFill>
                <a:cs typeface="+mn-ea"/>
                <a:sym typeface="+mn-lt"/>
              </a:endParaRPr>
            </a:p>
          </p:txBody>
        </p:sp>
        <p:sp>
          <p:nvSpPr>
            <p:cNvPr id="33" name="TextBox 22"/>
            <p:cNvSpPr txBox="1"/>
            <p:nvPr/>
          </p:nvSpPr>
          <p:spPr>
            <a:xfrm>
              <a:off x="8900129" y="1892141"/>
              <a:ext cx="653026" cy="525595"/>
            </a:xfrm>
            <a:prstGeom prst="rect">
              <a:avLst/>
            </a:prstGeom>
            <a:noFill/>
          </p:spPr>
          <p:txBody>
            <a:bodyPr wrap="none" rtlCol="0">
              <a:spAutoFit/>
            </a:bodyPr>
            <a:lstStyle/>
            <a:p>
              <a:pPr>
                <a:lnSpc>
                  <a:spcPct val="90000"/>
                </a:lnSpc>
              </a:pPr>
              <a:r>
                <a:rPr lang="en-US" altLang="zh-CN" sz="2400" dirty="0">
                  <a:solidFill>
                    <a:schemeClr val="bg1"/>
                  </a:solidFill>
                  <a:cs typeface="+mn-ea"/>
                  <a:sym typeface="+mn-lt"/>
                </a:rPr>
                <a:t>04</a:t>
              </a:r>
              <a:endParaRPr lang="en-US" sz="2400" dirty="0">
                <a:solidFill>
                  <a:schemeClr val="bg1"/>
                </a:solidFill>
                <a:cs typeface="+mn-ea"/>
                <a:sym typeface="+mn-lt"/>
              </a:endParaRPr>
            </a:p>
          </p:txBody>
        </p:sp>
        <p:sp>
          <p:nvSpPr>
            <p:cNvPr id="34" name="TextBox 22"/>
            <p:cNvSpPr txBox="1"/>
            <p:nvPr/>
          </p:nvSpPr>
          <p:spPr>
            <a:xfrm>
              <a:off x="1338383" y="4819428"/>
              <a:ext cx="1498071" cy="457039"/>
            </a:xfrm>
            <a:prstGeom prst="rect">
              <a:avLst/>
            </a:prstGeom>
            <a:noFill/>
          </p:spPr>
          <p:txBody>
            <a:bodyPr wrap="none" rtlCol="0">
              <a:spAutoFit/>
            </a:bodyPr>
            <a:lstStyle/>
            <a:p>
              <a:pPr>
                <a:lnSpc>
                  <a:spcPct val="90000"/>
                </a:lnSpc>
              </a:pPr>
              <a:r>
                <a:rPr lang="zh-CN" altLang="en-US" sz="2000" dirty="0">
                  <a:solidFill>
                    <a:schemeClr val="accent6">
                      <a:lumMod val="50000"/>
                    </a:schemeClr>
                  </a:solidFill>
                  <a:cs typeface="+mn-ea"/>
                  <a:sym typeface="+mn-lt"/>
                </a:rPr>
                <a:t>添加标题</a:t>
              </a:r>
              <a:endParaRPr lang="en-US" sz="2000" dirty="0">
                <a:solidFill>
                  <a:schemeClr val="accent6">
                    <a:lumMod val="50000"/>
                  </a:schemeClr>
                </a:solidFill>
                <a:cs typeface="+mn-ea"/>
                <a:sym typeface="+mn-lt"/>
              </a:endParaRPr>
            </a:p>
          </p:txBody>
        </p:sp>
        <p:sp>
          <p:nvSpPr>
            <p:cNvPr id="35" name="TextBox 25"/>
            <p:cNvSpPr txBox="1"/>
            <p:nvPr/>
          </p:nvSpPr>
          <p:spPr>
            <a:xfrm>
              <a:off x="723752" y="5189548"/>
              <a:ext cx="2599273" cy="102429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p:txBody>
        </p:sp>
        <p:sp>
          <p:nvSpPr>
            <p:cNvPr id="36" name="TextBox 22"/>
            <p:cNvSpPr txBox="1"/>
            <p:nvPr/>
          </p:nvSpPr>
          <p:spPr>
            <a:xfrm>
              <a:off x="3926258" y="4819428"/>
              <a:ext cx="1498071" cy="457039"/>
            </a:xfrm>
            <a:prstGeom prst="rect">
              <a:avLst/>
            </a:prstGeom>
            <a:noFill/>
          </p:spPr>
          <p:txBody>
            <a:bodyPr wrap="none" rtlCol="0">
              <a:spAutoFit/>
            </a:bodyPr>
            <a:lstStyle/>
            <a:p>
              <a:pPr>
                <a:lnSpc>
                  <a:spcPct val="90000"/>
                </a:lnSpc>
              </a:pPr>
              <a:r>
                <a:rPr lang="zh-CN" altLang="en-US" sz="2000" dirty="0">
                  <a:solidFill>
                    <a:schemeClr val="accent6">
                      <a:lumMod val="50000"/>
                    </a:schemeClr>
                  </a:solidFill>
                  <a:cs typeface="+mn-ea"/>
                  <a:sym typeface="+mn-lt"/>
                </a:rPr>
                <a:t>添加标题</a:t>
              </a:r>
              <a:endParaRPr lang="en-US" sz="2000" dirty="0">
                <a:solidFill>
                  <a:schemeClr val="accent6">
                    <a:lumMod val="50000"/>
                  </a:schemeClr>
                </a:solidFill>
                <a:cs typeface="+mn-ea"/>
                <a:sym typeface="+mn-lt"/>
              </a:endParaRPr>
            </a:p>
          </p:txBody>
        </p:sp>
        <p:sp>
          <p:nvSpPr>
            <p:cNvPr id="37" name="TextBox 25"/>
            <p:cNvSpPr txBox="1"/>
            <p:nvPr/>
          </p:nvSpPr>
          <p:spPr>
            <a:xfrm>
              <a:off x="3311627" y="5189548"/>
              <a:ext cx="2599273" cy="102429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p:txBody>
        </p:sp>
        <p:sp>
          <p:nvSpPr>
            <p:cNvPr id="38" name="TextBox 22"/>
            <p:cNvSpPr txBox="1"/>
            <p:nvPr/>
          </p:nvSpPr>
          <p:spPr>
            <a:xfrm>
              <a:off x="6525531" y="4819428"/>
              <a:ext cx="1498071" cy="457039"/>
            </a:xfrm>
            <a:prstGeom prst="rect">
              <a:avLst/>
            </a:prstGeom>
            <a:noFill/>
          </p:spPr>
          <p:txBody>
            <a:bodyPr wrap="none" rtlCol="0">
              <a:spAutoFit/>
            </a:bodyPr>
            <a:lstStyle/>
            <a:p>
              <a:pPr>
                <a:lnSpc>
                  <a:spcPct val="90000"/>
                </a:lnSpc>
              </a:pPr>
              <a:r>
                <a:rPr lang="zh-CN" altLang="en-US" sz="2000" dirty="0">
                  <a:solidFill>
                    <a:schemeClr val="accent6">
                      <a:lumMod val="50000"/>
                    </a:schemeClr>
                  </a:solidFill>
                  <a:cs typeface="+mn-ea"/>
                  <a:sym typeface="+mn-lt"/>
                </a:rPr>
                <a:t>添加标题</a:t>
              </a:r>
              <a:endParaRPr lang="en-US" sz="2000" dirty="0">
                <a:solidFill>
                  <a:schemeClr val="accent6">
                    <a:lumMod val="50000"/>
                  </a:schemeClr>
                </a:solidFill>
                <a:cs typeface="+mn-ea"/>
                <a:sym typeface="+mn-lt"/>
              </a:endParaRPr>
            </a:p>
          </p:txBody>
        </p:sp>
        <p:sp>
          <p:nvSpPr>
            <p:cNvPr id="39" name="TextBox 25"/>
            <p:cNvSpPr txBox="1"/>
            <p:nvPr/>
          </p:nvSpPr>
          <p:spPr>
            <a:xfrm>
              <a:off x="5910900" y="5189548"/>
              <a:ext cx="2599273" cy="102429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p:txBody>
        </p:sp>
        <p:sp>
          <p:nvSpPr>
            <p:cNvPr id="40" name="TextBox 22"/>
            <p:cNvSpPr txBox="1"/>
            <p:nvPr/>
          </p:nvSpPr>
          <p:spPr>
            <a:xfrm>
              <a:off x="9195449" y="4819428"/>
              <a:ext cx="1498071" cy="457039"/>
            </a:xfrm>
            <a:prstGeom prst="rect">
              <a:avLst/>
            </a:prstGeom>
            <a:noFill/>
          </p:spPr>
          <p:txBody>
            <a:bodyPr wrap="none" rtlCol="0">
              <a:spAutoFit/>
            </a:bodyPr>
            <a:lstStyle/>
            <a:p>
              <a:pPr>
                <a:lnSpc>
                  <a:spcPct val="90000"/>
                </a:lnSpc>
              </a:pPr>
              <a:r>
                <a:rPr lang="zh-CN" altLang="en-US" sz="2000" dirty="0">
                  <a:solidFill>
                    <a:schemeClr val="accent6">
                      <a:lumMod val="50000"/>
                    </a:schemeClr>
                  </a:solidFill>
                  <a:cs typeface="+mn-ea"/>
                  <a:sym typeface="+mn-lt"/>
                </a:rPr>
                <a:t>添加标题</a:t>
              </a:r>
              <a:endParaRPr lang="en-US" sz="2000" dirty="0">
                <a:solidFill>
                  <a:schemeClr val="accent6">
                    <a:lumMod val="50000"/>
                  </a:schemeClr>
                </a:solidFill>
                <a:cs typeface="+mn-ea"/>
                <a:sym typeface="+mn-lt"/>
              </a:endParaRPr>
            </a:p>
          </p:txBody>
        </p:sp>
        <p:sp>
          <p:nvSpPr>
            <p:cNvPr id="41" name="TextBox 25"/>
            <p:cNvSpPr txBox="1"/>
            <p:nvPr/>
          </p:nvSpPr>
          <p:spPr>
            <a:xfrm>
              <a:off x="8580816" y="5189548"/>
              <a:ext cx="2599273" cy="1024290"/>
            </a:xfrm>
            <a:prstGeom prst="rect">
              <a:avLst/>
            </a:prstGeom>
            <a:noFill/>
          </p:spPr>
          <p:txBody>
            <a:bodyPr wrap="square" rtlCol="0">
              <a:spAutoFit/>
            </a:bodyPr>
            <a:lstStyle/>
            <a:p>
              <a:pPr algn="ct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p:txBody>
        </p:sp>
      </p:grpSp>
      <p:grpSp>
        <p:nvGrpSpPr>
          <p:cNvPr id="52" name="组合 51"/>
          <p:cNvGrpSpPr/>
          <p:nvPr/>
        </p:nvGrpSpPr>
        <p:grpSpPr>
          <a:xfrm>
            <a:off x="850490" y="929430"/>
            <a:ext cx="10594256" cy="814742"/>
            <a:chOff x="850490" y="929430"/>
            <a:chExt cx="10594256" cy="814742"/>
          </a:xfrm>
        </p:grpSpPr>
        <p:sp>
          <p:nvSpPr>
            <p:cNvPr id="53" name="文本框 52"/>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02</a:t>
              </a:r>
              <a:endParaRPr lang="zh-CN" altLang="en-US" sz="4400" dirty="0">
                <a:solidFill>
                  <a:srgbClr val="568464"/>
                </a:solidFill>
                <a:cs typeface="+mn-ea"/>
                <a:sym typeface="+mn-lt"/>
              </a:endParaRPr>
            </a:p>
          </p:txBody>
        </p:sp>
        <p:sp>
          <p:nvSpPr>
            <p:cNvPr id="54" name="文本框 53"/>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55" name="文本框 54"/>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56" name="直接连接符 55"/>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Vertical)">
                                      <p:cBhvr>
                                        <p:cTn id="11" dur="500"/>
                                        <p:tgtEl>
                                          <p:spTgt spid="5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6887853"/>
            <a:chOff x="0" y="0"/>
            <a:chExt cx="12192000" cy="6887853"/>
          </a:xfrm>
        </p:grpSpPr>
        <p:pic>
          <p:nvPicPr>
            <p:cNvPr id="31" name="图片 30"/>
            <p:cNvPicPr>
              <a:picLocks noChangeAspect="1"/>
            </p:cNvPicPr>
            <p:nvPr/>
          </p:nvPicPr>
          <p:blipFill>
            <a:blip r:embed="rId3" cstate="screen"/>
            <a:stretch>
              <a:fillRect/>
            </a:stretch>
          </p:blipFill>
          <p:spPr>
            <a:xfrm>
              <a:off x="0" y="0"/>
              <a:ext cx="12192000" cy="6858000"/>
            </a:xfrm>
            <a:prstGeom prst="rect">
              <a:avLst/>
            </a:prstGeom>
          </p:spPr>
        </p:pic>
        <p:sp>
          <p:nvSpPr>
            <p:cNvPr id="34" name="矩形 33"/>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0" y="3222024"/>
              <a:ext cx="12192000" cy="3665829"/>
              <a:chOff x="0" y="2390234"/>
              <a:chExt cx="12192000" cy="4499824"/>
            </a:xfrm>
          </p:grpSpPr>
          <p:pic>
            <p:nvPicPr>
              <p:cNvPr id="53" name="图片 52"/>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54" name="图片 53"/>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6" name="图片 35"/>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2" name="组合 1"/>
          <p:cNvGrpSpPr/>
          <p:nvPr/>
        </p:nvGrpSpPr>
        <p:grpSpPr>
          <a:xfrm>
            <a:off x="5404236" y="2365635"/>
            <a:ext cx="5371919" cy="1636757"/>
            <a:chOff x="5404236" y="2365635"/>
            <a:chExt cx="5371919" cy="1636757"/>
          </a:xfrm>
        </p:grpSpPr>
        <p:sp>
          <p:nvSpPr>
            <p:cNvPr id="12" name="TextBox 16"/>
            <p:cNvSpPr txBox="1"/>
            <p:nvPr/>
          </p:nvSpPr>
          <p:spPr>
            <a:xfrm>
              <a:off x="5413797" y="3522093"/>
              <a:ext cx="4449039" cy="480299"/>
            </a:xfrm>
            <a:prstGeom prst="rect">
              <a:avLst/>
            </a:prstGeom>
            <a:noFill/>
          </p:spPr>
          <p:txBody>
            <a:bodyPr wrap="square" lIns="91603" tIns="45803" rIns="91603" bIns="45803" rtlCol="0">
              <a:spAutoFit/>
            </a:bodyPr>
            <a:lstStyle/>
            <a:p>
              <a:pPr>
                <a:lnSpc>
                  <a:spcPct val="90000"/>
                </a:lnSpc>
              </a:pPr>
              <a:r>
                <a:rPr lang="zh-CN" altLang="en-US" sz="2800" dirty="0">
                  <a:solidFill>
                    <a:schemeClr val="accent6">
                      <a:lumMod val="50000"/>
                    </a:schemeClr>
                  </a:solidFill>
                  <a:cs typeface="+mn-ea"/>
                  <a:sym typeface="+mn-lt"/>
                </a:rPr>
                <a:t>添加标题</a:t>
              </a:r>
              <a:endParaRPr lang="en-US" altLang="zh-CN" sz="2800" dirty="0">
                <a:solidFill>
                  <a:schemeClr val="accent6">
                    <a:lumMod val="50000"/>
                  </a:schemeClr>
                </a:solidFill>
                <a:cs typeface="+mn-ea"/>
                <a:sym typeface="+mn-lt"/>
              </a:endParaRPr>
            </a:p>
          </p:txBody>
        </p:sp>
        <p:sp>
          <p:nvSpPr>
            <p:cNvPr id="29" name="文本框 28"/>
            <p:cNvSpPr txBox="1"/>
            <p:nvPr/>
          </p:nvSpPr>
          <p:spPr>
            <a:xfrm>
              <a:off x="5404236" y="2365635"/>
              <a:ext cx="5371919" cy="1082156"/>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a:p>
              <a:pPr>
                <a:lnSpc>
                  <a:spcPct val="150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a:t>
              </a:r>
              <a:endParaRPr lang="en-US" altLang="zh-CN" sz="1100" dirty="0">
                <a:solidFill>
                  <a:schemeClr val="tx1">
                    <a:lumMod val="50000"/>
                    <a:lumOff val="50000"/>
                  </a:schemeClr>
                </a:solidFill>
                <a:cs typeface="+mn-ea"/>
                <a:sym typeface="+mn-lt"/>
              </a:endParaRPr>
            </a:p>
            <a:p>
              <a:pPr>
                <a:lnSpc>
                  <a:spcPct val="150000"/>
                </a:lnSpc>
              </a:pPr>
              <a:endParaRPr lang="en-US" altLang="zh-CN" sz="1100" dirty="0">
                <a:solidFill>
                  <a:schemeClr val="tx1">
                    <a:lumMod val="50000"/>
                    <a:lumOff val="50000"/>
                  </a:schemeClr>
                </a:solidFill>
                <a:cs typeface="+mn-ea"/>
                <a:sym typeface="+mn-lt"/>
              </a:endParaRPr>
            </a:p>
          </p:txBody>
        </p:sp>
      </p:grpSp>
      <p:grpSp>
        <p:nvGrpSpPr>
          <p:cNvPr id="37" name="组合 36"/>
          <p:cNvGrpSpPr/>
          <p:nvPr/>
        </p:nvGrpSpPr>
        <p:grpSpPr>
          <a:xfrm>
            <a:off x="1583370" y="5009047"/>
            <a:ext cx="2649578" cy="1418053"/>
            <a:chOff x="1583370" y="5009047"/>
            <a:chExt cx="2649578" cy="1418053"/>
          </a:xfrm>
        </p:grpSpPr>
        <p:sp>
          <p:nvSpPr>
            <p:cNvPr id="10" name="圆角矩形 9"/>
            <p:cNvSpPr/>
            <p:nvPr/>
          </p:nvSpPr>
          <p:spPr>
            <a:xfrm>
              <a:off x="1583370" y="5009047"/>
              <a:ext cx="2534400" cy="462818"/>
            </a:xfrm>
            <a:prstGeom prst="roundRect">
              <a:avLst>
                <a:gd name="adj" fmla="val 50000"/>
              </a:avLst>
            </a:prstGeom>
            <a:solidFill>
              <a:srgbClr val="E56239"/>
            </a:solidFill>
            <a:ln w="19050">
              <a:noFill/>
            </a:ln>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 name="TextBox 12"/>
            <p:cNvSpPr txBox="1"/>
            <p:nvPr/>
          </p:nvSpPr>
          <p:spPr>
            <a:xfrm>
              <a:off x="1810867" y="5125675"/>
              <a:ext cx="820738" cy="221599"/>
            </a:xfrm>
            <a:prstGeom prst="rect">
              <a:avLst/>
            </a:prstGeom>
            <a:noFill/>
          </p:spPr>
          <p:txBody>
            <a:bodyPr wrap="none" lIns="0" tIns="0" rIns="0" bIns="0" rtlCol="0">
              <a:spAutoFit/>
            </a:bodyPr>
            <a:lstStyle/>
            <a:p>
              <a:pPr>
                <a:lnSpc>
                  <a:spcPct val="90000"/>
                </a:lnSpc>
              </a:pPr>
              <a:r>
                <a:rPr lang="zh-CN" altLang="en-US" sz="1600" dirty="0">
                  <a:solidFill>
                    <a:schemeClr val="accent6">
                      <a:lumMod val="50000"/>
                    </a:schemeClr>
                  </a:solidFill>
                  <a:cs typeface="+mn-ea"/>
                  <a:sym typeface="+mn-lt"/>
                </a:rPr>
                <a:t>添加标题</a:t>
              </a:r>
              <a:endParaRPr lang="en-US" altLang="zh-CN" sz="1600" dirty="0">
                <a:solidFill>
                  <a:schemeClr val="accent6">
                    <a:lumMod val="50000"/>
                  </a:schemeClr>
                </a:solidFill>
                <a:cs typeface="+mn-ea"/>
                <a:sym typeface="+mn-lt"/>
              </a:endParaRPr>
            </a:p>
          </p:txBody>
        </p:sp>
        <p:sp>
          <p:nvSpPr>
            <p:cNvPr id="30" name="文本框 29"/>
            <p:cNvSpPr txBox="1"/>
            <p:nvPr/>
          </p:nvSpPr>
          <p:spPr>
            <a:xfrm>
              <a:off x="1583370" y="5531919"/>
              <a:ext cx="2649578" cy="895181"/>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请替换文字内容，修改文字内容，也可以直接复制你的内容到此请替换文字内容</a:t>
              </a:r>
              <a:endParaRPr lang="en-US" altLang="zh-CN" sz="1200" dirty="0">
                <a:solidFill>
                  <a:schemeClr val="tx1">
                    <a:lumMod val="50000"/>
                    <a:lumOff val="50000"/>
                  </a:schemeClr>
                </a:solidFill>
                <a:cs typeface="+mn-ea"/>
                <a:sym typeface="+mn-lt"/>
              </a:endParaRPr>
            </a:p>
          </p:txBody>
        </p:sp>
      </p:grpSp>
      <p:grpSp>
        <p:nvGrpSpPr>
          <p:cNvPr id="33" name="组合 32"/>
          <p:cNvGrpSpPr/>
          <p:nvPr/>
        </p:nvGrpSpPr>
        <p:grpSpPr>
          <a:xfrm>
            <a:off x="1441262" y="2022992"/>
            <a:ext cx="3141324" cy="2827598"/>
            <a:chOff x="834337" y="1189010"/>
            <a:chExt cx="3999425" cy="3600000"/>
          </a:xfrm>
        </p:grpSpPr>
        <p:sp>
          <p:nvSpPr>
            <p:cNvPr id="7" name="Freeform 5"/>
            <p:cNvSpPr/>
            <p:nvPr/>
          </p:nvSpPr>
          <p:spPr bwMode="auto">
            <a:xfrm rot="5400000">
              <a:off x="1034050" y="1189010"/>
              <a:ext cx="3600000" cy="3600000"/>
            </a:xfrm>
            <a:prstGeom prst="ellipse">
              <a:avLst/>
            </a:prstGeom>
            <a:solidFill>
              <a:srgbClr val="E6E6E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Freeform 5"/>
            <p:cNvSpPr/>
            <p:nvPr/>
          </p:nvSpPr>
          <p:spPr bwMode="auto">
            <a:xfrm rot="5400000">
              <a:off x="1212412" y="1367372"/>
              <a:ext cx="3243276" cy="3243276"/>
            </a:xfrm>
            <a:prstGeom prst="ellipse">
              <a:avLst/>
            </a:prstGeom>
            <a:solidFill>
              <a:schemeClr val="bg1"/>
            </a:solidFill>
            <a:ln w="31750">
              <a:noFill/>
            </a:ln>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pic>
          <p:nvPicPr>
            <p:cNvPr id="32" name="图片 31"/>
            <p:cNvPicPr>
              <a:picLocks noChangeAspect="1"/>
            </p:cNvPicPr>
            <p:nvPr/>
          </p:nvPicPr>
          <p:blipFill>
            <a:blip r:embed="rId7" cstate="screen"/>
            <a:stretch>
              <a:fillRect/>
            </a:stretch>
          </p:blipFill>
          <p:spPr>
            <a:xfrm>
              <a:off x="834337" y="1457565"/>
              <a:ext cx="3999425" cy="2856271"/>
            </a:xfrm>
            <a:prstGeom prst="rect">
              <a:avLst/>
            </a:prstGeom>
          </p:spPr>
        </p:pic>
      </p:grpSp>
      <p:grpSp>
        <p:nvGrpSpPr>
          <p:cNvPr id="47" name="组合 46"/>
          <p:cNvGrpSpPr/>
          <p:nvPr/>
        </p:nvGrpSpPr>
        <p:grpSpPr>
          <a:xfrm>
            <a:off x="850490" y="929430"/>
            <a:ext cx="10594256" cy="814742"/>
            <a:chOff x="850490" y="929430"/>
            <a:chExt cx="10594256" cy="814742"/>
          </a:xfrm>
        </p:grpSpPr>
        <p:sp>
          <p:nvSpPr>
            <p:cNvPr id="48" name="文本框 47"/>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02</a:t>
              </a:r>
              <a:endParaRPr lang="zh-CN" altLang="en-US" sz="4400" dirty="0">
                <a:solidFill>
                  <a:srgbClr val="568464"/>
                </a:solidFill>
                <a:cs typeface="+mn-ea"/>
                <a:sym typeface="+mn-lt"/>
              </a:endParaRPr>
            </a:p>
          </p:txBody>
        </p:sp>
        <p:sp>
          <p:nvSpPr>
            <p:cNvPr id="49" name="文本框 48"/>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50" name="文本框 49"/>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8"/>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9"/>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51" name="直接连接符 50"/>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pic>
        <p:nvPicPr>
          <p:cNvPr id="52" name="图片 51"/>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20000"/>
                    </a14:imgEffect>
                    <a14:imgEffect>
                      <a14:colorTemperature colorTemp="4700"/>
                    </a14:imgEffect>
                  </a14:imgLayer>
                </a14:imgProps>
              </a:ext>
            </a:extLst>
          </a:blip>
          <a:srcRect b="43163"/>
          <a:stretch>
            <a:fillRect/>
          </a:stretch>
        </p:blipFill>
        <p:spPr>
          <a:xfrm>
            <a:off x="5279754" y="3958394"/>
            <a:ext cx="5843076" cy="1678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pic>
        <p:nvPicPr>
          <p:cNvPr id="20" name="图片 19"/>
          <p:cNvPicPr>
            <a:picLocks noChangeAspect="1"/>
          </p:cNvPicPr>
          <p:nvPr/>
        </p:nvPicPr>
        <p:blipFill rotWithShape="1">
          <a:blip r:embed="rId4" cstate="screen"/>
          <a:srcRect/>
          <a:stretch>
            <a:fillRect/>
          </a:stretch>
        </p:blipFill>
        <p:spPr>
          <a:xfrm>
            <a:off x="9360310" y="2457"/>
            <a:ext cx="2831690" cy="1007807"/>
          </a:xfrm>
          <a:prstGeom prst="rect">
            <a:avLst/>
          </a:prstGeom>
        </p:spPr>
      </p:pic>
      <p:grpSp>
        <p:nvGrpSpPr>
          <p:cNvPr id="2" name="组合 1"/>
          <p:cNvGrpSpPr/>
          <p:nvPr/>
        </p:nvGrpSpPr>
        <p:grpSpPr>
          <a:xfrm>
            <a:off x="0" y="2903474"/>
            <a:ext cx="12192000" cy="3974691"/>
            <a:chOff x="0" y="2903474"/>
            <a:chExt cx="12192000" cy="3974691"/>
          </a:xfrm>
        </p:grpSpPr>
        <p:pic>
          <p:nvPicPr>
            <p:cNvPr id="34" name="图片 33"/>
            <p:cNvPicPr>
              <a:picLocks noChangeAspect="1"/>
            </p:cNvPicPr>
            <p:nvPr/>
          </p:nvPicPr>
          <p:blipFill rotWithShape="1">
            <a:blip r:embed="rId5" cstate="screen"/>
            <a:srcRect t="41894"/>
            <a:stretch>
              <a:fillRect/>
            </a:stretch>
          </p:blipFill>
          <p:spPr>
            <a:xfrm>
              <a:off x="0" y="3315854"/>
              <a:ext cx="12192000" cy="3542145"/>
            </a:xfrm>
            <a:prstGeom prst="rect">
              <a:avLst/>
            </a:prstGeom>
          </p:spPr>
        </p:pic>
        <p:pic>
          <p:nvPicPr>
            <p:cNvPr id="21" name="图片 20"/>
            <p:cNvPicPr>
              <a:picLocks noChangeAspect="1"/>
            </p:cNvPicPr>
            <p:nvPr/>
          </p:nvPicPr>
          <p:blipFill rotWithShape="1">
            <a:blip r:embed="rId6" cstate="screen"/>
            <a:srcRect t="34798"/>
            <a:stretch>
              <a:fillRect/>
            </a:stretch>
          </p:blipFill>
          <p:spPr>
            <a:xfrm>
              <a:off x="0" y="2903474"/>
              <a:ext cx="12192000" cy="3974691"/>
            </a:xfrm>
            <a:prstGeom prst="rect">
              <a:avLst/>
            </a:prstGeom>
          </p:spPr>
        </p:pic>
      </p:grpSp>
      <p:pic>
        <p:nvPicPr>
          <p:cNvPr id="18" name="图片 17"/>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5339625" y="1354283"/>
            <a:ext cx="1606865" cy="1134766"/>
          </a:xfrm>
          <a:prstGeom prst="rect">
            <a:avLst/>
          </a:prstGeom>
        </p:spPr>
      </p:pic>
      <p:grpSp>
        <p:nvGrpSpPr>
          <p:cNvPr id="22" name="组合 21"/>
          <p:cNvGrpSpPr/>
          <p:nvPr/>
        </p:nvGrpSpPr>
        <p:grpSpPr>
          <a:xfrm>
            <a:off x="2736295" y="2330308"/>
            <a:ext cx="6825606" cy="2064711"/>
            <a:chOff x="4450" y="3372"/>
            <a:chExt cx="10301" cy="3116"/>
          </a:xfrm>
        </p:grpSpPr>
        <p:sp>
          <p:nvSpPr>
            <p:cNvPr id="33" name="矩形 32"/>
            <p:cNvSpPr/>
            <p:nvPr/>
          </p:nvSpPr>
          <p:spPr>
            <a:xfrm>
              <a:off x="4720" y="3642"/>
              <a:ext cx="9761" cy="25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5" name="矩形 34"/>
            <p:cNvSpPr/>
            <p:nvPr/>
          </p:nvSpPr>
          <p:spPr>
            <a:xfrm>
              <a:off x="4450"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6" name="矩形 35"/>
            <p:cNvSpPr/>
            <p:nvPr/>
          </p:nvSpPr>
          <p:spPr>
            <a:xfrm>
              <a:off x="14481"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7" name="矩形 36"/>
            <p:cNvSpPr/>
            <p:nvPr/>
          </p:nvSpPr>
          <p:spPr>
            <a:xfrm>
              <a:off x="14481"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8" name="矩形 37"/>
            <p:cNvSpPr/>
            <p:nvPr/>
          </p:nvSpPr>
          <p:spPr>
            <a:xfrm>
              <a:off x="4450"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grpSp>
      <p:sp>
        <p:nvSpPr>
          <p:cNvPr id="39" name="文本框 28"/>
          <p:cNvSpPr txBox="1"/>
          <p:nvPr/>
        </p:nvSpPr>
        <p:spPr>
          <a:xfrm>
            <a:off x="3094107" y="2758086"/>
            <a:ext cx="1350841" cy="1323439"/>
          </a:xfrm>
          <a:prstGeom prst="rect">
            <a:avLst/>
          </a:prstGeom>
          <a:noFill/>
        </p:spPr>
        <p:txBody>
          <a:bodyPr wrap="square" rtlCol="0">
            <a:spAutoFit/>
          </a:bodyPr>
          <a:lstStyle/>
          <a:p>
            <a:pPr algn="ctr" defTabSz="685800"/>
            <a:r>
              <a:rPr lang="en-US" altLang="zh-CN" sz="8000" dirty="0" smtClean="0">
                <a:solidFill>
                  <a:schemeClr val="bg1"/>
                </a:solidFill>
                <a:cs typeface="+mn-ea"/>
                <a:sym typeface="+mn-lt"/>
              </a:rPr>
              <a:t>03</a:t>
            </a:r>
            <a:endParaRPr lang="zh-CN" altLang="en-US" sz="8000" dirty="0">
              <a:solidFill>
                <a:schemeClr val="bg1"/>
              </a:solidFill>
              <a:cs typeface="+mn-ea"/>
              <a:sym typeface="+mn-lt"/>
            </a:endParaRPr>
          </a:p>
        </p:txBody>
      </p:sp>
      <p:cxnSp>
        <p:nvCxnSpPr>
          <p:cNvPr id="40" name="直接连接符 39"/>
          <p:cNvCxnSpPr/>
          <p:nvPr/>
        </p:nvCxnSpPr>
        <p:spPr>
          <a:xfrm>
            <a:off x="4567106" y="2977145"/>
            <a:ext cx="0" cy="8877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文本框 30"/>
          <p:cNvSpPr txBox="1"/>
          <p:nvPr/>
        </p:nvSpPr>
        <p:spPr>
          <a:xfrm>
            <a:off x="4811423" y="2827089"/>
            <a:ext cx="2724150" cy="646331"/>
          </a:xfrm>
          <a:prstGeom prst="rect">
            <a:avLst/>
          </a:prstGeom>
          <a:noFill/>
        </p:spPr>
        <p:txBody>
          <a:bodyPr wrap="square" rtlCol="0">
            <a:spAutoFit/>
          </a:bodyPr>
          <a:lstStyle/>
          <a:p>
            <a:pPr algn="dist" defTabSz="685800"/>
            <a:r>
              <a:rPr lang="zh-CN" altLang="en-US" sz="3600" b="1" dirty="0">
                <a:solidFill>
                  <a:schemeClr val="bg1"/>
                </a:solidFill>
                <a:cs typeface="+mn-ea"/>
                <a:sym typeface="+mn-lt"/>
              </a:rPr>
              <a:t>输入标题</a:t>
            </a:r>
          </a:p>
        </p:txBody>
      </p:sp>
      <p:sp>
        <p:nvSpPr>
          <p:cNvPr id="42" name="文本框 31"/>
          <p:cNvSpPr txBox="1"/>
          <p:nvPr/>
        </p:nvSpPr>
        <p:spPr>
          <a:xfrm>
            <a:off x="4835043" y="3429000"/>
            <a:ext cx="4141797" cy="617220"/>
          </a:xfrm>
          <a:prstGeom prst="rect">
            <a:avLst/>
          </a:prstGeom>
          <a:noFill/>
        </p:spPr>
        <p:txBody>
          <a:bodyPr wrap="square" rtlCol="0">
            <a:spAutoFit/>
          </a:bodyPr>
          <a:lstStyle/>
          <a:p>
            <a:pPr defTabSz="685800">
              <a:lnSpc>
                <a:spcPct val="150000"/>
              </a:lnSpc>
            </a:pPr>
            <a:r>
              <a:rPr lang="zh-CN" altLang="en-US" sz="1200" dirty="0">
                <a:solidFill>
                  <a:schemeClr val="bg1"/>
                </a:solidFill>
                <a:cs typeface="+mn-ea"/>
                <a:sym typeface="+mn-lt"/>
              </a:rPr>
              <a:t>未会牵牛意若何，须邀织女弄金梭。年年乞与人间巧，不道人间巧已多。</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87853"/>
            <a:chOff x="0" y="0"/>
            <a:chExt cx="12192000" cy="6887853"/>
          </a:xfrm>
        </p:grpSpPr>
        <p:pic>
          <p:nvPicPr>
            <p:cNvPr id="36" name="图片 35"/>
            <p:cNvPicPr>
              <a:picLocks noChangeAspect="1"/>
            </p:cNvPicPr>
            <p:nvPr/>
          </p:nvPicPr>
          <p:blipFill>
            <a:blip r:embed="rId3" cstate="screen"/>
            <a:stretch>
              <a:fillRect/>
            </a:stretch>
          </p:blipFill>
          <p:spPr>
            <a:xfrm>
              <a:off x="0" y="0"/>
              <a:ext cx="12192000" cy="6858000"/>
            </a:xfrm>
            <a:prstGeom prst="rect">
              <a:avLst/>
            </a:prstGeom>
          </p:spPr>
        </p:pic>
        <p:sp>
          <p:nvSpPr>
            <p:cNvPr id="38" name="矩形 37"/>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0" y="3222024"/>
              <a:ext cx="12192000" cy="3665829"/>
              <a:chOff x="0" y="2390234"/>
              <a:chExt cx="12192000" cy="4499824"/>
            </a:xfrm>
          </p:grpSpPr>
          <p:pic>
            <p:nvPicPr>
              <p:cNvPr id="41" name="图片 40"/>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2" name="图片 41"/>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40" name="图片 39"/>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sp>
        <p:nvSpPr>
          <p:cNvPr id="15" name="矩形 14"/>
          <p:cNvSpPr/>
          <p:nvPr/>
        </p:nvSpPr>
        <p:spPr>
          <a:xfrm>
            <a:off x="1107001" y="4596063"/>
            <a:ext cx="3168785" cy="839782"/>
          </a:xfrm>
          <a:prstGeom prst="rect">
            <a:avLst/>
          </a:prstGeom>
        </p:spPr>
        <p:txBody>
          <a:bodyPr wrap="square">
            <a:spAutoFit/>
          </a:bodyPr>
          <a:lstStyle/>
          <a:p>
            <a:pPr algn="ctr">
              <a:lnSpc>
                <a:spcPct val="90000"/>
              </a:lnSpc>
            </a:pPr>
            <a:r>
              <a:rPr lang="zh-CN" altLang="en-US" sz="1600" dirty="0">
                <a:solidFill>
                  <a:schemeClr val="accent6">
                    <a:lumMod val="50000"/>
                  </a:schemeClr>
                </a:solidFill>
                <a:cs typeface="+mn-ea"/>
                <a:sym typeface="+mn-lt"/>
              </a:rPr>
              <a:t>添加标题</a:t>
            </a:r>
            <a:endParaRPr lang="en-US" altLang="zh-CN" sz="1600" dirty="0">
              <a:solidFill>
                <a:schemeClr val="accent6">
                  <a:lumMod val="50000"/>
                </a:schemeClr>
              </a:solidFill>
              <a:cs typeface="+mn-ea"/>
              <a:sym typeface="+mn-lt"/>
            </a:endParaRPr>
          </a:p>
          <a:p>
            <a:pPr algn="ctr">
              <a:lnSpc>
                <a:spcPct val="150000"/>
              </a:lnSpc>
            </a:pPr>
            <a:r>
              <a:rPr lang="zh-CN" altLang="en-US" sz="1200" dirty="0">
                <a:solidFill>
                  <a:schemeClr val="tx1">
                    <a:lumMod val="65000"/>
                    <a:lumOff val="35000"/>
                  </a:schemeClr>
                </a:solidFill>
                <a:cs typeface="+mn-ea"/>
                <a:sym typeface="+mn-lt"/>
              </a:rPr>
              <a:t>请替换文字内容，修改文字内容，也可以直接复制你的内容到此请替换文字内容</a:t>
            </a:r>
            <a:endParaRPr lang="en-US" altLang="zh-CN" sz="1200" dirty="0">
              <a:solidFill>
                <a:schemeClr val="tx1">
                  <a:lumMod val="50000"/>
                  <a:lumOff val="50000"/>
                </a:schemeClr>
              </a:solidFill>
              <a:cs typeface="+mn-ea"/>
              <a:sym typeface="+mn-lt"/>
            </a:endParaRPr>
          </a:p>
        </p:txBody>
      </p:sp>
      <p:sp>
        <p:nvSpPr>
          <p:cNvPr id="16" name="矩形 15"/>
          <p:cNvSpPr/>
          <p:nvPr/>
        </p:nvSpPr>
        <p:spPr>
          <a:xfrm>
            <a:off x="4514419" y="4596063"/>
            <a:ext cx="3168785" cy="839782"/>
          </a:xfrm>
          <a:prstGeom prst="rect">
            <a:avLst/>
          </a:prstGeom>
        </p:spPr>
        <p:txBody>
          <a:bodyPr wrap="square">
            <a:spAutoFit/>
          </a:bodyPr>
          <a:lstStyle/>
          <a:p>
            <a:pPr algn="ctr">
              <a:lnSpc>
                <a:spcPct val="90000"/>
              </a:lnSpc>
            </a:pPr>
            <a:r>
              <a:rPr lang="zh-CN" altLang="en-US" sz="1600" dirty="0">
                <a:solidFill>
                  <a:schemeClr val="accent6">
                    <a:lumMod val="50000"/>
                  </a:schemeClr>
                </a:solidFill>
                <a:cs typeface="+mn-ea"/>
                <a:sym typeface="+mn-lt"/>
              </a:rPr>
              <a:t>添加标题</a:t>
            </a:r>
            <a:endParaRPr lang="en-US" altLang="zh-CN" sz="1600" dirty="0">
              <a:solidFill>
                <a:schemeClr val="accent6">
                  <a:lumMod val="50000"/>
                </a:schemeClr>
              </a:solidFill>
              <a:cs typeface="+mn-ea"/>
              <a:sym typeface="+mn-lt"/>
            </a:endParaRPr>
          </a:p>
          <a:p>
            <a:pPr algn="ctr">
              <a:lnSpc>
                <a:spcPct val="150000"/>
              </a:lnSpc>
            </a:pPr>
            <a:r>
              <a:rPr lang="zh-CN" altLang="en-US" sz="1200" dirty="0">
                <a:solidFill>
                  <a:schemeClr val="tx1">
                    <a:lumMod val="65000"/>
                    <a:lumOff val="35000"/>
                  </a:schemeClr>
                </a:solidFill>
                <a:cs typeface="+mn-ea"/>
                <a:sym typeface="+mn-lt"/>
              </a:rPr>
              <a:t>请替换文字内容，修改文字内容，也可以直接复制你的内容到此请替换文字内容</a:t>
            </a:r>
            <a:endParaRPr lang="en-US" altLang="zh-CN" sz="1200" dirty="0">
              <a:solidFill>
                <a:schemeClr val="tx1">
                  <a:lumMod val="50000"/>
                  <a:lumOff val="50000"/>
                </a:schemeClr>
              </a:solidFill>
              <a:cs typeface="+mn-ea"/>
              <a:sym typeface="+mn-lt"/>
            </a:endParaRPr>
          </a:p>
        </p:txBody>
      </p:sp>
      <p:sp>
        <p:nvSpPr>
          <p:cNvPr id="17" name="矩形 16"/>
          <p:cNvSpPr/>
          <p:nvPr/>
        </p:nvSpPr>
        <p:spPr>
          <a:xfrm>
            <a:off x="7890707" y="4596063"/>
            <a:ext cx="3168785" cy="839782"/>
          </a:xfrm>
          <a:prstGeom prst="rect">
            <a:avLst/>
          </a:prstGeom>
        </p:spPr>
        <p:txBody>
          <a:bodyPr wrap="square">
            <a:spAutoFit/>
          </a:bodyPr>
          <a:lstStyle/>
          <a:p>
            <a:pPr algn="ctr">
              <a:lnSpc>
                <a:spcPct val="90000"/>
              </a:lnSpc>
            </a:pPr>
            <a:r>
              <a:rPr lang="zh-CN" altLang="en-US" sz="1600" dirty="0">
                <a:solidFill>
                  <a:schemeClr val="accent6">
                    <a:lumMod val="50000"/>
                  </a:schemeClr>
                </a:solidFill>
                <a:cs typeface="+mn-ea"/>
                <a:sym typeface="+mn-lt"/>
              </a:rPr>
              <a:t>添加标题</a:t>
            </a:r>
            <a:endParaRPr lang="en-US" altLang="zh-CN" sz="1600" dirty="0">
              <a:solidFill>
                <a:schemeClr val="accent6">
                  <a:lumMod val="50000"/>
                </a:schemeClr>
              </a:solidFill>
              <a:cs typeface="+mn-ea"/>
              <a:sym typeface="+mn-lt"/>
            </a:endParaRPr>
          </a:p>
          <a:p>
            <a:pPr algn="ctr">
              <a:lnSpc>
                <a:spcPct val="150000"/>
              </a:lnSpc>
            </a:pPr>
            <a:r>
              <a:rPr lang="zh-CN" altLang="en-US" sz="1200" dirty="0">
                <a:solidFill>
                  <a:schemeClr val="tx1">
                    <a:lumMod val="65000"/>
                    <a:lumOff val="35000"/>
                  </a:schemeClr>
                </a:solidFill>
                <a:cs typeface="+mn-ea"/>
                <a:sym typeface="+mn-lt"/>
              </a:rPr>
              <a:t>请替换文字内容，修改文字内容，也可以直接复制你的内容到此请替换文字内容</a:t>
            </a:r>
            <a:endParaRPr lang="en-US" altLang="zh-CN" sz="1200" dirty="0">
              <a:solidFill>
                <a:schemeClr val="tx1">
                  <a:lumMod val="50000"/>
                  <a:lumOff val="50000"/>
                </a:schemeClr>
              </a:solidFill>
              <a:cs typeface="+mn-ea"/>
              <a:sym typeface="+mn-lt"/>
            </a:endParaRPr>
          </a:p>
        </p:txBody>
      </p:sp>
      <p:grpSp>
        <p:nvGrpSpPr>
          <p:cNvPr id="28" name="组合 27"/>
          <p:cNvGrpSpPr/>
          <p:nvPr/>
        </p:nvGrpSpPr>
        <p:grpSpPr>
          <a:xfrm>
            <a:off x="850490" y="929430"/>
            <a:ext cx="10594256" cy="814742"/>
            <a:chOff x="850490" y="929430"/>
            <a:chExt cx="10594256" cy="814742"/>
          </a:xfrm>
        </p:grpSpPr>
        <p:sp>
          <p:nvSpPr>
            <p:cNvPr id="29" name="文本框 28"/>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03</a:t>
              </a:r>
              <a:endParaRPr lang="zh-CN" altLang="en-US" sz="4400" dirty="0">
                <a:solidFill>
                  <a:srgbClr val="568464"/>
                </a:solidFill>
                <a:cs typeface="+mn-ea"/>
                <a:sym typeface="+mn-lt"/>
              </a:endParaRPr>
            </a:p>
          </p:txBody>
        </p:sp>
        <p:sp>
          <p:nvSpPr>
            <p:cNvPr id="30" name="文本框 29"/>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31" name="文本框 30"/>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32" name="直接连接符 31"/>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pic>
        <p:nvPicPr>
          <p:cNvPr id="33" name="图片 32"/>
          <p:cNvPicPr>
            <a:picLocks noChangeAspect="1"/>
          </p:cNvPicPr>
          <p:nvPr/>
        </p:nvPicPr>
        <p:blipFill>
          <a:blip r:embed="rId9" cstate="screen"/>
          <a:stretch>
            <a:fillRect/>
          </a:stretch>
        </p:blipFill>
        <p:spPr>
          <a:xfrm>
            <a:off x="1786253" y="2154206"/>
            <a:ext cx="2189408" cy="2189408"/>
          </a:xfrm>
          <a:prstGeom prst="rect">
            <a:avLst/>
          </a:prstGeom>
        </p:spPr>
      </p:pic>
      <p:pic>
        <p:nvPicPr>
          <p:cNvPr id="35" name="图片 34"/>
          <p:cNvPicPr>
            <a:picLocks noChangeAspect="1"/>
          </p:cNvPicPr>
          <p:nvPr/>
        </p:nvPicPr>
        <p:blipFill>
          <a:blip r:embed="rId10" cstate="screen"/>
          <a:stretch>
            <a:fillRect/>
          </a:stretch>
        </p:blipFill>
        <p:spPr>
          <a:xfrm>
            <a:off x="5196216" y="2254227"/>
            <a:ext cx="1984283" cy="1984283"/>
          </a:xfrm>
          <a:prstGeom prst="rect">
            <a:avLst/>
          </a:prstGeom>
        </p:spPr>
      </p:pic>
      <p:pic>
        <p:nvPicPr>
          <p:cNvPr id="37" name="图片 36"/>
          <p:cNvPicPr>
            <a:picLocks noChangeAspect="1"/>
          </p:cNvPicPr>
          <p:nvPr/>
        </p:nvPicPr>
        <p:blipFill>
          <a:blip r:embed="rId11" cstate="screen"/>
          <a:stretch>
            <a:fillRect/>
          </a:stretch>
        </p:blipFill>
        <p:spPr>
          <a:xfrm>
            <a:off x="8154913" y="2189558"/>
            <a:ext cx="1984283" cy="1984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0" y="0"/>
            <a:ext cx="12192000" cy="6887853"/>
            <a:chOff x="0" y="0"/>
            <a:chExt cx="12192000" cy="6887853"/>
          </a:xfrm>
        </p:grpSpPr>
        <p:pic>
          <p:nvPicPr>
            <p:cNvPr id="51" name="图片 50"/>
            <p:cNvPicPr>
              <a:picLocks noChangeAspect="1"/>
            </p:cNvPicPr>
            <p:nvPr/>
          </p:nvPicPr>
          <p:blipFill>
            <a:blip r:embed="rId3" cstate="screen"/>
            <a:stretch>
              <a:fillRect/>
            </a:stretch>
          </p:blipFill>
          <p:spPr>
            <a:xfrm>
              <a:off x="0" y="0"/>
              <a:ext cx="12192000" cy="6858000"/>
            </a:xfrm>
            <a:prstGeom prst="rect">
              <a:avLst/>
            </a:prstGeom>
          </p:spPr>
        </p:pic>
        <p:sp>
          <p:nvSpPr>
            <p:cNvPr id="52" name="矩形 51"/>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0" y="3222024"/>
              <a:ext cx="12192000" cy="3665829"/>
              <a:chOff x="0" y="2390234"/>
              <a:chExt cx="12192000" cy="4499824"/>
            </a:xfrm>
          </p:grpSpPr>
          <p:pic>
            <p:nvPicPr>
              <p:cNvPr id="55" name="图片 54"/>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56" name="图片 55"/>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54" name="图片 53"/>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19" name="组合 18"/>
          <p:cNvGrpSpPr/>
          <p:nvPr/>
        </p:nvGrpSpPr>
        <p:grpSpPr>
          <a:xfrm>
            <a:off x="8761821" y="2722726"/>
            <a:ext cx="2454998" cy="1014152"/>
            <a:chOff x="6585160" y="1678126"/>
            <a:chExt cx="2454998" cy="1014152"/>
          </a:xfrm>
        </p:grpSpPr>
        <p:sp>
          <p:nvSpPr>
            <p:cNvPr id="20" name="矩形 19"/>
            <p:cNvSpPr/>
            <p:nvPr/>
          </p:nvSpPr>
          <p:spPr>
            <a:xfrm>
              <a:off x="6585160" y="2030750"/>
              <a:ext cx="2454998" cy="66152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用户可以在投影仪或者计算机上进行演示也可以将演示文稿打印出来制作成胶片以便应用到更广泛的领域中</a:t>
              </a:r>
            </a:p>
          </p:txBody>
        </p:sp>
        <p:sp>
          <p:nvSpPr>
            <p:cNvPr id="21" name="矩形 20"/>
            <p:cNvSpPr/>
            <p:nvPr/>
          </p:nvSpPr>
          <p:spPr>
            <a:xfrm>
              <a:off x="6585160" y="1678126"/>
              <a:ext cx="2241974" cy="3341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rPr>
                <a:t>标题文字添加</a:t>
              </a:r>
            </a:p>
          </p:txBody>
        </p:sp>
      </p:grpSp>
      <p:grpSp>
        <p:nvGrpSpPr>
          <p:cNvPr id="22" name="组合 21"/>
          <p:cNvGrpSpPr/>
          <p:nvPr/>
        </p:nvGrpSpPr>
        <p:grpSpPr>
          <a:xfrm>
            <a:off x="1504679" y="4318000"/>
            <a:ext cx="2454998" cy="1014152"/>
            <a:chOff x="6585160" y="1678126"/>
            <a:chExt cx="2454998" cy="1014152"/>
          </a:xfrm>
        </p:grpSpPr>
        <p:sp>
          <p:nvSpPr>
            <p:cNvPr id="23" name="矩形 22"/>
            <p:cNvSpPr/>
            <p:nvPr/>
          </p:nvSpPr>
          <p:spPr>
            <a:xfrm>
              <a:off x="6585160" y="2030750"/>
              <a:ext cx="2454998" cy="66152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用户可以在投影仪或者计算机上进行演示也可以将演示文稿打印出来制作成胶片以便应用到更广泛的领域中</a:t>
              </a:r>
            </a:p>
          </p:txBody>
        </p:sp>
        <p:sp>
          <p:nvSpPr>
            <p:cNvPr id="24" name="矩形 23"/>
            <p:cNvSpPr/>
            <p:nvPr/>
          </p:nvSpPr>
          <p:spPr>
            <a:xfrm>
              <a:off x="6585160" y="1678126"/>
              <a:ext cx="2241974" cy="3341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rPr>
                <a:t>标题文字添加</a:t>
              </a:r>
            </a:p>
          </p:txBody>
        </p:sp>
      </p:grpSp>
      <p:grpSp>
        <p:nvGrpSpPr>
          <p:cNvPr id="25" name="组合 24"/>
          <p:cNvGrpSpPr/>
          <p:nvPr/>
        </p:nvGrpSpPr>
        <p:grpSpPr>
          <a:xfrm>
            <a:off x="1989272" y="2011836"/>
            <a:ext cx="2454998" cy="1014152"/>
            <a:chOff x="6585160" y="1678126"/>
            <a:chExt cx="2454998" cy="1014152"/>
          </a:xfrm>
        </p:grpSpPr>
        <p:sp>
          <p:nvSpPr>
            <p:cNvPr id="26" name="矩形 25"/>
            <p:cNvSpPr/>
            <p:nvPr/>
          </p:nvSpPr>
          <p:spPr>
            <a:xfrm>
              <a:off x="6585160" y="2030750"/>
              <a:ext cx="2454998" cy="66152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用户可以在投影仪或者计算机上进行演示也可以将演示文稿打印出来制作成胶片以便应用到更广泛的领域中</a:t>
              </a:r>
            </a:p>
          </p:txBody>
        </p:sp>
        <p:sp>
          <p:nvSpPr>
            <p:cNvPr id="27" name="矩形 26"/>
            <p:cNvSpPr/>
            <p:nvPr/>
          </p:nvSpPr>
          <p:spPr>
            <a:xfrm>
              <a:off x="6585160" y="1678126"/>
              <a:ext cx="2241974" cy="3341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rPr>
                <a:t>标题文字添加</a:t>
              </a:r>
            </a:p>
          </p:txBody>
        </p:sp>
      </p:grpSp>
      <p:grpSp>
        <p:nvGrpSpPr>
          <p:cNvPr id="28" name="组合 27"/>
          <p:cNvGrpSpPr/>
          <p:nvPr/>
        </p:nvGrpSpPr>
        <p:grpSpPr>
          <a:xfrm>
            <a:off x="6534702" y="4670624"/>
            <a:ext cx="4175340" cy="816662"/>
            <a:chOff x="6585160" y="1678126"/>
            <a:chExt cx="4175340" cy="816662"/>
          </a:xfrm>
        </p:grpSpPr>
        <p:sp>
          <p:nvSpPr>
            <p:cNvPr id="29" name="矩形 28"/>
            <p:cNvSpPr/>
            <p:nvPr/>
          </p:nvSpPr>
          <p:spPr>
            <a:xfrm>
              <a:off x="6585160" y="2030750"/>
              <a:ext cx="4175340" cy="46403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用户可以在投影仪或者计算机上进行演示也可以将演示文稿打印出来制作成胶片以便应用到更广泛的领域中</a:t>
              </a:r>
            </a:p>
          </p:txBody>
        </p:sp>
        <p:sp>
          <p:nvSpPr>
            <p:cNvPr id="30" name="矩形 29"/>
            <p:cNvSpPr/>
            <p:nvPr/>
          </p:nvSpPr>
          <p:spPr>
            <a:xfrm>
              <a:off x="6585160" y="1678126"/>
              <a:ext cx="2241974" cy="3341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rPr>
                <a:t>标题文字添加</a:t>
              </a:r>
            </a:p>
          </p:txBody>
        </p:sp>
      </p:grpSp>
      <p:grpSp>
        <p:nvGrpSpPr>
          <p:cNvPr id="41" name="组合 40"/>
          <p:cNvGrpSpPr/>
          <p:nvPr/>
        </p:nvGrpSpPr>
        <p:grpSpPr>
          <a:xfrm>
            <a:off x="850490" y="929430"/>
            <a:ext cx="10594256" cy="814742"/>
            <a:chOff x="850490" y="929430"/>
            <a:chExt cx="10594256" cy="814742"/>
          </a:xfrm>
        </p:grpSpPr>
        <p:sp>
          <p:nvSpPr>
            <p:cNvPr id="42" name="文本框 41"/>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03</a:t>
              </a:r>
              <a:endParaRPr lang="zh-CN" altLang="en-US" sz="4400" dirty="0">
                <a:solidFill>
                  <a:srgbClr val="568464"/>
                </a:solidFill>
                <a:cs typeface="+mn-ea"/>
                <a:sym typeface="+mn-lt"/>
              </a:endParaRPr>
            </a:p>
          </p:txBody>
        </p:sp>
        <p:sp>
          <p:nvSpPr>
            <p:cNvPr id="43" name="文本框 42"/>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44" name="文本框 43"/>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5" name="直接连接符 44"/>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692971" y="2284375"/>
            <a:ext cx="6255620" cy="2299265"/>
            <a:chOff x="2692971" y="2284375"/>
            <a:chExt cx="6255620" cy="2299265"/>
          </a:xfrm>
        </p:grpSpPr>
        <p:grpSp>
          <p:nvGrpSpPr>
            <p:cNvPr id="18" name="组合 17"/>
            <p:cNvGrpSpPr/>
            <p:nvPr/>
          </p:nvGrpSpPr>
          <p:grpSpPr>
            <a:xfrm>
              <a:off x="3476171" y="2461787"/>
              <a:ext cx="5278665" cy="1653013"/>
              <a:chOff x="2931885" y="2766587"/>
              <a:chExt cx="5278665" cy="1653013"/>
            </a:xfrm>
          </p:grpSpPr>
          <p:cxnSp>
            <p:nvCxnSpPr>
              <p:cNvPr id="12" name="直接连接符 11"/>
              <p:cNvCxnSpPr/>
              <p:nvPr/>
            </p:nvCxnSpPr>
            <p:spPr>
              <a:xfrm flipV="1">
                <a:off x="2931885" y="3055258"/>
                <a:ext cx="1328523" cy="7910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64408" y="3104699"/>
                <a:ext cx="2033670" cy="13149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786369" y="2766587"/>
                <a:ext cx="1424181" cy="16530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6" name="图片 45"/>
            <p:cNvPicPr>
              <a:picLocks noChangeAspect="1"/>
            </p:cNvPicPr>
            <p:nvPr/>
          </p:nvPicPr>
          <p:blipFill>
            <a:blip r:embed="rId9" cstate="screen"/>
            <a:stretch>
              <a:fillRect/>
            </a:stretch>
          </p:blipFill>
          <p:spPr>
            <a:xfrm>
              <a:off x="2692971" y="3049371"/>
              <a:ext cx="1047599" cy="1047599"/>
            </a:xfrm>
            <a:prstGeom prst="rect">
              <a:avLst/>
            </a:prstGeom>
          </p:spPr>
        </p:pic>
        <p:pic>
          <p:nvPicPr>
            <p:cNvPr id="47" name="图片 46"/>
            <p:cNvPicPr>
              <a:picLocks noChangeAspect="1"/>
            </p:cNvPicPr>
            <p:nvPr/>
          </p:nvPicPr>
          <p:blipFill>
            <a:blip r:embed="rId9" cstate="screen"/>
            <a:stretch>
              <a:fillRect/>
            </a:stretch>
          </p:blipFill>
          <p:spPr>
            <a:xfrm>
              <a:off x="6647747" y="3536041"/>
              <a:ext cx="1047599" cy="1047599"/>
            </a:xfrm>
            <a:prstGeom prst="rect">
              <a:avLst/>
            </a:prstGeom>
          </p:spPr>
        </p:pic>
        <p:pic>
          <p:nvPicPr>
            <p:cNvPr id="48" name="图片 47"/>
            <p:cNvPicPr>
              <a:picLocks noChangeAspect="1"/>
            </p:cNvPicPr>
            <p:nvPr/>
          </p:nvPicPr>
          <p:blipFill>
            <a:blip r:embed="rId10" cstate="screen"/>
            <a:stretch>
              <a:fillRect/>
            </a:stretch>
          </p:blipFill>
          <p:spPr>
            <a:xfrm>
              <a:off x="4665379" y="2573625"/>
              <a:ext cx="486670" cy="486670"/>
            </a:xfrm>
            <a:prstGeom prst="rect">
              <a:avLst/>
            </a:prstGeom>
          </p:spPr>
        </p:pic>
        <p:pic>
          <p:nvPicPr>
            <p:cNvPr id="49" name="图片 48"/>
            <p:cNvPicPr>
              <a:picLocks noChangeAspect="1"/>
            </p:cNvPicPr>
            <p:nvPr/>
          </p:nvPicPr>
          <p:blipFill>
            <a:blip r:embed="rId10" cstate="screen"/>
            <a:stretch>
              <a:fillRect/>
            </a:stretch>
          </p:blipFill>
          <p:spPr>
            <a:xfrm>
              <a:off x="8461921" y="2284375"/>
              <a:ext cx="486670" cy="48667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0" y="0"/>
            <a:ext cx="12192000" cy="6887853"/>
            <a:chOff x="0" y="0"/>
            <a:chExt cx="12192000" cy="6887853"/>
          </a:xfrm>
        </p:grpSpPr>
        <p:pic>
          <p:nvPicPr>
            <p:cNvPr id="44" name="图片 43"/>
            <p:cNvPicPr>
              <a:picLocks noChangeAspect="1"/>
            </p:cNvPicPr>
            <p:nvPr/>
          </p:nvPicPr>
          <p:blipFill>
            <a:blip r:embed="rId3" cstate="screen"/>
            <a:stretch>
              <a:fillRect/>
            </a:stretch>
          </p:blipFill>
          <p:spPr>
            <a:xfrm>
              <a:off x="0" y="0"/>
              <a:ext cx="12192000" cy="6858000"/>
            </a:xfrm>
            <a:prstGeom prst="rect">
              <a:avLst/>
            </a:prstGeom>
          </p:spPr>
        </p:pic>
        <p:sp>
          <p:nvSpPr>
            <p:cNvPr id="45" name="矩形 44"/>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0" y="3222024"/>
              <a:ext cx="12192000" cy="3665829"/>
              <a:chOff x="0" y="2390234"/>
              <a:chExt cx="12192000" cy="4499824"/>
            </a:xfrm>
          </p:grpSpPr>
          <p:pic>
            <p:nvPicPr>
              <p:cNvPr id="48" name="图片 47"/>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9" name="图片 48"/>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47" name="图片 46"/>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sp>
        <p:nvSpPr>
          <p:cNvPr id="69" name="ï$1íḋê"/>
          <p:cNvSpPr txBox="1"/>
          <p:nvPr/>
        </p:nvSpPr>
        <p:spPr>
          <a:xfrm>
            <a:off x="7830667" y="4340132"/>
            <a:ext cx="2115944" cy="320652"/>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0"/>
              </a:spcBef>
              <a:defRPr/>
            </a:pPr>
            <a:r>
              <a:rPr lang="zh-CN" altLang="en-US" sz="1400" b="1" dirty="0">
                <a:solidFill>
                  <a:schemeClr val="tx1">
                    <a:lumMod val="75000"/>
                    <a:lumOff val="25000"/>
                  </a:schemeClr>
                </a:solidFill>
                <a:cs typeface="+mn-ea"/>
                <a:sym typeface="+mn-lt"/>
              </a:rPr>
              <a:t>单击输入</a:t>
            </a:r>
          </a:p>
        </p:txBody>
      </p:sp>
      <p:grpSp>
        <p:nvGrpSpPr>
          <p:cNvPr id="2" name="组合 1"/>
          <p:cNvGrpSpPr/>
          <p:nvPr/>
        </p:nvGrpSpPr>
        <p:grpSpPr>
          <a:xfrm>
            <a:off x="5" y="3674397"/>
            <a:ext cx="12198799" cy="540131"/>
            <a:chOff x="5" y="3674397"/>
            <a:chExt cx="12198799" cy="540131"/>
          </a:xfrm>
        </p:grpSpPr>
        <p:cxnSp>
          <p:nvCxnSpPr>
            <p:cNvPr id="59" name="直接连接符 58"/>
            <p:cNvCxnSpPr/>
            <p:nvPr/>
          </p:nvCxnSpPr>
          <p:spPr>
            <a:xfrm flipH="1">
              <a:off x="5" y="3936625"/>
              <a:ext cx="4310511" cy="0"/>
            </a:xfrm>
            <a:prstGeom prst="line">
              <a:avLst/>
            </a:prstGeom>
            <a:ln w="12700" cap="flat" cmpd="sng" algn="ctr">
              <a:solidFill>
                <a:schemeClr val="dk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7900365" y="3936625"/>
              <a:ext cx="4298439" cy="0"/>
            </a:xfrm>
            <a:prstGeom prst="line">
              <a:avLst/>
            </a:prstGeom>
            <a:ln w="12700" cap="flat" cmpd="sng" algn="ctr">
              <a:solidFill>
                <a:schemeClr val="dk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íšľidè"/>
            <p:cNvSpPr/>
            <p:nvPr/>
          </p:nvSpPr>
          <p:spPr>
            <a:xfrm rot="10800000" flipV="1">
              <a:off x="1464408" y="3674397"/>
              <a:ext cx="540126" cy="540127"/>
            </a:xfrm>
            <a:prstGeom prst="ellipse">
              <a:avLst/>
            </a:prstGeom>
            <a:solidFill>
              <a:srgbClr val="E56239"/>
            </a:solidFill>
            <a:ln w="762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solidFill>
                    <a:schemeClr val="bg1"/>
                  </a:solidFill>
                  <a:cs typeface="+mn-ea"/>
                  <a:sym typeface="+mn-lt"/>
                </a:rPr>
                <a:t>01</a:t>
              </a:r>
            </a:p>
          </p:txBody>
        </p:sp>
        <p:sp>
          <p:nvSpPr>
            <p:cNvPr id="62" name="iś1îḑè"/>
            <p:cNvSpPr/>
            <p:nvPr/>
          </p:nvSpPr>
          <p:spPr>
            <a:xfrm rot="10800000" flipV="1">
              <a:off x="3040097" y="3674402"/>
              <a:ext cx="540126" cy="540126"/>
            </a:xfrm>
            <a:prstGeom prst="ellipse">
              <a:avLst/>
            </a:prstGeom>
            <a:solidFill>
              <a:srgbClr val="E56239"/>
            </a:solidFill>
            <a:ln w="762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solidFill>
                    <a:schemeClr val="bg1"/>
                  </a:solidFill>
                  <a:cs typeface="+mn-ea"/>
                  <a:sym typeface="+mn-lt"/>
                </a:rPr>
                <a:t>02</a:t>
              </a:r>
            </a:p>
          </p:txBody>
        </p:sp>
        <p:sp>
          <p:nvSpPr>
            <p:cNvPr id="67" name="í$1ïḍe"/>
            <p:cNvSpPr/>
            <p:nvPr/>
          </p:nvSpPr>
          <p:spPr>
            <a:xfrm rot="10800000" flipV="1">
              <a:off x="8618576" y="3674397"/>
              <a:ext cx="540126" cy="540127"/>
            </a:xfrm>
            <a:prstGeom prst="ellipse">
              <a:avLst/>
            </a:prstGeom>
            <a:solidFill>
              <a:srgbClr val="E56239"/>
            </a:solidFill>
            <a:ln w="762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solidFill>
                    <a:schemeClr val="bg1"/>
                  </a:solidFill>
                  <a:cs typeface="+mn-ea"/>
                  <a:sym typeface="+mn-lt"/>
                </a:rPr>
                <a:t>03</a:t>
              </a:r>
            </a:p>
          </p:txBody>
        </p:sp>
        <p:sp>
          <p:nvSpPr>
            <p:cNvPr id="68" name="ïṣļíḋê"/>
            <p:cNvSpPr/>
            <p:nvPr/>
          </p:nvSpPr>
          <p:spPr>
            <a:xfrm rot="10800000" flipV="1">
              <a:off x="10194265" y="3674402"/>
              <a:ext cx="540126" cy="540126"/>
            </a:xfrm>
            <a:prstGeom prst="ellipse">
              <a:avLst/>
            </a:prstGeom>
            <a:solidFill>
              <a:srgbClr val="E56239"/>
            </a:solidFill>
            <a:ln w="762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solidFill>
                    <a:schemeClr val="bg1"/>
                  </a:solidFill>
                  <a:cs typeface="+mn-ea"/>
                  <a:sym typeface="+mn-lt"/>
                </a:rPr>
                <a:t>04</a:t>
              </a:r>
            </a:p>
          </p:txBody>
        </p:sp>
      </p:grpSp>
      <p:grpSp>
        <p:nvGrpSpPr>
          <p:cNvPr id="3" name="组合 2"/>
          <p:cNvGrpSpPr/>
          <p:nvPr/>
        </p:nvGrpSpPr>
        <p:grpSpPr>
          <a:xfrm>
            <a:off x="676499" y="2620497"/>
            <a:ext cx="10845800" cy="2755154"/>
            <a:chOff x="676499" y="2620497"/>
            <a:chExt cx="10845800" cy="2755154"/>
          </a:xfrm>
        </p:grpSpPr>
        <p:sp>
          <p:nvSpPr>
            <p:cNvPr id="63" name="ïṧľîḓê"/>
            <p:cNvSpPr txBox="1"/>
            <p:nvPr/>
          </p:nvSpPr>
          <p:spPr>
            <a:xfrm>
              <a:off x="676499" y="4340132"/>
              <a:ext cx="2115944" cy="320652"/>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0"/>
                </a:spcBef>
                <a:defRPr/>
              </a:pPr>
              <a:r>
                <a:rPr lang="zh-CN" altLang="en-US" sz="1400" b="1" dirty="0">
                  <a:solidFill>
                    <a:schemeClr val="tx1">
                      <a:lumMod val="75000"/>
                      <a:lumOff val="25000"/>
                    </a:schemeClr>
                  </a:solidFill>
                  <a:cs typeface="+mn-ea"/>
                  <a:sym typeface="+mn-lt"/>
                </a:rPr>
                <a:t>单击输入</a:t>
              </a:r>
            </a:p>
          </p:txBody>
        </p:sp>
        <p:sp>
          <p:nvSpPr>
            <p:cNvPr id="65" name="îṡḷïďê"/>
            <p:cNvSpPr txBox="1"/>
            <p:nvPr/>
          </p:nvSpPr>
          <p:spPr>
            <a:xfrm>
              <a:off x="2252187" y="2620497"/>
              <a:ext cx="2115944" cy="320652"/>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0"/>
                </a:spcBef>
                <a:defRPr/>
              </a:pPr>
              <a:r>
                <a:rPr lang="zh-CN" altLang="en-US" sz="1400" b="1" dirty="0">
                  <a:solidFill>
                    <a:schemeClr val="tx1">
                      <a:lumMod val="75000"/>
                      <a:lumOff val="25000"/>
                    </a:schemeClr>
                  </a:solidFill>
                  <a:cs typeface="+mn-ea"/>
                  <a:sym typeface="+mn-lt"/>
                </a:rPr>
                <a:t>单击输入</a:t>
              </a:r>
            </a:p>
          </p:txBody>
        </p:sp>
        <p:sp>
          <p:nvSpPr>
            <p:cNvPr id="71" name="îṡľíḍe"/>
            <p:cNvSpPr txBox="1"/>
            <p:nvPr/>
          </p:nvSpPr>
          <p:spPr>
            <a:xfrm>
              <a:off x="9406355" y="2620497"/>
              <a:ext cx="2115944" cy="320652"/>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0"/>
                </a:spcBef>
                <a:defRPr/>
              </a:pPr>
              <a:r>
                <a:rPr lang="zh-CN" altLang="en-US" sz="1400" b="1" dirty="0">
                  <a:solidFill>
                    <a:schemeClr val="tx1">
                      <a:lumMod val="75000"/>
                      <a:lumOff val="25000"/>
                    </a:schemeClr>
                  </a:solidFill>
                  <a:cs typeface="+mn-ea"/>
                  <a:sym typeface="+mn-lt"/>
                </a:rPr>
                <a:t>单击输入</a:t>
              </a:r>
            </a:p>
          </p:txBody>
        </p:sp>
        <p:sp>
          <p:nvSpPr>
            <p:cNvPr id="26" name="TextBox 73"/>
            <p:cNvSpPr txBox="1"/>
            <p:nvPr/>
          </p:nvSpPr>
          <p:spPr>
            <a:xfrm>
              <a:off x="1159551" y="4661159"/>
              <a:ext cx="2675160" cy="714492"/>
            </a:xfrm>
            <a:prstGeom prst="rect">
              <a:avLst/>
            </a:prstGeom>
          </p:spPr>
          <p:txBody>
            <a:bodyPr vert="horz" wrap="square" lIns="192000" tIns="0" rIns="192000" bIns="0" anchor="t" anchorCtr="0">
              <a:normAutofit/>
            </a:bodyPr>
            <a:lstStyle/>
            <a:p>
              <a:pPr defTabSz="1219200">
                <a:lnSpc>
                  <a:spcPct val="120000"/>
                </a:lnSpc>
              </a:pPr>
              <a:r>
                <a:rPr lang="zh-CN" altLang="en-US" sz="1200" dirty="0">
                  <a:solidFill>
                    <a:schemeClr val="dk1">
                      <a:lumMod val="100000"/>
                    </a:schemeClr>
                  </a:solidFill>
                  <a:cs typeface="+mn-ea"/>
                  <a:sym typeface="+mn-lt"/>
                </a:rPr>
                <a:t>此部分内容作为文字排版占位显示</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sp>
          <p:nvSpPr>
            <p:cNvPr id="27" name="TextBox 73"/>
            <p:cNvSpPr txBox="1"/>
            <p:nvPr/>
          </p:nvSpPr>
          <p:spPr>
            <a:xfrm>
              <a:off x="8357291" y="4660786"/>
              <a:ext cx="2675160" cy="714492"/>
            </a:xfrm>
            <a:prstGeom prst="rect">
              <a:avLst/>
            </a:prstGeom>
          </p:spPr>
          <p:txBody>
            <a:bodyPr vert="horz" wrap="square" lIns="192000" tIns="0" rIns="192000" bIns="0" anchor="t" anchorCtr="0">
              <a:normAutofit/>
            </a:bodyPr>
            <a:lstStyle/>
            <a:p>
              <a:pPr defTabSz="1219200">
                <a:lnSpc>
                  <a:spcPct val="120000"/>
                </a:lnSpc>
              </a:pPr>
              <a:r>
                <a:rPr lang="zh-CN" altLang="en-US" sz="1200" dirty="0">
                  <a:solidFill>
                    <a:schemeClr val="dk1">
                      <a:lumMod val="100000"/>
                    </a:schemeClr>
                  </a:solidFill>
                  <a:cs typeface="+mn-ea"/>
                  <a:sym typeface="+mn-lt"/>
                </a:rPr>
                <a:t>此部分内容作为文字排版占位显示</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sp>
          <p:nvSpPr>
            <p:cNvPr id="28" name="TextBox 73"/>
            <p:cNvSpPr txBox="1"/>
            <p:nvPr/>
          </p:nvSpPr>
          <p:spPr>
            <a:xfrm>
              <a:off x="1167709" y="2959531"/>
              <a:ext cx="2675160" cy="714492"/>
            </a:xfrm>
            <a:prstGeom prst="rect">
              <a:avLst/>
            </a:prstGeom>
          </p:spPr>
          <p:txBody>
            <a:bodyPr vert="horz" wrap="square" lIns="192000" tIns="0" rIns="192000" bIns="0" anchor="t" anchorCtr="0">
              <a:normAutofit/>
            </a:bodyPr>
            <a:lstStyle/>
            <a:p>
              <a:pPr algn="r" defTabSz="1219200">
                <a:lnSpc>
                  <a:spcPct val="120000"/>
                </a:lnSpc>
              </a:pPr>
              <a:r>
                <a:rPr lang="zh-CN" altLang="en-US" sz="1200" dirty="0">
                  <a:solidFill>
                    <a:schemeClr val="dk1">
                      <a:lumMod val="100000"/>
                    </a:schemeClr>
                  </a:solidFill>
                  <a:cs typeface="+mn-ea"/>
                  <a:sym typeface="+mn-lt"/>
                </a:rPr>
                <a:t>此部分内容作为文字排版占位显示</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sp>
          <p:nvSpPr>
            <p:cNvPr id="29" name="TextBox 73"/>
            <p:cNvSpPr txBox="1"/>
            <p:nvPr/>
          </p:nvSpPr>
          <p:spPr>
            <a:xfrm>
              <a:off x="8365449" y="2959158"/>
              <a:ext cx="2675160" cy="714492"/>
            </a:xfrm>
            <a:prstGeom prst="rect">
              <a:avLst/>
            </a:prstGeom>
          </p:spPr>
          <p:txBody>
            <a:bodyPr vert="horz" wrap="square" lIns="192000" tIns="0" rIns="192000" bIns="0" anchor="t" anchorCtr="0">
              <a:normAutofit/>
            </a:bodyPr>
            <a:lstStyle/>
            <a:p>
              <a:pPr algn="r" defTabSz="1219200">
                <a:lnSpc>
                  <a:spcPct val="120000"/>
                </a:lnSpc>
              </a:pPr>
              <a:r>
                <a:rPr lang="zh-CN" altLang="en-US" sz="1200" dirty="0">
                  <a:solidFill>
                    <a:schemeClr val="dk1">
                      <a:lumMod val="100000"/>
                    </a:schemeClr>
                  </a:solidFill>
                  <a:cs typeface="+mn-ea"/>
                  <a:sym typeface="+mn-lt"/>
                </a:rPr>
                <a:t>此部分内容作为文字排版占位显示</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grpSp>
      <p:grpSp>
        <p:nvGrpSpPr>
          <p:cNvPr id="38" name="组合 37"/>
          <p:cNvGrpSpPr/>
          <p:nvPr/>
        </p:nvGrpSpPr>
        <p:grpSpPr>
          <a:xfrm>
            <a:off x="850490" y="929430"/>
            <a:ext cx="10594256" cy="814742"/>
            <a:chOff x="850490" y="929430"/>
            <a:chExt cx="10594256" cy="814742"/>
          </a:xfrm>
        </p:grpSpPr>
        <p:sp>
          <p:nvSpPr>
            <p:cNvPr id="39" name="文本框 38"/>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03</a:t>
              </a:r>
              <a:endParaRPr lang="zh-CN" altLang="en-US" sz="4400" dirty="0">
                <a:solidFill>
                  <a:srgbClr val="568464"/>
                </a:solidFill>
                <a:cs typeface="+mn-ea"/>
                <a:sym typeface="+mn-lt"/>
              </a:endParaRPr>
            </a:p>
          </p:txBody>
        </p:sp>
        <p:sp>
          <p:nvSpPr>
            <p:cNvPr id="40" name="文本框 39"/>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41" name="文本框 40"/>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2" name="直接连接符 41"/>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pic>
        <p:nvPicPr>
          <p:cNvPr id="5" name="图片 4"/>
          <p:cNvPicPr>
            <a:picLocks noChangeAspect="1"/>
          </p:cNvPicPr>
          <p:nvPr/>
        </p:nvPicPr>
        <p:blipFill>
          <a:blip r:embed="rId9"/>
          <a:stretch>
            <a:fillRect/>
          </a:stretch>
        </p:blipFill>
        <p:spPr>
          <a:xfrm>
            <a:off x="3871722" y="1910067"/>
            <a:ext cx="4012413" cy="4018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0" y="0"/>
            <a:ext cx="12192000" cy="6887853"/>
            <a:chOff x="0" y="0"/>
            <a:chExt cx="12192000" cy="6887853"/>
          </a:xfrm>
        </p:grpSpPr>
        <p:pic>
          <p:nvPicPr>
            <p:cNvPr id="40" name="图片 39"/>
            <p:cNvPicPr>
              <a:picLocks noChangeAspect="1"/>
            </p:cNvPicPr>
            <p:nvPr/>
          </p:nvPicPr>
          <p:blipFill>
            <a:blip r:embed="rId3" cstate="screen"/>
            <a:stretch>
              <a:fillRect/>
            </a:stretch>
          </p:blipFill>
          <p:spPr>
            <a:xfrm>
              <a:off x="0" y="0"/>
              <a:ext cx="12192000" cy="6858000"/>
            </a:xfrm>
            <a:prstGeom prst="rect">
              <a:avLst/>
            </a:prstGeom>
          </p:spPr>
        </p:pic>
        <p:sp>
          <p:nvSpPr>
            <p:cNvPr id="41" name="矩形 40"/>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0" y="3222024"/>
              <a:ext cx="12192000" cy="3665829"/>
              <a:chOff x="0" y="2390234"/>
              <a:chExt cx="12192000" cy="4499824"/>
            </a:xfrm>
          </p:grpSpPr>
          <p:pic>
            <p:nvPicPr>
              <p:cNvPr id="44" name="图片 43"/>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5" name="图片 44"/>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43" name="图片 42"/>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2" name="组合 1"/>
          <p:cNvGrpSpPr/>
          <p:nvPr/>
        </p:nvGrpSpPr>
        <p:grpSpPr>
          <a:xfrm>
            <a:off x="6420034" y="2132859"/>
            <a:ext cx="3263876" cy="2974658"/>
            <a:chOff x="6420034" y="2132859"/>
            <a:chExt cx="3263876" cy="2974658"/>
          </a:xfrm>
        </p:grpSpPr>
        <p:sp>
          <p:nvSpPr>
            <p:cNvPr id="55" name="椭圆 54"/>
            <p:cNvSpPr/>
            <p:nvPr/>
          </p:nvSpPr>
          <p:spPr>
            <a:xfrm>
              <a:off x="7112101" y="2225395"/>
              <a:ext cx="473346" cy="473408"/>
            </a:xfrm>
            <a:prstGeom prst="ellipse">
              <a:avLst/>
            </a:prstGeom>
            <a:solidFill>
              <a:srgbClr val="006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8" tIns="45679" rIns="91358" bIns="45679" rtlCol="0" anchor="ctr"/>
            <a:lstStyle/>
            <a:p>
              <a:pPr algn="ctr"/>
              <a:endParaRPr lang="zh-CN" altLang="en-US" sz="1800" dirty="0">
                <a:cs typeface="+mn-ea"/>
                <a:sym typeface="+mn-lt"/>
              </a:endParaRPr>
            </a:p>
          </p:txBody>
        </p:sp>
        <p:sp>
          <p:nvSpPr>
            <p:cNvPr id="59" name="椭圆 58"/>
            <p:cNvSpPr/>
            <p:nvPr/>
          </p:nvSpPr>
          <p:spPr>
            <a:xfrm>
              <a:off x="7100936" y="3355263"/>
              <a:ext cx="473346" cy="473408"/>
            </a:xfrm>
            <a:prstGeom prst="ellipse">
              <a:avLst/>
            </a:prstGeom>
            <a:solidFill>
              <a:srgbClr val="E562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8" tIns="45679" rIns="91358" bIns="45679" rtlCol="0" anchor="ctr"/>
            <a:lstStyle/>
            <a:p>
              <a:pPr algn="ctr"/>
              <a:endParaRPr lang="zh-CN" altLang="en-US" sz="1800">
                <a:cs typeface="+mn-ea"/>
                <a:sym typeface="+mn-lt"/>
              </a:endParaRPr>
            </a:p>
          </p:txBody>
        </p:sp>
        <p:sp>
          <p:nvSpPr>
            <p:cNvPr id="63" name="椭圆 62"/>
            <p:cNvSpPr/>
            <p:nvPr/>
          </p:nvSpPr>
          <p:spPr>
            <a:xfrm>
              <a:off x="7100936" y="4467864"/>
              <a:ext cx="473346" cy="473408"/>
            </a:xfrm>
            <a:prstGeom prst="ellipse">
              <a:avLst/>
            </a:prstGeom>
            <a:solidFill>
              <a:srgbClr val="006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8" tIns="45679" rIns="91358" bIns="45679" rtlCol="0" anchor="ctr"/>
            <a:lstStyle/>
            <a:p>
              <a:pPr algn="ctr"/>
              <a:endParaRPr lang="zh-CN" altLang="en-US" sz="1800">
                <a:cs typeface="+mn-ea"/>
                <a:sym typeface="+mn-lt"/>
              </a:endParaRPr>
            </a:p>
          </p:txBody>
        </p:sp>
        <p:sp>
          <p:nvSpPr>
            <p:cNvPr id="73" name="TextBox 72"/>
            <p:cNvSpPr txBox="1"/>
            <p:nvPr/>
          </p:nvSpPr>
          <p:spPr>
            <a:xfrm>
              <a:off x="7112103" y="2262050"/>
              <a:ext cx="567861" cy="415287"/>
            </a:xfrm>
            <a:prstGeom prst="rect">
              <a:avLst/>
            </a:prstGeom>
            <a:noFill/>
            <a:effectLst/>
          </p:spPr>
          <p:txBody>
            <a:bodyPr wrap="square" lIns="91358" tIns="45679" rIns="91358" bIns="45679" rtlCol="0">
              <a:spAutoFit/>
            </a:bodyPr>
            <a:lstStyle/>
            <a:p>
              <a:r>
                <a:rPr lang="en-US" altLang="zh-CN" sz="2100" dirty="0">
                  <a:solidFill>
                    <a:schemeClr val="tx1">
                      <a:lumMod val="10000"/>
                      <a:lumOff val="90000"/>
                    </a:schemeClr>
                  </a:solidFill>
                  <a:cs typeface="+mn-ea"/>
                  <a:sym typeface="+mn-lt"/>
                </a:rPr>
                <a:t>01</a:t>
              </a:r>
              <a:endParaRPr lang="zh-CN" altLang="en-US" sz="2100" dirty="0">
                <a:solidFill>
                  <a:schemeClr val="tx1">
                    <a:lumMod val="10000"/>
                    <a:lumOff val="90000"/>
                  </a:schemeClr>
                </a:solidFill>
                <a:cs typeface="+mn-ea"/>
                <a:sym typeface="+mn-lt"/>
              </a:endParaRPr>
            </a:p>
          </p:txBody>
        </p:sp>
        <p:sp>
          <p:nvSpPr>
            <p:cNvPr id="74" name="TextBox 73"/>
            <p:cNvSpPr txBox="1"/>
            <p:nvPr/>
          </p:nvSpPr>
          <p:spPr>
            <a:xfrm>
              <a:off x="7101920" y="3382018"/>
              <a:ext cx="506047" cy="415287"/>
            </a:xfrm>
            <a:prstGeom prst="rect">
              <a:avLst/>
            </a:prstGeom>
            <a:noFill/>
            <a:effectLst/>
          </p:spPr>
          <p:txBody>
            <a:bodyPr wrap="square" lIns="91358" tIns="45679" rIns="91358" bIns="45679" rtlCol="0">
              <a:spAutoFit/>
            </a:bodyPr>
            <a:lstStyle/>
            <a:p>
              <a:r>
                <a:rPr lang="en-US" altLang="zh-CN" sz="2100" dirty="0">
                  <a:solidFill>
                    <a:schemeClr val="tx1">
                      <a:lumMod val="10000"/>
                      <a:lumOff val="90000"/>
                    </a:schemeClr>
                  </a:solidFill>
                  <a:cs typeface="+mn-ea"/>
                  <a:sym typeface="+mn-lt"/>
                </a:rPr>
                <a:t>02</a:t>
              </a:r>
              <a:endParaRPr lang="zh-CN" altLang="en-US" sz="2100" dirty="0">
                <a:solidFill>
                  <a:schemeClr val="tx1">
                    <a:lumMod val="10000"/>
                    <a:lumOff val="90000"/>
                  </a:schemeClr>
                </a:solidFill>
                <a:cs typeface="+mn-ea"/>
                <a:sym typeface="+mn-lt"/>
              </a:endParaRPr>
            </a:p>
          </p:txBody>
        </p:sp>
        <p:sp>
          <p:nvSpPr>
            <p:cNvPr id="75" name="TextBox 74"/>
            <p:cNvSpPr txBox="1"/>
            <p:nvPr/>
          </p:nvSpPr>
          <p:spPr>
            <a:xfrm>
              <a:off x="7112103" y="4523912"/>
              <a:ext cx="567861" cy="415287"/>
            </a:xfrm>
            <a:prstGeom prst="rect">
              <a:avLst/>
            </a:prstGeom>
            <a:noFill/>
            <a:effectLst/>
          </p:spPr>
          <p:txBody>
            <a:bodyPr wrap="square" lIns="91358" tIns="45679" rIns="91358" bIns="45679" rtlCol="0">
              <a:spAutoFit/>
            </a:bodyPr>
            <a:lstStyle/>
            <a:p>
              <a:r>
                <a:rPr lang="en-US" altLang="zh-CN" sz="2100" dirty="0">
                  <a:solidFill>
                    <a:schemeClr val="tx1">
                      <a:lumMod val="10000"/>
                      <a:lumOff val="90000"/>
                    </a:schemeClr>
                  </a:solidFill>
                  <a:cs typeface="+mn-ea"/>
                  <a:sym typeface="+mn-lt"/>
                </a:rPr>
                <a:t>03</a:t>
              </a:r>
              <a:endParaRPr lang="zh-CN" altLang="en-US" sz="2100" dirty="0">
                <a:solidFill>
                  <a:schemeClr val="tx1">
                    <a:lumMod val="10000"/>
                    <a:lumOff val="90000"/>
                  </a:schemeClr>
                </a:solidFill>
                <a:cs typeface="+mn-ea"/>
                <a:sym typeface="+mn-lt"/>
              </a:endParaRPr>
            </a:p>
          </p:txBody>
        </p:sp>
        <p:cxnSp>
          <p:nvCxnSpPr>
            <p:cNvPr id="4" name="直接连接符 3"/>
            <p:cNvCxnSpPr/>
            <p:nvPr/>
          </p:nvCxnSpPr>
          <p:spPr>
            <a:xfrm>
              <a:off x="6420034" y="2132859"/>
              <a:ext cx="0" cy="2974658"/>
            </a:xfrm>
            <a:prstGeom prst="line">
              <a:avLst/>
            </a:prstGeom>
            <a:ln>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sp>
          <p:nvSpPr>
            <p:cNvPr id="25" name="išľíďè"/>
            <p:cNvSpPr/>
            <p:nvPr/>
          </p:nvSpPr>
          <p:spPr bwMode="auto">
            <a:xfrm>
              <a:off x="7781430" y="2481211"/>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sp>
          <p:nvSpPr>
            <p:cNvPr id="26" name="iSlíďè"/>
            <p:cNvSpPr txBox="1"/>
            <p:nvPr/>
          </p:nvSpPr>
          <p:spPr bwMode="auto">
            <a:xfrm>
              <a:off x="7780414" y="2225396"/>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sz="1350" b="1" dirty="0">
                  <a:solidFill>
                    <a:schemeClr val="bg2">
                      <a:lumMod val="10000"/>
                    </a:schemeClr>
                  </a:solidFill>
                  <a:cs typeface="+mn-ea"/>
                  <a:sym typeface="+mn-lt"/>
                </a:rPr>
                <a:t>标题文本预设</a:t>
              </a:r>
            </a:p>
          </p:txBody>
        </p:sp>
        <p:sp>
          <p:nvSpPr>
            <p:cNvPr id="27" name="išľíďè"/>
            <p:cNvSpPr/>
            <p:nvPr/>
          </p:nvSpPr>
          <p:spPr bwMode="auto">
            <a:xfrm>
              <a:off x="7770258" y="3528964"/>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sp>
          <p:nvSpPr>
            <p:cNvPr id="28" name="iSlíďè"/>
            <p:cNvSpPr txBox="1"/>
            <p:nvPr/>
          </p:nvSpPr>
          <p:spPr bwMode="auto">
            <a:xfrm>
              <a:off x="7769242" y="3273149"/>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sz="1350" b="1" dirty="0">
                  <a:solidFill>
                    <a:schemeClr val="bg2">
                      <a:lumMod val="10000"/>
                    </a:schemeClr>
                  </a:solidFill>
                  <a:cs typeface="+mn-ea"/>
                  <a:sym typeface="+mn-lt"/>
                </a:rPr>
                <a:t>标题文本预设</a:t>
              </a:r>
            </a:p>
          </p:txBody>
        </p:sp>
        <p:sp>
          <p:nvSpPr>
            <p:cNvPr id="29" name="išľíďè"/>
            <p:cNvSpPr/>
            <p:nvPr/>
          </p:nvSpPr>
          <p:spPr bwMode="auto">
            <a:xfrm>
              <a:off x="7771275" y="4613429"/>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sp>
          <p:nvSpPr>
            <p:cNvPr id="30" name="iSlíďè"/>
            <p:cNvSpPr txBox="1"/>
            <p:nvPr/>
          </p:nvSpPr>
          <p:spPr bwMode="auto">
            <a:xfrm>
              <a:off x="7770259" y="4357614"/>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sz="1350" b="1" dirty="0">
                  <a:solidFill>
                    <a:schemeClr val="bg2">
                      <a:lumMod val="10000"/>
                    </a:schemeClr>
                  </a:solidFill>
                  <a:cs typeface="+mn-ea"/>
                  <a:sym typeface="+mn-lt"/>
                </a:rPr>
                <a:t>标题文本预设</a:t>
              </a:r>
            </a:p>
          </p:txBody>
        </p:sp>
      </p:grpSp>
      <p:pic>
        <p:nvPicPr>
          <p:cNvPr id="5" name="图片 4"/>
          <p:cNvPicPr>
            <a:picLocks noChangeAspect="1"/>
          </p:cNvPicPr>
          <p:nvPr/>
        </p:nvPicPr>
        <p:blipFill>
          <a:blip r:embed="rId7" cstate="screen"/>
          <a:stretch>
            <a:fillRect/>
          </a:stretch>
        </p:blipFill>
        <p:spPr>
          <a:xfrm>
            <a:off x="1186471" y="1695030"/>
            <a:ext cx="5391310" cy="3850315"/>
          </a:xfrm>
          <a:prstGeom prst="rect">
            <a:avLst/>
          </a:prstGeom>
        </p:spPr>
      </p:pic>
      <p:grpSp>
        <p:nvGrpSpPr>
          <p:cNvPr id="34" name="组合 33"/>
          <p:cNvGrpSpPr/>
          <p:nvPr/>
        </p:nvGrpSpPr>
        <p:grpSpPr>
          <a:xfrm>
            <a:off x="850490" y="929430"/>
            <a:ext cx="10594256" cy="814742"/>
            <a:chOff x="850490" y="929430"/>
            <a:chExt cx="10594256" cy="814742"/>
          </a:xfrm>
        </p:grpSpPr>
        <p:sp>
          <p:nvSpPr>
            <p:cNvPr id="35" name="文本框 34"/>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03</a:t>
              </a:r>
              <a:endParaRPr lang="zh-CN" altLang="en-US" sz="4400" dirty="0">
                <a:solidFill>
                  <a:srgbClr val="568464"/>
                </a:solidFill>
                <a:cs typeface="+mn-ea"/>
                <a:sym typeface="+mn-lt"/>
              </a:endParaRPr>
            </a:p>
          </p:txBody>
        </p:sp>
        <p:sp>
          <p:nvSpPr>
            <p:cNvPr id="36" name="文本框 35"/>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37" name="文本框 36"/>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8"/>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9"/>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38" name="直接连接符 37"/>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pic>
        <p:nvPicPr>
          <p:cNvPr id="20" name="图片 19"/>
          <p:cNvPicPr>
            <a:picLocks noChangeAspect="1"/>
          </p:cNvPicPr>
          <p:nvPr/>
        </p:nvPicPr>
        <p:blipFill rotWithShape="1">
          <a:blip r:embed="rId4" cstate="screen"/>
          <a:srcRect/>
          <a:stretch>
            <a:fillRect/>
          </a:stretch>
        </p:blipFill>
        <p:spPr>
          <a:xfrm>
            <a:off x="9360310" y="2457"/>
            <a:ext cx="2831690" cy="1007807"/>
          </a:xfrm>
          <a:prstGeom prst="rect">
            <a:avLst/>
          </a:prstGeom>
        </p:spPr>
      </p:pic>
      <p:grpSp>
        <p:nvGrpSpPr>
          <p:cNvPr id="2" name="组合 1"/>
          <p:cNvGrpSpPr/>
          <p:nvPr/>
        </p:nvGrpSpPr>
        <p:grpSpPr>
          <a:xfrm>
            <a:off x="0" y="2903474"/>
            <a:ext cx="12192000" cy="3974691"/>
            <a:chOff x="0" y="2903474"/>
            <a:chExt cx="12192000" cy="3974691"/>
          </a:xfrm>
        </p:grpSpPr>
        <p:pic>
          <p:nvPicPr>
            <p:cNvPr id="34" name="图片 33"/>
            <p:cNvPicPr>
              <a:picLocks noChangeAspect="1"/>
            </p:cNvPicPr>
            <p:nvPr/>
          </p:nvPicPr>
          <p:blipFill rotWithShape="1">
            <a:blip r:embed="rId5" cstate="screen"/>
            <a:srcRect t="41894"/>
            <a:stretch>
              <a:fillRect/>
            </a:stretch>
          </p:blipFill>
          <p:spPr>
            <a:xfrm>
              <a:off x="0" y="3315854"/>
              <a:ext cx="12192000" cy="3542145"/>
            </a:xfrm>
            <a:prstGeom prst="rect">
              <a:avLst/>
            </a:prstGeom>
          </p:spPr>
        </p:pic>
        <p:pic>
          <p:nvPicPr>
            <p:cNvPr id="21" name="图片 20"/>
            <p:cNvPicPr>
              <a:picLocks noChangeAspect="1"/>
            </p:cNvPicPr>
            <p:nvPr/>
          </p:nvPicPr>
          <p:blipFill rotWithShape="1">
            <a:blip r:embed="rId6" cstate="screen"/>
            <a:srcRect t="34798"/>
            <a:stretch>
              <a:fillRect/>
            </a:stretch>
          </p:blipFill>
          <p:spPr>
            <a:xfrm>
              <a:off x="0" y="2903474"/>
              <a:ext cx="12192000" cy="3974691"/>
            </a:xfrm>
            <a:prstGeom prst="rect">
              <a:avLst/>
            </a:prstGeom>
          </p:spPr>
        </p:pic>
      </p:grpSp>
      <p:pic>
        <p:nvPicPr>
          <p:cNvPr id="18" name="图片 17"/>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5339625" y="1354283"/>
            <a:ext cx="1606865" cy="1134766"/>
          </a:xfrm>
          <a:prstGeom prst="rect">
            <a:avLst/>
          </a:prstGeom>
        </p:spPr>
      </p:pic>
      <p:grpSp>
        <p:nvGrpSpPr>
          <p:cNvPr id="22" name="组合 21"/>
          <p:cNvGrpSpPr/>
          <p:nvPr/>
        </p:nvGrpSpPr>
        <p:grpSpPr>
          <a:xfrm>
            <a:off x="2736295" y="2330308"/>
            <a:ext cx="6825606" cy="2064711"/>
            <a:chOff x="4450" y="3372"/>
            <a:chExt cx="10301" cy="3116"/>
          </a:xfrm>
        </p:grpSpPr>
        <p:sp>
          <p:nvSpPr>
            <p:cNvPr id="33" name="矩形 32"/>
            <p:cNvSpPr/>
            <p:nvPr/>
          </p:nvSpPr>
          <p:spPr>
            <a:xfrm>
              <a:off x="4720" y="3642"/>
              <a:ext cx="9761" cy="25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5" name="矩形 34"/>
            <p:cNvSpPr/>
            <p:nvPr/>
          </p:nvSpPr>
          <p:spPr>
            <a:xfrm>
              <a:off x="4450"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6" name="矩形 35"/>
            <p:cNvSpPr/>
            <p:nvPr/>
          </p:nvSpPr>
          <p:spPr>
            <a:xfrm>
              <a:off x="14481"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7" name="矩形 36"/>
            <p:cNvSpPr/>
            <p:nvPr/>
          </p:nvSpPr>
          <p:spPr>
            <a:xfrm>
              <a:off x="14481"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8" name="矩形 37"/>
            <p:cNvSpPr/>
            <p:nvPr/>
          </p:nvSpPr>
          <p:spPr>
            <a:xfrm>
              <a:off x="4450"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grpSp>
      <p:sp>
        <p:nvSpPr>
          <p:cNvPr id="39" name="文本框 28"/>
          <p:cNvSpPr txBox="1"/>
          <p:nvPr/>
        </p:nvSpPr>
        <p:spPr>
          <a:xfrm>
            <a:off x="3094107" y="2758086"/>
            <a:ext cx="1350841" cy="1323439"/>
          </a:xfrm>
          <a:prstGeom prst="rect">
            <a:avLst/>
          </a:prstGeom>
          <a:noFill/>
        </p:spPr>
        <p:txBody>
          <a:bodyPr wrap="square" rtlCol="0">
            <a:spAutoFit/>
          </a:bodyPr>
          <a:lstStyle/>
          <a:p>
            <a:pPr algn="ctr" defTabSz="685800"/>
            <a:r>
              <a:rPr lang="en-US" altLang="zh-CN" sz="8000" dirty="0" smtClean="0">
                <a:solidFill>
                  <a:schemeClr val="bg1"/>
                </a:solidFill>
                <a:cs typeface="+mn-ea"/>
                <a:sym typeface="+mn-lt"/>
              </a:rPr>
              <a:t>04</a:t>
            </a:r>
            <a:endParaRPr lang="zh-CN" altLang="en-US" sz="8000" dirty="0">
              <a:solidFill>
                <a:schemeClr val="bg1"/>
              </a:solidFill>
              <a:cs typeface="+mn-ea"/>
              <a:sym typeface="+mn-lt"/>
            </a:endParaRPr>
          </a:p>
        </p:txBody>
      </p:sp>
      <p:cxnSp>
        <p:nvCxnSpPr>
          <p:cNvPr id="40" name="直接连接符 39"/>
          <p:cNvCxnSpPr/>
          <p:nvPr/>
        </p:nvCxnSpPr>
        <p:spPr>
          <a:xfrm>
            <a:off x="4567106" y="2977145"/>
            <a:ext cx="0" cy="8877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文本框 30"/>
          <p:cNvSpPr txBox="1"/>
          <p:nvPr/>
        </p:nvSpPr>
        <p:spPr>
          <a:xfrm>
            <a:off x="4811423" y="2827089"/>
            <a:ext cx="2724150" cy="646331"/>
          </a:xfrm>
          <a:prstGeom prst="rect">
            <a:avLst/>
          </a:prstGeom>
          <a:noFill/>
        </p:spPr>
        <p:txBody>
          <a:bodyPr wrap="square" rtlCol="0">
            <a:spAutoFit/>
          </a:bodyPr>
          <a:lstStyle/>
          <a:p>
            <a:pPr algn="dist" defTabSz="685800"/>
            <a:r>
              <a:rPr lang="zh-CN" altLang="en-US" sz="3600" b="1" dirty="0">
                <a:solidFill>
                  <a:schemeClr val="bg1"/>
                </a:solidFill>
                <a:cs typeface="+mn-ea"/>
                <a:sym typeface="+mn-lt"/>
              </a:rPr>
              <a:t>输入标题</a:t>
            </a:r>
          </a:p>
        </p:txBody>
      </p:sp>
      <p:sp>
        <p:nvSpPr>
          <p:cNvPr id="42" name="文本框 31"/>
          <p:cNvSpPr txBox="1"/>
          <p:nvPr/>
        </p:nvSpPr>
        <p:spPr>
          <a:xfrm>
            <a:off x="4835043" y="3429000"/>
            <a:ext cx="4141797" cy="617220"/>
          </a:xfrm>
          <a:prstGeom prst="rect">
            <a:avLst/>
          </a:prstGeom>
          <a:noFill/>
        </p:spPr>
        <p:txBody>
          <a:bodyPr wrap="square" rtlCol="0">
            <a:spAutoFit/>
          </a:bodyPr>
          <a:lstStyle/>
          <a:p>
            <a:pPr defTabSz="685800">
              <a:lnSpc>
                <a:spcPct val="150000"/>
              </a:lnSpc>
            </a:pPr>
            <a:r>
              <a:rPr lang="zh-CN" altLang="en-US" sz="1200" dirty="0">
                <a:solidFill>
                  <a:schemeClr val="bg1"/>
                </a:solidFill>
                <a:cs typeface="+mn-ea"/>
                <a:sym typeface="+mn-lt"/>
              </a:rPr>
              <a:t>未会牵牛意若何，须邀织女弄金梭。年年乞与人间巧，不道人间巧已多。</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pic>
        <p:nvPicPr>
          <p:cNvPr id="20" name="图片 19"/>
          <p:cNvPicPr>
            <a:picLocks noChangeAspect="1"/>
          </p:cNvPicPr>
          <p:nvPr/>
        </p:nvPicPr>
        <p:blipFill rotWithShape="1">
          <a:blip r:embed="rId4" cstate="screen"/>
          <a:srcRect/>
          <a:stretch>
            <a:fillRect/>
          </a:stretch>
        </p:blipFill>
        <p:spPr>
          <a:xfrm>
            <a:off x="9360310" y="19746"/>
            <a:ext cx="2831690" cy="1007807"/>
          </a:xfrm>
          <a:prstGeom prst="rect">
            <a:avLst/>
          </a:prstGeom>
        </p:spPr>
      </p:pic>
      <p:sp>
        <p:nvSpPr>
          <p:cNvPr id="4" name="文本框 3"/>
          <p:cNvSpPr txBox="1"/>
          <p:nvPr/>
        </p:nvSpPr>
        <p:spPr>
          <a:xfrm>
            <a:off x="2229190" y="2117752"/>
            <a:ext cx="1292662" cy="2305665"/>
          </a:xfrm>
          <a:prstGeom prst="rect">
            <a:avLst/>
          </a:prstGeom>
          <a:noFill/>
        </p:spPr>
        <p:txBody>
          <a:bodyPr vert="eaVert" wrap="square" rtlCol="0">
            <a:spAutoFit/>
          </a:bodyPr>
          <a:lstStyle/>
          <a:p>
            <a:pPr algn="dist"/>
            <a:r>
              <a:rPr lang="zh-CN" altLang="en-US" sz="7200" b="1" dirty="0">
                <a:solidFill>
                  <a:schemeClr val="bg1"/>
                </a:solidFill>
                <a:cs typeface="+mn-ea"/>
                <a:sym typeface="+mn-lt"/>
              </a:rPr>
              <a:t>目录</a:t>
            </a:r>
          </a:p>
        </p:txBody>
      </p:sp>
      <p:pic>
        <p:nvPicPr>
          <p:cNvPr id="25" name="图片 24"/>
          <p:cNvPicPr>
            <a:picLocks noChangeAspect="1"/>
          </p:cNvPicPr>
          <p:nvPr/>
        </p:nvPicPr>
        <p:blipFill rotWithShape="1">
          <a:blip r:embed="rId5" cstate="screen"/>
          <a:srcRect t="41894"/>
          <a:stretch>
            <a:fillRect/>
          </a:stretch>
        </p:blipFill>
        <p:spPr>
          <a:xfrm>
            <a:off x="0" y="3315854"/>
            <a:ext cx="12192000" cy="3542145"/>
          </a:xfrm>
          <a:prstGeom prst="rect">
            <a:avLst/>
          </a:prstGeom>
        </p:spPr>
      </p:pic>
      <p:pic>
        <p:nvPicPr>
          <p:cNvPr id="26" name="图片 25"/>
          <p:cNvPicPr>
            <a:picLocks noChangeAspect="1"/>
          </p:cNvPicPr>
          <p:nvPr/>
        </p:nvPicPr>
        <p:blipFill rotWithShape="1">
          <a:blip r:embed="rId6" cstate="screen"/>
          <a:srcRect/>
          <a:stretch>
            <a:fillRect/>
          </a:stretch>
        </p:blipFill>
        <p:spPr>
          <a:xfrm>
            <a:off x="9499155" y="2310264"/>
            <a:ext cx="2456874" cy="942109"/>
          </a:xfrm>
          <a:prstGeom prst="rect">
            <a:avLst/>
          </a:prstGeom>
        </p:spPr>
      </p:pic>
      <p:grpSp>
        <p:nvGrpSpPr>
          <p:cNvPr id="22" name="组合 21"/>
          <p:cNvGrpSpPr/>
          <p:nvPr/>
        </p:nvGrpSpPr>
        <p:grpSpPr>
          <a:xfrm>
            <a:off x="3447928" y="1898984"/>
            <a:ext cx="5053692" cy="3703030"/>
            <a:chOff x="3447928" y="1898984"/>
            <a:chExt cx="5053692" cy="3186782"/>
          </a:xfrm>
        </p:grpSpPr>
        <p:sp>
          <p:nvSpPr>
            <p:cNvPr id="5" name="文本框 4"/>
            <p:cNvSpPr txBox="1"/>
            <p:nvPr/>
          </p:nvSpPr>
          <p:spPr>
            <a:xfrm>
              <a:off x="4255418" y="1898984"/>
              <a:ext cx="589692" cy="707886"/>
            </a:xfrm>
            <a:prstGeom prst="rect">
              <a:avLst/>
            </a:prstGeom>
            <a:noFill/>
            <a:ln>
              <a:solidFill>
                <a:schemeClr val="tx1">
                  <a:lumMod val="65000"/>
                  <a:lumOff val="35000"/>
                </a:schemeClr>
              </a:solidFill>
            </a:ln>
          </p:spPr>
          <p:txBody>
            <a:bodyPr wrap="square" rtlCol="0">
              <a:spAutoFit/>
            </a:bodyPr>
            <a:lstStyle/>
            <a:p>
              <a:pPr algn="ctr" defTabSz="685800"/>
              <a:r>
                <a:rPr lang="en-US" altLang="zh-CN" sz="4000" dirty="0">
                  <a:solidFill>
                    <a:schemeClr val="bg1"/>
                  </a:solidFill>
                  <a:cs typeface="+mn-ea"/>
                  <a:sym typeface="+mn-lt"/>
                </a:rPr>
                <a:t>1</a:t>
              </a:r>
              <a:endParaRPr lang="zh-CN" altLang="en-US" sz="4000" dirty="0">
                <a:solidFill>
                  <a:schemeClr val="bg1"/>
                </a:solidFill>
                <a:cs typeface="+mn-ea"/>
                <a:sym typeface="+mn-lt"/>
              </a:endParaRPr>
            </a:p>
          </p:txBody>
        </p:sp>
        <p:sp>
          <p:nvSpPr>
            <p:cNvPr id="6" name="文本框 5"/>
            <p:cNvSpPr txBox="1"/>
            <p:nvPr/>
          </p:nvSpPr>
          <p:spPr>
            <a:xfrm>
              <a:off x="5506783" y="1898985"/>
              <a:ext cx="589692" cy="707886"/>
            </a:xfrm>
            <a:prstGeom prst="rect">
              <a:avLst/>
            </a:prstGeom>
            <a:noFill/>
            <a:ln>
              <a:solidFill>
                <a:schemeClr val="tx1">
                  <a:lumMod val="65000"/>
                  <a:lumOff val="35000"/>
                </a:schemeClr>
              </a:solidFill>
            </a:ln>
          </p:spPr>
          <p:txBody>
            <a:bodyPr wrap="square" rtlCol="0">
              <a:spAutoFit/>
            </a:bodyPr>
            <a:lstStyle/>
            <a:p>
              <a:pPr algn="ctr" defTabSz="685800"/>
              <a:r>
                <a:rPr lang="en-US" altLang="zh-CN" sz="4000" dirty="0">
                  <a:solidFill>
                    <a:schemeClr val="bg1"/>
                  </a:solidFill>
                  <a:cs typeface="+mn-ea"/>
                  <a:sym typeface="+mn-lt"/>
                </a:rPr>
                <a:t>2</a:t>
              </a:r>
              <a:endParaRPr lang="zh-CN" altLang="en-US" sz="4000" dirty="0">
                <a:solidFill>
                  <a:schemeClr val="bg1"/>
                </a:solidFill>
                <a:cs typeface="+mn-ea"/>
                <a:sym typeface="+mn-lt"/>
              </a:endParaRPr>
            </a:p>
          </p:txBody>
        </p:sp>
        <p:sp>
          <p:nvSpPr>
            <p:cNvPr id="7" name="文本框 6"/>
            <p:cNvSpPr txBox="1"/>
            <p:nvPr/>
          </p:nvSpPr>
          <p:spPr>
            <a:xfrm>
              <a:off x="6670962" y="1898984"/>
              <a:ext cx="589692" cy="707886"/>
            </a:xfrm>
            <a:prstGeom prst="rect">
              <a:avLst/>
            </a:prstGeom>
            <a:noFill/>
            <a:ln>
              <a:solidFill>
                <a:schemeClr val="tx1">
                  <a:lumMod val="65000"/>
                  <a:lumOff val="35000"/>
                </a:schemeClr>
              </a:solidFill>
            </a:ln>
          </p:spPr>
          <p:txBody>
            <a:bodyPr wrap="square" rtlCol="0">
              <a:spAutoFit/>
            </a:bodyPr>
            <a:lstStyle/>
            <a:p>
              <a:pPr algn="ctr" defTabSz="685800"/>
              <a:r>
                <a:rPr lang="en-US" altLang="zh-CN" sz="4000" dirty="0">
                  <a:solidFill>
                    <a:schemeClr val="bg1"/>
                  </a:solidFill>
                  <a:cs typeface="+mn-ea"/>
                  <a:sym typeface="+mn-lt"/>
                </a:rPr>
                <a:t>3</a:t>
              </a:r>
              <a:endParaRPr lang="zh-CN" altLang="en-US" sz="4000" dirty="0">
                <a:solidFill>
                  <a:schemeClr val="bg1"/>
                </a:solidFill>
                <a:cs typeface="+mn-ea"/>
                <a:sym typeface="+mn-lt"/>
              </a:endParaRPr>
            </a:p>
          </p:txBody>
        </p:sp>
        <p:sp>
          <p:nvSpPr>
            <p:cNvPr id="8" name="文本框 7"/>
            <p:cNvSpPr txBox="1"/>
            <p:nvPr/>
          </p:nvSpPr>
          <p:spPr>
            <a:xfrm>
              <a:off x="7831784" y="1898984"/>
              <a:ext cx="589692" cy="707886"/>
            </a:xfrm>
            <a:prstGeom prst="rect">
              <a:avLst/>
            </a:prstGeom>
            <a:noFill/>
            <a:ln>
              <a:solidFill>
                <a:schemeClr val="tx1">
                  <a:lumMod val="65000"/>
                  <a:lumOff val="35000"/>
                </a:schemeClr>
              </a:solidFill>
            </a:ln>
          </p:spPr>
          <p:txBody>
            <a:bodyPr wrap="square" rtlCol="0">
              <a:spAutoFit/>
            </a:bodyPr>
            <a:lstStyle/>
            <a:p>
              <a:pPr algn="ctr" defTabSz="685800"/>
              <a:r>
                <a:rPr lang="en-US" altLang="zh-CN" sz="4000" dirty="0">
                  <a:solidFill>
                    <a:schemeClr val="bg1"/>
                  </a:solidFill>
                  <a:cs typeface="+mn-ea"/>
                  <a:sym typeface="+mn-lt"/>
                </a:rPr>
                <a:t>4</a:t>
              </a:r>
              <a:endParaRPr lang="zh-CN" altLang="en-US" sz="4000" dirty="0">
                <a:solidFill>
                  <a:schemeClr val="bg1"/>
                </a:solidFill>
                <a:cs typeface="+mn-ea"/>
                <a:sym typeface="+mn-lt"/>
              </a:endParaRPr>
            </a:p>
          </p:txBody>
        </p:sp>
        <p:sp>
          <p:nvSpPr>
            <p:cNvPr id="9" name="文本框 8"/>
            <p:cNvSpPr txBox="1"/>
            <p:nvPr/>
          </p:nvSpPr>
          <p:spPr>
            <a:xfrm>
              <a:off x="3447928" y="2611129"/>
              <a:ext cx="1477328" cy="2472554"/>
            </a:xfrm>
            <a:prstGeom prst="rect">
              <a:avLst/>
            </a:prstGeom>
            <a:noFill/>
          </p:spPr>
          <p:txBody>
            <a:bodyPr vert="eaVert" wrap="square" rtlCol="0">
              <a:spAutoFit/>
            </a:bodyPr>
            <a:lstStyle/>
            <a:p>
              <a:pPr defTabSz="685800">
                <a:lnSpc>
                  <a:spcPct val="150000"/>
                </a:lnSpc>
              </a:pPr>
              <a:r>
                <a:rPr lang="zh-CN" altLang="en-US" sz="1400" dirty="0">
                  <a:solidFill>
                    <a:schemeClr val="bg1"/>
                  </a:solidFill>
                  <a:cs typeface="+mn-ea"/>
                  <a:sym typeface="+mn-lt"/>
                </a:rPr>
                <a:t>未会牵牛意若何，须邀织女弄金梭。</a:t>
              </a:r>
              <a:r>
                <a:rPr lang="zh-CN" altLang="en-US" sz="900" dirty="0">
                  <a:solidFill>
                    <a:schemeClr val="bg1"/>
                  </a:solidFill>
                  <a:cs typeface="+mn-ea"/>
                  <a:sym typeface="+mn-lt"/>
                </a:rPr>
                <a:t/>
              </a:r>
              <a:br>
                <a:rPr lang="zh-CN" altLang="en-US" sz="900" dirty="0">
                  <a:solidFill>
                    <a:schemeClr val="bg1"/>
                  </a:solidFill>
                  <a:cs typeface="+mn-ea"/>
                  <a:sym typeface="+mn-lt"/>
                </a:rPr>
              </a:br>
              <a:r>
                <a:rPr lang="zh-CN" altLang="en-US" sz="1400" dirty="0">
                  <a:solidFill>
                    <a:schemeClr val="bg1"/>
                  </a:solidFill>
                  <a:cs typeface="+mn-ea"/>
                  <a:sym typeface="+mn-lt"/>
                </a:rPr>
                <a:t>年年乞与人间巧，不道人间巧已多。</a:t>
              </a:r>
              <a:endParaRPr lang="zh-CN" altLang="en-US" sz="900" dirty="0">
                <a:solidFill>
                  <a:schemeClr val="bg1"/>
                </a:solidFill>
                <a:cs typeface="+mn-ea"/>
                <a:sym typeface="+mn-lt"/>
              </a:endParaRPr>
            </a:p>
          </p:txBody>
        </p:sp>
        <p:sp>
          <p:nvSpPr>
            <p:cNvPr id="10" name="文本框 9"/>
            <p:cNvSpPr txBox="1"/>
            <p:nvPr/>
          </p:nvSpPr>
          <p:spPr>
            <a:xfrm>
              <a:off x="5021337" y="2613212"/>
              <a:ext cx="1154162" cy="2472554"/>
            </a:xfrm>
            <a:prstGeom prst="rect">
              <a:avLst/>
            </a:prstGeom>
            <a:noFill/>
          </p:spPr>
          <p:txBody>
            <a:bodyPr vert="eaVert" wrap="square" rtlCol="0">
              <a:spAutoFit/>
            </a:bodyPr>
            <a:lstStyle/>
            <a:p>
              <a:pPr defTabSz="685800">
                <a:lnSpc>
                  <a:spcPct val="150000"/>
                </a:lnSpc>
              </a:pPr>
              <a:r>
                <a:rPr lang="zh-CN" altLang="en-US" sz="1400" dirty="0">
                  <a:solidFill>
                    <a:schemeClr val="bg1"/>
                  </a:solidFill>
                  <a:cs typeface="+mn-ea"/>
                  <a:sym typeface="+mn-lt"/>
                </a:rPr>
                <a:t>未会牵牛意若何，须邀织女弄金梭。</a:t>
              </a:r>
              <a:r>
                <a:rPr lang="zh-CN" altLang="en-US" sz="900" dirty="0">
                  <a:solidFill>
                    <a:schemeClr val="bg1"/>
                  </a:solidFill>
                  <a:cs typeface="+mn-ea"/>
                  <a:sym typeface="+mn-lt"/>
                </a:rPr>
                <a:t/>
              </a:r>
              <a:br>
                <a:rPr lang="zh-CN" altLang="en-US" sz="900" dirty="0">
                  <a:solidFill>
                    <a:schemeClr val="bg1"/>
                  </a:solidFill>
                  <a:cs typeface="+mn-ea"/>
                  <a:sym typeface="+mn-lt"/>
                </a:rPr>
              </a:br>
              <a:r>
                <a:rPr lang="zh-CN" altLang="en-US" sz="1400" dirty="0">
                  <a:solidFill>
                    <a:schemeClr val="bg1"/>
                  </a:solidFill>
                  <a:cs typeface="+mn-ea"/>
                  <a:sym typeface="+mn-lt"/>
                </a:rPr>
                <a:t>年年乞与人间巧，不道人间巧已多。</a:t>
              </a:r>
              <a:endParaRPr lang="zh-CN" altLang="en-US" sz="900" dirty="0">
                <a:solidFill>
                  <a:schemeClr val="bg1"/>
                </a:solidFill>
                <a:cs typeface="+mn-ea"/>
                <a:sym typeface="+mn-lt"/>
              </a:endParaRPr>
            </a:p>
            <a:p>
              <a:pPr defTabSz="685800">
                <a:lnSpc>
                  <a:spcPct val="150000"/>
                </a:lnSpc>
              </a:pPr>
              <a:endParaRPr lang="zh-CN" altLang="en-US" sz="1400" dirty="0">
                <a:solidFill>
                  <a:schemeClr val="bg1"/>
                </a:solidFill>
                <a:cs typeface="+mn-ea"/>
                <a:sym typeface="+mn-lt"/>
              </a:endParaRPr>
            </a:p>
          </p:txBody>
        </p:sp>
        <p:sp>
          <p:nvSpPr>
            <p:cNvPr id="11" name="文本框 10"/>
            <p:cNvSpPr txBox="1"/>
            <p:nvPr/>
          </p:nvSpPr>
          <p:spPr>
            <a:xfrm>
              <a:off x="6184398" y="2611129"/>
              <a:ext cx="1154162" cy="2472554"/>
            </a:xfrm>
            <a:prstGeom prst="rect">
              <a:avLst/>
            </a:prstGeom>
            <a:noFill/>
          </p:spPr>
          <p:txBody>
            <a:bodyPr vert="eaVert" wrap="square" rtlCol="0">
              <a:spAutoFit/>
            </a:bodyPr>
            <a:lstStyle/>
            <a:p>
              <a:pPr defTabSz="685800">
                <a:lnSpc>
                  <a:spcPct val="150000"/>
                </a:lnSpc>
              </a:pPr>
              <a:r>
                <a:rPr lang="zh-CN" altLang="en-US" sz="1400" dirty="0">
                  <a:solidFill>
                    <a:schemeClr val="bg1"/>
                  </a:solidFill>
                  <a:cs typeface="+mn-ea"/>
                  <a:sym typeface="+mn-lt"/>
                </a:rPr>
                <a:t>未会牵牛意若何，须邀织女弄金梭。</a:t>
              </a:r>
              <a:r>
                <a:rPr lang="zh-CN" altLang="en-US" sz="900" dirty="0">
                  <a:solidFill>
                    <a:schemeClr val="bg1"/>
                  </a:solidFill>
                  <a:cs typeface="+mn-ea"/>
                  <a:sym typeface="+mn-lt"/>
                </a:rPr>
                <a:t/>
              </a:r>
              <a:br>
                <a:rPr lang="zh-CN" altLang="en-US" sz="900" dirty="0">
                  <a:solidFill>
                    <a:schemeClr val="bg1"/>
                  </a:solidFill>
                  <a:cs typeface="+mn-ea"/>
                  <a:sym typeface="+mn-lt"/>
                </a:rPr>
              </a:br>
              <a:r>
                <a:rPr lang="zh-CN" altLang="en-US" sz="1400" dirty="0">
                  <a:solidFill>
                    <a:schemeClr val="bg1"/>
                  </a:solidFill>
                  <a:cs typeface="+mn-ea"/>
                  <a:sym typeface="+mn-lt"/>
                </a:rPr>
                <a:t>年年乞与人间巧，不道人间巧已多。</a:t>
              </a:r>
              <a:endParaRPr lang="zh-CN" altLang="en-US" sz="900" dirty="0">
                <a:solidFill>
                  <a:schemeClr val="bg1"/>
                </a:solidFill>
                <a:cs typeface="+mn-ea"/>
                <a:sym typeface="+mn-lt"/>
              </a:endParaRPr>
            </a:p>
            <a:p>
              <a:pPr defTabSz="685800">
                <a:lnSpc>
                  <a:spcPct val="150000"/>
                </a:lnSpc>
              </a:pPr>
              <a:endParaRPr lang="zh-CN" altLang="en-US" sz="1400" dirty="0">
                <a:solidFill>
                  <a:schemeClr val="bg1"/>
                </a:solidFill>
                <a:cs typeface="+mn-ea"/>
                <a:sym typeface="+mn-lt"/>
              </a:endParaRPr>
            </a:p>
          </p:txBody>
        </p:sp>
        <p:sp>
          <p:nvSpPr>
            <p:cNvPr id="12" name="文本框 11"/>
            <p:cNvSpPr txBox="1"/>
            <p:nvPr/>
          </p:nvSpPr>
          <p:spPr>
            <a:xfrm>
              <a:off x="7347458" y="2611129"/>
              <a:ext cx="1154162" cy="2472554"/>
            </a:xfrm>
            <a:prstGeom prst="rect">
              <a:avLst/>
            </a:prstGeom>
            <a:noFill/>
          </p:spPr>
          <p:txBody>
            <a:bodyPr vert="eaVert" wrap="square" rtlCol="0">
              <a:spAutoFit/>
            </a:bodyPr>
            <a:lstStyle/>
            <a:p>
              <a:pPr defTabSz="685800">
                <a:lnSpc>
                  <a:spcPct val="150000"/>
                </a:lnSpc>
              </a:pPr>
              <a:r>
                <a:rPr lang="zh-CN" altLang="en-US" sz="1400" dirty="0">
                  <a:solidFill>
                    <a:schemeClr val="bg1"/>
                  </a:solidFill>
                  <a:cs typeface="+mn-ea"/>
                  <a:sym typeface="+mn-lt"/>
                </a:rPr>
                <a:t>未会牵牛意若何，须邀织女弄金梭。</a:t>
              </a:r>
              <a:r>
                <a:rPr lang="zh-CN" altLang="en-US" sz="900" dirty="0">
                  <a:solidFill>
                    <a:schemeClr val="bg1"/>
                  </a:solidFill>
                  <a:cs typeface="+mn-ea"/>
                  <a:sym typeface="+mn-lt"/>
                </a:rPr>
                <a:t/>
              </a:r>
              <a:br>
                <a:rPr lang="zh-CN" altLang="en-US" sz="900" dirty="0">
                  <a:solidFill>
                    <a:schemeClr val="bg1"/>
                  </a:solidFill>
                  <a:cs typeface="+mn-ea"/>
                  <a:sym typeface="+mn-lt"/>
                </a:rPr>
              </a:br>
              <a:r>
                <a:rPr lang="zh-CN" altLang="en-US" sz="1400" dirty="0">
                  <a:solidFill>
                    <a:schemeClr val="bg1"/>
                  </a:solidFill>
                  <a:cs typeface="+mn-ea"/>
                  <a:sym typeface="+mn-lt"/>
                </a:rPr>
                <a:t>年年乞与人间巧，不道人间巧已多。</a:t>
              </a:r>
              <a:endParaRPr lang="zh-CN" altLang="en-US" sz="900" dirty="0">
                <a:solidFill>
                  <a:schemeClr val="bg1"/>
                </a:solidFill>
                <a:cs typeface="+mn-ea"/>
                <a:sym typeface="+mn-lt"/>
              </a:endParaRPr>
            </a:p>
            <a:p>
              <a:pPr defTabSz="685800">
                <a:lnSpc>
                  <a:spcPct val="150000"/>
                </a:lnSpc>
              </a:pP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000">
        <p14:prism isContent="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12192000" cy="6887853"/>
            <a:chOff x="0" y="0"/>
            <a:chExt cx="12192000" cy="6887853"/>
          </a:xfrm>
        </p:grpSpPr>
        <p:pic>
          <p:nvPicPr>
            <p:cNvPr id="27" name="图片 26"/>
            <p:cNvPicPr>
              <a:picLocks noChangeAspect="1"/>
            </p:cNvPicPr>
            <p:nvPr/>
          </p:nvPicPr>
          <p:blipFill>
            <a:blip r:embed="rId3" cstate="screen"/>
            <a:stretch>
              <a:fillRect/>
            </a:stretch>
          </p:blipFill>
          <p:spPr>
            <a:xfrm>
              <a:off x="0" y="0"/>
              <a:ext cx="12192000" cy="6858000"/>
            </a:xfrm>
            <a:prstGeom prst="rect">
              <a:avLst/>
            </a:prstGeom>
          </p:spPr>
        </p:pic>
        <p:sp>
          <p:nvSpPr>
            <p:cNvPr id="28" name="矩形 27"/>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0" y="3222024"/>
              <a:ext cx="12192000" cy="3665829"/>
              <a:chOff x="0" y="2390234"/>
              <a:chExt cx="12192000" cy="4499824"/>
            </a:xfrm>
          </p:grpSpPr>
          <p:pic>
            <p:nvPicPr>
              <p:cNvPr id="31" name="图片 30"/>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32" name="图片 31"/>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0" name="图片 29"/>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8" name="组合 7"/>
          <p:cNvGrpSpPr/>
          <p:nvPr/>
        </p:nvGrpSpPr>
        <p:grpSpPr>
          <a:xfrm>
            <a:off x="2143350" y="2561934"/>
            <a:ext cx="7652047" cy="2694565"/>
            <a:chOff x="1985409" y="2269046"/>
            <a:chExt cx="7652047" cy="2694565"/>
          </a:xfrm>
        </p:grpSpPr>
        <p:sp>
          <p:nvSpPr>
            <p:cNvPr id="52" name="išľíďè"/>
            <p:cNvSpPr/>
            <p:nvPr/>
          </p:nvSpPr>
          <p:spPr bwMode="auto">
            <a:xfrm>
              <a:off x="1986425" y="2524861"/>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54" name="iSlíďè"/>
            <p:cNvSpPr txBox="1"/>
            <p:nvPr/>
          </p:nvSpPr>
          <p:spPr bwMode="auto">
            <a:xfrm>
              <a:off x="1985409" y="2269046"/>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sp>
          <p:nvSpPr>
            <p:cNvPr id="55" name="išľíďè"/>
            <p:cNvSpPr/>
            <p:nvPr/>
          </p:nvSpPr>
          <p:spPr bwMode="auto">
            <a:xfrm>
              <a:off x="1986425" y="4545494"/>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56" name="iSlíďè"/>
            <p:cNvSpPr txBox="1"/>
            <p:nvPr/>
          </p:nvSpPr>
          <p:spPr bwMode="auto">
            <a:xfrm>
              <a:off x="1985409" y="4289679"/>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sp>
          <p:nvSpPr>
            <p:cNvPr id="57" name="išľíďè"/>
            <p:cNvSpPr/>
            <p:nvPr/>
          </p:nvSpPr>
          <p:spPr bwMode="auto">
            <a:xfrm>
              <a:off x="7665599" y="2524861"/>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58" name="iSlíďè"/>
            <p:cNvSpPr txBox="1"/>
            <p:nvPr/>
          </p:nvSpPr>
          <p:spPr bwMode="auto">
            <a:xfrm>
              <a:off x="7664583" y="2269046"/>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sp>
          <p:nvSpPr>
            <p:cNvPr id="59" name="išľíďè"/>
            <p:cNvSpPr/>
            <p:nvPr/>
          </p:nvSpPr>
          <p:spPr bwMode="auto">
            <a:xfrm>
              <a:off x="7734976" y="4380628"/>
              <a:ext cx="1902480"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60" name="iSlíďè"/>
            <p:cNvSpPr txBox="1"/>
            <p:nvPr/>
          </p:nvSpPr>
          <p:spPr bwMode="auto">
            <a:xfrm>
              <a:off x="7733960" y="4124813"/>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grpSp>
      <p:grpSp>
        <p:nvGrpSpPr>
          <p:cNvPr id="80" name="组合 79"/>
          <p:cNvGrpSpPr/>
          <p:nvPr/>
        </p:nvGrpSpPr>
        <p:grpSpPr>
          <a:xfrm>
            <a:off x="850490" y="929430"/>
            <a:ext cx="10594256" cy="814742"/>
            <a:chOff x="850490" y="929430"/>
            <a:chExt cx="10594256" cy="814742"/>
          </a:xfrm>
        </p:grpSpPr>
        <p:sp>
          <p:nvSpPr>
            <p:cNvPr id="87" name="文本框 86"/>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04</a:t>
              </a:r>
              <a:endParaRPr lang="zh-CN" altLang="en-US" sz="4400" dirty="0">
                <a:solidFill>
                  <a:srgbClr val="568464"/>
                </a:solidFill>
                <a:cs typeface="+mn-ea"/>
                <a:sym typeface="+mn-lt"/>
              </a:endParaRPr>
            </a:p>
          </p:txBody>
        </p:sp>
        <p:sp>
          <p:nvSpPr>
            <p:cNvPr id="90" name="文本框 89"/>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94" name="文本框 93"/>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95" name="直接连接符 94"/>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9" cstate="screen"/>
          <a:stretch>
            <a:fillRect/>
          </a:stretch>
        </p:blipFill>
        <p:spPr>
          <a:xfrm>
            <a:off x="3723932" y="1812834"/>
            <a:ext cx="4490884" cy="449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barn(inVertical)">
                                      <p:cBhvr>
                                        <p:cTn id="11" dur="500"/>
                                        <p:tgtEl>
                                          <p:spTgt spid="80"/>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87853"/>
            <a:chOff x="0" y="0"/>
            <a:chExt cx="12192000" cy="6887853"/>
          </a:xfrm>
        </p:grpSpPr>
        <p:pic>
          <p:nvPicPr>
            <p:cNvPr id="50" name="图片 49"/>
            <p:cNvPicPr>
              <a:picLocks noChangeAspect="1"/>
            </p:cNvPicPr>
            <p:nvPr/>
          </p:nvPicPr>
          <p:blipFill>
            <a:blip r:embed="rId3" cstate="screen"/>
            <a:stretch>
              <a:fillRect/>
            </a:stretch>
          </p:blipFill>
          <p:spPr>
            <a:xfrm>
              <a:off x="0" y="0"/>
              <a:ext cx="12192000" cy="6858000"/>
            </a:xfrm>
            <a:prstGeom prst="rect">
              <a:avLst/>
            </a:prstGeom>
          </p:spPr>
        </p:pic>
        <p:sp>
          <p:nvSpPr>
            <p:cNvPr id="51" name="矩形 50"/>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a:off x="0" y="3222024"/>
              <a:ext cx="12192000" cy="3665829"/>
              <a:chOff x="0" y="2390234"/>
              <a:chExt cx="12192000" cy="4499824"/>
            </a:xfrm>
          </p:grpSpPr>
          <p:pic>
            <p:nvPicPr>
              <p:cNvPr id="54" name="图片 53"/>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55" name="图片 54"/>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53" name="图片 52"/>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3" name="组合 2"/>
          <p:cNvGrpSpPr/>
          <p:nvPr/>
        </p:nvGrpSpPr>
        <p:grpSpPr>
          <a:xfrm>
            <a:off x="1775732" y="4237588"/>
            <a:ext cx="8672623" cy="723903"/>
            <a:chOff x="1775732" y="4237588"/>
            <a:chExt cx="8672623" cy="723903"/>
          </a:xfrm>
        </p:grpSpPr>
        <p:sp>
          <p:nvSpPr>
            <p:cNvPr id="33" name="išľíďè"/>
            <p:cNvSpPr/>
            <p:nvPr/>
          </p:nvSpPr>
          <p:spPr bwMode="auto">
            <a:xfrm>
              <a:off x="1775732" y="4529198"/>
              <a:ext cx="1942077"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34" name="iSlíďè"/>
            <p:cNvSpPr txBox="1"/>
            <p:nvPr/>
          </p:nvSpPr>
          <p:spPr bwMode="auto">
            <a:xfrm>
              <a:off x="2140537" y="4241595"/>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sp>
          <p:nvSpPr>
            <p:cNvPr id="35" name="išľíďè"/>
            <p:cNvSpPr/>
            <p:nvPr/>
          </p:nvSpPr>
          <p:spPr bwMode="auto">
            <a:xfrm>
              <a:off x="3969071" y="4529198"/>
              <a:ext cx="1942077"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36" name="iSlíďè"/>
            <p:cNvSpPr txBox="1"/>
            <p:nvPr/>
          </p:nvSpPr>
          <p:spPr bwMode="auto">
            <a:xfrm>
              <a:off x="4333876" y="4241595"/>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sp>
          <p:nvSpPr>
            <p:cNvPr id="37" name="išľíďè"/>
            <p:cNvSpPr/>
            <p:nvPr/>
          </p:nvSpPr>
          <p:spPr bwMode="auto">
            <a:xfrm>
              <a:off x="6198304" y="4529198"/>
              <a:ext cx="1942077"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38" name="iSlíďè"/>
            <p:cNvSpPr txBox="1"/>
            <p:nvPr/>
          </p:nvSpPr>
          <p:spPr bwMode="auto">
            <a:xfrm>
              <a:off x="6569965" y="4237588"/>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sp>
          <p:nvSpPr>
            <p:cNvPr id="39" name="išľíďè"/>
            <p:cNvSpPr/>
            <p:nvPr/>
          </p:nvSpPr>
          <p:spPr bwMode="auto">
            <a:xfrm>
              <a:off x="8429821" y="4543374"/>
              <a:ext cx="1942077"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50" dirty="0">
                  <a:solidFill>
                    <a:schemeClr val="bg2">
                      <a:lumMod val="10000"/>
                    </a:schemeClr>
                  </a:solidFill>
                  <a:cs typeface="+mn-ea"/>
                  <a:sym typeface="+mn-lt"/>
                </a:rPr>
                <a:t>输入替换内容文本输入替换内容文本输入替换内容文本</a:t>
              </a:r>
            </a:p>
          </p:txBody>
        </p:sp>
        <p:sp>
          <p:nvSpPr>
            <p:cNvPr id="40" name="iSlíďè"/>
            <p:cNvSpPr txBox="1"/>
            <p:nvPr/>
          </p:nvSpPr>
          <p:spPr bwMode="auto">
            <a:xfrm>
              <a:off x="8801482" y="4251764"/>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600" b="1" dirty="0">
                  <a:solidFill>
                    <a:schemeClr val="bg2">
                      <a:lumMod val="10000"/>
                    </a:schemeClr>
                  </a:solidFill>
                  <a:cs typeface="+mn-ea"/>
                  <a:sym typeface="+mn-lt"/>
                </a:rPr>
                <a:t>标题文本预设</a:t>
              </a:r>
            </a:p>
          </p:txBody>
        </p:sp>
      </p:grpSp>
      <p:grpSp>
        <p:nvGrpSpPr>
          <p:cNvPr id="45" name="组合 44"/>
          <p:cNvGrpSpPr/>
          <p:nvPr/>
        </p:nvGrpSpPr>
        <p:grpSpPr>
          <a:xfrm>
            <a:off x="850490" y="929430"/>
            <a:ext cx="10594256" cy="814742"/>
            <a:chOff x="850490" y="929430"/>
            <a:chExt cx="10594256" cy="814742"/>
          </a:xfrm>
        </p:grpSpPr>
        <p:sp>
          <p:nvSpPr>
            <p:cNvPr id="46" name="文本框 45"/>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04</a:t>
              </a:r>
              <a:endParaRPr lang="zh-CN" altLang="en-US" sz="4400" dirty="0">
                <a:solidFill>
                  <a:srgbClr val="568464"/>
                </a:solidFill>
                <a:cs typeface="+mn-ea"/>
                <a:sym typeface="+mn-lt"/>
              </a:endParaRPr>
            </a:p>
          </p:txBody>
        </p:sp>
        <p:sp>
          <p:nvSpPr>
            <p:cNvPr id="47" name="文本框 46"/>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48" name="文本框 47"/>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9" name="直接连接符 48"/>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725182" y="2305516"/>
            <a:ext cx="8688397" cy="1979837"/>
            <a:chOff x="1725182" y="2305516"/>
            <a:chExt cx="8688397" cy="1979837"/>
          </a:xfrm>
        </p:grpSpPr>
        <p:pic>
          <p:nvPicPr>
            <p:cNvPr id="5" name="图片 4"/>
            <p:cNvPicPr>
              <a:picLocks noChangeAspect="1"/>
            </p:cNvPicPr>
            <p:nvPr/>
          </p:nvPicPr>
          <p:blipFill>
            <a:blip r:embed="rId9" cstate="screen"/>
            <a:stretch>
              <a:fillRect/>
            </a:stretch>
          </p:blipFill>
          <p:spPr>
            <a:xfrm>
              <a:off x="1725182" y="2305516"/>
              <a:ext cx="1944530" cy="1944530"/>
            </a:xfrm>
            <a:prstGeom prst="rect">
              <a:avLst/>
            </a:prstGeom>
          </p:spPr>
        </p:pic>
        <p:pic>
          <p:nvPicPr>
            <p:cNvPr id="9" name="图片 8"/>
            <p:cNvPicPr>
              <a:picLocks noChangeAspect="1"/>
            </p:cNvPicPr>
            <p:nvPr/>
          </p:nvPicPr>
          <p:blipFill>
            <a:blip r:embed="rId10" cstate="screen"/>
            <a:stretch>
              <a:fillRect/>
            </a:stretch>
          </p:blipFill>
          <p:spPr>
            <a:xfrm>
              <a:off x="4052190" y="2334783"/>
              <a:ext cx="1944530" cy="1944530"/>
            </a:xfrm>
            <a:prstGeom prst="rect">
              <a:avLst/>
            </a:prstGeom>
          </p:spPr>
        </p:pic>
        <p:pic>
          <p:nvPicPr>
            <p:cNvPr id="19" name="图片 18"/>
            <p:cNvPicPr>
              <a:picLocks noChangeAspect="1"/>
            </p:cNvPicPr>
            <p:nvPr/>
          </p:nvPicPr>
          <p:blipFill>
            <a:blip r:embed="rId11" cstate="screen"/>
            <a:stretch>
              <a:fillRect/>
            </a:stretch>
          </p:blipFill>
          <p:spPr>
            <a:xfrm>
              <a:off x="6228453" y="2319586"/>
              <a:ext cx="2121306" cy="1944530"/>
            </a:xfrm>
            <a:prstGeom prst="rect">
              <a:avLst/>
            </a:prstGeom>
          </p:spPr>
        </p:pic>
        <p:pic>
          <p:nvPicPr>
            <p:cNvPr id="21" name="图片 20"/>
            <p:cNvPicPr>
              <a:picLocks noChangeAspect="1"/>
            </p:cNvPicPr>
            <p:nvPr/>
          </p:nvPicPr>
          <p:blipFill>
            <a:blip r:embed="rId12" cstate="screen"/>
            <a:stretch>
              <a:fillRect/>
            </a:stretch>
          </p:blipFill>
          <p:spPr>
            <a:xfrm>
              <a:off x="8469049" y="2340823"/>
              <a:ext cx="1944530" cy="19445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6887853"/>
            <a:chOff x="0" y="0"/>
            <a:chExt cx="12192000" cy="6887853"/>
          </a:xfrm>
        </p:grpSpPr>
        <p:pic>
          <p:nvPicPr>
            <p:cNvPr id="29" name="图片 28"/>
            <p:cNvPicPr>
              <a:picLocks noChangeAspect="1"/>
            </p:cNvPicPr>
            <p:nvPr/>
          </p:nvPicPr>
          <p:blipFill>
            <a:blip r:embed="rId3" cstate="screen"/>
            <a:stretch>
              <a:fillRect/>
            </a:stretch>
          </p:blipFill>
          <p:spPr>
            <a:xfrm>
              <a:off x="0" y="0"/>
              <a:ext cx="12192000" cy="6858000"/>
            </a:xfrm>
            <a:prstGeom prst="rect">
              <a:avLst/>
            </a:prstGeom>
          </p:spPr>
        </p:pic>
        <p:sp>
          <p:nvSpPr>
            <p:cNvPr id="30" name="矩形 29"/>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p:cNvGrpSpPr/>
            <p:nvPr/>
          </p:nvGrpSpPr>
          <p:grpSpPr>
            <a:xfrm>
              <a:off x="0" y="3222024"/>
              <a:ext cx="12192000" cy="3665829"/>
              <a:chOff x="0" y="2390234"/>
              <a:chExt cx="12192000" cy="4499824"/>
            </a:xfrm>
          </p:grpSpPr>
          <p:pic>
            <p:nvPicPr>
              <p:cNvPr id="52" name="图片 51"/>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53" name="图片 52"/>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51" name="图片 50"/>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24" name="组合 23"/>
          <p:cNvGrpSpPr/>
          <p:nvPr/>
        </p:nvGrpSpPr>
        <p:grpSpPr>
          <a:xfrm>
            <a:off x="2042329" y="5042834"/>
            <a:ext cx="8249064" cy="681514"/>
            <a:chOff x="2042329" y="5042834"/>
            <a:chExt cx="8249064" cy="681514"/>
          </a:xfrm>
        </p:grpSpPr>
        <p:sp>
          <p:nvSpPr>
            <p:cNvPr id="32" name="išľíďè"/>
            <p:cNvSpPr/>
            <p:nvPr/>
          </p:nvSpPr>
          <p:spPr bwMode="auto">
            <a:xfrm>
              <a:off x="2042329" y="5306231"/>
              <a:ext cx="2419903"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00" dirty="0">
                  <a:solidFill>
                    <a:schemeClr val="bg2">
                      <a:lumMod val="10000"/>
                    </a:schemeClr>
                  </a:solidFill>
                  <a:cs typeface="+mn-ea"/>
                  <a:sym typeface="+mn-lt"/>
                </a:rPr>
                <a:t>输入替换内容文本输入替换内容文本输入替换内容文本</a:t>
              </a:r>
            </a:p>
          </p:txBody>
        </p:sp>
        <p:sp>
          <p:nvSpPr>
            <p:cNvPr id="33" name="iSlíďè"/>
            <p:cNvSpPr txBox="1"/>
            <p:nvPr/>
          </p:nvSpPr>
          <p:spPr bwMode="auto">
            <a:xfrm>
              <a:off x="2063508" y="5065366"/>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400" b="1" dirty="0">
                  <a:solidFill>
                    <a:schemeClr val="bg2">
                      <a:lumMod val="10000"/>
                    </a:schemeClr>
                  </a:solidFill>
                  <a:cs typeface="+mn-ea"/>
                  <a:sym typeface="+mn-lt"/>
                </a:rPr>
                <a:t>标题文本预设</a:t>
              </a:r>
            </a:p>
          </p:txBody>
        </p:sp>
        <p:sp>
          <p:nvSpPr>
            <p:cNvPr id="34" name="išľíďè"/>
            <p:cNvSpPr/>
            <p:nvPr/>
          </p:nvSpPr>
          <p:spPr bwMode="auto">
            <a:xfrm>
              <a:off x="5382336" y="5283699"/>
              <a:ext cx="2419903"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00" dirty="0">
                  <a:solidFill>
                    <a:schemeClr val="bg2">
                      <a:lumMod val="10000"/>
                    </a:schemeClr>
                  </a:solidFill>
                  <a:cs typeface="+mn-ea"/>
                  <a:sym typeface="+mn-lt"/>
                </a:rPr>
                <a:t>输入替换内容文本输入替换内容文本输入替换内容文本</a:t>
              </a:r>
            </a:p>
          </p:txBody>
        </p:sp>
        <p:sp>
          <p:nvSpPr>
            <p:cNvPr id="35" name="iSlíďè"/>
            <p:cNvSpPr txBox="1"/>
            <p:nvPr/>
          </p:nvSpPr>
          <p:spPr bwMode="auto">
            <a:xfrm>
              <a:off x="5403515" y="5042834"/>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400" b="1" dirty="0">
                  <a:solidFill>
                    <a:schemeClr val="bg2">
                      <a:lumMod val="10000"/>
                    </a:schemeClr>
                  </a:solidFill>
                  <a:cs typeface="+mn-ea"/>
                  <a:sym typeface="+mn-lt"/>
                </a:rPr>
                <a:t>标题文本预设</a:t>
              </a:r>
            </a:p>
          </p:txBody>
        </p:sp>
        <p:sp>
          <p:nvSpPr>
            <p:cNvPr id="36" name="išľíďè"/>
            <p:cNvSpPr/>
            <p:nvPr/>
          </p:nvSpPr>
          <p:spPr bwMode="auto">
            <a:xfrm>
              <a:off x="7871490" y="5283699"/>
              <a:ext cx="2419903" cy="418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1000" dirty="0">
                  <a:solidFill>
                    <a:schemeClr val="bg2">
                      <a:lumMod val="10000"/>
                    </a:schemeClr>
                  </a:solidFill>
                  <a:cs typeface="+mn-ea"/>
                  <a:sym typeface="+mn-lt"/>
                </a:rPr>
                <a:t>输入替换内容文本输入替换内容文本输入替换内容文本</a:t>
              </a:r>
            </a:p>
          </p:txBody>
        </p:sp>
        <p:sp>
          <p:nvSpPr>
            <p:cNvPr id="37" name="iSlíďè"/>
            <p:cNvSpPr txBox="1"/>
            <p:nvPr/>
          </p:nvSpPr>
          <p:spPr bwMode="auto">
            <a:xfrm>
              <a:off x="7892669" y="5042834"/>
              <a:ext cx="1646873" cy="26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165">
                <a:spcBef>
                  <a:spcPct val="0"/>
                </a:spcBef>
                <a:defRPr/>
              </a:pPr>
              <a:r>
                <a:rPr lang="zh-CN" altLang="en-US" sz="1400" b="1" dirty="0">
                  <a:solidFill>
                    <a:schemeClr val="bg2">
                      <a:lumMod val="10000"/>
                    </a:schemeClr>
                  </a:solidFill>
                  <a:cs typeface="+mn-ea"/>
                  <a:sym typeface="+mn-lt"/>
                </a:rPr>
                <a:t>标题文本预设</a:t>
              </a:r>
            </a:p>
          </p:txBody>
        </p:sp>
      </p:grpSp>
      <p:grpSp>
        <p:nvGrpSpPr>
          <p:cNvPr id="45" name="组合 44"/>
          <p:cNvGrpSpPr/>
          <p:nvPr/>
        </p:nvGrpSpPr>
        <p:grpSpPr>
          <a:xfrm>
            <a:off x="850490" y="929430"/>
            <a:ext cx="10594256" cy="814742"/>
            <a:chOff x="850490" y="929430"/>
            <a:chExt cx="10594256" cy="814742"/>
          </a:xfrm>
        </p:grpSpPr>
        <p:sp>
          <p:nvSpPr>
            <p:cNvPr id="46" name="文本框 45"/>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04</a:t>
              </a:r>
              <a:endParaRPr lang="zh-CN" altLang="en-US" sz="4400" dirty="0">
                <a:solidFill>
                  <a:srgbClr val="568464"/>
                </a:solidFill>
                <a:cs typeface="+mn-ea"/>
                <a:sym typeface="+mn-lt"/>
              </a:endParaRPr>
            </a:p>
          </p:txBody>
        </p:sp>
        <p:sp>
          <p:nvSpPr>
            <p:cNvPr id="47" name="文本框 46"/>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48" name="文本框 47"/>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9" name="直接连接符 48"/>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228687" y="1906406"/>
            <a:ext cx="9215795" cy="3414546"/>
            <a:chOff x="1228687" y="1906406"/>
            <a:chExt cx="9215795" cy="3414546"/>
          </a:xfrm>
        </p:grpSpPr>
        <p:pic>
          <p:nvPicPr>
            <p:cNvPr id="19" name="图片 18"/>
            <p:cNvPicPr>
              <a:picLocks noChangeAspect="1"/>
            </p:cNvPicPr>
            <p:nvPr/>
          </p:nvPicPr>
          <p:blipFill>
            <a:blip r:embed="rId9" cstate="screen"/>
            <a:stretch>
              <a:fillRect/>
            </a:stretch>
          </p:blipFill>
          <p:spPr>
            <a:xfrm>
              <a:off x="4776026" y="2036683"/>
              <a:ext cx="3284269" cy="3284269"/>
            </a:xfrm>
            <a:prstGeom prst="rect">
              <a:avLst/>
            </a:prstGeom>
          </p:spPr>
        </p:pic>
        <p:pic>
          <p:nvPicPr>
            <p:cNvPr id="21" name="图片 20"/>
            <p:cNvPicPr>
              <a:picLocks noChangeAspect="1"/>
            </p:cNvPicPr>
            <p:nvPr/>
          </p:nvPicPr>
          <p:blipFill>
            <a:blip r:embed="rId10" cstate="screen"/>
            <a:stretch>
              <a:fillRect/>
            </a:stretch>
          </p:blipFill>
          <p:spPr>
            <a:xfrm>
              <a:off x="1228687" y="1906406"/>
              <a:ext cx="3284269" cy="3284269"/>
            </a:xfrm>
            <a:prstGeom prst="rect">
              <a:avLst/>
            </a:prstGeom>
          </p:spPr>
        </p:pic>
        <p:pic>
          <p:nvPicPr>
            <p:cNvPr id="23" name="图片 22"/>
            <p:cNvPicPr>
              <a:picLocks noChangeAspect="1"/>
            </p:cNvPicPr>
            <p:nvPr/>
          </p:nvPicPr>
          <p:blipFill>
            <a:blip r:embed="rId11" cstate="screen"/>
            <a:stretch>
              <a:fillRect/>
            </a:stretch>
          </p:blipFill>
          <p:spPr>
            <a:xfrm>
              <a:off x="7916718" y="2270501"/>
              <a:ext cx="2527764" cy="252776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0"/>
            <a:ext cx="12192000" cy="6887853"/>
            <a:chOff x="0" y="0"/>
            <a:chExt cx="12192000" cy="6887853"/>
          </a:xfrm>
        </p:grpSpPr>
        <p:pic>
          <p:nvPicPr>
            <p:cNvPr id="34" name="图片 33"/>
            <p:cNvPicPr>
              <a:picLocks noChangeAspect="1"/>
            </p:cNvPicPr>
            <p:nvPr/>
          </p:nvPicPr>
          <p:blipFill>
            <a:blip r:embed="rId3" cstate="screen"/>
            <a:stretch>
              <a:fillRect/>
            </a:stretch>
          </p:blipFill>
          <p:spPr>
            <a:xfrm>
              <a:off x="0" y="0"/>
              <a:ext cx="12192000" cy="6858000"/>
            </a:xfrm>
            <a:prstGeom prst="rect">
              <a:avLst/>
            </a:prstGeom>
          </p:spPr>
        </p:pic>
        <p:sp>
          <p:nvSpPr>
            <p:cNvPr id="36" name="矩形 35"/>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0" y="3222024"/>
              <a:ext cx="12192000" cy="3665829"/>
              <a:chOff x="0" y="2390234"/>
              <a:chExt cx="12192000" cy="4499824"/>
            </a:xfrm>
          </p:grpSpPr>
          <p:pic>
            <p:nvPicPr>
              <p:cNvPr id="40" name="图片 39"/>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2" name="图片 41"/>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9" name="图片 38"/>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sp>
        <p:nvSpPr>
          <p:cNvPr id="32" name="4"/>
          <p:cNvSpPr/>
          <p:nvPr/>
        </p:nvSpPr>
        <p:spPr>
          <a:xfrm>
            <a:off x="6075321" y="3872773"/>
            <a:ext cx="1900839" cy="1343445"/>
          </a:xfrm>
          <a:prstGeom prst="rect">
            <a:avLst/>
          </a:prstGeom>
        </p:spPr>
        <p:txBody>
          <a:bodyPr wrap="square">
            <a:spAutoFit/>
          </a:bodyPr>
          <a:lstStyle/>
          <a:p>
            <a:pPr algn="ctr" defTabSz="685165">
              <a:spcBef>
                <a:spcPct val="0"/>
              </a:spcBef>
              <a:defRPr/>
            </a:pPr>
            <a:r>
              <a:rPr lang="zh-CN" altLang="en-US" sz="1400" b="1" dirty="0">
                <a:solidFill>
                  <a:schemeClr val="bg2">
                    <a:lumMod val="10000"/>
                  </a:schemeClr>
                </a:solidFill>
                <a:cs typeface="+mn-ea"/>
                <a:sym typeface="+mn-lt"/>
              </a:rPr>
              <a:t>标题文本预设</a:t>
            </a:r>
            <a:endParaRPr lang="en-US" altLang="zh-CN" sz="1400" b="1" dirty="0">
              <a:solidFill>
                <a:schemeClr val="bg2">
                  <a:lumMod val="10000"/>
                </a:schemeClr>
              </a:solidFill>
              <a:cs typeface="+mn-ea"/>
              <a:sym typeface="+mn-lt"/>
            </a:endParaRPr>
          </a:p>
          <a:p>
            <a:pPr algn="ctr" defTabSz="685165">
              <a:spcBef>
                <a:spcPct val="0"/>
              </a:spcBef>
              <a:defRPr/>
            </a:pPr>
            <a:endParaRPr lang="zh-CN" altLang="en-US" sz="1400" b="1" dirty="0">
              <a:solidFill>
                <a:schemeClr val="bg2">
                  <a:lumMod val="10000"/>
                </a:schemeClr>
              </a:solidFill>
              <a:cs typeface="+mn-ea"/>
              <a:sym typeface="+mn-lt"/>
            </a:endParaRPr>
          </a:p>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输入替换内容文本输入替换内容文本输入替换内容文本输入替换内容文本输入替换内容文本输入替换内容文本</a:t>
            </a:r>
          </a:p>
          <a:p>
            <a:pPr defTabSz="685165">
              <a:lnSpc>
                <a:spcPct val="120000"/>
              </a:lnSpc>
              <a:spcBef>
                <a:spcPct val="0"/>
              </a:spcBef>
              <a:defRPr/>
            </a:pPr>
            <a:endParaRPr lang="zh-CN" altLang="en-US" sz="900" dirty="0">
              <a:solidFill>
                <a:schemeClr val="bg2">
                  <a:lumMod val="10000"/>
                </a:schemeClr>
              </a:solidFill>
              <a:cs typeface="+mn-ea"/>
              <a:sym typeface="+mn-lt"/>
            </a:endParaRPr>
          </a:p>
        </p:txBody>
      </p:sp>
      <p:sp>
        <p:nvSpPr>
          <p:cNvPr id="35" name="3"/>
          <p:cNvSpPr/>
          <p:nvPr/>
        </p:nvSpPr>
        <p:spPr>
          <a:xfrm>
            <a:off x="8071068" y="3872773"/>
            <a:ext cx="1900839" cy="1343445"/>
          </a:xfrm>
          <a:prstGeom prst="rect">
            <a:avLst/>
          </a:prstGeom>
        </p:spPr>
        <p:txBody>
          <a:bodyPr wrap="square">
            <a:spAutoFit/>
          </a:bodyPr>
          <a:lstStyle/>
          <a:p>
            <a:pPr algn="ctr" defTabSz="685165">
              <a:spcBef>
                <a:spcPct val="0"/>
              </a:spcBef>
              <a:defRPr/>
            </a:pPr>
            <a:r>
              <a:rPr lang="zh-CN" altLang="en-US" sz="1400" b="1" dirty="0">
                <a:solidFill>
                  <a:schemeClr val="bg2">
                    <a:lumMod val="10000"/>
                  </a:schemeClr>
                </a:solidFill>
                <a:cs typeface="+mn-ea"/>
                <a:sym typeface="+mn-lt"/>
              </a:rPr>
              <a:t>标题文本预设</a:t>
            </a:r>
            <a:endParaRPr lang="en-US" altLang="zh-CN" sz="1400" b="1" dirty="0">
              <a:solidFill>
                <a:schemeClr val="bg2">
                  <a:lumMod val="10000"/>
                </a:schemeClr>
              </a:solidFill>
              <a:cs typeface="+mn-ea"/>
              <a:sym typeface="+mn-lt"/>
            </a:endParaRPr>
          </a:p>
          <a:p>
            <a:pPr algn="ctr" defTabSz="685165">
              <a:spcBef>
                <a:spcPct val="0"/>
              </a:spcBef>
              <a:defRPr/>
            </a:pPr>
            <a:endParaRPr lang="zh-CN" altLang="en-US" sz="1400" b="1" dirty="0">
              <a:solidFill>
                <a:schemeClr val="bg2">
                  <a:lumMod val="10000"/>
                </a:schemeClr>
              </a:solidFill>
              <a:cs typeface="+mn-ea"/>
              <a:sym typeface="+mn-lt"/>
            </a:endParaRPr>
          </a:p>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输入替换内容文本输入替换内容文本输入替换内容文本输入替换内容文本输入替换内容文本输入替换内容文本</a:t>
            </a:r>
          </a:p>
          <a:p>
            <a:pPr defTabSz="685165">
              <a:lnSpc>
                <a:spcPct val="120000"/>
              </a:lnSpc>
              <a:spcBef>
                <a:spcPct val="0"/>
              </a:spcBef>
              <a:defRPr/>
            </a:pPr>
            <a:endParaRPr lang="zh-CN" altLang="en-US" sz="900" dirty="0">
              <a:solidFill>
                <a:schemeClr val="bg2">
                  <a:lumMod val="10000"/>
                </a:schemeClr>
              </a:solidFill>
              <a:cs typeface="+mn-ea"/>
              <a:sym typeface="+mn-lt"/>
            </a:endParaRPr>
          </a:p>
        </p:txBody>
      </p:sp>
      <p:sp>
        <p:nvSpPr>
          <p:cNvPr id="38" name="2"/>
          <p:cNvSpPr/>
          <p:nvPr/>
        </p:nvSpPr>
        <p:spPr>
          <a:xfrm>
            <a:off x="2083827" y="3872773"/>
            <a:ext cx="1900839" cy="1343445"/>
          </a:xfrm>
          <a:prstGeom prst="rect">
            <a:avLst/>
          </a:prstGeom>
        </p:spPr>
        <p:txBody>
          <a:bodyPr wrap="square">
            <a:spAutoFit/>
          </a:bodyPr>
          <a:lstStyle/>
          <a:p>
            <a:pPr algn="ctr" defTabSz="685165">
              <a:spcBef>
                <a:spcPct val="0"/>
              </a:spcBef>
              <a:defRPr/>
            </a:pPr>
            <a:r>
              <a:rPr lang="zh-CN" altLang="en-US" sz="1400" b="1" dirty="0">
                <a:solidFill>
                  <a:schemeClr val="bg2">
                    <a:lumMod val="10000"/>
                  </a:schemeClr>
                </a:solidFill>
                <a:cs typeface="+mn-ea"/>
                <a:sym typeface="+mn-lt"/>
              </a:rPr>
              <a:t>标题文本预设</a:t>
            </a:r>
            <a:endParaRPr lang="en-US" altLang="zh-CN" sz="1400" b="1" dirty="0">
              <a:solidFill>
                <a:schemeClr val="bg2">
                  <a:lumMod val="10000"/>
                </a:schemeClr>
              </a:solidFill>
              <a:cs typeface="+mn-ea"/>
              <a:sym typeface="+mn-lt"/>
            </a:endParaRPr>
          </a:p>
          <a:p>
            <a:pPr algn="ctr" defTabSz="685165">
              <a:spcBef>
                <a:spcPct val="0"/>
              </a:spcBef>
              <a:defRPr/>
            </a:pPr>
            <a:endParaRPr lang="zh-CN" altLang="en-US" sz="1400" b="1" dirty="0">
              <a:solidFill>
                <a:schemeClr val="bg2">
                  <a:lumMod val="10000"/>
                </a:schemeClr>
              </a:solidFill>
              <a:cs typeface="+mn-ea"/>
              <a:sym typeface="+mn-lt"/>
            </a:endParaRPr>
          </a:p>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输入替换内容文本输入替换内容文本输入替换内容文本输入替换内容文本输入替换内容文本输入替换内容文本</a:t>
            </a:r>
          </a:p>
          <a:p>
            <a:pPr defTabSz="685165">
              <a:lnSpc>
                <a:spcPct val="120000"/>
              </a:lnSpc>
              <a:spcBef>
                <a:spcPct val="0"/>
              </a:spcBef>
              <a:defRPr/>
            </a:pPr>
            <a:endParaRPr lang="zh-CN" altLang="en-US" sz="900" dirty="0">
              <a:solidFill>
                <a:schemeClr val="bg2">
                  <a:lumMod val="10000"/>
                </a:schemeClr>
              </a:solidFill>
              <a:cs typeface="+mn-ea"/>
              <a:sym typeface="+mn-lt"/>
            </a:endParaRPr>
          </a:p>
        </p:txBody>
      </p:sp>
      <p:sp>
        <p:nvSpPr>
          <p:cNvPr id="41" name="1"/>
          <p:cNvSpPr/>
          <p:nvPr/>
        </p:nvSpPr>
        <p:spPr>
          <a:xfrm>
            <a:off x="4079574" y="3872773"/>
            <a:ext cx="1900839" cy="1343445"/>
          </a:xfrm>
          <a:prstGeom prst="rect">
            <a:avLst/>
          </a:prstGeom>
        </p:spPr>
        <p:txBody>
          <a:bodyPr wrap="square">
            <a:spAutoFit/>
          </a:bodyPr>
          <a:lstStyle/>
          <a:p>
            <a:pPr algn="ctr" defTabSz="685165">
              <a:spcBef>
                <a:spcPct val="0"/>
              </a:spcBef>
              <a:defRPr/>
            </a:pPr>
            <a:r>
              <a:rPr lang="zh-CN" altLang="en-US" sz="1400" b="1" dirty="0">
                <a:solidFill>
                  <a:schemeClr val="bg2">
                    <a:lumMod val="10000"/>
                  </a:schemeClr>
                </a:solidFill>
                <a:cs typeface="+mn-ea"/>
                <a:sym typeface="+mn-lt"/>
              </a:rPr>
              <a:t>标题文本预设</a:t>
            </a:r>
            <a:endParaRPr lang="en-US" altLang="zh-CN" sz="1400" b="1" dirty="0">
              <a:solidFill>
                <a:schemeClr val="bg2">
                  <a:lumMod val="10000"/>
                </a:schemeClr>
              </a:solidFill>
              <a:cs typeface="+mn-ea"/>
              <a:sym typeface="+mn-lt"/>
            </a:endParaRPr>
          </a:p>
          <a:p>
            <a:pPr algn="ctr" defTabSz="685165">
              <a:spcBef>
                <a:spcPct val="0"/>
              </a:spcBef>
              <a:defRPr/>
            </a:pPr>
            <a:endParaRPr lang="zh-CN" altLang="en-US" sz="1400" b="1" dirty="0">
              <a:solidFill>
                <a:schemeClr val="bg2">
                  <a:lumMod val="10000"/>
                </a:schemeClr>
              </a:solidFill>
              <a:cs typeface="+mn-ea"/>
              <a:sym typeface="+mn-lt"/>
            </a:endParaRPr>
          </a:p>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输入替换内容文本输入替换内容文本输入替换内容文本输入替换内容文本输入替换内容文本输入替换内容文本</a:t>
            </a:r>
          </a:p>
          <a:p>
            <a:pPr defTabSz="685165">
              <a:lnSpc>
                <a:spcPct val="120000"/>
              </a:lnSpc>
              <a:spcBef>
                <a:spcPct val="0"/>
              </a:spcBef>
              <a:defRPr/>
            </a:pPr>
            <a:endParaRPr lang="zh-CN" altLang="en-US" sz="900" dirty="0">
              <a:solidFill>
                <a:schemeClr val="bg2">
                  <a:lumMod val="10000"/>
                </a:schemeClr>
              </a:solidFill>
              <a:cs typeface="+mn-ea"/>
              <a:sym typeface="+mn-lt"/>
            </a:endParaRPr>
          </a:p>
        </p:txBody>
      </p:sp>
      <p:grpSp>
        <p:nvGrpSpPr>
          <p:cNvPr id="28" name="组合 27"/>
          <p:cNvGrpSpPr/>
          <p:nvPr/>
        </p:nvGrpSpPr>
        <p:grpSpPr>
          <a:xfrm>
            <a:off x="850490" y="929430"/>
            <a:ext cx="10594256" cy="814742"/>
            <a:chOff x="850490" y="929430"/>
            <a:chExt cx="10594256" cy="814742"/>
          </a:xfrm>
        </p:grpSpPr>
        <p:sp>
          <p:nvSpPr>
            <p:cNvPr id="29" name="文本框 28"/>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04</a:t>
              </a:r>
              <a:endParaRPr lang="zh-CN" altLang="en-US" sz="4400" dirty="0">
                <a:solidFill>
                  <a:srgbClr val="568464"/>
                </a:solidFill>
                <a:cs typeface="+mn-ea"/>
                <a:sym typeface="+mn-lt"/>
              </a:endParaRPr>
            </a:p>
          </p:txBody>
        </p:sp>
        <p:sp>
          <p:nvSpPr>
            <p:cNvPr id="30" name="文本框 29"/>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31" name="文本框 30"/>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7" name="直接连接符 46"/>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2140281" y="2115136"/>
            <a:ext cx="7690489" cy="1815363"/>
            <a:chOff x="2140281" y="2115136"/>
            <a:chExt cx="7690489" cy="1815363"/>
          </a:xfrm>
        </p:grpSpPr>
        <p:pic>
          <p:nvPicPr>
            <p:cNvPr id="4" name="图片 3"/>
            <p:cNvPicPr>
              <a:picLocks noChangeAspect="1"/>
            </p:cNvPicPr>
            <p:nvPr/>
          </p:nvPicPr>
          <p:blipFill>
            <a:blip r:embed="rId9" cstate="screen"/>
            <a:stretch>
              <a:fillRect/>
            </a:stretch>
          </p:blipFill>
          <p:spPr>
            <a:xfrm>
              <a:off x="2140281" y="2142570"/>
              <a:ext cx="1787929" cy="1787929"/>
            </a:xfrm>
            <a:prstGeom prst="rect">
              <a:avLst/>
            </a:prstGeom>
          </p:spPr>
        </p:pic>
        <p:pic>
          <p:nvPicPr>
            <p:cNvPr id="48" name="图片 47"/>
            <p:cNvPicPr>
              <a:picLocks noChangeAspect="1"/>
            </p:cNvPicPr>
            <p:nvPr/>
          </p:nvPicPr>
          <p:blipFill>
            <a:blip r:embed="rId9" cstate="screen"/>
            <a:stretch>
              <a:fillRect/>
            </a:stretch>
          </p:blipFill>
          <p:spPr>
            <a:xfrm>
              <a:off x="4107801" y="2130444"/>
              <a:ext cx="1787929" cy="1787929"/>
            </a:xfrm>
            <a:prstGeom prst="rect">
              <a:avLst/>
            </a:prstGeom>
          </p:spPr>
        </p:pic>
        <p:pic>
          <p:nvPicPr>
            <p:cNvPr id="49" name="图片 48"/>
            <p:cNvPicPr>
              <a:picLocks noChangeAspect="1"/>
            </p:cNvPicPr>
            <p:nvPr/>
          </p:nvPicPr>
          <p:blipFill>
            <a:blip r:embed="rId9" cstate="screen"/>
            <a:stretch>
              <a:fillRect/>
            </a:stretch>
          </p:blipFill>
          <p:spPr>
            <a:xfrm>
              <a:off x="6075321" y="2127262"/>
              <a:ext cx="1787929" cy="1787929"/>
            </a:xfrm>
            <a:prstGeom prst="rect">
              <a:avLst/>
            </a:prstGeom>
          </p:spPr>
        </p:pic>
        <p:pic>
          <p:nvPicPr>
            <p:cNvPr id="50" name="图片 49"/>
            <p:cNvPicPr>
              <a:picLocks noChangeAspect="1"/>
            </p:cNvPicPr>
            <p:nvPr/>
          </p:nvPicPr>
          <p:blipFill>
            <a:blip r:embed="rId9" cstate="screen"/>
            <a:stretch>
              <a:fillRect/>
            </a:stretch>
          </p:blipFill>
          <p:spPr>
            <a:xfrm>
              <a:off x="8042841" y="2115136"/>
              <a:ext cx="1787929" cy="17879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8"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0"/>
            <a:ext cx="12192000" cy="6858000"/>
            <a:chOff x="0" y="0"/>
            <a:chExt cx="12192000" cy="6858000"/>
          </a:xfrm>
        </p:grpSpPr>
        <p:pic>
          <p:nvPicPr>
            <p:cNvPr id="3" name="图片 2"/>
            <p:cNvPicPr>
              <a:picLocks noChangeAspect="1"/>
            </p:cNvPicPr>
            <p:nvPr/>
          </p:nvPicPr>
          <p:blipFill>
            <a:blip r:embed="rId2" cstate="screen"/>
            <a:stretch>
              <a:fillRect/>
            </a:stretch>
          </p:blipFill>
          <p:spPr>
            <a:xfrm>
              <a:off x="0" y="0"/>
              <a:ext cx="12192000" cy="6858000"/>
            </a:xfrm>
            <a:prstGeom prst="rect">
              <a:avLst/>
            </a:prstGeom>
          </p:spPr>
        </p:pic>
        <p:pic>
          <p:nvPicPr>
            <p:cNvPr id="24" name="图片 23"/>
            <p:cNvPicPr>
              <a:picLocks noChangeAspect="1"/>
            </p:cNvPicPr>
            <p:nvPr/>
          </p:nvPicPr>
          <p:blipFill>
            <a:blip r:embed="rId3" cstate="screen"/>
            <a:stretch>
              <a:fillRect/>
            </a:stretch>
          </p:blipFill>
          <p:spPr>
            <a:xfrm>
              <a:off x="0" y="9236"/>
              <a:ext cx="12192000" cy="6788727"/>
            </a:xfrm>
            <a:prstGeom prst="rect">
              <a:avLst/>
            </a:prstGeom>
          </p:spPr>
        </p:pic>
      </p:grpSp>
      <p:pic>
        <p:nvPicPr>
          <p:cNvPr id="5" name="图片 4"/>
          <p:cNvPicPr>
            <a:picLocks noChangeAspect="1"/>
          </p:cNvPicPr>
          <p:nvPr/>
        </p:nvPicPr>
        <p:blipFill rotWithShape="1">
          <a:blip r:embed="rId4" cstate="screen"/>
          <a:srcRect t="41894"/>
          <a:stretch>
            <a:fillRect/>
          </a:stretch>
        </p:blipFill>
        <p:spPr>
          <a:xfrm>
            <a:off x="0" y="3315854"/>
            <a:ext cx="12192000" cy="3542145"/>
          </a:xfrm>
          <a:prstGeom prst="rect">
            <a:avLst/>
          </a:prstGeom>
        </p:spPr>
      </p:pic>
      <p:pic>
        <p:nvPicPr>
          <p:cNvPr id="18" name="图片 17"/>
          <p:cNvPicPr>
            <a:picLocks noChangeAspect="1"/>
          </p:cNvPicPr>
          <p:nvPr/>
        </p:nvPicPr>
        <p:blipFill rotWithShape="1">
          <a:blip r:embed="rId5" cstate="screen"/>
          <a:srcRect l="32103" t="19858" r="35885" b="20724"/>
          <a:stretch>
            <a:fillRect/>
          </a:stretch>
        </p:blipFill>
        <p:spPr>
          <a:xfrm>
            <a:off x="844550" y="2431693"/>
            <a:ext cx="4429414" cy="4110718"/>
          </a:xfrm>
          <a:prstGeom prst="rect">
            <a:avLst/>
          </a:prstGeom>
        </p:spPr>
      </p:pic>
      <p:pic>
        <p:nvPicPr>
          <p:cNvPr id="9" name="图片 8"/>
          <p:cNvPicPr>
            <a:picLocks noChangeAspect="1"/>
          </p:cNvPicPr>
          <p:nvPr/>
        </p:nvPicPr>
        <p:blipFill>
          <a:blip r:embed="rId6"/>
          <a:stretch>
            <a:fillRect/>
          </a:stretch>
        </p:blipFill>
        <p:spPr>
          <a:xfrm>
            <a:off x="149" y="2505266"/>
            <a:ext cx="5901738" cy="4609209"/>
          </a:xfrm>
          <a:prstGeom prst="rect">
            <a:avLst/>
          </a:prstGeom>
        </p:spPr>
      </p:pic>
      <p:pic>
        <p:nvPicPr>
          <p:cNvPr id="20" name="图片 19"/>
          <p:cNvPicPr>
            <a:picLocks noChangeAspect="1"/>
          </p:cNvPicPr>
          <p:nvPr/>
        </p:nvPicPr>
        <p:blipFill rotWithShape="1">
          <a:blip r:embed="rId7" cstate="screen"/>
          <a:srcRect/>
          <a:stretch>
            <a:fillRect/>
          </a:stretch>
        </p:blipFill>
        <p:spPr>
          <a:xfrm>
            <a:off x="9661237" y="942108"/>
            <a:ext cx="2456874" cy="942109"/>
          </a:xfrm>
          <a:prstGeom prst="rect">
            <a:avLst/>
          </a:prstGeom>
        </p:spPr>
      </p:pic>
      <p:pic>
        <p:nvPicPr>
          <p:cNvPr id="22" name="图片 21"/>
          <p:cNvPicPr>
            <a:picLocks noChangeAspect="1"/>
          </p:cNvPicPr>
          <p:nvPr/>
        </p:nvPicPr>
        <p:blipFill rotWithShape="1">
          <a:blip r:embed="rId8" cstate="screen"/>
          <a:srcRect/>
          <a:stretch>
            <a:fillRect/>
          </a:stretch>
        </p:blipFill>
        <p:spPr>
          <a:xfrm>
            <a:off x="1302326" y="609600"/>
            <a:ext cx="1958109" cy="683491"/>
          </a:xfrm>
          <a:prstGeom prst="rect">
            <a:avLst/>
          </a:prstGeom>
        </p:spPr>
      </p:pic>
      <p:pic>
        <p:nvPicPr>
          <p:cNvPr id="30" name="图片 29"/>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100000" contrast="10000"/>
                    </a14:imgEffect>
                    <a14:imgEffect>
                      <a14:sharpenSoften amount="1000"/>
                    </a14:imgEffect>
                  </a14:imgLayer>
                </a14:imgProps>
              </a:ext>
            </a:extLst>
          </a:blip>
          <a:srcRect l="14623" t="9728" r="26742" b="5489"/>
          <a:stretch>
            <a:fillRect/>
          </a:stretch>
        </p:blipFill>
        <p:spPr>
          <a:xfrm>
            <a:off x="5611138" y="609600"/>
            <a:ext cx="3574376" cy="5168349"/>
          </a:xfrm>
          <a:prstGeom prst="rect">
            <a:avLst/>
          </a:prstGeom>
        </p:spPr>
      </p:pic>
      <p:grpSp>
        <p:nvGrpSpPr>
          <p:cNvPr id="31" name="组合 30"/>
          <p:cNvGrpSpPr/>
          <p:nvPr/>
        </p:nvGrpSpPr>
        <p:grpSpPr>
          <a:xfrm>
            <a:off x="8489876" y="1019283"/>
            <a:ext cx="615553" cy="1145848"/>
            <a:chOff x="8361298" y="1059731"/>
            <a:chExt cx="615553" cy="864934"/>
          </a:xfrm>
        </p:grpSpPr>
        <p:pic>
          <p:nvPicPr>
            <p:cNvPr id="32" name="图片 31"/>
            <p:cNvPicPr>
              <a:picLocks noChangeAspect="1"/>
            </p:cNvPicPr>
            <p:nvPr/>
          </p:nvPicPr>
          <p:blipFill>
            <a:blip r:embed="rId11" cstate="screen">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a:off x="8621975" y="1059731"/>
              <a:ext cx="298926" cy="846190"/>
            </a:xfrm>
            <a:prstGeom prst="rect">
              <a:avLst/>
            </a:prstGeom>
          </p:spPr>
        </p:pic>
        <p:sp>
          <p:nvSpPr>
            <p:cNvPr id="33" name="文本框 32"/>
            <p:cNvSpPr txBox="1"/>
            <p:nvPr/>
          </p:nvSpPr>
          <p:spPr>
            <a:xfrm>
              <a:off x="8361298" y="1117037"/>
              <a:ext cx="615553" cy="807628"/>
            </a:xfrm>
            <a:prstGeom prst="rect">
              <a:avLst/>
            </a:prstGeom>
            <a:noFill/>
          </p:spPr>
          <p:txBody>
            <a:bodyPr vert="eaVert" wrap="square" rtlCol="0">
              <a:spAutoFit/>
            </a:bodyPr>
            <a:lstStyle/>
            <a:p>
              <a:r>
                <a:rPr lang="zh-CN" altLang="en-US" sz="1400" spc="300" dirty="0">
                  <a:solidFill>
                    <a:schemeClr val="bg1"/>
                  </a:solidFill>
                  <a:cs typeface="+mn-ea"/>
                  <a:sym typeface="+mn-lt"/>
                </a:rPr>
                <a:t>谢谢观赏</a:t>
              </a:r>
            </a:p>
          </p:txBody>
        </p:sp>
      </p:grpSp>
      <p:sp>
        <p:nvSpPr>
          <p:cNvPr id="34" name="文本框 33"/>
          <p:cNvSpPr txBox="1"/>
          <p:nvPr/>
        </p:nvSpPr>
        <p:spPr>
          <a:xfrm>
            <a:off x="9360913" y="1865471"/>
            <a:ext cx="1154162" cy="3556274"/>
          </a:xfrm>
          <a:prstGeom prst="rect">
            <a:avLst/>
          </a:prstGeom>
          <a:noFill/>
        </p:spPr>
        <p:txBody>
          <a:bodyPr vert="eaVert" wrap="square" rtlCol="0">
            <a:spAutoFit/>
          </a:bodyPr>
          <a:lstStyle/>
          <a:p>
            <a:pPr>
              <a:lnSpc>
                <a:spcPct val="150000"/>
              </a:lnSpc>
            </a:pPr>
            <a:r>
              <a:rPr lang="zh-CN" altLang="en-US" sz="1400" spc="600" dirty="0">
                <a:solidFill>
                  <a:schemeClr val="bg1"/>
                </a:solidFill>
                <a:cs typeface="+mn-ea"/>
                <a:sym typeface="+mn-lt"/>
              </a:rPr>
              <a:t>天阶夜色凉如水，</a:t>
            </a:r>
            <a:endParaRPr lang="en-US" altLang="zh-CN" sz="1400" spc="600" dirty="0">
              <a:solidFill>
                <a:schemeClr val="bg1"/>
              </a:solidFill>
              <a:cs typeface="+mn-ea"/>
              <a:sym typeface="+mn-lt"/>
            </a:endParaRPr>
          </a:p>
          <a:p>
            <a:pPr>
              <a:lnSpc>
                <a:spcPct val="150000"/>
              </a:lnSpc>
            </a:pPr>
            <a:r>
              <a:rPr lang="zh-CN" altLang="en-US" sz="1400" spc="600" dirty="0">
                <a:solidFill>
                  <a:schemeClr val="bg1"/>
                </a:solidFill>
                <a:cs typeface="+mn-ea"/>
                <a:sym typeface="+mn-lt"/>
              </a:rPr>
              <a:t>卧看牵牛织女星。</a:t>
            </a:r>
            <a:endParaRPr lang="en-US" altLang="zh-CN" sz="1400" spc="600" dirty="0">
              <a:solidFill>
                <a:schemeClr val="bg1"/>
              </a:solidFill>
              <a:cs typeface="+mn-ea"/>
              <a:sym typeface="+mn-lt"/>
            </a:endParaRPr>
          </a:p>
          <a:p>
            <a:pPr>
              <a:lnSpc>
                <a:spcPct val="150000"/>
              </a:lnSpc>
            </a:pPr>
            <a:r>
              <a:rPr lang="en-US" altLang="zh-CN" sz="1400" spc="600" dirty="0">
                <a:solidFill>
                  <a:schemeClr val="bg1"/>
                </a:solidFill>
                <a:cs typeface="+mn-ea"/>
                <a:sym typeface="+mn-lt"/>
              </a:rPr>
              <a:t>            ---</a:t>
            </a:r>
            <a:r>
              <a:rPr lang="zh-CN" altLang="en-US" sz="1400" spc="600" dirty="0">
                <a:solidFill>
                  <a:schemeClr val="bg1"/>
                </a:solidFill>
                <a:cs typeface="+mn-ea"/>
                <a:sym typeface="+mn-lt"/>
              </a:rPr>
              <a:t>杜牧</a:t>
            </a:r>
            <a:r>
              <a:rPr lang="en-US" altLang="zh-CN" sz="1400" spc="600" dirty="0">
                <a:solidFill>
                  <a:schemeClr val="bg1"/>
                </a:solidFill>
                <a:cs typeface="+mn-ea"/>
                <a:sym typeface="+mn-lt"/>
              </a:rPr>
              <a:t>《</a:t>
            </a:r>
            <a:r>
              <a:rPr lang="zh-CN" altLang="en-US" sz="1400" spc="600" dirty="0">
                <a:solidFill>
                  <a:schemeClr val="bg1"/>
                </a:solidFill>
                <a:cs typeface="+mn-ea"/>
                <a:sym typeface="+mn-lt"/>
              </a:rPr>
              <a:t>秋夕</a:t>
            </a:r>
            <a:r>
              <a:rPr lang="en-US" altLang="zh-CN" sz="1400" spc="600" dirty="0">
                <a:solidFill>
                  <a:schemeClr val="bg1"/>
                </a:solidFill>
                <a:cs typeface="+mn-ea"/>
                <a:sym typeface="+mn-lt"/>
              </a:rPr>
              <a:t>》</a:t>
            </a:r>
            <a:endParaRPr lang="zh-CN" altLang="en-US" sz="1400" spc="6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Scale>
                                      <p:cBhvr>
                                        <p:cTn id="33"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4"/>
                                        </p:tgtEl>
                                        <p:attrNameLst>
                                          <p:attrName>ppt_x</p:attrName>
                                          <p:attrName>ppt_y</p:attrName>
                                        </p:attrNameLst>
                                      </p:cBhvr>
                                    </p:animMotion>
                                    <p:animEffect transition="in" filter="fade">
                                      <p:cBhvr>
                                        <p:cTn id="3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pic>
        <p:nvPicPr>
          <p:cNvPr id="20" name="图片 19"/>
          <p:cNvPicPr>
            <a:picLocks noChangeAspect="1"/>
          </p:cNvPicPr>
          <p:nvPr/>
        </p:nvPicPr>
        <p:blipFill rotWithShape="1">
          <a:blip r:embed="rId4" cstate="screen"/>
          <a:srcRect/>
          <a:stretch>
            <a:fillRect/>
          </a:stretch>
        </p:blipFill>
        <p:spPr>
          <a:xfrm>
            <a:off x="9360310" y="2457"/>
            <a:ext cx="2831690" cy="1007807"/>
          </a:xfrm>
          <a:prstGeom prst="rect">
            <a:avLst/>
          </a:prstGeom>
        </p:spPr>
      </p:pic>
      <p:pic>
        <p:nvPicPr>
          <p:cNvPr id="13" name="图片 12"/>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339625" y="1354283"/>
            <a:ext cx="1606865" cy="1134766"/>
          </a:xfrm>
          <a:prstGeom prst="rect">
            <a:avLst/>
          </a:prstGeom>
        </p:spPr>
      </p:pic>
      <p:pic>
        <p:nvPicPr>
          <p:cNvPr id="34" name="图片 33"/>
          <p:cNvPicPr>
            <a:picLocks noChangeAspect="1"/>
          </p:cNvPicPr>
          <p:nvPr/>
        </p:nvPicPr>
        <p:blipFill rotWithShape="1">
          <a:blip r:embed="rId7" cstate="screen"/>
          <a:srcRect t="41894"/>
          <a:stretch>
            <a:fillRect/>
          </a:stretch>
        </p:blipFill>
        <p:spPr>
          <a:xfrm>
            <a:off x="0" y="3315854"/>
            <a:ext cx="12192000" cy="3542145"/>
          </a:xfrm>
          <a:prstGeom prst="rect">
            <a:avLst/>
          </a:prstGeom>
        </p:spPr>
      </p:pic>
      <p:pic>
        <p:nvPicPr>
          <p:cNvPr id="21" name="图片 20"/>
          <p:cNvPicPr>
            <a:picLocks noChangeAspect="1"/>
          </p:cNvPicPr>
          <p:nvPr/>
        </p:nvPicPr>
        <p:blipFill rotWithShape="1">
          <a:blip r:embed="rId8" cstate="screen"/>
          <a:srcRect t="34798"/>
          <a:stretch>
            <a:fillRect/>
          </a:stretch>
        </p:blipFill>
        <p:spPr>
          <a:xfrm>
            <a:off x="0" y="2903474"/>
            <a:ext cx="12192000" cy="3974691"/>
          </a:xfrm>
          <a:prstGeom prst="rect">
            <a:avLst/>
          </a:prstGeom>
        </p:spPr>
      </p:pic>
      <p:grpSp>
        <p:nvGrpSpPr>
          <p:cNvPr id="23" name="组合 22"/>
          <p:cNvGrpSpPr/>
          <p:nvPr/>
        </p:nvGrpSpPr>
        <p:grpSpPr>
          <a:xfrm>
            <a:off x="2736295" y="2330308"/>
            <a:ext cx="6825606" cy="2064711"/>
            <a:chOff x="4450" y="3372"/>
            <a:chExt cx="10301" cy="3116"/>
          </a:xfrm>
        </p:grpSpPr>
        <p:sp>
          <p:nvSpPr>
            <p:cNvPr id="24" name="矩形 23"/>
            <p:cNvSpPr/>
            <p:nvPr/>
          </p:nvSpPr>
          <p:spPr>
            <a:xfrm>
              <a:off x="4720" y="3642"/>
              <a:ext cx="9761" cy="25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25" name="矩形 24"/>
            <p:cNvSpPr/>
            <p:nvPr/>
          </p:nvSpPr>
          <p:spPr>
            <a:xfrm>
              <a:off x="4450"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26" name="矩形 25"/>
            <p:cNvSpPr/>
            <p:nvPr/>
          </p:nvSpPr>
          <p:spPr>
            <a:xfrm>
              <a:off x="14481"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27" name="矩形 26"/>
            <p:cNvSpPr/>
            <p:nvPr/>
          </p:nvSpPr>
          <p:spPr>
            <a:xfrm>
              <a:off x="14481"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28" name="矩形 27"/>
            <p:cNvSpPr/>
            <p:nvPr/>
          </p:nvSpPr>
          <p:spPr>
            <a:xfrm>
              <a:off x="4450"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grpSp>
      <p:sp>
        <p:nvSpPr>
          <p:cNvPr id="29" name="文本框 28"/>
          <p:cNvSpPr txBox="1"/>
          <p:nvPr/>
        </p:nvSpPr>
        <p:spPr>
          <a:xfrm>
            <a:off x="3094107" y="2758086"/>
            <a:ext cx="1350841" cy="1323439"/>
          </a:xfrm>
          <a:prstGeom prst="rect">
            <a:avLst/>
          </a:prstGeom>
          <a:noFill/>
        </p:spPr>
        <p:txBody>
          <a:bodyPr wrap="square" rtlCol="0">
            <a:spAutoFit/>
          </a:bodyPr>
          <a:lstStyle/>
          <a:p>
            <a:pPr algn="ctr" defTabSz="685800"/>
            <a:r>
              <a:rPr lang="en-US" altLang="zh-CN" sz="8000" dirty="0">
                <a:solidFill>
                  <a:schemeClr val="bg1"/>
                </a:solidFill>
                <a:cs typeface="+mn-ea"/>
                <a:sym typeface="+mn-lt"/>
              </a:rPr>
              <a:t>01</a:t>
            </a:r>
            <a:endParaRPr lang="zh-CN" altLang="en-US" sz="8000" dirty="0">
              <a:solidFill>
                <a:schemeClr val="bg1"/>
              </a:solidFill>
              <a:cs typeface="+mn-ea"/>
              <a:sym typeface="+mn-lt"/>
            </a:endParaRPr>
          </a:p>
        </p:txBody>
      </p:sp>
      <p:cxnSp>
        <p:nvCxnSpPr>
          <p:cNvPr id="30" name="直接连接符 29"/>
          <p:cNvCxnSpPr/>
          <p:nvPr/>
        </p:nvCxnSpPr>
        <p:spPr>
          <a:xfrm>
            <a:off x="4567106" y="2977145"/>
            <a:ext cx="0" cy="8877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811423" y="2827089"/>
            <a:ext cx="2724150" cy="646331"/>
          </a:xfrm>
          <a:prstGeom prst="rect">
            <a:avLst/>
          </a:prstGeom>
          <a:noFill/>
        </p:spPr>
        <p:txBody>
          <a:bodyPr wrap="square" rtlCol="0">
            <a:spAutoFit/>
          </a:bodyPr>
          <a:lstStyle/>
          <a:p>
            <a:pPr algn="dist" defTabSz="685800"/>
            <a:r>
              <a:rPr lang="zh-CN" altLang="en-US" sz="3600" b="1" dirty="0">
                <a:solidFill>
                  <a:schemeClr val="bg1"/>
                </a:solidFill>
                <a:cs typeface="+mn-ea"/>
                <a:sym typeface="+mn-lt"/>
              </a:rPr>
              <a:t>输入标题</a:t>
            </a:r>
          </a:p>
        </p:txBody>
      </p:sp>
      <p:sp>
        <p:nvSpPr>
          <p:cNvPr id="32" name="文本框 31"/>
          <p:cNvSpPr txBox="1"/>
          <p:nvPr/>
        </p:nvSpPr>
        <p:spPr>
          <a:xfrm>
            <a:off x="4835043" y="3429000"/>
            <a:ext cx="4141797" cy="617220"/>
          </a:xfrm>
          <a:prstGeom prst="rect">
            <a:avLst/>
          </a:prstGeom>
          <a:noFill/>
        </p:spPr>
        <p:txBody>
          <a:bodyPr wrap="square" rtlCol="0">
            <a:spAutoFit/>
          </a:bodyPr>
          <a:lstStyle/>
          <a:p>
            <a:pPr defTabSz="685800">
              <a:lnSpc>
                <a:spcPct val="150000"/>
              </a:lnSpc>
            </a:pPr>
            <a:r>
              <a:rPr lang="zh-CN" altLang="en-US" sz="1200" dirty="0">
                <a:solidFill>
                  <a:schemeClr val="bg1"/>
                </a:solidFill>
                <a:cs typeface="+mn-ea"/>
                <a:sym typeface="+mn-lt"/>
              </a:rPr>
              <a:t>未会牵牛意若何，须邀织女弄金梭。年年乞与人间巧，不道人间巧已多。</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87853"/>
            <a:chOff x="0" y="0"/>
            <a:chExt cx="12192000" cy="6887853"/>
          </a:xfrm>
        </p:grpSpPr>
        <p:pic>
          <p:nvPicPr>
            <p:cNvPr id="43" name="图片 42"/>
            <p:cNvPicPr>
              <a:picLocks noChangeAspect="1"/>
            </p:cNvPicPr>
            <p:nvPr/>
          </p:nvPicPr>
          <p:blipFill>
            <a:blip r:embed="rId3" cstate="screen"/>
            <a:stretch>
              <a:fillRect/>
            </a:stretch>
          </p:blipFill>
          <p:spPr>
            <a:xfrm>
              <a:off x="0" y="0"/>
              <a:ext cx="12192000" cy="6858000"/>
            </a:xfrm>
            <a:prstGeom prst="rect">
              <a:avLst/>
            </a:prstGeom>
          </p:spPr>
        </p:pic>
        <p:sp>
          <p:nvSpPr>
            <p:cNvPr id="48" name="矩形 47"/>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0" y="3222024"/>
              <a:ext cx="12192000" cy="3665829"/>
              <a:chOff x="0" y="2390234"/>
              <a:chExt cx="12192000" cy="4499824"/>
            </a:xfrm>
          </p:grpSpPr>
          <p:pic>
            <p:nvPicPr>
              <p:cNvPr id="46" name="图片 45"/>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7" name="图片 46"/>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44" name="图片 43"/>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53" name="组合 52"/>
          <p:cNvGrpSpPr/>
          <p:nvPr/>
        </p:nvGrpSpPr>
        <p:grpSpPr>
          <a:xfrm>
            <a:off x="1880681" y="4440285"/>
            <a:ext cx="4430251" cy="982250"/>
            <a:chOff x="3259517" y="4352471"/>
            <a:chExt cx="4430251" cy="982250"/>
          </a:xfrm>
        </p:grpSpPr>
        <p:grpSp>
          <p:nvGrpSpPr>
            <p:cNvPr id="54" name="组合 9"/>
            <p:cNvGrpSpPr/>
            <p:nvPr/>
          </p:nvGrpSpPr>
          <p:grpSpPr>
            <a:xfrm>
              <a:off x="3700970" y="4352471"/>
              <a:ext cx="1019577" cy="443002"/>
              <a:chOff x="2901398" y="4660291"/>
              <a:chExt cx="1359620" cy="590669"/>
            </a:xfrm>
            <a:solidFill>
              <a:srgbClr val="006263"/>
            </a:solidFill>
          </p:grpSpPr>
          <p:grpSp>
            <p:nvGrpSpPr>
              <p:cNvPr id="62" name="组合 80"/>
              <p:cNvGrpSpPr/>
              <p:nvPr/>
            </p:nvGrpSpPr>
            <p:grpSpPr>
              <a:xfrm rot="10800000" flipH="1">
                <a:off x="2901398" y="4660291"/>
                <a:ext cx="1359620" cy="590669"/>
                <a:chOff x="4714476" y="2172863"/>
                <a:chExt cx="1359620" cy="590669"/>
              </a:xfrm>
              <a:grpFill/>
            </p:grpSpPr>
            <p:sp>
              <p:nvSpPr>
                <p:cNvPr id="64" name="等腰三角形 63"/>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5" name="TextBox 82"/>
                <p:cNvSpPr txBox="1"/>
                <p:nvPr/>
              </p:nvSpPr>
              <p:spPr>
                <a:xfrm>
                  <a:off x="4714476" y="2172863"/>
                  <a:ext cx="1359620" cy="492271"/>
                </a:xfrm>
                <a:prstGeom prst="rect">
                  <a:avLst/>
                </a:prstGeom>
                <a:grpFill/>
              </p:spPr>
              <p:txBody>
                <a:bodyPr wrap="square" rtlCol="0" anchor="ctr">
                  <a:spAutoFit/>
                </a:bodyPr>
                <a:lstStyle/>
                <a:p>
                  <a:pPr algn="just"/>
                  <a:endParaRPr lang="zh-CN" altLang="en-US" sz="1800" dirty="0">
                    <a:solidFill>
                      <a:srgbClr val="001B36"/>
                    </a:solidFill>
                    <a:cs typeface="+mn-ea"/>
                    <a:sym typeface="+mn-lt"/>
                  </a:endParaRPr>
                </a:p>
              </p:txBody>
            </p:sp>
          </p:grpSp>
          <p:sp>
            <p:nvSpPr>
              <p:cNvPr id="63" name="TextBox 83"/>
              <p:cNvSpPr txBox="1"/>
              <p:nvPr/>
            </p:nvSpPr>
            <p:spPr>
              <a:xfrm>
                <a:off x="2952240" y="4751592"/>
                <a:ext cx="1257940" cy="304101"/>
              </a:xfrm>
              <a:prstGeom prst="rect">
                <a:avLst/>
              </a:prstGeom>
              <a:grpFill/>
            </p:spPr>
            <p:txBody>
              <a:bodyPr wrap="square" lIns="68552" tIns="0" rIns="68552" bIns="0" rtlCol="0" anchor="t">
                <a:spAutoFit/>
              </a:bodyPr>
              <a:lstStyle/>
              <a:p>
                <a:pPr>
                  <a:lnSpc>
                    <a:spcPct val="150000"/>
                  </a:lnSpc>
                </a:pPr>
                <a:r>
                  <a:rPr lang="zh-CN" altLang="en-US" sz="1100" dirty="0">
                    <a:solidFill>
                      <a:schemeClr val="bg1"/>
                    </a:solidFill>
                    <a:cs typeface="+mn-ea"/>
                    <a:sym typeface="+mn-lt"/>
                  </a:rPr>
                  <a:t>添加标题</a:t>
                </a:r>
              </a:p>
            </p:txBody>
          </p:sp>
        </p:grpSp>
        <p:grpSp>
          <p:nvGrpSpPr>
            <p:cNvPr id="55" name="组合 8"/>
            <p:cNvGrpSpPr/>
            <p:nvPr/>
          </p:nvGrpSpPr>
          <p:grpSpPr>
            <a:xfrm>
              <a:off x="6201084" y="4369501"/>
              <a:ext cx="1028890" cy="425605"/>
              <a:chOff x="6235335" y="4682979"/>
              <a:chExt cx="1372039" cy="567471"/>
            </a:xfrm>
            <a:solidFill>
              <a:srgbClr val="006263"/>
            </a:solidFill>
          </p:grpSpPr>
          <p:grpSp>
            <p:nvGrpSpPr>
              <p:cNvPr id="58" name="组合 85"/>
              <p:cNvGrpSpPr/>
              <p:nvPr/>
            </p:nvGrpSpPr>
            <p:grpSpPr>
              <a:xfrm rot="10800000" flipH="1">
                <a:off x="6235335" y="4682979"/>
                <a:ext cx="1359620" cy="567471"/>
                <a:chOff x="4714476" y="2172865"/>
                <a:chExt cx="1359620" cy="567471"/>
              </a:xfrm>
              <a:grpFill/>
            </p:grpSpPr>
            <p:sp>
              <p:nvSpPr>
                <p:cNvPr id="60" name="等腰三角形 59"/>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1" name="TextBox 87"/>
                <p:cNvSpPr txBox="1"/>
                <p:nvPr/>
              </p:nvSpPr>
              <p:spPr>
                <a:xfrm>
                  <a:off x="4714476" y="2172865"/>
                  <a:ext cx="1359620" cy="492270"/>
                </a:xfrm>
                <a:prstGeom prst="rect">
                  <a:avLst/>
                </a:prstGeom>
                <a:grpFill/>
              </p:spPr>
              <p:txBody>
                <a:bodyPr wrap="square" rtlCol="0" anchor="ctr">
                  <a:spAutoFit/>
                </a:bodyPr>
                <a:lstStyle/>
                <a:p>
                  <a:pPr algn="just"/>
                  <a:endParaRPr lang="zh-CN" altLang="en-US" sz="1800" dirty="0">
                    <a:solidFill>
                      <a:srgbClr val="001B36"/>
                    </a:solidFill>
                    <a:cs typeface="+mn-ea"/>
                    <a:sym typeface="+mn-lt"/>
                  </a:endParaRPr>
                </a:p>
              </p:txBody>
            </p:sp>
          </p:grpSp>
          <p:sp>
            <p:nvSpPr>
              <p:cNvPr id="59" name="TextBox 88"/>
              <p:cNvSpPr txBox="1"/>
              <p:nvPr/>
            </p:nvSpPr>
            <p:spPr>
              <a:xfrm>
                <a:off x="6349434" y="4729577"/>
                <a:ext cx="1257940" cy="304100"/>
              </a:xfrm>
              <a:prstGeom prst="rect">
                <a:avLst/>
              </a:prstGeom>
              <a:grpFill/>
            </p:spPr>
            <p:txBody>
              <a:bodyPr wrap="square" lIns="68552" tIns="0" rIns="68552" bIns="0" rtlCol="0" anchor="t">
                <a:spAutoFit/>
              </a:bodyPr>
              <a:lstStyle/>
              <a:p>
                <a:pPr>
                  <a:lnSpc>
                    <a:spcPct val="150000"/>
                  </a:lnSpc>
                </a:pPr>
                <a:r>
                  <a:rPr lang="zh-CN" altLang="en-US" sz="1100" dirty="0">
                    <a:solidFill>
                      <a:schemeClr val="bg1"/>
                    </a:solidFill>
                    <a:cs typeface="+mn-ea"/>
                    <a:sym typeface="+mn-lt"/>
                  </a:rPr>
                  <a:t>添加标题</a:t>
                </a:r>
              </a:p>
            </p:txBody>
          </p:sp>
        </p:grpSp>
        <p:sp>
          <p:nvSpPr>
            <p:cNvPr id="56" name="išľíďè"/>
            <p:cNvSpPr/>
            <p:nvPr/>
          </p:nvSpPr>
          <p:spPr bwMode="auto">
            <a:xfrm>
              <a:off x="3259517" y="4916604"/>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sp>
          <p:nvSpPr>
            <p:cNvPr id="57" name="išľíďè"/>
            <p:cNvSpPr/>
            <p:nvPr/>
          </p:nvSpPr>
          <p:spPr bwMode="auto">
            <a:xfrm>
              <a:off x="5787288" y="4911039"/>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grpSp>
      <p:grpSp>
        <p:nvGrpSpPr>
          <p:cNvPr id="66" name="组合 65"/>
          <p:cNvGrpSpPr/>
          <p:nvPr/>
        </p:nvGrpSpPr>
        <p:grpSpPr>
          <a:xfrm>
            <a:off x="1880681" y="2715994"/>
            <a:ext cx="4555258" cy="924147"/>
            <a:chOff x="4559936" y="2277400"/>
            <a:chExt cx="4555258" cy="924147"/>
          </a:xfrm>
        </p:grpSpPr>
        <p:grpSp>
          <p:nvGrpSpPr>
            <p:cNvPr id="67" name="组合 6"/>
            <p:cNvGrpSpPr/>
            <p:nvPr/>
          </p:nvGrpSpPr>
          <p:grpSpPr>
            <a:xfrm>
              <a:off x="4962833" y="2277400"/>
              <a:ext cx="1019577" cy="416077"/>
              <a:chOff x="4584108" y="1893532"/>
              <a:chExt cx="1359620" cy="554769"/>
            </a:xfrm>
            <a:solidFill>
              <a:srgbClr val="E56239"/>
            </a:solidFill>
          </p:grpSpPr>
          <p:grpSp>
            <p:nvGrpSpPr>
              <p:cNvPr id="75" name="组合 4"/>
              <p:cNvGrpSpPr/>
              <p:nvPr/>
            </p:nvGrpSpPr>
            <p:grpSpPr>
              <a:xfrm>
                <a:off x="4584108" y="1893532"/>
                <a:ext cx="1359620" cy="554769"/>
                <a:chOff x="4714476" y="2172867"/>
                <a:chExt cx="1359620" cy="554769"/>
              </a:xfrm>
              <a:grpFill/>
            </p:grpSpPr>
            <p:sp>
              <p:nvSpPr>
                <p:cNvPr id="77" name="等腰三角形 76"/>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8" name="TextBox 73"/>
                <p:cNvSpPr txBox="1"/>
                <p:nvPr/>
              </p:nvSpPr>
              <p:spPr>
                <a:xfrm>
                  <a:off x="4714476" y="2172867"/>
                  <a:ext cx="1359620" cy="492272"/>
                </a:xfrm>
                <a:prstGeom prst="rect">
                  <a:avLst/>
                </a:prstGeom>
                <a:grpFill/>
              </p:spPr>
              <p:txBody>
                <a:bodyPr wrap="square" rtlCol="0" anchor="ctr">
                  <a:spAutoFit/>
                </a:bodyPr>
                <a:lstStyle/>
                <a:p>
                  <a:pPr algn="just"/>
                  <a:endParaRPr lang="zh-CN" altLang="en-US" sz="1800" dirty="0">
                    <a:solidFill>
                      <a:srgbClr val="001B36"/>
                    </a:solidFill>
                    <a:cs typeface="+mn-ea"/>
                    <a:sym typeface="+mn-lt"/>
                  </a:endParaRPr>
                </a:p>
              </p:txBody>
            </p:sp>
          </p:grpSp>
          <p:sp>
            <p:nvSpPr>
              <p:cNvPr id="76" name="TextBox 125"/>
              <p:cNvSpPr txBox="1"/>
              <p:nvPr/>
            </p:nvSpPr>
            <p:spPr>
              <a:xfrm>
                <a:off x="4661201" y="1916832"/>
                <a:ext cx="1257940" cy="304101"/>
              </a:xfrm>
              <a:prstGeom prst="rect">
                <a:avLst/>
              </a:prstGeom>
              <a:grpFill/>
            </p:spPr>
            <p:txBody>
              <a:bodyPr wrap="square" lIns="68552" tIns="0" rIns="68552" bIns="0" rtlCol="0" anchor="t">
                <a:spAutoFit/>
              </a:bodyPr>
              <a:lstStyle/>
              <a:p>
                <a:pPr>
                  <a:lnSpc>
                    <a:spcPct val="150000"/>
                  </a:lnSpc>
                </a:pPr>
                <a:r>
                  <a:rPr lang="zh-CN" altLang="en-US" sz="1100" dirty="0">
                    <a:solidFill>
                      <a:schemeClr val="bg1"/>
                    </a:solidFill>
                    <a:cs typeface="+mn-ea"/>
                    <a:sym typeface="+mn-lt"/>
                  </a:rPr>
                  <a:t>添加标题</a:t>
                </a:r>
              </a:p>
            </p:txBody>
          </p:sp>
        </p:grpSp>
        <p:grpSp>
          <p:nvGrpSpPr>
            <p:cNvPr id="68" name="组合 7"/>
            <p:cNvGrpSpPr/>
            <p:nvPr/>
          </p:nvGrpSpPr>
          <p:grpSpPr>
            <a:xfrm>
              <a:off x="7604154" y="2277400"/>
              <a:ext cx="1019577" cy="416077"/>
              <a:chOff x="8106345" y="1893532"/>
              <a:chExt cx="1359620" cy="554769"/>
            </a:xfrm>
            <a:solidFill>
              <a:srgbClr val="E56239"/>
            </a:solidFill>
          </p:grpSpPr>
          <p:grpSp>
            <p:nvGrpSpPr>
              <p:cNvPr id="71" name="组合 76"/>
              <p:cNvGrpSpPr/>
              <p:nvPr/>
            </p:nvGrpSpPr>
            <p:grpSpPr>
              <a:xfrm>
                <a:off x="8106345" y="1893532"/>
                <a:ext cx="1359620" cy="554769"/>
                <a:chOff x="4714476" y="2172867"/>
                <a:chExt cx="1359620" cy="554769"/>
              </a:xfrm>
              <a:grpFill/>
            </p:grpSpPr>
            <p:sp>
              <p:nvSpPr>
                <p:cNvPr id="73" name="等腰三角形 72"/>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4" name="TextBox 78"/>
                <p:cNvSpPr txBox="1"/>
                <p:nvPr/>
              </p:nvSpPr>
              <p:spPr>
                <a:xfrm>
                  <a:off x="4714476" y="2172867"/>
                  <a:ext cx="1359620" cy="492272"/>
                </a:xfrm>
                <a:prstGeom prst="rect">
                  <a:avLst/>
                </a:prstGeom>
                <a:grpFill/>
              </p:spPr>
              <p:txBody>
                <a:bodyPr wrap="square" rtlCol="0" anchor="ctr">
                  <a:spAutoFit/>
                </a:bodyPr>
                <a:lstStyle/>
                <a:p>
                  <a:pPr algn="just"/>
                  <a:endParaRPr lang="zh-CN" altLang="en-US" sz="1800" dirty="0">
                    <a:solidFill>
                      <a:srgbClr val="001B36"/>
                    </a:solidFill>
                    <a:cs typeface="+mn-ea"/>
                    <a:sym typeface="+mn-lt"/>
                  </a:endParaRPr>
                </a:p>
              </p:txBody>
            </p:sp>
          </p:grpSp>
          <p:sp>
            <p:nvSpPr>
              <p:cNvPr id="72" name="TextBox 79"/>
              <p:cNvSpPr txBox="1"/>
              <p:nvPr/>
            </p:nvSpPr>
            <p:spPr>
              <a:xfrm>
                <a:off x="8183438" y="1916832"/>
                <a:ext cx="1257940" cy="304101"/>
              </a:xfrm>
              <a:prstGeom prst="rect">
                <a:avLst/>
              </a:prstGeom>
              <a:grpFill/>
            </p:spPr>
            <p:txBody>
              <a:bodyPr wrap="square" lIns="68552" tIns="0" rIns="68552" bIns="0" rtlCol="0" anchor="t">
                <a:spAutoFit/>
              </a:bodyPr>
              <a:lstStyle/>
              <a:p>
                <a:pPr>
                  <a:lnSpc>
                    <a:spcPct val="150000"/>
                  </a:lnSpc>
                </a:pPr>
                <a:r>
                  <a:rPr lang="zh-CN" altLang="en-US" sz="1100" dirty="0">
                    <a:solidFill>
                      <a:schemeClr val="bg1"/>
                    </a:solidFill>
                    <a:cs typeface="+mn-ea"/>
                    <a:sym typeface="+mn-lt"/>
                  </a:rPr>
                  <a:t>添加标题</a:t>
                </a:r>
              </a:p>
            </p:txBody>
          </p:sp>
        </p:grpSp>
        <p:sp>
          <p:nvSpPr>
            <p:cNvPr id="69" name="išľíďè"/>
            <p:cNvSpPr/>
            <p:nvPr/>
          </p:nvSpPr>
          <p:spPr bwMode="auto">
            <a:xfrm>
              <a:off x="4559936" y="2773743"/>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sp>
          <p:nvSpPr>
            <p:cNvPr id="70" name="išľíďè"/>
            <p:cNvSpPr/>
            <p:nvPr/>
          </p:nvSpPr>
          <p:spPr bwMode="auto">
            <a:xfrm>
              <a:off x="7212714" y="2783430"/>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输入替换内容文本输入替换内容文本输入替换内容文本</a:t>
              </a:r>
            </a:p>
          </p:txBody>
        </p:sp>
      </p:grpSp>
      <p:grpSp>
        <p:nvGrpSpPr>
          <p:cNvPr id="7" name="组合 6"/>
          <p:cNvGrpSpPr/>
          <p:nvPr/>
        </p:nvGrpSpPr>
        <p:grpSpPr>
          <a:xfrm>
            <a:off x="850490" y="929430"/>
            <a:ext cx="10594256" cy="814742"/>
            <a:chOff x="850490" y="929430"/>
            <a:chExt cx="10594256" cy="814742"/>
          </a:xfrm>
        </p:grpSpPr>
        <p:sp>
          <p:nvSpPr>
            <p:cNvPr id="79" name="文本框 78"/>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01</a:t>
              </a:r>
              <a:endParaRPr lang="zh-CN" altLang="en-US" sz="4400" dirty="0">
                <a:solidFill>
                  <a:srgbClr val="568464"/>
                </a:solidFill>
                <a:cs typeface="+mn-ea"/>
                <a:sym typeface="+mn-lt"/>
              </a:endParaRPr>
            </a:p>
          </p:txBody>
        </p:sp>
        <p:sp>
          <p:nvSpPr>
            <p:cNvPr id="81" name="文本框 80"/>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82" name="文本框 81"/>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6" name="直接连接符 5"/>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pic>
        <p:nvPicPr>
          <p:cNvPr id="5" name="图片 4"/>
          <p:cNvPicPr>
            <a:picLocks noChangeAspect="1"/>
          </p:cNvPicPr>
          <p:nvPr/>
        </p:nvPicPr>
        <p:blipFill>
          <a:blip r:embed="rId9" cstate="screen"/>
          <a:stretch>
            <a:fillRect/>
          </a:stretch>
        </p:blipFill>
        <p:spPr>
          <a:xfrm>
            <a:off x="6463708" y="2012872"/>
            <a:ext cx="3908025" cy="3908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87853"/>
            <a:chOff x="0" y="0"/>
            <a:chExt cx="12192000" cy="6887853"/>
          </a:xfrm>
        </p:grpSpPr>
        <p:pic>
          <p:nvPicPr>
            <p:cNvPr id="31" name="图片 30"/>
            <p:cNvPicPr>
              <a:picLocks noChangeAspect="1"/>
            </p:cNvPicPr>
            <p:nvPr/>
          </p:nvPicPr>
          <p:blipFill>
            <a:blip r:embed="rId3" cstate="screen"/>
            <a:stretch>
              <a:fillRect/>
            </a:stretch>
          </p:blipFill>
          <p:spPr>
            <a:xfrm>
              <a:off x="0" y="0"/>
              <a:ext cx="12192000" cy="6858000"/>
            </a:xfrm>
            <a:prstGeom prst="rect">
              <a:avLst/>
            </a:prstGeom>
          </p:spPr>
        </p:pic>
        <p:sp>
          <p:nvSpPr>
            <p:cNvPr id="32" name="矩形 31"/>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0" y="3222024"/>
              <a:ext cx="12192000" cy="3665829"/>
              <a:chOff x="0" y="2390234"/>
              <a:chExt cx="12192000" cy="4499824"/>
            </a:xfrm>
          </p:grpSpPr>
          <p:pic>
            <p:nvPicPr>
              <p:cNvPr id="35" name="图片 34"/>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36" name="图片 35"/>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4" name="图片 33"/>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22" name="组合 21"/>
          <p:cNvGrpSpPr/>
          <p:nvPr/>
        </p:nvGrpSpPr>
        <p:grpSpPr>
          <a:xfrm>
            <a:off x="5402270" y="2625844"/>
            <a:ext cx="5081831" cy="2609817"/>
            <a:chOff x="6491325" y="2772280"/>
            <a:chExt cx="5081831" cy="2609817"/>
          </a:xfrm>
        </p:grpSpPr>
        <p:grpSp>
          <p:nvGrpSpPr>
            <p:cNvPr id="16" name="ïṣ1íde"/>
            <p:cNvGrpSpPr/>
            <p:nvPr/>
          </p:nvGrpSpPr>
          <p:grpSpPr>
            <a:xfrm>
              <a:off x="6491325" y="2772280"/>
              <a:ext cx="1994154" cy="892875"/>
              <a:chOff x="7700041" y="3415334"/>
              <a:chExt cx="3227156" cy="892875"/>
            </a:xfrm>
          </p:grpSpPr>
          <p:sp>
            <p:nvSpPr>
              <p:cNvPr id="17" name="îslíḍé"/>
              <p:cNvSpPr/>
              <p:nvPr/>
            </p:nvSpPr>
            <p:spPr bwMode="auto">
              <a:xfrm>
                <a:off x="7700041" y="3802932"/>
                <a:ext cx="3227156"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defRPr/>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solidFill>
                    <a:schemeClr val="bg1"/>
                  </a:solidFill>
                  <a:cs typeface="+mn-ea"/>
                  <a:sym typeface="+mn-lt"/>
                </a:endParaRPr>
              </a:p>
            </p:txBody>
          </p:sp>
          <p:sp>
            <p:nvSpPr>
              <p:cNvPr id="18" name="îṥľíḑe"/>
              <p:cNvSpPr txBox="1"/>
              <p:nvPr/>
            </p:nvSpPr>
            <p:spPr bwMode="auto">
              <a:xfrm>
                <a:off x="7700041" y="3415334"/>
                <a:ext cx="322715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grpSp>
        <p:grpSp>
          <p:nvGrpSpPr>
            <p:cNvPr id="56" name="íṧlíḋè"/>
            <p:cNvGrpSpPr/>
            <p:nvPr/>
          </p:nvGrpSpPr>
          <p:grpSpPr>
            <a:xfrm>
              <a:off x="9446123" y="2782063"/>
              <a:ext cx="1994154" cy="892875"/>
              <a:chOff x="7005528" y="3425117"/>
              <a:chExt cx="3227156" cy="892875"/>
            </a:xfrm>
          </p:grpSpPr>
          <p:sp>
            <p:nvSpPr>
              <p:cNvPr id="58" name="íŝḻiḓê"/>
              <p:cNvSpPr/>
              <p:nvPr/>
            </p:nvSpPr>
            <p:spPr bwMode="auto">
              <a:xfrm>
                <a:off x="7005528" y="3812715"/>
                <a:ext cx="3227156"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defRPr/>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solidFill>
                    <a:schemeClr val="bg1"/>
                  </a:solidFill>
                  <a:cs typeface="+mn-ea"/>
                  <a:sym typeface="+mn-lt"/>
                </a:endParaRPr>
              </a:p>
            </p:txBody>
          </p:sp>
          <p:sp>
            <p:nvSpPr>
              <p:cNvPr id="59" name="íṥḻiḍê"/>
              <p:cNvSpPr txBox="1"/>
              <p:nvPr/>
            </p:nvSpPr>
            <p:spPr bwMode="auto">
              <a:xfrm>
                <a:off x="7005528" y="3425117"/>
                <a:ext cx="322715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grpSp>
        <p:grpSp>
          <p:nvGrpSpPr>
            <p:cNvPr id="64" name="isḷîḋé"/>
            <p:cNvGrpSpPr/>
            <p:nvPr/>
          </p:nvGrpSpPr>
          <p:grpSpPr>
            <a:xfrm>
              <a:off x="6624203" y="4479439"/>
              <a:ext cx="1994154" cy="892875"/>
              <a:chOff x="5176935" y="2972779"/>
              <a:chExt cx="3227156" cy="892875"/>
            </a:xfrm>
          </p:grpSpPr>
          <p:sp>
            <p:nvSpPr>
              <p:cNvPr id="65" name="iṣlîḓé"/>
              <p:cNvSpPr/>
              <p:nvPr/>
            </p:nvSpPr>
            <p:spPr bwMode="auto">
              <a:xfrm>
                <a:off x="5176935" y="3360377"/>
                <a:ext cx="3227156"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defRPr/>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solidFill>
                    <a:schemeClr val="bg1"/>
                  </a:solidFill>
                  <a:cs typeface="+mn-ea"/>
                  <a:sym typeface="+mn-lt"/>
                </a:endParaRPr>
              </a:p>
            </p:txBody>
          </p:sp>
          <p:sp>
            <p:nvSpPr>
              <p:cNvPr id="66" name="íşḷïḓé"/>
              <p:cNvSpPr txBox="1"/>
              <p:nvPr/>
            </p:nvSpPr>
            <p:spPr bwMode="auto">
              <a:xfrm>
                <a:off x="5176935" y="2972779"/>
                <a:ext cx="322715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grpSp>
        <p:grpSp>
          <p:nvGrpSpPr>
            <p:cNvPr id="71" name="íṥľîḓé"/>
            <p:cNvGrpSpPr/>
            <p:nvPr/>
          </p:nvGrpSpPr>
          <p:grpSpPr>
            <a:xfrm>
              <a:off x="9579002" y="4489222"/>
              <a:ext cx="1994154" cy="892875"/>
              <a:chOff x="4482422" y="2982562"/>
              <a:chExt cx="3227156" cy="892875"/>
            </a:xfrm>
          </p:grpSpPr>
          <p:sp>
            <p:nvSpPr>
              <p:cNvPr id="72" name="íṣľîḋê"/>
              <p:cNvSpPr/>
              <p:nvPr/>
            </p:nvSpPr>
            <p:spPr bwMode="auto">
              <a:xfrm>
                <a:off x="4482422" y="3370160"/>
                <a:ext cx="3227156"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defRPr/>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solidFill>
                    <a:schemeClr val="bg1"/>
                  </a:solidFill>
                  <a:cs typeface="+mn-ea"/>
                  <a:sym typeface="+mn-lt"/>
                </a:endParaRPr>
              </a:p>
            </p:txBody>
          </p:sp>
          <p:sp>
            <p:nvSpPr>
              <p:cNvPr id="73" name="išľíde"/>
              <p:cNvSpPr txBox="1"/>
              <p:nvPr/>
            </p:nvSpPr>
            <p:spPr bwMode="auto">
              <a:xfrm>
                <a:off x="4482422" y="2982562"/>
                <a:ext cx="322715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grpSp>
      </p:grpSp>
      <p:pic>
        <p:nvPicPr>
          <p:cNvPr id="20" name="图片 19"/>
          <p:cNvPicPr>
            <a:picLocks noChangeAspect="1"/>
          </p:cNvPicPr>
          <p:nvPr/>
        </p:nvPicPr>
        <p:blipFill>
          <a:blip r:embed="rId7" cstate="screen"/>
          <a:stretch>
            <a:fillRect/>
          </a:stretch>
        </p:blipFill>
        <p:spPr>
          <a:xfrm>
            <a:off x="737918" y="1949638"/>
            <a:ext cx="4665667" cy="4665667"/>
          </a:xfrm>
          <a:prstGeom prst="rect">
            <a:avLst/>
          </a:prstGeom>
        </p:spPr>
      </p:pic>
      <p:grpSp>
        <p:nvGrpSpPr>
          <p:cNvPr id="74" name="组合 73"/>
          <p:cNvGrpSpPr/>
          <p:nvPr/>
        </p:nvGrpSpPr>
        <p:grpSpPr>
          <a:xfrm>
            <a:off x="850490" y="929430"/>
            <a:ext cx="10594256" cy="814742"/>
            <a:chOff x="850490" y="929430"/>
            <a:chExt cx="10594256" cy="814742"/>
          </a:xfrm>
        </p:grpSpPr>
        <p:sp>
          <p:nvSpPr>
            <p:cNvPr id="75" name="文本框 74"/>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01</a:t>
              </a:r>
              <a:endParaRPr lang="zh-CN" altLang="en-US" sz="4400" dirty="0">
                <a:solidFill>
                  <a:srgbClr val="568464"/>
                </a:solidFill>
                <a:cs typeface="+mn-ea"/>
                <a:sym typeface="+mn-lt"/>
              </a:endParaRPr>
            </a:p>
          </p:txBody>
        </p:sp>
        <p:sp>
          <p:nvSpPr>
            <p:cNvPr id="76" name="文本框 75"/>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77" name="文本框 76"/>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8"/>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9"/>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78" name="直接连接符 77"/>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barn(inVertical)">
                                      <p:cBhvr>
                                        <p:cTn id="11" dur="500"/>
                                        <p:tgtEl>
                                          <p:spTgt spid="7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12192000" cy="6887853"/>
            <a:chOff x="0" y="0"/>
            <a:chExt cx="12192000" cy="6887853"/>
          </a:xfrm>
        </p:grpSpPr>
        <p:pic>
          <p:nvPicPr>
            <p:cNvPr id="27" name="图片 26"/>
            <p:cNvPicPr>
              <a:picLocks noChangeAspect="1"/>
            </p:cNvPicPr>
            <p:nvPr/>
          </p:nvPicPr>
          <p:blipFill>
            <a:blip r:embed="rId3" cstate="screen"/>
            <a:stretch>
              <a:fillRect/>
            </a:stretch>
          </p:blipFill>
          <p:spPr>
            <a:xfrm>
              <a:off x="0" y="0"/>
              <a:ext cx="12192000" cy="6858000"/>
            </a:xfrm>
            <a:prstGeom prst="rect">
              <a:avLst/>
            </a:prstGeom>
          </p:spPr>
        </p:pic>
        <p:sp>
          <p:nvSpPr>
            <p:cNvPr id="28" name="矩形 27"/>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0" y="3222024"/>
              <a:ext cx="12192000" cy="3665829"/>
              <a:chOff x="0" y="2390234"/>
              <a:chExt cx="12192000" cy="4499824"/>
            </a:xfrm>
          </p:grpSpPr>
          <p:pic>
            <p:nvPicPr>
              <p:cNvPr id="33" name="图片 32"/>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43" name="图片 42"/>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32" name="图片 31"/>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7" name="组合 6"/>
          <p:cNvGrpSpPr/>
          <p:nvPr/>
        </p:nvGrpSpPr>
        <p:grpSpPr>
          <a:xfrm>
            <a:off x="2235836" y="2079181"/>
            <a:ext cx="8160690" cy="2169734"/>
            <a:chOff x="1672182" y="1552943"/>
            <a:chExt cx="8160690" cy="2169734"/>
          </a:xfrm>
        </p:grpSpPr>
        <p:grpSp>
          <p:nvGrpSpPr>
            <p:cNvPr id="58" name="组合 57"/>
            <p:cNvGrpSpPr/>
            <p:nvPr/>
          </p:nvGrpSpPr>
          <p:grpSpPr>
            <a:xfrm>
              <a:off x="4996695" y="2083686"/>
              <a:ext cx="4836177" cy="1165056"/>
              <a:chOff x="-471042" y="2349127"/>
              <a:chExt cx="4836177" cy="1165056"/>
            </a:xfrm>
          </p:grpSpPr>
          <p:sp>
            <p:nvSpPr>
              <p:cNvPr id="59" name="文本框 58"/>
              <p:cNvSpPr txBox="1"/>
              <p:nvPr/>
            </p:nvSpPr>
            <p:spPr>
              <a:xfrm>
                <a:off x="1085274" y="2349127"/>
                <a:ext cx="2133781"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标题文字添加</a:t>
                </a:r>
              </a:p>
            </p:txBody>
          </p:sp>
          <p:sp>
            <p:nvSpPr>
              <p:cNvPr id="60" name="文本框 59"/>
              <p:cNvSpPr txBox="1"/>
              <p:nvPr/>
            </p:nvSpPr>
            <p:spPr>
              <a:xfrm>
                <a:off x="-471042" y="2881253"/>
                <a:ext cx="4836177" cy="63293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zh-CN" altLang="en-US" sz="1600" dirty="0">
                    <a:solidFill>
                      <a:schemeClr val="bg1">
                        <a:lumMod val="50000"/>
                      </a:schemeClr>
                    </a:solidFill>
                    <a:cs typeface="+mn-ea"/>
                    <a:sym typeface="+mn-lt"/>
                  </a:rPr>
                  <a:t>单击此处添加单击此处添加单击此处添加单击此处添加单击此处添加</a:t>
                </a:r>
                <a:endParaRPr lang="en-US" altLang="zh-CN" sz="1600" dirty="0">
                  <a:solidFill>
                    <a:schemeClr val="tx1">
                      <a:lumMod val="50000"/>
                      <a:lumOff val="50000"/>
                    </a:schemeClr>
                  </a:solidFill>
                  <a:cs typeface="+mn-ea"/>
                  <a:sym typeface="+mn-lt"/>
                </a:endParaRPr>
              </a:p>
            </p:txBody>
          </p:sp>
        </p:grpSp>
        <p:pic>
          <p:nvPicPr>
            <p:cNvPr id="3" name="图片 2"/>
            <p:cNvPicPr>
              <a:picLocks noChangeAspect="1"/>
            </p:cNvPicPr>
            <p:nvPr/>
          </p:nvPicPr>
          <p:blipFill>
            <a:blip r:embed="rId7" cstate="screen"/>
            <a:stretch>
              <a:fillRect/>
            </a:stretch>
          </p:blipFill>
          <p:spPr>
            <a:xfrm>
              <a:off x="1672182" y="1552943"/>
              <a:ext cx="2789658" cy="2169734"/>
            </a:xfrm>
            <a:prstGeom prst="rect">
              <a:avLst/>
            </a:prstGeom>
          </p:spPr>
        </p:pic>
      </p:grpSp>
      <p:grpSp>
        <p:nvGrpSpPr>
          <p:cNvPr id="6" name="组合 5"/>
          <p:cNvGrpSpPr/>
          <p:nvPr/>
        </p:nvGrpSpPr>
        <p:grpSpPr>
          <a:xfrm>
            <a:off x="1657739" y="3798315"/>
            <a:ext cx="8341667" cy="2268828"/>
            <a:chOff x="2195298" y="3214033"/>
            <a:chExt cx="8341667" cy="2268828"/>
          </a:xfrm>
        </p:grpSpPr>
        <p:grpSp>
          <p:nvGrpSpPr>
            <p:cNvPr id="61" name="组合 60"/>
            <p:cNvGrpSpPr/>
            <p:nvPr/>
          </p:nvGrpSpPr>
          <p:grpSpPr>
            <a:xfrm>
              <a:off x="2195298" y="4009893"/>
              <a:ext cx="4438261" cy="1013524"/>
              <a:chOff x="1085274" y="2349127"/>
              <a:chExt cx="4438261" cy="1013524"/>
            </a:xfrm>
          </p:grpSpPr>
          <p:sp>
            <p:nvSpPr>
              <p:cNvPr id="62" name="文本框 61"/>
              <p:cNvSpPr txBox="1"/>
              <p:nvPr/>
            </p:nvSpPr>
            <p:spPr>
              <a:xfrm>
                <a:off x="2231354" y="2349127"/>
                <a:ext cx="2133781" cy="461665"/>
              </a:xfrm>
              <a:prstGeom prst="rect">
                <a:avLst/>
              </a:prstGeom>
              <a:noFill/>
            </p:spPr>
            <p:txBody>
              <a:bodyPr wrap="square" rtlCol="0">
                <a:spAutoFit/>
                <a:scene3d>
                  <a:camera prst="orthographicFront"/>
                  <a:lightRig rig="threePt" dir="t"/>
                </a:scene3d>
                <a:sp3d contourW="12700"/>
              </a:bodyPr>
              <a:lstStyle/>
              <a:p>
                <a:pPr algn="r"/>
                <a:r>
                  <a:rPr lang="zh-CN" altLang="en-US" sz="2400" b="1" dirty="0">
                    <a:solidFill>
                      <a:schemeClr val="tx1">
                        <a:lumMod val="75000"/>
                        <a:lumOff val="25000"/>
                      </a:schemeClr>
                    </a:solidFill>
                    <a:cs typeface="+mn-ea"/>
                    <a:sym typeface="+mn-lt"/>
                  </a:rPr>
                  <a:t>标题文字添加</a:t>
                </a:r>
              </a:p>
            </p:txBody>
          </p:sp>
          <p:sp>
            <p:nvSpPr>
              <p:cNvPr id="63" name="文本框 62"/>
              <p:cNvSpPr txBox="1"/>
              <p:nvPr/>
            </p:nvSpPr>
            <p:spPr>
              <a:xfrm>
                <a:off x="1085274" y="2729721"/>
                <a:ext cx="4438261" cy="632930"/>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600" dirty="0">
                    <a:solidFill>
                      <a:schemeClr val="bg1">
                        <a:lumMod val="50000"/>
                      </a:schemeClr>
                    </a:solidFill>
                    <a:cs typeface="+mn-ea"/>
                    <a:sym typeface="+mn-lt"/>
                  </a:rPr>
                  <a:t>单击此处添加单击此处添加单击此处添加单击此处添加单击此处添加</a:t>
                </a:r>
                <a:endParaRPr lang="en-US" altLang="zh-CN" sz="1600" dirty="0">
                  <a:solidFill>
                    <a:schemeClr val="tx1">
                      <a:lumMod val="50000"/>
                      <a:lumOff val="50000"/>
                    </a:schemeClr>
                  </a:solidFill>
                  <a:cs typeface="+mn-ea"/>
                  <a:sym typeface="+mn-lt"/>
                </a:endParaRPr>
              </a:p>
            </p:txBody>
          </p:sp>
        </p:grpSp>
        <p:pic>
          <p:nvPicPr>
            <p:cNvPr id="5" name="图片 4"/>
            <p:cNvPicPr>
              <a:picLocks noChangeAspect="1"/>
            </p:cNvPicPr>
            <p:nvPr/>
          </p:nvPicPr>
          <p:blipFill>
            <a:blip r:embed="rId8" cstate="screen"/>
            <a:stretch>
              <a:fillRect/>
            </a:stretch>
          </p:blipFill>
          <p:spPr>
            <a:xfrm>
              <a:off x="7619901" y="3214033"/>
              <a:ext cx="2917064" cy="2268828"/>
            </a:xfrm>
            <a:prstGeom prst="rect">
              <a:avLst/>
            </a:prstGeom>
          </p:spPr>
        </p:pic>
      </p:grpSp>
      <p:grpSp>
        <p:nvGrpSpPr>
          <p:cNvPr id="38" name="组合 37"/>
          <p:cNvGrpSpPr/>
          <p:nvPr/>
        </p:nvGrpSpPr>
        <p:grpSpPr>
          <a:xfrm>
            <a:off x="850490" y="929430"/>
            <a:ext cx="10594256" cy="814742"/>
            <a:chOff x="850490" y="929430"/>
            <a:chExt cx="10594256" cy="814742"/>
          </a:xfrm>
        </p:grpSpPr>
        <p:sp>
          <p:nvSpPr>
            <p:cNvPr id="39" name="文本框 38"/>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01</a:t>
              </a:r>
              <a:endParaRPr lang="zh-CN" altLang="en-US" sz="4400" dirty="0">
                <a:solidFill>
                  <a:srgbClr val="568464"/>
                </a:solidFill>
                <a:cs typeface="+mn-ea"/>
                <a:sym typeface="+mn-lt"/>
              </a:endParaRPr>
            </a:p>
          </p:txBody>
        </p:sp>
        <p:sp>
          <p:nvSpPr>
            <p:cNvPr id="40" name="文本框 39"/>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41" name="文本框 40"/>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9"/>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10"/>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42" name="直接连接符 41"/>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12192000" cy="6887853"/>
            <a:chOff x="0" y="0"/>
            <a:chExt cx="12192000" cy="6887853"/>
          </a:xfrm>
        </p:grpSpPr>
        <p:pic>
          <p:nvPicPr>
            <p:cNvPr id="27" name="图片 26"/>
            <p:cNvPicPr>
              <a:picLocks noChangeAspect="1"/>
            </p:cNvPicPr>
            <p:nvPr/>
          </p:nvPicPr>
          <p:blipFill>
            <a:blip r:embed="rId3" cstate="screen"/>
            <a:stretch>
              <a:fillRect/>
            </a:stretch>
          </p:blipFill>
          <p:spPr>
            <a:xfrm>
              <a:off x="0" y="0"/>
              <a:ext cx="12192000" cy="6858000"/>
            </a:xfrm>
            <a:prstGeom prst="rect">
              <a:avLst/>
            </a:prstGeom>
          </p:spPr>
        </p:pic>
        <p:sp>
          <p:nvSpPr>
            <p:cNvPr id="28" name="矩形 27"/>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0" y="3222024"/>
              <a:ext cx="12192000" cy="3665829"/>
              <a:chOff x="0" y="2390234"/>
              <a:chExt cx="12192000" cy="4499824"/>
            </a:xfrm>
          </p:grpSpPr>
          <p:pic>
            <p:nvPicPr>
              <p:cNvPr id="53" name="图片 52"/>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54" name="图片 53"/>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52" name="图片 51"/>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20" name="组合 19"/>
          <p:cNvGrpSpPr/>
          <p:nvPr/>
        </p:nvGrpSpPr>
        <p:grpSpPr>
          <a:xfrm>
            <a:off x="4479694" y="2675009"/>
            <a:ext cx="6408720" cy="3159585"/>
            <a:chOff x="4479694" y="2675009"/>
            <a:chExt cx="6408720" cy="3159585"/>
          </a:xfrm>
        </p:grpSpPr>
        <p:sp>
          <p:nvSpPr>
            <p:cNvPr id="30" name="ï$ľiďê"/>
            <p:cNvSpPr/>
            <p:nvPr/>
          </p:nvSpPr>
          <p:spPr bwMode="auto">
            <a:xfrm>
              <a:off x="5610471" y="3202077"/>
              <a:ext cx="3677265"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14000"/>
                </a:lnSpc>
              </a:pPr>
              <a:r>
                <a:rPr lang="zh-CN" altLang="en-US" sz="1400" dirty="0">
                  <a:solidFill>
                    <a:schemeClr val="bg1">
                      <a:lumMod val="50000"/>
                    </a:schemeClr>
                  </a:solidFill>
                  <a:cs typeface="+mn-ea"/>
                  <a:sym typeface="+mn-lt"/>
                </a:rPr>
                <a:t>单击此处添加单击此处添加单击此处添加单击此处添加单击此处添加</a:t>
              </a:r>
              <a:endParaRPr lang="en-US" altLang="zh-CN" sz="1400" dirty="0">
                <a:solidFill>
                  <a:schemeClr val="tx1">
                    <a:lumMod val="50000"/>
                    <a:lumOff val="50000"/>
                  </a:schemeClr>
                </a:solidFill>
                <a:cs typeface="+mn-ea"/>
                <a:sym typeface="+mn-lt"/>
              </a:endParaRPr>
            </a:p>
          </p:txBody>
        </p:sp>
        <p:sp>
          <p:nvSpPr>
            <p:cNvPr id="31" name="îśľïḓè"/>
            <p:cNvSpPr txBox="1"/>
            <p:nvPr/>
          </p:nvSpPr>
          <p:spPr bwMode="auto">
            <a:xfrm>
              <a:off x="6312310" y="2675009"/>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360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800" dirty="0">
                  <a:cs typeface="+mn-ea"/>
                  <a:sym typeface="+mn-lt"/>
                </a:rPr>
                <a:t>添加标题</a:t>
              </a:r>
              <a:endParaRPr lang="en-US" altLang="zh-CN" sz="2800" dirty="0">
                <a:cs typeface="+mn-ea"/>
                <a:sym typeface="+mn-lt"/>
              </a:endParaRPr>
            </a:p>
          </p:txBody>
        </p:sp>
        <p:sp>
          <p:nvSpPr>
            <p:cNvPr id="32" name="îsľïḓè"/>
            <p:cNvSpPr/>
            <p:nvPr/>
          </p:nvSpPr>
          <p:spPr bwMode="auto">
            <a:xfrm>
              <a:off x="4479694" y="446925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4000"/>
                </a:lnSpc>
              </a:pPr>
              <a:r>
                <a:rPr lang="zh-CN" altLang="en-US" sz="1100" dirty="0">
                  <a:solidFill>
                    <a:schemeClr val="bg1">
                      <a:lumMod val="50000"/>
                    </a:schemeClr>
                  </a:solidFill>
                  <a:cs typeface="+mn-ea"/>
                  <a:sym typeface="+mn-lt"/>
                </a:rPr>
                <a:t>单击此处添加单击此处添加单击此处添加单击此处添加单击此处添加</a:t>
              </a:r>
              <a:endParaRPr lang="en-US" altLang="zh-CN" sz="1100" dirty="0">
                <a:solidFill>
                  <a:schemeClr val="tx1">
                    <a:lumMod val="50000"/>
                    <a:lumOff val="50000"/>
                  </a:schemeClr>
                </a:solidFill>
                <a:cs typeface="+mn-ea"/>
                <a:sym typeface="+mn-lt"/>
              </a:endParaRPr>
            </a:p>
          </p:txBody>
        </p:sp>
        <p:sp>
          <p:nvSpPr>
            <p:cNvPr id="33" name="iṩļíḓé"/>
            <p:cNvSpPr txBox="1"/>
            <p:nvPr/>
          </p:nvSpPr>
          <p:spPr bwMode="auto">
            <a:xfrm>
              <a:off x="4479694" y="4056371"/>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sp>
          <p:nvSpPr>
            <p:cNvPr id="34" name="í$lídê"/>
            <p:cNvSpPr/>
            <p:nvPr/>
          </p:nvSpPr>
          <p:spPr bwMode="auto">
            <a:xfrm>
              <a:off x="8780351" y="425276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4000"/>
                </a:lnSpc>
              </a:pPr>
              <a:r>
                <a:rPr lang="zh-CN" altLang="en-US" sz="1100" dirty="0">
                  <a:solidFill>
                    <a:schemeClr val="bg1">
                      <a:lumMod val="50000"/>
                    </a:schemeClr>
                  </a:solidFill>
                  <a:cs typeface="+mn-ea"/>
                  <a:sym typeface="+mn-lt"/>
                </a:rPr>
                <a:t>单击此处添加单击此处添加单击此处添加单击此处添加单击此处添加</a:t>
              </a:r>
              <a:endParaRPr lang="en-US" altLang="zh-CN" sz="1100" dirty="0">
                <a:solidFill>
                  <a:schemeClr val="tx1">
                    <a:lumMod val="50000"/>
                    <a:lumOff val="50000"/>
                  </a:schemeClr>
                </a:solidFill>
                <a:cs typeface="+mn-ea"/>
                <a:sym typeface="+mn-lt"/>
              </a:endParaRPr>
            </a:p>
          </p:txBody>
        </p:sp>
        <p:sp>
          <p:nvSpPr>
            <p:cNvPr id="35" name="îsḷíde"/>
            <p:cNvSpPr txBox="1"/>
            <p:nvPr/>
          </p:nvSpPr>
          <p:spPr bwMode="auto">
            <a:xfrm>
              <a:off x="8780351" y="383988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sp>
          <p:nvSpPr>
            <p:cNvPr id="36" name="ïŝľídè"/>
            <p:cNvSpPr/>
            <p:nvPr/>
          </p:nvSpPr>
          <p:spPr bwMode="auto">
            <a:xfrm>
              <a:off x="6775760" y="5277195"/>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4000"/>
                </a:lnSpc>
              </a:pPr>
              <a:r>
                <a:rPr lang="zh-CN" altLang="en-US" sz="1100" dirty="0">
                  <a:solidFill>
                    <a:schemeClr val="bg1">
                      <a:lumMod val="50000"/>
                    </a:schemeClr>
                  </a:solidFill>
                  <a:cs typeface="+mn-ea"/>
                  <a:sym typeface="+mn-lt"/>
                </a:rPr>
                <a:t>单击此处添加单击此处添加单击此处添加单击此处添加单击此处添加</a:t>
              </a:r>
              <a:endParaRPr lang="en-US" altLang="zh-CN" sz="1100" dirty="0">
                <a:solidFill>
                  <a:schemeClr val="tx1">
                    <a:lumMod val="50000"/>
                    <a:lumOff val="50000"/>
                  </a:schemeClr>
                </a:solidFill>
                <a:cs typeface="+mn-ea"/>
                <a:sym typeface="+mn-lt"/>
              </a:endParaRPr>
            </a:p>
          </p:txBody>
        </p:sp>
        <p:sp>
          <p:nvSpPr>
            <p:cNvPr id="37" name="îslîḑê"/>
            <p:cNvSpPr txBox="1"/>
            <p:nvPr/>
          </p:nvSpPr>
          <p:spPr bwMode="auto">
            <a:xfrm>
              <a:off x="6775760" y="4864315"/>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添加标题</a:t>
              </a:r>
              <a:endParaRPr lang="en-US" altLang="zh-CN" sz="2000" dirty="0">
                <a:cs typeface="+mn-ea"/>
                <a:sym typeface="+mn-lt"/>
              </a:endParaRPr>
            </a:p>
          </p:txBody>
        </p:sp>
      </p:grpSp>
      <p:pic>
        <p:nvPicPr>
          <p:cNvPr id="18" name="图片 17"/>
          <p:cNvPicPr>
            <a:picLocks noChangeAspect="1"/>
          </p:cNvPicPr>
          <p:nvPr/>
        </p:nvPicPr>
        <p:blipFill>
          <a:blip r:embed="rId7" cstate="screen"/>
          <a:stretch>
            <a:fillRect/>
          </a:stretch>
        </p:blipFill>
        <p:spPr>
          <a:xfrm flipH="1">
            <a:off x="921600" y="2305352"/>
            <a:ext cx="3941616" cy="3461618"/>
          </a:xfrm>
          <a:prstGeom prst="rect">
            <a:avLst/>
          </a:prstGeom>
        </p:spPr>
      </p:pic>
      <p:grpSp>
        <p:nvGrpSpPr>
          <p:cNvPr id="47" name="组合 46"/>
          <p:cNvGrpSpPr/>
          <p:nvPr/>
        </p:nvGrpSpPr>
        <p:grpSpPr>
          <a:xfrm>
            <a:off x="850490" y="929430"/>
            <a:ext cx="10594256" cy="814742"/>
            <a:chOff x="850490" y="929430"/>
            <a:chExt cx="10594256" cy="814742"/>
          </a:xfrm>
        </p:grpSpPr>
        <p:sp>
          <p:nvSpPr>
            <p:cNvPr id="48" name="文本框 47"/>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01</a:t>
              </a:r>
              <a:endParaRPr lang="zh-CN" altLang="en-US" sz="4400" dirty="0">
                <a:solidFill>
                  <a:srgbClr val="568464"/>
                </a:solidFill>
                <a:cs typeface="+mn-ea"/>
                <a:sym typeface="+mn-lt"/>
              </a:endParaRPr>
            </a:p>
          </p:txBody>
        </p:sp>
        <p:sp>
          <p:nvSpPr>
            <p:cNvPr id="49" name="文本框 48"/>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50" name="文本框 49"/>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8"/>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9"/>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51" name="直接连接符 50"/>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0"/>
            <a:ext cx="12192000" cy="6887853"/>
            <a:chOff x="0" y="0"/>
            <a:chExt cx="12192000" cy="6887853"/>
          </a:xfrm>
        </p:grpSpPr>
        <p:pic>
          <p:nvPicPr>
            <p:cNvPr id="46" name="图片 45"/>
            <p:cNvPicPr>
              <a:picLocks noChangeAspect="1"/>
            </p:cNvPicPr>
            <p:nvPr/>
          </p:nvPicPr>
          <p:blipFill>
            <a:blip r:embed="rId3" cstate="screen"/>
            <a:stretch>
              <a:fillRect/>
            </a:stretch>
          </p:blipFill>
          <p:spPr>
            <a:xfrm>
              <a:off x="0" y="0"/>
              <a:ext cx="12192000" cy="6858000"/>
            </a:xfrm>
            <a:prstGeom prst="rect">
              <a:avLst/>
            </a:prstGeom>
          </p:spPr>
        </p:pic>
        <p:sp>
          <p:nvSpPr>
            <p:cNvPr id="47" name="矩形 46"/>
            <p:cNvSpPr/>
            <p:nvPr/>
          </p:nvSpPr>
          <p:spPr>
            <a:xfrm>
              <a:off x="766914" y="648932"/>
              <a:ext cx="10677832" cy="5600541"/>
            </a:xfrm>
            <a:prstGeom prst="rect">
              <a:avLst/>
            </a:prstGeom>
            <a:solidFill>
              <a:schemeClr val="bg1"/>
            </a:solidFill>
            <a:ln w="76200">
              <a:solidFill>
                <a:srgbClr val="409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6" name="组合 55"/>
            <p:cNvGrpSpPr/>
            <p:nvPr/>
          </p:nvGrpSpPr>
          <p:grpSpPr>
            <a:xfrm>
              <a:off x="0" y="3222024"/>
              <a:ext cx="12192000" cy="3665829"/>
              <a:chOff x="0" y="2390234"/>
              <a:chExt cx="12192000" cy="4499824"/>
            </a:xfrm>
          </p:grpSpPr>
          <p:pic>
            <p:nvPicPr>
              <p:cNvPr id="69" name="图片 68"/>
              <p:cNvPicPr>
                <a:picLocks noChangeAspect="1"/>
              </p:cNvPicPr>
              <p:nvPr/>
            </p:nvPicPr>
            <p:blipFill rotWithShape="1">
              <a:blip r:embed="rId4" cstate="screen"/>
              <a:srcRect t="41894"/>
              <a:stretch>
                <a:fillRect/>
              </a:stretch>
            </p:blipFill>
            <p:spPr>
              <a:xfrm>
                <a:off x="0" y="3850275"/>
                <a:ext cx="12192000" cy="3007723"/>
              </a:xfrm>
              <a:prstGeom prst="rect">
                <a:avLst/>
              </a:prstGeom>
            </p:spPr>
          </p:pic>
          <p:pic>
            <p:nvPicPr>
              <p:cNvPr id="70" name="图片 69"/>
              <p:cNvPicPr>
                <a:picLocks noChangeAspect="1"/>
              </p:cNvPicPr>
              <p:nvPr/>
            </p:nvPicPr>
            <p:blipFill rotWithShape="1">
              <a:blip r:embed="rId5" cstate="screen"/>
              <a:srcRect t="34798"/>
              <a:stretch>
                <a:fillRect/>
              </a:stretch>
            </p:blipFill>
            <p:spPr>
              <a:xfrm>
                <a:off x="0" y="2390234"/>
                <a:ext cx="12192000" cy="4499824"/>
              </a:xfrm>
              <a:prstGeom prst="rect">
                <a:avLst/>
              </a:prstGeom>
            </p:spPr>
          </p:pic>
        </p:grpSp>
        <p:pic>
          <p:nvPicPr>
            <p:cNvPr id="58" name="图片 57"/>
            <p:cNvPicPr>
              <a:picLocks noChangeAspect="1"/>
            </p:cNvPicPr>
            <p:nvPr/>
          </p:nvPicPr>
          <p:blipFill rotWithShape="1">
            <a:blip r:embed="rId6" cstate="screen"/>
            <a:srcRect/>
            <a:stretch>
              <a:fillRect/>
            </a:stretch>
          </p:blipFill>
          <p:spPr>
            <a:xfrm>
              <a:off x="9360310" y="2457"/>
              <a:ext cx="2831690" cy="1007807"/>
            </a:xfrm>
            <a:prstGeom prst="rect">
              <a:avLst/>
            </a:prstGeom>
          </p:spPr>
        </p:pic>
      </p:grpSp>
      <p:grpSp>
        <p:nvGrpSpPr>
          <p:cNvPr id="60" name="组合 59"/>
          <p:cNvGrpSpPr/>
          <p:nvPr/>
        </p:nvGrpSpPr>
        <p:grpSpPr>
          <a:xfrm>
            <a:off x="850490" y="929430"/>
            <a:ext cx="10594256" cy="814742"/>
            <a:chOff x="850490" y="929430"/>
            <a:chExt cx="10594256" cy="814742"/>
          </a:xfrm>
        </p:grpSpPr>
        <p:sp>
          <p:nvSpPr>
            <p:cNvPr id="61" name="文本框 60"/>
            <p:cNvSpPr txBox="1"/>
            <p:nvPr/>
          </p:nvSpPr>
          <p:spPr>
            <a:xfrm>
              <a:off x="2754885" y="929430"/>
              <a:ext cx="1220776" cy="769441"/>
            </a:xfrm>
            <a:prstGeom prst="rect">
              <a:avLst/>
            </a:prstGeom>
            <a:noFill/>
          </p:spPr>
          <p:txBody>
            <a:bodyPr wrap="square" rtlCol="0">
              <a:spAutoFit/>
            </a:bodyPr>
            <a:lstStyle/>
            <a:p>
              <a:pPr algn="ctr" defTabSz="685800"/>
              <a:r>
                <a:rPr lang="en-US" altLang="zh-CN" sz="4400" dirty="0">
                  <a:solidFill>
                    <a:srgbClr val="568464"/>
                  </a:solidFill>
                  <a:cs typeface="+mn-ea"/>
                  <a:sym typeface="+mn-lt"/>
                </a:rPr>
                <a:t>01</a:t>
              </a:r>
              <a:endParaRPr lang="zh-CN" altLang="en-US" sz="4400" dirty="0">
                <a:solidFill>
                  <a:srgbClr val="568464"/>
                </a:solidFill>
                <a:cs typeface="+mn-ea"/>
                <a:sym typeface="+mn-lt"/>
              </a:endParaRPr>
            </a:p>
          </p:txBody>
        </p:sp>
        <p:sp>
          <p:nvSpPr>
            <p:cNvPr id="62" name="文本框 61"/>
            <p:cNvSpPr txBox="1"/>
            <p:nvPr/>
          </p:nvSpPr>
          <p:spPr>
            <a:xfrm>
              <a:off x="3867475" y="1108633"/>
              <a:ext cx="2724150" cy="461665"/>
            </a:xfrm>
            <a:prstGeom prst="rect">
              <a:avLst/>
            </a:prstGeom>
            <a:noFill/>
          </p:spPr>
          <p:txBody>
            <a:bodyPr wrap="square" rtlCol="0">
              <a:spAutoFit/>
            </a:bodyPr>
            <a:lstStyle/>
            <a:p>
              <a:pPr algn="dist" defTabSz="685800"/>
              <a:r>
                <a:rPr lang="zh-CN" altLang="en-US" sz="2400" b="1" dirty="0">
                  <a:solidFill>
                    <a:srgbClr val="568464"/>
                  </a:solidFill>
                  <a:cs typeface="+mn-ea"/>
                  <a:sym typeface="+mn-lt"/>
                </a:rPr>
                <a:t>输入标题</a:t>
              </a:r>
            </a:p>
          </p:txBody>
        </p:sp>
        <p:sp>
          <p:nvSpPr>
            <p:cNvPr id="63" name="文本框 62"/>
            <p:cNvSpPr txBox="1"/>
            <p:nvPr/>
          </p:nvSpPr>
          <p:spPr>
            <a:xfrm>
              <a:off x="6634358" y="1332861"/>
              <a:ext cx="4141797" cy="237437"/>
            </a:xfrm>
            <a:prstGeom prst="rect">
              <a:avLst/>
            </a:prstGeom>
            <a:noFill/>
          </p:spPr>
          <p:txBody>
            <a:bodyPr wrap="square" rtlCol="0">
              <a:spAutoFit/>
            </a:bodyPr>
            <a:lstStyle/>
            <a:p>
              <a:pPr defTabSz="685800">
                <a:lnSpc>
                  <a:spcPct val="150000"/>
                </a:lnSpc>
              </a:pPr>
              <a:r>
                <a:rPr lang="zh-CN" altLang="en-US" sz="700" dirty="0">
                  <a:solidFill>
                    <a:schemeClr val="accent6">
                      <a:lumMod val="50000"/>
                    </a:schemeClr>
                  </a:solidFill>
                  <a:cs typeface="+mn-ea"/>
                  <a:sym typeface="+mn-lt"/>
                </a:rPr>
                <a:t>未会牵牛意若何，须邀</a:t>
              </a:r>
              <a:r>
                <a:rPr lang="zh-CN" altLang="en-US" sz="700" dirty="0">
                  <a:solidFill>
                    <a:schemeClr val="accent6">
                      <a:lumMod val="50000"/>
                    </a:schemeClr>
                  </a:solidFill>
                  <a:cs typeface="+mn-ea"/>
                  <a:sym typeface="+mn-lt"/>
                  <a:hlinkClick r:id="rId7"/>
                </a:rPr>
                <a:t>织女</a:t>
              </a:r>
              <a:r>
                <a:rPr lang="zh-CN" altLang="en-US" sz="700" dirty="0">
                  <a:solidFill>
                    <a:schemeClr val="accent6">
                      <a:lumMod val="50000"/>
                    </a:schemeClr>
                  </a:solidFill>
                  <a:cs typeface="+mn-ea"/>
                  <a:sym typeface="+mn-lt"/>
                </a:rPr>
                <a:t>弄金梭。年年乞与</a:t>
              </a:r>
              <a:r>
                <a:rPr lang="zh-CN" altLang="en-US" sz="700" dirty="0">
                  <a:solidFill>
                    <a:schemeClr val="accent6">
                      <a:lumMod val="50000"/>
                    </a:schemeClr>
                  </a:solidFill>
                  <a:cs typeface="+mn-ea"/>
                  <a:sym typeface="+mn-lt"/>
                  <a:hlinkClick r:id="rId8"/>
                </a:rPr>
                <a:t>人间</a:t>
              </a:r>
              <a:r>
                <a:rPr lang="zh-CN" altLang="en-US" sz="700" dirty="0">
                  <a:solidFill>
                    <a:schemeClr val="accent6">
                      <a:lumMod val="50000"/>
                    </a:schemeClr>
                  </a:solidFill>
                  <a:cs typeface="+mn-ea"/>
                  <a:sym typeface="+mn-lt"/>
                </a:rPr>
                <a:t>巧，不道人间巧已多。</a:t>
              </a:r>
              <a:endParaRPr lang="zh-CN" altLang="en-US" sz="200" dirty="0">
                <a:solidFill>
                  <a:schemeClr val="accent6">
                    <a:lumMod val="50000"/>
                  </a:schemeClr>
                </a:solidFill>
                <a:cs typeface="+mn-ea"/>
                <a:sym typeface="+mn-lt"/>
              </a:endParaRPr>
            </a:p>
          </p:txBody>
        </p:sp>
        <p:cxnSp>
          <p:nvCxnSpPr>
            <p:cNvPr id="64" name="直接连接符 63"/>
            <p:cNvCxnSpPr/>
            <p:nvPr/>
          </p:nvCxnSpPr>
          <p:spPr>
            <a:xfrm flipV="1">
              <a:off x="850490" y="1721720"/>
              <a:ext cx="10594256" cy="22452"/>
            </a:xfrm>
            <a:prstGeom prst="line">
              <a:avLst/>
            </a:prstGeom>
            <a:ln>
              <a:solidFill>
                <a:srgbClr val="006263"/>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067999" y="2512163"/>
            <a:ext cx="9863234" cy="2978873"/>
            <a:chOff x="1067999" y="2512163"/>
            <a:chExt cx="9863234" cy="2978873"/>
          </a:xfrm>
        </p:grpSpPr>
        <p:grpSp>
          <p:nvGrpSpPr>
            <p:cNvPr id="4" name="组合 3"/>
            <p:cNvGrpSpPr/>
            <p:nvPr/>
          </p:nvGrpSpPr>
          <p:grpSpPr>
            <a:xfrm>
              <a:off x="1387761" y="2512163"/>
              <a:ext cx="9543472" cy="2953127"/>
              <a:chOff x="1019032" y="1956149"/>
              <a:chExt cx="10541711" cy="3262021"/>
            </a:xfrm>
          </p:grpSpPr>
          <p:grpSp>
            <p:nvGrpSpPr>
              <p:cNvPr id="2" name="组合 1"/>
              <p:cNvGrpSpPr/>
              <p:nvPr/>
            </p:nvGrpSpPr>
            <p:grpSpPr>
              <a:xfrm>
                <a:off x="1019032" y="1956149"/>
                <a:ext cx="4728671" cy="1254135"/>
                <a:chOff x="1029192" y="2327362"/>
                <a:chExt cx="4728671" cy="1254135"/>
              </a:xfrm>
            </p:grpSpPr>
            <p:sp>
              <p:nvSpPr>
                <p:cNvPr id="48" name="圆角矩形 47"/>
                <p:cNvSpPr/>
                <p:nvPr/>
              </p:nvSpPr>
              <p:spPr>
                <a:xfrm>
                  <a:off x="1029192" y="2327362"/>
                  <a:ext cx="4728671" cy="1254135"/>
                </a:xfrm>
                <a:prstGeom prst="roundRect">
                  <a:avLst/>
                </a:prstGeom>
                <a:noFill/>
                <a:ln>
                  <a:solidFill>
                    <a:srgbClr val="006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nvGrpSpPr>
                <p:cNvPr id="3" name="组合 2"/>
                <p:cNvGrpSpPr/>
                <p:nvPr/>
              </p:nvGrpSpPr>
              <p:grpSpPr>
                <a:xfrm>
                  <a:off x="2159921" y="2458769"/>
                  <a:ext cx="2969292" cy="987893"/>
                  <a:chOff x="738317" y="4220365"/>
                  <a:chExt cx="1821313" cy="987893"/>
                </a:xfrm>
              </p:grpSpPr>
              <p:sp>
                <p:nvSpPr>
                  <p:cNvPr id="15" name="矩形 14"/>
                  <p:cNvSpPr/>
                  <p:nvPr/>
                </p:nvSpPr>
                <p:spPr>
                  <a:xfrm>
                    <a:off x="738318" y="4220365"/>
                    <a:ext cx="1632663" cy="743189"/>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335" kern="0" dirty="0">
                        <a:ln w="3175">
                          <a:noFill/>
                        </a:ln>
                        <a:solidFill>
                          <a:sysClr val="windowText" lastClr="000000"/>
                        </a:solidFill>
                        <a:cs typeface="+mn-ea"/>
                        <a:sym typeface="+mn-lt"/>
                      </a:rPr>
                      <a:t>在此输入文本内容在此输入</a:t>
                    </a:r>
                  </a:p>
                </p:txBody>
              </p:sp>
              <p:sp>
                <p:nvSpPr>
                  <p:cNvPr id="16" name="文本框 15"/>
                  <p:cNvSpPr txBox="1"/>
                  <p:nvPr/>
                </p:nvSpPr>
                <p:spPr>
                  <a:xfrm>
                    <a:off x="738317" y="4629104"/>
                    <a:ext cx="1821313" cy="579154"/>
                  </a:xfrm>
                  <a:prstGeom prst="rect">
                    <a:avLst/>
                  </a:prstGeom>
                  <a:noFill/>
                </p:spPr>
                <p:txBody>
                  <a:bodyPr wrap="square" rtlCol="0">
                    <a:spAutoFit/>
                  </a:bodyPr>
                  <a:lstStyle/>
                  <a:p>
                    <a:pPr>
                      <a:lnSpc>
                        <a:spcPct val="174000"/>
                      </a:lnSpc>
                    </a:pPr>
                    <a:r>
                      <a:rPr lang="zh-CN" altLang="en-US" sz="865" dirty="0">
                        <a:solidFill>
                          <a:schemeClr val="tx1">
                            <a:lumMod val="65000"/>
                            <a:lumOff val="35000"/>
                          </a:schemeClr>
                        </a:solidFill>
                        <a:cs typeface="+mn-ea"/>
                        <a:sym typeface="+mn-lt"/>
                      </a:rPr>
                      <a:t>请替换文字内容，修改文字内容，也可以直接复制你的内容到此请替换文字内容</a:t>
                    </a:r>
                    <a:endParaRPr kumimoji="1" lang="en-GB" altLang="zh-CN" sz="865" dirty="0">
                      <a:solidFill>
                        <a:sysClr val="windowText" lastClr="000000"/>
                      </a:solidFill>
                      <a:cs typeface="+mn-ea"/>
                      <a:sym typeface="+mn-lt"/>
                    </a:endParaRPr>
                  </a:p>
                </p:txBody>
              </p:sp>
            </p:grpSp>
          </p:grpSp>
          <p:grpSp>
            <p:nvGrpSpPr>
              <p:cNvPr id="17" name="组合 16"/>
              <p:cNvGrpSpPr/>
              <p:nvPr/>
            </p:nvGrpSpPr>
            <p:grpSpPr>
              <a:xfrm>
                <a:off x="1019032" y="3961917"/>
                <a:ext cx="4728671" cy="1254135"/>
                <a:chOff x="1029192" y="4469917"/>
                <a:chExt cx="4728671" cy="1254135"/>
              </a:xfrm>
            </p:grpSpPr>
            <p:grpSp>
              <p:nvGrpSpPr>
                <p:cNvPr id="49" name="组合 48"/>
                <p:cNvGrpSpPr/>
                <p:nvPr/>
              </p:nvGrpSpPr>
              <p:grpSpPr>
                <a:xfrm>
                  <a:off x="2159921" y="4601324"/>
                  <a:ext cx="3183605" cy="987894"/>
                  <a:chOff x="738317" y="4220365"/>
                  <a:chExt cx="1952769" cy="987894"/>
                </a:xfrm>
              </p:grpSpPr>
              <p:sp>
                <p:nvSpPr>
                  <p:cNvPr id="50" name="矩形 49"/>
                  <p:cNvSpPr/>
                  <p:nvPr/>
                </p:nvSpPr>
                <p:spPr>
                  <a:xfrm>
                    <a:off x="738318" y="4220365"/>
                    <a:ext cx="1632663" cy="743189"/>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335" kern="0" dirty="0">
                        <a:ln w="3175">
                          <a:noFill/>
                        </a:ln>
                        <a:solidFill>
                          <a:sysClr val="windowText" lastClr="000000"/>
                        </a:solidFill>
                        <a:cs typeface="+mn-ea"/>
                        <a:sym typeface="+mn-lt"/>
                      </a:rPr>
                      <a:t>在此输入文本内容在此输入</a:t>
                    </a:r>
                  </a:p>
                </p:txBody>
              </p:sp>
              <p:sp>
                <p:nvSpPr>
                  <p:cNvPr id="51" name="文本框 50"/>
                  <p:cNvSpPr txBox="1"/>
                  <p:nvPr/>
                </p:nvSpPr>
                <p:spPr>
                  <a:xfrm>
                    <a:off x="738317" y="4629105"/>
                    <a:ext cx="1952769" cy="579154"/>
                  </a:xfrm>
                  <a:prstGeom prst="rect">
                    <a:avLst/>
                  </a:prstGeom>
                  <a:noFill/>
                </p:spPr>
                <p:txBody>
                  <a:bodyPr wrap="square" rtlCol="0">
                    <a:spAutoFit/>
                  </a:bodyPr>
                  <a:lstStyle/>
                  <a:p>
                    <a:pPr>
                      <a:lnSpc>
                        <a:spcPct val="174000"/>
                      </a:lnSpc>
                    </a:pPr>
                    <a:r>
                      <a:rPr lang="zh-CN" altLang="en-US" sz="865">
                        <a:solidFill>
                          <a:schemeClr val="tx1">
                            <a:lumMod val="65000"/>
                            <a:lumOff val="35000"/>
                          </a:schemeClr>
                        </a:solidFill>
                        <a:cs typeface="+mn-ea"/>
                        <a:sym typeface="+mn-lt"/>
                      </a:rPr>
                      <a:t>请替换文字内容，修改文字内容，也可以直接复制你的内容到此请替换文字内容</a:t>
                    </a:r>
                    <a:endParaRPr kumimoji="1" lang="en-GB" altLang="zh-CN" sz="865" dirty="0">
                      <a:solidFill>
                        <a:sysClr val="windowText" lastClr="000000"/>
                      </a:solidFill>
                      <a:cs typeface="+mn-ea"/>
                      <a:sym typeface="+mn-lt"/>
                    </a:endParaRPr>
                  </a:p>
                </p:txBody>
              </p:sp>
            </p:grpSp>
            <p:sp>
              <p:nvSpPr>
                <p:cNvPr id="19" name="圆角矩形 18"/>
                <p:cNvSpPr/>
                <p:nvPr/>
              </p:nvSpPr>
              <p:spPr>
                <a:xfrm>
                  <a:off x="1029192" y="4469917"/>
                  <a:ext cx="4728671" cy="1254135"/>
                </a:xfrm>
                <a:prstGeom prst="roundRect">
                  <a:avLst/>
                </a:prstGeom>
                <a:noFill/>
                <a:ln>
                  <a:solidFill>
                    <a:srgbClr val="006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nvGrpSpPr>
              <p:cNvPr id="32" name="组合 31"/>
              <p:cNvGrpSpPr/>
              <p:nvPr/>
            </p:nvGrpSpPr>
            <p:grpSpPr>
              <a:xfrm>
                <a:off x="7228957" y="1963791"/>
                <a:ext cx="4331786" cy="1254135"/>
                <a:chOff x="7239117" y="2335003"/>
                <a:chExt cx="4331786" cy="1254135"/>
              </a:xfrm>
            </p:grpSpPr>
            <p:grpSp>
              <p:nvGrpSpPr>
                <p:cNvPr id="33" name="组合 32"/>
                <p:cNvGrpSpPr/>
                <p:nvPr/>
              </p:nvGrpSpPr>
              <p:grpSpPr>
                <a:xfrm>
                  <a:off x="8369845" y="2466410"/>
                  <a:ext cx="2947693" cy="987894"/>
                  <a:chOff x="738317" y="4220365"/>
                  <a:chExt cx="1808065" cy="987894"/>
                </a:xfrm>
              </p:grpSpPr>
              <p:sp>
                <p:nvSpPr>
                  <p:cNvPr id="37" name="矩形 36"/>
                  <p:cNvSpPr/>
                  <p:nvPr/>
                </p:nvSpPr>
                <p:spPr>
                  <a:xfrm>
                    <a:off x="738318" y="4220365"/>
                    <a:ext cx="1632663" cy="743189"/>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335" kern="0" dirty="0">
                        <a:ln w="3175">
                          <a:noFill/>
                        </a:ln>
                        <a:solidFill>
                          <a:sysClr val="windowText" lastClr="000000"/>
                        </a:solidFill>
                        <a:cs typeface="+mn-ea"/>
                        <a:sym typeface="+mn-lt"/>
                      </a:rPr>
                      <a:t>在此输入文本内容在此输入</a:t>
                    </a:r>
                  </a:p>
                </p:txBody>
              </p:sp>
              <p:sp>
                <p:nvSpPr>
                  <p:cNvPr id="38" name="文本框 37"/>
                  <p:cNvSpPr txBox="1"/>
                  <p:nvPr/>
                </p:nvSpPr>
                <p:spPr>
                  <a:xfrm>
                    <a:off x="738317" y="4629105"/>
                    <a:ext cx="1808065" cy="579154"/>
                  </a:xfrm>
                  <a:prstGeom prst="rect">
                    <a:avLst/>
                  </a:prstGeom>
                  <a:noFill/>
                </p:spPr>
                <p:txBody>
                  <a:bodyPr wrap="square" rtlCol="0">
                    <a:spAutoFit/>
                  </a:bodyPr>
                  <a:lstStyle/>
                  <a:p>
                    <a:pPr>
                      <a:lnSpc>
                        <a:spcPct val="174000"/>
                      </a:lnSpc>
                    </a:pPr>
                    <a:r>
                      <a:rPr lang="zh-CN" altLang="en-US" sz="865">
                        <a:solidFill>
                          <a:schemeClr val="tx1">
                            <a:lumMod val="65000"/>
                            <a:lumOff val="35000"/>
                          </a:schemeClr>
                        </a:solidFill>
                        <a:cs typeface="+mn-ea"/>
                        <a:sym typeface="+mn-lt"/>
                      </a:rPr>
                      <a:t>请替换文字内容，修改文字内容，也可以直接复制你的内容到此请替换文字内容</a:t>
                    </a:r>
                    <a:endParaRPr kumimoji="1" lang="en-GB" altLang="zh-CN" sz="865" dirty="0">
                      <a:solidFill>
                        <a:sysClr val="windowText" lastClr="000000"/>
                      </a:solidFill>
                      <a:cs typeface="+mn-ea"/>
                      <a:sym typeface="+mn-lt"/>
                    </a:endParaRPr>
                  </a:p>
                </p:txBody>
              </p:sp>
            </p:grpSp>
            <p:sp>
              <p:nvSpPr>
                <p:cNvPr id="44" name="圆角矩形 43"/>
                <p:cNvSpPr/>
                <p:nvPr/>
              </p:nvSpPr>
              <p:spPr>
                <a:xfrm>
                  <a:off x="7239117" y="2335003"/>
                  <a:ext cx="4331786" cy="125413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nvGrpSpPr>
              <p:cNvPr id="52" name="组合 51"/>
              <p:cNvGrpSpPr/>
              <p:nvPr/>
            </p:nvGrpSpPr>
            <p:grpSpPr>
              <a:xfrm>
                <a:off x="7228957" y="3964035"/>
                <a:ext cx="4331786" cy="1254135"/>
                <a:chOff x="7239117" y="4472035"/>
                <a:chExt cx="4331786" cy="1254135"/>
              </a:xfrm>
            </p:grpSpPr>
            <p:grpSp>
              <p:nvGrpSpPr>
                <p:cNvPr id="53" name="组合 52"/>
                <p:cNvGrpSpPr/>
                <p:nvPr/>
              </p:nvGrpSpPr>
              <p:grpSpPr>
                <a:xfrm>
                  <a:off x="8369845" y="4603442"/>
                  <a:ext cx="2661737" cy="987893"/>
                  <a:chOff x="738317" y="4220365"/>
                  <a:chExt cx="1632664" cy="987893"/>
                </a:xfrm>
              </p:grpSpPr>
              <p:sp>
                <p:nvSpPr>
                  <p:cNvPr id="54" name="矩形 53"/>
                  <p:cNvSpPr/>
                  <p:nvPr/>
                </p:nvSpPr>
                <p:spPr>
                  <a:xfrm>
                    <a:off x="738318" y="4220365"/>
                    <a:ext cx="1632663" cy="743189"/>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335" kern="0" dirty="0">
                        <a:ln w="3175">
                          <a:noFill/>
                        </a:ln>
                        <a:solidFill>
                          <a:sysClr val="windowText" lastClr="000000"/>
                        </a:solidFill>
                        <a:cs typeface="+mn-ea"/>
                        <a:sym typeface="+mn-lt"/>
                      </a:rPr>
                      <a:t>在此输入文本内容在此输入</a:t>
                    </a:r>
                  </a:p>
                </p:txBody>
              </p:sp>
              <p:sp>
                <p:nvSpPr>
                  <p:cNvPr id="55" name="文本框 54"/>
                  <p:cNvSpPr txBox="1"/>
                  <p:nvPr/>
                </p:nvSpPr>
                <p:spPr>
                  <a:xfrm>
                    <a:off x="738317" y="4629104"/>
                    <a:ext cx="1632663" cy="579154"/>
                  </a:xfrm>
                  <a:prstGeom prst="rect">
                    <a:avLst/>
                  </a:prstGeom>
                  <a:noFill/>
                </p:spPr>
                <p:txBody>
                  <a:bodyPr wrap="square" rtlCol="0">
                    <a:spAutoFit/>
                  </a:bodyPr>
                  <a:lstStyle/>
                  <a:p>
                    <a:pPr>
                      <a:lnSpc>
                        <a:spcPct val="174000"/>
                      </a:lnSpc>
                    </a:pPr>
                    <a:r>
                      <a:rPr lang="zh-CN" altLang="en-US" sz="865">
                        <a:solidFill>
                          <a:schemeClr val="tx1">
                            <a:lumMod val="65000"/>
                            <a:lumOff val="35000"/>
                          </a:schemeClr>
                        </a:solidFill>
                        <a:cs typeface="+mn-ea"/>
                        <a:sym typeface="+mn-lt"/>
                      </a:rPr>
                      <a:t>请替换文字内容，修改文字内容，也可以直接复制你的内容到此请替换文字内容</a:t>
                    </a:r>
                    <a:endParaRPr kumimoji="1" lang="en-GB" altLang="zh-CN" sz="865" dirty="0">
                      <a:solidFill>
                        <a:sysClr val="windowText" lastClr="000000"/>
                      </a:solidFill>
                      <a:cs typeface="+mn-ea"/>
                      <a:sym typeface="+mn-lt"/>
                    </a:endParaRPr>
                  </a:p>
                </p:txBody>
              </p:sp>
            </p:grpSp>
            <p:sp>
              <p:nvSpPr>
                <p:cNvPr id="57" name="圆角矩形 56"/>
                <p:cNvSpPr/>
                <p:nvPr/>
              </p:nvSpPr>
              <p:spPr>
                <a:xfrm>
                  <a:off x="7239117" y="4472035"/>
                  <a:ext cx="4331786" cy="1254135"/>
                </a:xfrm>
                <a:prstGeom prst="roundRect">
                  <a:avLst/>
                </a:prstGeom>
                <a:noFill/>
                <a:ln>
                  <a:solidFill>
                    <a:srgbClr val="E562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pic>
          <p:nvPicPr>
            <p:cNvPr id="65" name="图片 64"/>
            <p:cNvPicPr>
              <a:picLocks noChangeAspect="1"/>
            </p:cNvPicPr>
            <p:nvPr/>
          </p:nvPicPr>
          <p:blipFill>
            <a:blip r:embed="rId9" cstate="screen"/>
            <a:stretch>
              <a:fillRect/>
            </a:stretch>
          </p:blipFill>
          <p:spPr>
            <a:xfrm>
              <a:off x="1067999" y="2569852"/>
              <a:ext cx="1495336" cy="1163039"/>
            </a:xfrm>
            <a:prstGeom prst="rect">
              <a:avLst/>
            </a:prstGeom>
          </p:spPr>
        </p:pic>
        <p:pic>
          <p:nvPicPr>
            <p:cNvPr id="66" name="图片 65"/>
            <p:cNvPicPr>
              <a:picLocks noChangeAspect="1"/>
            </p:cNvPicPr>
            <p:nvPr/>
          </p:nvPicPr>
          <p:blipFill>
            <a:blip r:embed="rId9" cstate="screen"/>
            <a:stretch>
              <a:fillRect/>
            </a:stretch>
          </p:blipFill>
          <p:spPr>
            <a:xfrm>
              <a:off x="1069885" y="4327997"/>
              <a:ext cx="1495336" cy="1163039"/>
            </a:xfrm>
            <a:prstGeom prst="rect">
              <a:avLst/>
            </a:prstGeom>
          </p:spPr>
        </p:pic>
        <p:pic>
          <p:nvPicPr>
            <p:cNvPr id="67" name="图片 66"/>
            <p:cNvPicPr>
              <a:picLocks noChangeAspect="1"/>
            </p:cNvPicPr>
            <p:nvPr/>
          </p:nvPicPr>
          <p:blipFill>
            <a:blip r:embed="rId9" cstate="screen"/>
            <a:stretch>
              <a:fillRect/>
            </a:stretch>
          </p:blipFill>
          <p:spPr>
            <a:xfrm>
              <a:off x="6738478" y="2519849"/>
              <a:ext cx="1495336" cy="1163039"/>
            </a:xfrm>
            <a:prstGeom prst="rect">
              <a:avLst/>
            </a:prstGeom>
          </p:spPr>
        </p:pic>
        <p:pic>
          <p:nvPicPr>
            <p:cNvPr id="68" name="图片 67"/>
            <p:cNvPicPr>
              <a:picLocks noChangeAspect="1"/>
            </p:cNvPicPr>
            <p:nvPr/>
          </p:nvPicPr>
          <p:blipFill>
            <a:blip r:embed="rId9" cstate="screen"/>
            <a:stretch>
              <a:fillRect/>
            </a:stretch>
          </p:blipFill>
          <p:spPr>
            <a:xfrm>
              <a:off x="6740364" y="4277994"/>
              <a:ext cx="1495336" cy="116303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pic>
        <p:nvPicPr>
          <p:cNvPr id="20" name="图片 19"/>
          <p:cNvPicPr>
            <a:picLocks noChangeAspect="1"/>
          </p:cNvPicPr>
          <p:nvPr/>
        </p:nvPicPr>
        <p:blipFill rotWithShape="1">
          <a:blip r:embed="rId4" cstate="screen"/>
          <a:srcRect/>
          <a:stretch>
            <a:fillRect/>
          </a:stretch>
        </p:blipFill>
        <p:spPr>
          <a:xfrm>
            <a:off x="9360310" y="2457"/>
            <a:ext cx="2831690" cy="1007807"/>
          </a:xfrm>
          <a:prstGeom prst="rect">
            <a:avLst/>
          </a:prstGeom>
        </p:spPr>
      </p:pic>
      <p:grpSp>
        <p:nvGrpSpPr>
          <p:cNvPr id="2" name="组合 1"/>
          <p:cNvGrpSpPr/>
          <p:nvPr/>
        </p:nvGrpSpPr>
        <p:grpSpPr>
          <a:xfrm>
            <a:off x="0" y="2903474"/>
            <a:ext cx="12192000" cy="3974691"/>
            <a:chOff x="0" y="2903474"/>
            <a:chExt cx="12192000" cy="3974691"/>
          </a:xfrm>
        </p:grpSpPr>
        <p:pic>
          <p:nvPicPr>
            <p:cNvPr id="34" name="图片 33"/>
            <p:cNvPicPr>
              <a:picLocks noChangeAspect="1"/>
            </p:cNvPicPr>
            <p:nvPr/>
          </p:nvPicPr>
          <p:blipFill rotWithShape="1">
            <a:blip r:embed="rId5" cstate="screen"/>
            <a:srcRect t="41894"/>
            <a:stretch>
              <a:fillRect/>
            </a:stretch>
          </p:blipFill>
          <p:spPr>
            <a:xfrm>
              <a:off x="0" y="3315854"/>
              <a:ext cx="12192000" cy="3542145"/>
            </a:xfrm>
            <a:prstGeom prst="rect">
              <a:avLst/>
            </a:prstGeom>
          </p:spPr>
        </p:pic>
        <p:pic>
          <p:nvPicPr>
            <p:cNvPr id="21" name="图片 20"/>
            <p:cNvPicPr>
              <a:picLocks noChangeAspect="1"/>
            </p:cNvPicPr>
            <p:nvPr/>
          </p:nvPicPr>
          <p:blipFill rotWithShape="1">
            <a:blip r:embed="rId6" cstate="screen"/>
            <a:srcRect t="34798"/>
            <a:stretch>
              <a:fillRect/>
            </a:stretch>
          </p:blipFill>
          <p:spPr>
            <a:xfrm>
              <a:off x="0" y="2903474"/>
              <a:ext cx="12192000" cy="3974691"/>
            </a:xfrm>
            <a:prstGeom prst="rect">
              <a:avLst/>
            </a:prstGeom>
          </p:spPr>
        </p:pic>
      </p:grpSp>
      <p:pic>
        <p:nvPicPr>
          <p:cNvPr id="18" name="图片 17"/>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5339625" y="1354283"/>
            <a:ext cx="1606865" cy="1134766"/>
          </a:xfrm>
          <a:prstGeom prst="rect">
            <a:avLst/>
          </a:prstGeom>
        </p:spPr>
      </p:pic>
      <p:grpSp>
        <p:nvGrpSpPr>
          <p:cNvPr id="22" name="组合 21"/>
          <p:cNvGrpSpPr/>
          <p:nvPr/>
        </p:nvGrpSpPr>
        <p:grpSpPr>
          <a:xfrm>
            <a:off x="2736295" y="2330308"/>
            <a:ext cx="6825606" cy="2064711"/>
            <a:chOff x="4450" y="3372"/>
            <a:chExt cx="10301" cy="3116"/>
          </a:xfrm>
        </p:grpSpPr>
        <p:sp>
          <p:nvSpPr>
            <p:cNvPr id="33" name="矩形 32"/>
            <p:cNvSpPr/>
            <p:nvPr/>
          </p:nvSpPr>
          <p:spPr>
            <a:xfrm>
              <a:off x="4720" y="3642"/>
              <a:ext cx="9761" cy="25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5" name="矩形 34"/>
            <p:cNvSpPr/>
            <p:nvPr/>
          </p:nvSpPr>
          <p:spPr>
            <a:xfrm>
              <a:off x="4450"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6" name="矩形 35"/>
            <p:cNvSpPr/>
            <p:nvPr/>
          </p:nvSpPr>
          <p:spPr>
            <a:xfrm>
              <a:off x="14481"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7" name="矩形 36"/>
            <p:cNvSpPr/>
            <p:nvPr/>
          </p:nvSpPr>
          <p:spPr>
            <a:xfrm>
              <a:off x="14481" y="3372"/>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sp>
          <p:nvSpPr>
            <p:cNvPr id="38" name="矩形 37"/>
            <p:cNvSpPr/>
            <p:nvPr/>
          </p:nvSpPr>
          <p:spPr>
            <a:xfrm>
              <a:off x="4450" y="6218"/>
              <a:ext cx="270" cy="2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solidFill>
                <a:cs typeface="+mn-ea"/>
                <a:sym typeface="+mn-lt"/>
              </a:endParaRPr>
            </a:p>
          </p:txBody>
        </p:sp>
      </p:grpSp>
      <p:sp>
        <p:nvSpPr>
          <p:cNvPr id="39" name="文本框 28"/>
          <p:cNvSpPr txBox="1"/>
          <p:nvPr/>
        </p:nvSpPr>
        <p:spPr>
          <a:xfrm>
            <a:off x="3094107" y="2758086"/>
            <a:ext cx="1350841" cy="1323439"/>
          </a:xfrm>
          <a:prstGeom prst="rect">
            <a:avLst/>
          </a:prstGeom>
          <a:noFill/>
        </p:spPr>
        <p:txBody>
          <a:bodyPr wrap="square" rtlCol="0">
            <a:spAutoFit/>
          </a:bodyPr>
          <a:lstStyle/>
          <a:p>
            <a:pPr algn="ctr" defTabSz="685800"/>
            <a:r>
              <a:rPr lang="en-US" altLang="zh-CN" sz="8000" dirty="0" smtClean="0">
                <a:solidFill>
                  <a:schemeClr val="bg1"/>
                </a:solidFill>
                <a:cs typeface="+mn-ea"/>
                <a:sym typeface="+mn-lt"/>
              </a:rPr>
              <a:t>02</a:t>
            </a:r>
            <a:endParaRPr lang="zh-CN" altLang="en-US" sz="8000" dirty="0">
              <a:solidFill>
                <a:schemeClr val="bg1"/>
              </a:solidFill>
              <a:cs typeface="+mn-ea"/>
              <a:sym typeface="+mn-lt"/>
            </a:endParaRPr>
          </a:p>
        </p:txBody>
      </p:sp>
      <p:cxnSp>
        <p:nvCxnSpPr>
          <p:cNvPr id="40" name="直接连接符 39"/>
          <p:cNvCxnSpPr/>
          <p:nvPr/>
        </p:nvCxnSpPr>
        <p:spPr>
          <a:xfrm>
            <a:off x="4567106" y="2977145"/>
            <a:ext cx="0" cy="8877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文本框 30"/>
          <p:cNvSpPr txBox="1"/>
          <p:nvPr/>
        </p:nvSpPr>
        <p:spPr>
          <a:xfrm>
            <a:off x="4811423" y="2827089"/>
            <a:ext cx="2724150" cy="646331"/>
          </a:xfrm>
          <a:prstGeom prst="rect">
            <a:avLst/>
          </a:prstGeom>
          <a:noFill/>
        </p:spPr>
        <p:txBody>
          <a:bodyPr wrap="square" rtlCol="0">
            <a:spAutoFit/>
          </a:bodyPr>
          <a:lstStyle/>
          <a:p>
            <a:pPr algn="dist" defTabSz="685800"/>
            <a:r>
              <a:rPr lang="zh-CN" altLang="en-US" sz="3600" b="1" dirty="0">
                <a:solidFill>
                  <a:schemeClr val="bg1"/>
                </a:solidFill>
                <a:cs typeface="+mn-ea"/>
                <a:sym typeface="+mn-lt"/>
              </a:rPr>
              <a:t>输入标题</a:t>
            </a:r>
          </a:p>
        </p:txBody>
      </p:sp>
      <p:sp>
        <p:nvSpPr>
          <p:cNvPr id="42" name="文本框 31"/>
          <p:cNvSpPr txBox="1"/>
          <p:nvPr/>
        </p:nvSpPr>
        <p:spPr>
          <a:xfrm>
            <a:off x="4835043" y="3429000"/>
            <a:ext cx="4141797" cy="617220"/>
          </a:xfrm>
          <a:prstGeom prst="rect">
            <a:avLst/>
          </a:prstGeom>
          <a:noFill/>
        </p:spPr>
        <p:txBody>
          <a:bodyPr wrap="square" rtlCol="0">
            <a:spAutoFit/>
          </a:bodyPr>
          <a:lstStyle/>
          <a:p>
            <a:pPr defTabSz="685800">
              <a:lnSpc>
                <a:spcPct val="150000"/>
              </a:lnSpc>
            </a:pPr>
            <a:r>
              <a:rPr lang="zh-CN" altLang="en-US" sz="1200" dirty="0">
                <a:solidFill>
                  <a:schemeClr val="bg1"/>
                </a:solidFill>
                <a:cs typeface="+mn-ea"/>
                <a:sym typeface="+mn-lt"/>
              </a:rPr>
              <a:t>未会牵牛意若何，须邀织女弄金梭。年年乞与人间巧，不道人间巧已多。</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2009</Words>
  <Application>Microsoft Office PowerPoint</Application>
  <PresentationFormat>宽屏</PresentationFormat>
  <Paragraphs>253</Paragraphs>
  <Slides>24</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等线 Light</vt:lpstr>
      <vt:lpstr>宋体</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2022-03-04T03:30:59Z</dcterms:created>
  <dcterms:modified xsi:type="dcterms:W3CDTF">2023-01-10T07:06:55Z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1EDC6B28D92445939598A6EDE5639FC6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