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85" r:id="rId3"/>
    <p:sldId id="265" r:id="rId4"/>
    <p:sldId id="263" r:id="rId5"/>
    <p:sldId id="270" r:id="rId6"/>
    <p:sldId id="271" r:id="rId7"/>
    <p:sldId id="272" r:id="rId8"/>
    <p:sldId id="266" r:id="rId9"/>
    <p:sldId id="273" r:id="rId10"/>
    <p:sldId id="274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68" r:id="rId19"/>
    <p:sldId id="281" r:id="rId20"/>
    <p:sldId id="282" r:id="rId21"/>
    <p:sldId id="283" r:id="rId22"/>
    <p:sldId id="284" r:id="rId23"/>
    <p:sldId id="26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262"/>
    <a:srgbClr val="A472A8"/>
    <a:srgbClr val="F553A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47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6-4E16-9145-96BC8A3AE71F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6-4E16-9145-96BC8A3AE7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A6-4E16-9145-96BC8A3AE7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A6-4E16-9145-96BC8A3AE71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A6-4E16-9145-96BC8A3AE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326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5-4640-AD10-C185E868BA90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B5-4640-AD10-C185E868BA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B5-4640-AD10-C185E868BA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B5-4640-AD10-C185E868BA9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B5-4640-AD10-C185E868B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47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3F-4F0D-85AE-1E4D2F3DE88C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3F-4F0D-85AE-1E4D2F3DE8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3F-4F0D-85AE-1E4D2F3DE8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3F-4F0D-85AE-1E4D2F3DE88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3F-4F0D-85AE-1E4D2F3DE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326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2-4372-88C3-E1942B4F2B6C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D2-4372-88C3-E1942B4F2B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D2-4372-88C3-E1942B4F2B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D2-4372-88C3-E1942B4F2B6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D2-4372-88C3-E1942B4F2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0ACE9B7-164C-4C82-8008-B37F4B1A493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4FC2C16-B175-4EF6-8273-EA68895BDF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52615" y="-294922"/>
            <a:ext cx="1494971" cy="199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21041"/>
            <a:ext cx="12193057" cy="681591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71000"/>
                </a:sysClr>
              </a:gs>
              <a:gs pos="100000">
                <a:sysClr val="window" lastClr="FFFFFF">
                  <a:alpha val="8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46744" y="232229"/>
            <a:ext cx="11553371" cy="6313714"/>
          </a:xfrm>
          <a:prstGeom prst="rect">
            <a:avLst/>
          </a:prstGeom>
          <a:noFill/>
          <a:ln w="5715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46784" y="849194"/>
            <a:ext cx="6008807" cy="60088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2444" y="340104"/>
            <a:ext cx="963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FANSION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0" y="2659560"/>
            <a:ext cx="3744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银行员工述职报告</a:t>
            </a:r>
            <a:r>
              <a:rPr lang="en-US" altLang="zh-CN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ppt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2593" y="6157739"/>
            <a:ext cx="28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cs typeface="+mn-ea"/>
                <a:sym typeface="+mn-lt"/>
              </a:rPr>
              <a:t>2030.05.29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8897" y="4476784"/>
            <a:ext cx="1139825" cy="1441450"/>
            <a:chOff x="5527675" y="2708275"/>
            <a:chExt cx="1139825" cy="1441450"/>
          </a:xfrm>
          <a:solidFill>
            <a:schemeClr val="bg1">
              <a:lumMod val="65000"/>
            </a:schemeClr>
          </a:solidFill>
        </p:grpSpPr>
        <p:sp>
          <p:nvSpPr>
            <p:cNvPr id="7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圆角矩形 25"/>
          <p:cNvSpPr/>
          <p:nvPr/>
        </p:nvSpPr>
        <p:spPr>
          <a:xfrm rot="743606">
            <a:off x="2219084" y="1551272"/>
            <a:ext cx="958128" cy="958128"/>
          </a:xfrm>
          <a:prstGeom prst="round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2293363" y="1753726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12"/>
          <p:cNvSpPr/>
          <p:nvPr/>
        </p:nvSpPr>
        <p:spPr>
          <a:xfrm rot="21310174">
            <a:off x="2304895" y="2727108"/>
            <a:ext cx="924364" cy="924364"/>
          </a:xfrm>
          <a:prstGeom prst="round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365371" y="2904942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14"/>
          <p:cNvSpPr/>
          <p:nvPr/>
        </p:nvSpPr>
        <p:spPr>
          <a:xfrm rot="21054825">
            <a:off x="2269789" y="3875813"/>
            <a:ext cx="900691" cy="900690"/>
          </a:xfrm>
          <a:prstGeom prst="round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2361607" y="4019869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圆角矩形 116"/>
          <p:cNvSpPr/>
          <p:nvPr/>
        </p:nvSpPr>
        <p:spPr>
          <a:xfrm rot="957774">
            <a:off x="2257118" y="5029848"/>
            <a:ext cx="911540" cy="911540"/>
          </a:xfrm>
          <a:prstGeom prst="round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2320933" y="5197509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1637" y="19748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8116" y="20841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431637" y="250170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959249" y="201014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85728" y="2119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59249" y="253699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39094" y="385780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65573" y="3967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9094" y="438466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59249" y="385780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85728" y="3967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59249" y="438466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69"/>
          <p:cNvGrpSpPr/>
          <p:nvPr/>
        </p:nvGrpSpPr>
        <p:grpSpPr>
          <a:xfrm>
            <a:off x="5010376" y="2535840"/>
            <a:ext cx="1785769" cy="1786320"/>
            <a:chOff x="4905488" y="3342042"/>
            <a:chExt cx="2381025" cy="2381025"/>
          </a:xfrm>
          <a:solidFill>
            <a:srgbClr val="A472A8"/>
          </a:solidFill>
        </p:grpSpPr>
        <p:sp>
          <p:nvSpPr>
            <p:cNvPr id="7" name="Oval 1"/>
            <p:cNvSpPr/>
            <p:nvPr/>
          </p:nvSpPr>
          <p:spPr>
            <a:xfrm>
              <a:off x="4905488" y="3342042"/>
              <a:ext cx="2381025" cy="2381025"/>
            </a:xfrm>
            <a:prstGeom prst="ellipse">
              <a:avLst/>
            </a:prstGeom>
            <a:grpFill/>
            <a:ln w="2540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Oval 32"/>
            <p:cNvSpPr/>
            <p:nvPr/>
          </p:nvSpPr>
          <p:spPr>
            <a:xfrm>
              <a:off x="5253767" y="3690322"/>
              <a:ext cx="1684466" cy="16844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689295" y="3106192"/>
            <a:ext cx="417963" cy="611055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2" name="Group 126"/>
          <p:cNvGrpSpPr/>
          <p:nvPr/>
        </p:nvGrpSpPr>
        <p:grpSpPr>
          <a:xfrm>
            <a:off x="2637642" y="2480503"/>
            <a:ext cx="2160167" cy="294989"/>
            <a:chOff x="1741845" y="2481978"/>
            <a:chExt cx="2880221" cy="393197"/>
          </a:xfrm>
        </p:grpSpPr>
        <p:cxnSp>
          <p:nvCxnSpPr>
            <p:cNvPr id="13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9"/>
          <p:cNvGrpSpPr/>
          <p:nvPr/>
        </p:nvGrpSpPr>
        <p:grpSpPr>
          <a:xfrm flipV="1">
            <a:off x="2637642" y="4127430"/>
            <a:ext cx="2160167" cy="294989"/>
            <a:chOff x="1741845" y="2481978"/>
            <a:chExt cx="2880221" cy="393197"/>
          </a:xfrm>
        </p:grpSpPr>
        <p:cxnSp>
          <p:nvCxnSpPr>
            <p:cNvPr id="16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2"/>
          <p:cNvGrpSpPr/>
          <p:nvPr/>
        </p:nvGrpSpPr>
        <p:grpSpPr>
          <a:xfrm flipH="1">
            <a:off x="7011837" y="2480503"/>
            <a:ext cx="2160167" cy="294989"/>
            <a:chOff x="1741845" y="2481978"/>
            <a:chExt cx="2880221" cy="393197"/>
          </a:xfrm>
        </p:grpSpPr>
        <p:cxnSp>
          <p:nvCxnSpPr>
            <p:cNvPr id="19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35"/>
          <p:cNvGrpSpPr/>
          <p:nvPr/>
        </p:nvGrpSpPr>
        <p:grpSpPr>
          <a:xfrm flipH="1" flipV="1">
            <a:off x="7011837" y="4127430"/>
            <a:ext cx="2160167" cy="294989"/>
            <a:chOff x="1741845" y="2481978"/>
            <a:chExt cx="2880221" cy="393197"/>
          </a:xfrm>
        </p:grpSpPr>
        <p:cxnSp>
          <p:nvCxnSpPr>
            <p:cNvPr id="22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4"/>
          <p:cNvSpPr/>
          <p:nvPr/>
        </p:nvSpPr>
        <p:spPr>
          <a:xfrm>
            <a:off x="4612678" y="2385056"/>
            <a:ext cx="696559" cy="696773"/>
          </a:xfrm>
          <a:prstGeom prst="ellipse">
            <a:avLst/>
          </a:prstGeom>
          <a:solidFill>
            <a:srgbClr val="A472A8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25" name="Group 59"/>
          <p:cNvGrpSpPr/>
          <p:nvPr/>
        </p:nvGrpSpPr>
        <p:grpSpPr>
          <a:xfrm>
            <a:off x="4809733" y="2636103"/>
            <a:ext cx="273844" cy="188177"/>
            <a:chOff x="9902825" y="4503738"/>
            <a:chExt cx="365125" cy="250825"/>
          </a:xfrm>
          <a:solidFill>
            <a:schemeClr val="bg1"/>
          </a:solidFill>
        </p:grpSpPr>
        <p:sp>
          <p:nvSpPr>
            <p:cNvPr id="26" name="Freeform 119"/>
            <p:cNvSpPr/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Rectangle 121"/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123"/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1" name="Oval 7"/>
          <p:cNvSpPr/>
          <p:nvPr/>
        </p:nvSpPr>
        <p:spPr>
          <a:xfrm>
            <a:off x="6479322" y="2336355"/>
            <a:ext cx="696559" cy="696773"/>
          </a:xfrm>
          <a:prstGeom prst="ellipse">
            <a:avLst/>
          </a:prstGeom>
          <a:solidFill>
            <a:srgbClr val="383262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2" name="Freeform 70"/>
          <p:cNvSpPr>
            <a:spLocks noEditPoints="1"/>
          </p:cNvSpPr>
          <p:nvPr/>
        </p:nvSpPr>
        <p:spPr bwMode="auto">
          <a:xfrm>
            <a:off x="6690085" y="2546881"/>
            <a:ext cx="275035" cy="275120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3" name="Oval 10"/>
          <p:cNvSpPr/>
          <p:nvPr/>
        </p:nvSpPr>
        <p:spPr>
          <a:xfrm>
            <a:off x="6502844" y="3825215"/>
            <a:ext cx="696559" cy="696773"/>
          </a:xfrm>
          <a:prstGeom prst="ellipse">
            <a:avLst/>
          </a:prstGeom>
          <a:solidFill>
            <a:srgbClr val="A472A8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4" name="Freeform 146"/>
          <p:cNvSpPr>
            <a:spLocks noEditPoints="1"/>
          </p:cNvSpPr>
          <p:nvPr/>
        </p:nvSpPr>
        <p:spPr bwMode="auto">
          <a:xfrm>
            <a:off x="6720966" y="4032035"/>
            <a:ext cx="273844" cy="273928"/>
          </a:xfrm>
          <a:custGeom>
            <a:avLst/>
            <a:gdLst>
              <a:gd name="T0" fmla="*/ 0 w 230"/>
              <a:gd name="T1" fmla="*/ 0 h 230"/>
              <a:gd name="T2" fmla="*/ 0 w 230"/>
              <a:gd name="T3" fmla="*/ 230 h 230"/>
              <a:gd name="T4" fmla="*/ 230 w 230"/>
              <a:gd name="T5" fmla="*/ 230 h 230"/>
              <a:gd name="T6" fmla="*/ 230 w 230"/>
              <a:gd name="T7" fmla="*/ 0 h 230"/>
              <a:gd name="T8" fmla="*/ 0 w 230"/>
              <a:gd name="T9" fmla="*/ 0 h 230"/>
              <a:gd name="T10" fmla="*/ 87 w 230"/>
              <a:gd name="T11" fmla="*/ 29 h 230"/>
              <a:gd name="T12" fmla="*/ 101 w 230"/>
              <a:gd name="T13" fmla="*/ 29 h 230"/>
              <a:gd name="T14" fmla="*/ 101 w 230"/>
              <a:gd name="T15" fmla="*/ 43 h 230"/>
              <a:gd name="T16" fmla="*/ 87 w 230"/>
              <a:gd name="T17" fmla="*/ 43 h 230"/>
              <a:gd name="T18" fmla="*/ 87 w 230"/>
              <a:gd name="T19" fmla="*/ 29 h 230"/>
              <a:gd name="T20" fmla="*/ 58 w 230"/>
              <a:gd name="T21" fmla="*/ 29 h 230"/>
              <a:gd name="T22" fmla="*/ 72 w 230"/>
              <a:gd name="T23" fmla="*/ 29 h 230"/>
              <a:gd name="T24" fmla="*/ 72 w 230"/>
              <a:gd name="T25" fmla="*/ 43 h 230"/>
              <a:gd name="T26" fmla="*/ 58 w 230"/>
              <a:gd name="T27" fmla="*/ 43 h 230"/>
              <a:gd name="T28" fmla="*/ 58 w 230"/>
              <a:gd name="T29" fmla="*/ 29 h 230"/>
              <a:gd name="T30" fmla="*/ 29 w 230"/>
              <a:gd name="T31" fmla="*/ 29 h 230"/>
              <a:gd name="T32" fmla="*/ 44 w 230"/>
              <a:gd name="T33" fmla="*/ 29 h 230"/>
              <a:gd name="T34" fmla="*/ 44 w 230"/>
              <a:gd name="T35" fmla="*/ 43 h 230"/>
              <a:gd name="T36" fmla="*/ 29 w 230"/>
              <a:gd name="T37" fmla="*/ 43 h 230"/>
              <a:gd name="T38" fmla="*/ 29 w 230"/>
              <a:gd name="T39" fmla="*/ 29 h 230"/>
              <a:gd name="T40" fmla="*/ 202 w 230"/>
              <a:gd name="T41" fmla="*/ 201 h 230"/>
              <a:gd name="T42" fmla="*/ 29 w 230"/>
              <a:gd name="T43" fmla="*/ 201 h 230"/>
              <a:gd name="T44" fmla="*/ 29 w 230"/>
              <a:gd name="T45" fmla="*/ 58 h 230"/>
              <a:gd name="T46" fmla="*/ 202 w 230"/>
              <a:gd name="T47" fmla="*/ 58 h 230"/>
              <a:gd name="T48" fmla="*/ 202 w 230"/>
              <a:gd name="T49" fmla="*/ 20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0" h="230">
                <a:moveTo>
                  <a:pt x="0" y="0"/>
                </a:moveTo>
                <a:lnTo>
                  <a:pt x="0" y="230"/>
                </a:lnTo>
                <a:lnTo>
                  <a:pt x="230" y="230"/>
                </a:lnTo>
                <a:lnTo>
                  <a:pt x="230" y="0"/>
                </a:lnTo>
                <a:lnTo>
                  <a:pt x="0" y="0"/>
                </a:lnTo>
                <a:close/>
                <a:moveTo>
                  <a:pt x="87" y="29"/>
                </a:moveTo>
                <a:lnTo>
                  <a:pt x="101" y="29"/>
                </a:lnTo>
                <a:lnTo>
                  <a:pt x="101" y="43"/>
                </a:lnTo>
                <a:lnTo>
                  <a:pt x="87" y="43"/>
                </a:lnTo>
                <a:lnTo>
                  <a:pt x="87" y="29"/>
                </a:lnTo>
                <a:close/>
                <a:moveTo>
                  <a:pt x="58" y="29"/>
                </a:moveTo>
                <a:lnTo>
                  <a:pt x="72" y="29"/>
                </a:lnTo>
                <a:lnTo>
                  <a:pt x="72" y="43"/>
                </a:lnTo>
                <a:lnTo>
                  <a:pt x="58" y="43"/>
                </a:lnTo>
                <a:lnTo>
                  <a:pt x="58" y="29"/>
                </a:lnTo>
                <a:close/>
                <a:moveTo>
                  <a:pt x="29" y="29"/>
                </a:moveTo>
                <a:lnTo>
                  <a:pt x="44" y="29"/>
                </a:lnTo>
                <a:lnTo>
                  <a:pt x="44" y="43"/>
                </a:lnTo>
                <a:lnTo>
                  <a:pt x="29" y="43"/>
                </a:lnTo>
                <a:lnTo>
                  <a:pt x="29" y="29"/>
                </a:lnTo>
                <a:close/>
                <a:moveTo>
                  <a:pt x="202" y="201"/>
                </a:moveTo>
                <a:lnTo>
                  <a:pt x="29" y="201"/>
                </a:lnTo>
                <a:lnTo>
                  <a:pt x="29" y="58"/>
                </a:lnTo>
                <a:lnTo>
                  <a:pt x="202" y="58"/>
                </a:lnTo>
                <a:lnTo>
                  <a:pt x="202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5" name="Oval 9"/>
          <p:cNvSpPr/>
          <p:nvPr/>
        </p:nvSpPr>
        <p:spPr>
          <a:xfrm>
            <a:off x="4679122" y="3897224"/>
            <a:ext cx="696559" cy="696773"/>
          </a:xfrm>
          <a:prstGeom prst="ellipse">
            <a:avLst/>
          </a:prstGeom>
          <a:solidFill>
            <a:srgbClr val="383262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36" name="Group 66"/>
          <p:cNvGrpSpPr/>
          <p:nvPr/>
        </p:nvGrpSpPr>
        <p:grpSpPr>
          <a:xfrm>
            <a:off x="4874122" y="4150920"/>
            <a:ext cx="273844" cy="273928"/>
            <a:chOff x="4752975" y="3660776"/>
            <a:chExt cx="365125" cy="365125"/>
          </a:xfrm>
          <a:solidFill>
            <a:schemeClr val="bg1"/>
          </a:solidFill>
        </p:grpSpPr>
        <p:sp>
          <p:nvSpPr>
            <p:cNvPr id="37" name="Freeform 51"/>
            <p:cNvSpPr/>
            <p:nvPr/>
          </p:nvSpPr>
          <p:spPr bwMode="auto">
            <a:xfrm>
              <a:off x="4843463" y="3775076"/>
              <a:ext cx="274637" cy="250825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Freeform 52"/>
            <p:cNvSpPr/>
            <p:nvPr/>
          </p:nvSpPr>
          <p:spPr bwMode="auto">
            <a:xfrm>
              <a:off x="4752975" y="3660776"/>
              <a:ext cx="273050" cy="250825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54318" y="19022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80797" y="2011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54318" y="242909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903818" y="18506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30299" y="19598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03818" y="23774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77490" y="385688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03971" y="3966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477490" y="438373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54370" y="37791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80851" y="38884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954370" y="430596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45844" y="2296385"/>
            <a:ext cx="1190171" cy="1132617"/>
          </a:xfrm>
          <a:custGeom>
            <a:avLst/>
            <a:gdLst>
              <a:gd name="connsiteX0" fmla="*/ 595085 w 1190170"/>
              <a:gd name="connsiteY0" fmla="*/ 0 h 1190170"/>
              <a:gd name="connsiteX1" fmla="*/ 1190170 w 1190170"/>
              <a:gd name="connsiteY1" fmla="*/ 595085 h 1190170"/>
              <a:gd name="connsiteX2" fmla="*/ 595085 w 1190170"/>
              <a:gd name="connsiteY2" fmla="*/ 1190170 h 1190170"/>
              <a:gd name="connsiteX3" fmla="*/ 0 w 1190170"/>
              <a:gd name="connsiteY3" fmla="*/ 595085 h 1190170"/>
              <a:gd name="connsiteX4" fmla="*/ 595085 w 1190170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0" h="1190170">
                <a:moveTo>
                  <a:pt x="595085" y="0"/>
                </a:moveTo>
                <a:cubicBezTo>
                  <a:pt x="923741" y="0"/>
                  <a:pt x="1190170" y="266429"/>
                  <a:pt x="1190170" y="595085"/>
                </a:cubicBezTo>
                <a:cubicBezTo>
                  <a:pt x="1190170" y="923741"/>
                  <a:pt x="923741" y="1190170"/>
                  <a:pt x="595085" y="1190170"/>
                </a:cubicBezTo>
                <a:cubicBezTo>
                  <a:pt x="266429" y="1190170"/>
                  <a:pt x="0" y="923741"/>
                  <a:pt x="0" y="595085"/>
                </a:cubicBezTo>
                <a:cubicBezTo>
                  <a:pt x="0" y="266429"/>
                  <a:pt x="266429" y="0"/>
                  <a:pt x="595085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26690" y="3914000"/>
            <a:ext cx="1767116" cy="1741475"/>
          </a:xfrm>
          <a:custGeom>
            <a:avLst/>
            <a:gdLst>
              <a:gd name="connsiteX0" fmla="*/ 883558 w 1767116"/>
              <a:gd name="connsiteY0" fmla="*/ 0 h 1767116"/>
              <a:gd name="connsiteX1" fmla="*/ 1767116 w 1767116"/>
              <a:gd name="connsiteY1" fmla="*/ 883558 h 1767116"/>
              <a:gd name="connsiteX2" fmla="*/ 883558 w 1767116"/>
              <a:gd name="connsiteY2" fmla="*/ 1767116 h 1767116"/>
              <a:gd name="connsiteX3" fmla="*/ 0 w 1767116"/>
              <a:gd name="connsiteY3" fmla="*/ 883558 h 1767116"/>
              <a:gd name="connsiteX4" fmla="*/ 883558 w 1767116"/>
              <a:gd name="connsiteY4" fmla="*/ 0 h 17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16" h="1767116">
                <a:moveTo>
                  <a:pt x="883558" y="0"/>
                </a:moveTo>
                <a:cubicBezTo>
                  <a:pt x="1371534" y="0"/>
                  <a:pt x="1767116" y="395582"/>
                  <a:pt x="1767116" y="883558"/>
                </a:cubicBezTo>
                <a:cubicBezTo>
                  <a:pt x="1767116" y="1371534"/>
                  <a:pt x="1371534" y="1767116"/>
                  <a:pt x="883558" y="1767116"/>
                </a:cubicBezTo>
                <a:cubicBezTo>
                  <a:pt x="395582" y="1767116"/>
                  <a:pt x="0" y="1371534"/>
                  <a:pt x="0" y="883558"/>
                </a:cubicBezTo>
                <a:cubicBezTo>
                  <a:pt x="0" y="395582"/>
                  <a:pt x="395582" y="0"/>
                  <a:pt x="883558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4559" y="1031846"/>
            <a:ext cx="2612572" cy="2397154"/>
          </a:xfrm>
          <a:custGeom>
            <a:avLst/>
            <a:gdLst>
              <a:gd name="connsiteX0" fmla="*/ 1306286 w 2612572"/>
              <a:gd name="connsiteY0" fmla="*/ 0 h 2612572"/>
              <a:gd name="connsiteX1" fmla="*/ 2612572 w 2612572"/>
              <a:gd name="connsiteY1" fmla="*/ 1306286 h 2612572"/>
              <a:gd name="connsiteX2" fmla="*/ 1306286 w 2612572"/>
              <a:gd name="connsiteY2" fmla="*/ 2612572 h 2612572"/>
              <a:gd name="connsiteX3" fmla="*/ 0 w 2612572"/>
              <a:gd name="connsiteY3" fmla="*/ 1306286 h 2612572"/>
              <a:gd name="connsiteX4" fmla="*/ 1306286 w 2612572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612572">
                <a:moveTo>
                  <a:pt x="1306286" y="0"/>
                </a:moveTo>
                <a:cubicBezTo>
                  <a:pt x="2027728" y="0"/>
                  <a:pt x="2612572" y="584844"/>
                  <a:pt x="2612572" y="1306286"/>
                </a:cubicBezTo>
                <a:cubicBezTo>
                  <a:pt x="2612572" y="2027728"/>
                  <a:pt x="2027728" y="2612572"/>
                  <a:pt x="1306286" y="2612572"/>
                </a:cubicBezTo>
                <a:cubicBezTo>
                  <a:pt x="584844" y="2612572"/>
                  <a:pt x="0" y="2027728"/>
                  <a:pt x="0" y="1306286"/>
                </a:cubicBezTo>
                <a:cubicBezTo>
                  <a:pt x="0" y="584844"/>
                  <a:pt x="584844" y="0"/>
                  <a:pt x="1306286" y="0"/>
                </a:cubicBezTo>
                <a:close/>
              </a:path>
            </a:pathLst>
          </a:custGeom>
          <a:solidFill>
            <a:srgbClr val="357879"/>
          </a:solidFill>
        </p:spPr>
      </p:pic>
      <p:sp>
        <p:nvSpPr>
          <p:cNvPr id="9" name="椭圆 8"/>
          <p:cNvSpPr/>
          <p:nvPr/>
        </p:nvSpPr>
        <p:spPr>
          <a:xfrm>
            <a:off x="9410247" y="3146290"/>
            <a:ext cx="755651" cy="754062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832649" y="3592379"/>
            <a:ext cx="377825" cy="37782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11660" y="3981315"/>
            <a:ext cx="552451" cy="550862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597574" y="1622290"/>
            <a:ext cx="804863" cy="804862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6557" y="17731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25677" y="262060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127" y="2620608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25677" y="343687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730127" y="3436874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5677" y="425313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127" y="4253140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25677" y="509587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30127" y="5095876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8857" y="1916038"/>
            <a:ext cx="3561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57"/>
          <p:cNvGrpSpPr/>
          <p:nvPr/>
        </p:nvGrpSpPr>
        <p:grpSpPr>
          <a:xfrm>
            <a:off x="3018784" y="4675697"/>
            <a:ext cx="384683" cy="208339"/>
            <a:chOff x="5003800" y="4403725"/>
            <a:chExt cx="536576" cy="290513"/>
          </a:xfrm>
          <a:solidFill>
            <a:schemeClr val="bg1">
              <a:lumMod val="65000"/>
            </a:schemeClr>
          </a:solidFill>
        </p:grpSpPr>
        <p:sp>
          <p:nvSpPr>
            <p:cNvPr id="7" name="Freeform 192"/>
            <p:cNvSpPr/>
            <p:nvPr/>
          </p:nvSpPr>
          <p:spPr bwMode="auto">
            <a:xfrm>
              <a:off x="5484813" y="4656138"/>
              <a:ext cx="55563" cy="38100"/>
            </a:xfrm>
            <a:custGeom>
              <a:avLst/>
              <a:gdLst>
                <a:gd name="T0" fmla="*/ 4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1 h 24"/>
                <a:gd name="T8" fmla="*/ 4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4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93"/>
            <p:cNvSpPr/>
            <p:nvPr/>
          </p:nvSpPr>
          <p:spPr bwMode="auto">
            <a:xfrm>
              <a:off x="5411788" y="4629150"/>
              <a:ext cx="55563" cy="38100"/>
            </a:xfrm>
            <a:custGeom>
              <a:avLst/>
              <a:gdLst>
                <a:gd name="T0" fmla="*/ 3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3 h 24"/>
                <a:gd name="T8" fmla="*/ 3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4"/>
            <p:cNvSpPr/>
            <p:nvPr/>
          </p:nvSpPr>
          <p:spPr bwMode="auto">
            <a:xfrm>
              <a:off x="5338763" y="4600575"/>
              <a:ext cx="55563" cy="41275"/>
            </a:xfrm>
            <a:custGeom>
              <a:avLst/>
              <a:gdLst>
                <a:gd name="T0" fmla="*/ 5 w 35"/>
                <a:gd name="T1" fmla="*/ 0 h 26"/>
                <a:gd name="T2" fmla="*/ 0 w 35"/>
                <a:gd name="T3" fmla="*/ 13 h 26"/>
                <a:gd name="T4" fmla="*/ 31 w 35"/>
                <a:gd name="T5" fmla="*/ 26 h 26"/>
                <a:gd name="T6" fmla="*/ 35 w 35"/>
                <a:gd name="T7" fmla="*/ 13 h 26"/>
                <a:gd name="T8" fmla="*/ 5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5" y="0"/>
                  </a:moveTo>
                  <a:lnTo>
                    <a:pt x="0" y="13"/>
                  </a:lnTo>
                  <a:lnTo>
                    <a:pt x="31" y="26"/>
                  </a:lnTo>
                  <a:lnTo>
                    <a:pt x="35" y="1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5"/>
            <p:cNvSpPr/>
            <p:nvPr/>
          </p:nvSpPr>
          <p:spPr bwMode="auto">
            <a:xfrm>
              <a:off x="5267325" y="4567238"/>
              <a:ext cx="55563" cy="41275"/>
            </a:xfrm>
            <a:custGeom>
              <a:avLst/>
              <a:gdLst>
                <a:gd name="T0" fmla="*/ 3 w 19"/>
                <a:gd name="T1" fmla="*/ 0 h 14"/>
                <a:gd name="T2" fmla="*/ 0 w 19"/>
                <a:gd name="T3" fmla="*/ 6 h 14"/>
                <a:gd name="T4" fmla="*/ 8 w 19"/>
                <a:gd name="T5" fmla="*/ 10 h 14"/>
                <a:gd name="T6" fmla="*/ 16 w 19"/>
                <a:gd name="T7" fmla="*/ 14 h 14"/>
                <a:gd name="T8" fmla="*/ 19 w 19"/>
                <a:gd name="T9" fmla="*/ 7 h 14"/>
                <a:gd name="T10" fmla="*/ 11 w 19"/>
                <a:gd name="T11" fmla="*/ 4 h 14"/>
                <a:gd name="T12" fmla="*/ 3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2" y="12"/>
                    <a:pt x="16" y="14"/>
                    <a:pt x="16" y="1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6"/>
            <p:cNvSpPr/>
            <p:nvPr/>
          </p:nvSpPr>
          <p:spPr bwMode="auto">
            <a:xfrm>
              <a:off x="5200650" y="4529138"/>
              <a:ext cx="55563" cy="44450"/>
            </a:xfrm>
            <a:custGeom>
              <a:avLst/>
              <a:gdLst>
                <a:gd name="T0" fmla="*/ 3 w 19"/>
                <a:gd name="T1" fmla="*/ 0 h 15"/>
                <a:gd name="T2" fmla="*/ 0 w 19"/>
                <a:gd name="T3" fmla="*/ 6 h 15"/>
                <a:gd name="T4" fmla="*/ 2 w 19"/>
                <a:gd name="T5" fmla="*/ 8 h 15"/>
                <a:gd name="T6" fmla="*/ 8 w 19"/>
                <a:gd name="T7" fmla="*/ 11 h 15"/>
                <a:gd name="T8" fmla="*/ 15 w 19"/>
                <a:gd name="T9" fmla="*/ 15 h 15"/>
                <a:gd name="T10" fmla="*/ 19 w 19"/>
                <a:gd name="T11" fmla="*/ 9 h 15"/>
                <a:gd name="T12" fmla="*/ 11 w 19"/>
                <a:gd name="T13" fmla="*/ 5 h 15"/>
                <a:gd name="T14" fmla="*/ 6 w 19"/>
                <a:gd name="T15" fmla="*/ 2 h 15"/>
                <a:gd name="T16" fmla="*/ 3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4" y="9"/>
                    <a:pt x="6" y="10"/>
                    <a:pt x="8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5"/>
                  </a:cubicBezTo>
                  <a:cubicBezTo>
                    <a:pt x="9" y="4"/>
                    <a:pt x="7" y="2"/>
                    <a:pt x="6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97"/>
            <p:cNvSpPr/>
            <p:nvPr/>
          </p:nvSpPr>
          <p:spPr bwMode="auto">
            <a:xfrm>
              <a:off x="5132388" y="4491038"/>
              <a:ext cx="55563" cy="44450"/>
            </a:xfrm>
            <a:custGeom>
              <a:avLst/>
              <a:gdLst>
                <a:gd name="T0" fmla="*/ 4 w 19"/>
                <a:gd name="T1" fmla="*/ 0 h 15"/>
                <a:gd name="T2" fmla="*/ 0 w 19"/>
                <a:gd name="T3" fmla="*/ 6 h 15"/>
                <a:gd name="T4" fmla="*/ 7 w 19"/>
                <a:gd name="T5" fmla="*/ 11 h 15"/>
                <a:gd name="T6" fmla="*/ 15 w 19"/>
                <a:gd name="T7" fmla="*/ 15 h 15"/>
                <a:gd name="T8" fmla="*/ 19 w 19"/>
                <a:gd name="T9" fmla="*/ 9 h 15"/>
                <a:gd name="T10" fmla="*/ 11 w 19"/>
                <a:gd name="T11" fmla="*/ 4 h 15"/>
                <a:gd name="T12" fmla="*/ 4 w 1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7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7" y="2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8"/>
            <p:cNvSpPr/>
            <p:nvPr/>
          </p:nvSpPr>
          <p:spPr bwMode="auto">
            <a:xfrm>
              <a:off x="5065713" y="4448175"/>
              <a:ext cx="55563" cy="46038"/>
            </a:xfrm>
            <a:custGeom>
              <a:avLst/>
              <a:gdLst>
                <a:gd name="T0" fmla="*/ 5 w 19"/>
                <a:gd name="T1" fmla="*/ 0 h 16"/>
                <a:gd name="T2" fmla="*/ 0 w 19"/>
                <a:gd name="T3" fmla="*/ 6 h 16"/>
                <a:gd name="T4" fmla="*/ 8 w 19"/>
                <a:gd name="T5" fmla="*/ 11 h 16"/>
                <a:gd name="T6" fmla="*/ 15 w 19"/>
                <a:gd name="T7" fmla="*/ 16 h 16"/>
                <a:gd name="T8" fmla="*/ 19 w 19"/>
                <a:gd name="T9" fmla="*/ 10 h 16"/>
                <a:gd name="T10" fmla="*/ 12 w 19"/>
                <a:gd name="T11" fmla="*/ 5 h 16"/>
                <a:gd name="T12" fmla="*/ 5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9"/>
                    <a:pt x="8" y="11"/>
                  </a:cubicBezTo>
                  <a:cubicBezTo>
                    <a:pt x="12" y="14"/>
                    <a:pt x="15" y="16"/>
                    <a:pt x="15" y="1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5" y="8"/>
                    <a:pt x="12" y="5"/>
                  </a:cubicBezTo>
                  <a:cubicBezTo>
                    <a:pt x="8" y="3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9"/>
            <p:cNvSpPr/>
            <p:nvPr/>
          </p:nvSpPr>
          <p:spPr bwMode="auto">
            <a:xfrm>
              <a:off x="5003800" y="4403725"/>
              <a:ext cx="52388" cy="46038"/>
            </a:xfrm>
            <a:custGeom>
              <a:avLst/>
              <a:gdLst>
                <a:gd name="T0" fmla="*/ 4 w 18"/>
                <a:gd name="T1" fmla="*/ 0 h 16"/>
                <a:gd name="T2" fmla="*/ 0 w 18"/>
                <a:gd name="T3" fmla="*/ 6 h 16"/>
                <a:gd name="T4" fmla="*/ 7 w 18"/>
                <a:gd name="T5" fmla="*/ 11 h 16"/>
                <a:gd name="T6" fmla="*/ 12 w 18"/>
                <a:gd name="T7" fmla="*/ 15 h 16"/>
                <a:gd name="T8" fmla="*/ 14 w 18"/>
                <a:gd name="T9" fmla="*/ 16 h 16"/>
                <a:gd name="T10" fmla="*/ 18 w 18"/>
                <a:gd name="T11" fmla="*/ 11 h 16"/>
                <a:gd name="T12" fmla="*/ 16 w 18"/>
                <a:gd name="T13" fmla="*/ 9 h 16"/>
                <a:gd name="T14" fmla="*/ 11 w 18"/>
                <a:gd name="T15" fmla="*/ 5 h 16"/>
                <a:gd name="T16" fmla="*/ 4 w 1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4"/>
                    <a:pt x="12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7" y="10"/>
                    <a:pt x="16" y="9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3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2537363" y="3889017"/>
            <a:ext cx="277699" cy="593140"/>
            <a:chOff x="4332288" y="3306763"/>
            <a:chExt cx="387350" cy="827088"/>
          </a:xfrm>
          <a:solidFill>
            <a:schemeClr val="bg1">
              <a:lumMod val="65000"/>
            </a:schemeClr>
          </a:solidFill>
        </p:grpSpPr>
        <p:sp>
          <p:nvSpPr>
            <p:cNvPr id="16" name="Freeform 205"/>
            <p:cNvSpPr/>
            <p:nvPr/>
          </p:nvSpPr>
          <p:spPr bwMode="auto">
            <a:xfrm>
              <a:off x="4672013" y="4078288"/>
              <a:ext cx="47625" cy="55563"/>
            </a:xfrm>
            <a:custGeom>
              <a:avLst/>
              <a:gdLst>
                <a:gd name="T0" fmla="*/ 5 w 16"/>
                <a:gd name="T1" fmla="*/ 0 h 19"/>
                <a:gd name="T2" fmla="*/ 0 w 16"/>
                <a:gd name="T3" fmla="*/ 4 h 19"/>
                <a:gd name="T4" fmla="*/ 5 w 16"/>
                <a:gd name="T5" fmla="*/ 12 h 19"/>
                <a:gd name="T6" fmla="*/ 9 w 16"/>
                <a:gd name="T7" fmla="*/ 16 h 19"/>
                <a:gd name="T8" fmla="*/ 11 w 16"/>
                <a:gd name="T9" fmla="*/ 19 h 19"/>
                <a:gd name="T10" fmla="*/ 16 w 16"/>
                <a:gd name="T11" fmla="*/ 14 h 19"/>
                <a:gd name="T12" fmla="*/ 14 w 16"/>
                <a:gd name="T13" fmla="*/ 12 h 19"/>
                <a:gd name="T14" fmla="*/ 11 w 16"/>
                <a:gd name="T15" fmla="*/ 7 h 19"/>
                <a:gd name="T16" fmla="*/ 5 w 16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5" y="12"/>
                  </a:cubicBezTo>
                  <a:cubicBezTo>
                    <a:pt x="6" y="13"/>
                    <a:pt x="8" y="15"/>
                    <a:pt x="9" y="16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3"/>
                    <a:pt x="14" y="12"/>
                  </a:cubicBezTo>
                  <a:cubicBezTo>
                    <a:pt x="13" y="11"/>
                    <a:pt x="12" y="9"/>
                    <a:pt x="11" y="7"/>
                  </a:cubicBezTo>
                  <a:cubicBezTo>
                    <a:pt x="8" y="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06"/>
            <p:cNvSpPr/>
            <p:nvPr/>
          </p:nvSpPr>
          <p:spPr bwMode="auto">
            <a:xfrm>
              <a:off x="4625975" y="4016375"/>
              <a:ext cx="46038" cy="55563"/>
            </a:xfrm>
            <a:custGeom>
              <a:avLst/>
              <a:gdLst>
                <a:gd name="T0" fmla="*/ 11 w 29"/>
                <a:gd name="T1" fmla="*/ 0 h 35"/>
                <a:gd name="T2" fmla="*/ 0 w 29"/>
                <a:gd name="T3" fmla="*/ 7 h 35"/>
                <a:gd name="T4" fmla="*/ 18 w 29"/>
                <a:gd name="T5" fmla="*/ 35 h 35"/>
                <a:gd name="T6" fmla="*/ 29 w 29"/>
                <a:gd name="T7" fmla="*/ 26 h 35"/>
                <a:gd name="T8" fmla="*/ 11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1" y="0"/>
                  </a:moveTo>
                  <a:lnTo>
                    <a:pt x="0" y="7"/>
                  </a:lnTo>
                  <a:lnTo>
                    <a:pt x="18" y="35"/>
                  </a:lnTo>
                  <a:lnTo>
                    <a:pt x="29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7"/>
            <p:cNvSpPr/>
            <p:nvPr/>
          </p:nvSpPr>
          <p:spPr bwMode="auto">
            <a:xfrm>
              <a:off x="4581525" y="3951288"/>
              <a:ext cx="47625" cy="55563"/>
            </a:xfrm>
            <a:custGeom>
              <a:avLst/>
              <a:gdLst>
                <a:gd name="T0" fmla="*/ 11 w 30"/>
                <a:gd name="T1" fmla="*/ 0 h 35"/>
                <a:gd name="T2" fmla="*/ 0 w 30"/>
                <a:gd name="T3" fmla="*/ 8 h 35"/>
                <a:gd name="T4" fmla="*/ 19 w 30"/>
                <a:gd name="T5" fmla="*/ 35 h 35"/>
                <a:gd name="T6" fmla="*/ 30 w 30"/>
                <a:gd name="T7" fmla="*/ 28 h 35"/>
                <a:gd name="T8" fmla="*/ 11 w 3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0"/>
                  </a:moveTo>
                  <a:lnTo>
                    <a:pt x="0" y="8"/>
                  </a:lnTo>
                  <a:lnTo>
                    <a:pt x="19" y="35"/>
                  </a:lnTo>
                  <a:lnTo>
                    <a:pt x="30" y="2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08"/>
            <p:cNvSpPr/>
            <p:nvPr/>
          </p:nvSpPr>
          <p:spPr bwMode="auto">
            <a:xfrm>
              <a:off x="4540250" y="3887788"/>
              <a:ext cx="44450" cy="52388"/>
            </a:xfrm>
            <a:custGeom>
              <a:avLst/>
              <a:gdLst>
                <a:gd name="T0" fmla="*/ 6 w 15"/>
                <a:gd name="T1" fmla="*/ 0 h 18"/>
                <a:gd name="T2" fmla="*/ 0 w 15"/>
                <a:gd name="T3" fmla="*/ 3 h 18"/>
                <a:gd name="T4" fmla="*/ 1 w 15"/>
                <a:gd name="T5" fmla="*/ 6 h 18"/>
                <a:gd name="T6" fmla="*/ 5 w 15"/>
                <a:gd name="T7" fmla="*/ 11 h 18"/>
                <a:gd name="T8" fmla="*/ 9 w 15"/>
                <a:gd name="T9" fmla="*/ 18 h 18"/>
                <a:gd name="T10" fmla="*/ 15 w 15"/>
                <a:gd name="T11" fmla="*/ 15 h 18"/>
                <a:gd name="T12" fmla="*/ 11 w 15"/>
                <a:gd name="T13" fmla="*/ 7 h 18"/>
                <a:gd name="T14" fmla="*/ 8 w 15"/>
                <a:gd name="T15" fmla="*/ 2 h 18"/>
                <a:gd name="T16" fmla="*/ 6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10" y="5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9"/>
            <p:cNvSpPr/>
            <p:nvPr/>
          </p:nvSpPr>
          <p:spPr bwMode="auto">
            <a:xfrm>
              <a:off x="4502150" y="3816350"/>
              <a:ext cx="44450" cy="5556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4 h 19"/>
                <a:gd name="T4" fmla="*/ 4 w 15"/>
                <a:gd name="T5" fmla="*/ 12 h 19"/>
                <a:gd name="T6" fmla="*/ 9 w 15"/>
                <a:gd name="T7" fmla="*/ 19 h 19"/>
                <a:gd name="T8" fmla="*/ 15 w 15"/>
                <a:gd name="T9" fmla="*/ 16 h 19"/>
                <a:gd name="T10" fmla="*/ 11 w 15"/>
                <a:gd name="T11" fmla="*/ 8 h 19"/>
                <a:gd name="T12" fmla="*/ 7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4" y="12"/>
                  </a:cubicBezTo>
                  <a:cubicBezTo>
                    <a:pt x="7" y="15"/>
                    <a:pt x="9" y="19"/>
                    <a:pt x="9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3" y="12"/>
                    <a:pt x="11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0"/>
            <p:cNvSpPr/>
            <p:nvPr/>
          </p:nvSpPr>
          <p:spPr bwMode="auto">
            <a:xfrm>
              <a:off x="4470400" y="3749675"/>
              <a:ext cx="41275" cy="55563"/>
            </a:xfrm>
            <a:custGeom>
              <a:avLst/>
              <a:gdLst>
                <a:gd name="T0" fmla="*/ 6 w 14"/>
                <a:gd name="T1" fmla="*/ 0 h 19"/>
                <a:gd name="T2" fmla="*/ 0 w 14"/>
                <a:gd name="T3" fmla="*/ 3 h 19"/>
                <a:gd name="T4" fmla="*/ 3 w 14"/>
                <a:gd name="T5" fmla="*/ 11 h 19"/>
                <a:gd name="T6" fmla="*/ 7 w 14"/>
                <a:gd name="T7" fmla="*/ 19 h 19"/>
                <a:gd name="T8" fmla="*/ 14 w 14"/>
                <a:gd name="T9" fmla="*/ 16 h 19"/>
                <a:gd name="T10" fmla="*/ 10 w 14"/>
                <a:gd name="T11" fmla="*/ 8 h 19"/>
                <a:gd name="T12" fmla="*/ 6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7"/>
                    <a:pt x="3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1"/>
            <p:cNvSpPr/>
            <p:nvPr/>
          </p:nvSpPr>
          <p:spPr bwMode="auto">
            <a:xfrm>
              <a:off x="4438650" y="3679825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3 w 13"/>
                <a:gd name="T5" fmla="*/ 11 h 19"/>
                <a:gd name="T6" fmla="*/ 6 w 13"/>
                <a:gd name="T7" fmla="*/ 16 h 19"/>
                <a:gd name="T8" fmla="*/ 7 w 13"/>
                <a:gd name="T9" fmla="*/ 19 h 19"/>
                <a:gd name="T10" fmla="*/ 13 w 13"/>
                <a:gd name="T11" fmla="*/ 16 h 19"/>
                <a:gd name="T12" fmla="*/ 12 w 13"/>
                <a:gd name="T13" fmla="*/ 13 h 19"/>
                <a:gd name="T14" fmla="*/ 10 w 13"/>
                <a:gd name="T15" fmla="*/ 8 h 19"/>
                <a:gd name="T16" fmla="*/ 7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6"/>
                    <a:pt x="3" y="11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2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2"/>
            <p:cNvSpPr/>
            <p:nvPr/>
          </p:nvSpPr>
          <p:spPr bwMode="auto">
            <a:xfrm>
              <a:off x="4408488" y="3605213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4 w 13"/>
                <a:gd name="T5" fmla="*/ 11 h 19"/>
                <a:gd name="T6" fmla="*/ 7 w 13"/>
                <a:gd name="T7" fmla="*/ 19 h 19"/>
                <a:gd name="T8" fmla="*/ 13 w 13"/>
                <a:gd name="T9" fmla="*/ 17 h 19"/>
                <a:gd name="T10" fmla="*/ 10 w 13"/>
                <a:gd name="T11" fmla="*/ 8 h 19"/>
                <a:gd name="T12" fmla="*/ 7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2"/>
                    <a:pt x="10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3"/>
            <p:cNvSpPr/>
            <p:nvPr/>
          </p:nvSpPr>
          <p:spPr bwMode="auto">
            <a:xfrm>
              <a:off x="4384675" y="3532188"/>
              <a:ext cx="34925" cy="55563"/>
            </a:xfrm>
            <a:custGeom>
              <a:avLst/>
              <a:gdLst>
                <a:gd name="T0" fmla="*/ 13 w 22"/>
                <a:gd name="T1" fmla="*/ 0 h 35"/>
                <a:gd name="T2" fmla="*/ 0 w 22"/>
                <a:gd name="T3" fmla="*/ 4 h 35"/>
                <a:gd name="T4" fmla="*/ 11 w 22"/>
                <a:gd name="T5" fmla="*/ 35 h 35"/>
                <a:gd name="T6" fmla="*/ 22 w 22"/>
                <a:gd name="T7" fmla="*/ 32 h 35"/>
                <a:gd name="T8" fmla="*/ 13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3" y="0"/>
                  </a:moveTo>
                  <a:lnTo>
                    <a:pt x="0" y="4"/>
                  </a:lnTo>
                  <a:lnTo>
                    <a:pt x="11" y="35"/>
                  </a:lnTo>
                  <a:lnTo>
                    <a:pt x="22" y="32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14"/>
            <p:cNvSpPr/>
            <p:nvPr/>
          </p:nvSpPr>
          <p:spPr bwMode="auto">
            <a:xfrm>
              <a:off x="4364038" y="34591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10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10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5"/>
            <p:cNvSpPr/>
            <p:nvPr/>
          </p:nvSpPr>
          <p:spPr bwMode="auto">
            <a:xfrm>
              <a:off x="4346575" y="33829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8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8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6"/>
            <p:cNvSpPr/>
            <p:nvPr/>
          </p:nvSpPr>
          <p:spPr bwMode="auto">
            <a:xfrm>
              <a:off x="4332288" y="3306763"/>
              <a:ext cx="30163" cy="55563"/>
            </a:xfrm>
            <a:custGeom>
              <a:avLst/>
              <a:gdLst>
                <a:gd name="T0" fmla="*/ 7 w 10"/>
                <a:gd name="T1" fmla="*/ 0 h 19"/>
                <a:gd name="T2" fmla="*/ 0 w 10"/>
                <a:gd name="T3" fmla="*/ 1 h 19"/>
                <a:gd name="T4" fmla="*/ 0 w 10"/>
                <a:gd name="T5" fmla="*/ 4 h 19"/>
                <a:gd name="T6" fmla="*/ 1 w 10"/>
                <a:gd name="T7" fmla="*/ 10 h 19"/>
                <a:gd name="T8" fmla="*/ 3 w 10"/>
                <a:gd name="T9" fmla="*/ 19 h 19"/>
                <a:gd name="T10" fmla="*/ 10 w 10"/>
                <a:gd name="T11" fmla="*/ 17 h 19"/>
                <a:gd name="T12" fmla="*/ 8 w 10"/>
                <a:gd name="T13" fmla="*/ 9 h 19"/>
                <a:gd name="T14" fmla="*/ 7 w 10"/>
                <a:gd name="T15" fmla="*/ 3 h 19"/>
                <a:gd name="T16" fmla="*/ 7 w 1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2" y="14"/>
                    <a:pt x="3" y="19"/>
                    <a:pt x="3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3"/>
                    <a:pt x="8" y="9"/>
                  </a:cubicBezTo>
                  <a:cubicBezTo>
                    <a:pt x="8" y="7"/>
                    <a:pt x="8" y="4"/>
                    <a:pt x="7" y="3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86"/>
          <p:cNvGrpSpPr/>
          <p:nvPr/>
        </p:nvGrpSpPr>
        <p:grpSpPr>
          <a:xfrm>
            <a:off x="2531671" y="2809756"/>
            <a:ext cx="360783" cy="729755"/>
            <a:chOff x="4324350" y="1801813"/>
            <a:chExt cx="503238" cy="1017588"/>
          </a:xfrm>
          <a:solidFill>
            <a:schemeClr val="bg1">
              <a:lumMod val="65000"/>
            </a:schemeClr>
          </a:solidFill>
        </p:grpSpPr>
        <p:sp>
          <p:nvSpPr>
            <p:cNvPr id="29" name="Freeform 223"/>
            <p:cNvSpPr/>
            <p:nvPr/>
          </p:nvSpPr>
          <p:spPr bwMode="auto">
            <a:xfrm>
              <a:off x="4324350" y="2763838"/>
              <a:ext cx="25400" cy="55563"/>
            </a:xfrm>
            <a:custGeom>
              <a:avLst/>
              <a:gdLst>
                <a:gd name="T0" fmla="*/ 16 w 16"/>
                <a:gd name="T1" fmla="*/ 2 h 35"/>
                <a:gd name="T2" fmla="*/ 3 w 16"/>
                <a:gd name="T3" fmla="*/ 0 h 35"/>
                <a:gd name="T4" fmla="*/ 0 w 16"/>
                <a:gd name="T5" fmla="*/ 33 h 35"/>
                <a:gd name="T6" fmla="*/ 12 w 16"/>
                <a:gd name="T7" fmla="*/ 35 h 35"/>
                <a:gd name="T8" fmla="*/ 16 w 16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6" y="2"/>
                  </a:moveTo>
                  <a:lnTo>
                    <a:pt x="3" y="0"/>
                  </a:lnTo>
                  <a:lnTo>
                    <a:pt x="0" y="33"/>
                  </a:lnTo>
                  <a:lnTo>
                    <a:pt x="12" y="35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4"/>
            <p:cNvSpPr/>
            <p:nvPr/>
          </p:nvSpPr>
          <p:spPr bwMode="auto">
            <a:xfrm>
              <a:off x="4332288" y="2687638"/>
              <a:ext cx="30163" cy="55563"/>
            </a:xfrm>
            <a:custGeom>
              <a:avLst/>
              <a:gdLst>
                <a:gd name="T0" fmla="*/ 19 w 19"/>
                <a:gd name="T1" fmla="*/ 2 h 35"/>
                <a:gd name="T2" fmla="*/ 6 w 19"/>
                <a:gd name="T3" fmla="*/ 0 h 35"/>
                <a:gd name="T4" fmla="*/ 0 w 19"/>
                <a:gd name="T5" fmla="*/ 33 h 35"/>
                <a:gd name="T6" fmla="*/ 13 w 19"/>
                <a:gd name="T7" fmla="*/ 35 h 35"/>
                <a:gd name="T8" fmla="*/ 19 w 1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9" y="2"/>
                  </a:moveTo>
                  <a:lnTo>
                    <a:pt x="6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5"/>
            <p:cNvSpPr/>
            <p:nvPr/>
          </p:nvSpPr>
          <p:spPr bwMode="auto">
            <a:xfrm>
              <a:off x="4346575" y="2611438"/>
              <a:ext cx="33338" cy="55563"/>
            </a:xfrm>
            <a:custGeom>
              <a:avLst/>
              <a:gdLst>
                <a:gd name="T0" fmla="*/ 21 w 21"/>
                <a:gd name="T1" fmla="*/ 4 h 35"/>
                <a:gd name="T2" fmla="*/ 8 w 21"/>
                <a:gd name="T3" fmla="*/ 0 h 35"/>
                <a:gd name="T4" fmla="*/ 0 w 21"/>
                <a:gd name="T5" fmla="*/ 31 h 35"/>
                <a:gd name="T6" fmla="*/ 13 w 21"/>
                <a:gd name="T7" fmla="*/ 35 h 35"/>
                <a:gd name="T8" fmla="*/ 21 w 21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4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3" y="35"/>
                  </a:ln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26"/>
            <p:cNvSpPr/>
            <p:nvPr/>
          </p:nvSpPr>
          <p:spPr bwMode="auto">
            <a:xfrm>
              <a:off x="4364038" y="2535238"/>
              <a:ext cx="36513" cy="55563"/>
            </a:xfrm>
            <a:custGeom>
              <a:avLst/>
              <a:gdLst>
                <a:gd name="T0" fmla="*/ 23 w 23"/>
                <a:gd name="T1" fmla="*/ 4 h 35"/>
                <a:gd name="T2" fmla="*/ 10 w 23"/>
                <a:gd name="T3" fmla="*/ 0 h 35"/>
                <a:gd name="T4" fmla="*/ 0 w 23"/>
                <a:gd name="T5" fmla="*/ 33 h 35"/>
                <a:gd name="T6" fmla="*/ 13 w 23"/>
                <a:gd name="T7" fmla="*/ 35 h 35"/>
                <a:gd name="T8" fmla="*/ 23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4"/>
                  </a:moveTo>
                  <a:lnTo>
                    <a:pt x="10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27"/>
            <p:cNvSpPr/>
            <p:nvPr/>
          </p:nvSpPr>
          <p:spPr bwMode="auto">
            <a:xfrm>
              <a:off x="4387850" y="2462213"/>
              <a:ext cx="34925" cy="55563"/>
            </a:xfrm>
            <a:custGeom>
              <a:avLst/>
              <a:gdLst>
                <a:gd name="T0" fmla="*/ 12 w 12"/>
                <a:gd name="T1" fmla="*/ 2 h 19"/>
                <a:gd name="T2" fmla="*/ 5 w 12"/>
                <a:gd name="T3" fmla="*/ 0 h 19"/>
                <a:gd name="T4" fmla="*/ 2 w 12"/>
                <a:gd name="T5" fmla="*/ 8 h 19"/>
                <a:gd name="T6" fmla="*/ 0 w 12"/>
                <a:gd name="T7" fmla="*/ 14 h 19"/>
                <a:gd name="T8" fmla="*/ 0 w 12"/>
                <a:gd name="T9" fmla="*/ 17 h 19"/>
                <a:gd name="T10" fmla="*/ 6 w 12"/>
                <a:gd name="T11" fmla="*/ 19 h 19"/>
                <a:gd name="T12" fmla="*/ 7 w 12"/>
                <a:gd name="T13" fmla="*/ 16 h 19"/>
                <a:gd name="T14" fmla="*/ 9 w 12"/>
                <a:gd name="T15" fmla="*/ 11 h 19"/>
                <a:gd name="T16" fmla="*/ 12 w 12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4"/>
                    <a:pt x="2" y="8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6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11" y="6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4411663" y="2389188"/>
              <a:ext cx="38100" cy="55563"/>
            </a:xfrm>
            <a:custGeom>
              <a:avLst/>
              <a:gdLst>
                <a:gd name="T0" fmla="*/ 13 w 13"/>
                <a:gd name="T1" fmla="*/ 3 h 19"/>
                <a:gd name="T2" fmla="*/ 6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7 w 13"/>
                <a:gd name="T11" fmla="*/ 19 h 19"/>
                <a:gd name="T12" fmla="*/ 8 w 13"/>
                <a:gd name="T13" fmla="*/ 16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4"/>
                    <a:pt x="3" y="8"/>
                  </a:cubicBezTo>
                  <a:cubicBezTo>
                    <a:pt x="2" y="10"/>
                    <a:pt x="2" y="12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8"/>
                    <a:pt x="8" y="16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29"/>
            <p:cNvSpPr/>
            <p:nvPr/>
          </p:nvSpPr>
          <p:spPr bwMode="auto">
            <a:xfrm>
              <a:off x="4440238" y="2314575"/>
              <a:ext cx="38100" cy="57150"/>
            </a:xfrm>
            <a:custGeom>
              <a:avLst/>
              <a:gdLst>
                <a:gd name="T0" fmla="*/ 13 w 13"/>
                <a:gd name="T1" fmla="*/ 3 h 19"/>
                <a:gd name="T2" fmla="*/ 7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6 w 13"/>
                <a:gd name="T11" fmla="*/ 19 h 19"/>
                <a:gd name="T12" fmla="*/ 7 w 13"/>
                <a:gd name="T13" fmla="*/ 17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4"/>
                    <a:pt x="3" y="8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0"/>
            <p:cNvSpPr/>
            <p:nvPr/>
          </p:nvSpPr>
          <p:spPr bwMode="auto">
            <a:xfrm>
              <a:off x="4470400" y="2244725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8 w 15"/>
                <a:gd name="T3" fmla="*/ 0 h 19"/>
                <a:gd name="T4" fmla="*/ 4 w 15"/>
                <a:gd name="T5" fmla="*/ 8 h 19"/>
                <a:gd name="T6" fmla="*/ 0 w 15"/>
                <a:gd name="T7" fmla="*/ 16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8"/>
                  </a:cubicBezTo>
                  <a:cubicBezTo>
                    <a:pt x="2" y="12"/>
                    <a:pt x="0" y="16"/>
                    <a:pt x="0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1"/>
            <p:cNvSpPr/>
            <p:nvPr/>
          </p:nvSpPr>
          <p:spPr bwMode="auto">
            <a:xfrm>
              <a:off x="4505325" y="2178050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4 w 15"/>
                <a:gd name="T5" fmla="*/ 7 h 19"/>
                <a:gd name="T6" fmla="*/ 0 w 15"/>
                <a:gd name="T7" fmla="*/ 15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4"/>
                    <a:pt x="4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2"/>
            <p:cNvSpPr/>
            <p:nvPr/>
          </p:nvSpPr>
          <p:spPr bwMode="auto">
            <a:xfrm>
              <a:off x="4543425" y="2109788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8 w 15"/>
                <a:gd name="T5" fmla="*/ 2 h 19"/>
                <a:gd name="T6" fmla="*/ 5 w 15"/>
                <a:gd name="T7" fmla="*/ 7 h 19"/>
                <a:gd name="T8" fmla="*/ 0 w 15"/>
                <a:gd name="T9" fmla="*/ 15 h 19"/>
                <a:gd name="T10" fmla="*/ 6 w 15"/>
                <a:gd name="T11" fmla="*/ 19 h 19"/>
                <a:gd name="T12" fmla="*/ 11 w 15"/>
                <a:gd name="T13" fmla="*/ 11 h 19"/>
                <a:gd name="T14" fmla="*/ 14 w 15"/>
                <a:gd name="T15" fmla="*/ 6 h 19"/>
                <a:gd name="T16" fmla="*/ 15 w 15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7" y="3"/>
                    <a:pt x="6" y="5"/>
                    <a:pt x="5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1"/>
                  </a:cubicBezTo>
                  <a:cubicBezTo>
                    <a:pt x="12" y="9"/>
                    <a:pt x="13" y="7"/>
                    <a:pt x="14" y="6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3"/>
            <p:cNvSpPr/>
            <p:nvPr/>
          </p:nvSpPr>
          <p:spPr bwMode="auto">
            <a:xfrm>
              <a:off x="4584700" y="2043113"/>
              <a:ext cx="46038" cy="55563"/>
            </a:xfrm>
            <a:custGeom>
              <a:avLst/>
              <a:gdLst>
                <a:gd name="T0" fmla="*/ 16 w 16"/>
                <a:gd name="T1" fmla="*/ 4 h 19"/>
                <a:gd name="T2" fmla="*/ 10 w 16"/>
                <a:gd name="T3" fmla="*/ 0 h 19"/>
                <a:gd name="T4" fmla="*/ 5 w 16"/>
                <a:gd name="T5" fmla="*/ 8 h 19"/>
                <a:gd name="T6" fmla="*/ 0 w 16"/>
                <a:gd name="T7" fmla="*/ 15 h 19"/>
                <a:gd name="T8" fmla="*/ 6 w 16"/>
                <a:gd name="T9" fmla="*/ 19 h 19"/>
                <a:gd name="T10" fmla="*/ 11 w 16"/>
                <a:gd name="T11" fmla="*/ 12 h 19"/>
                <a:gd name="T12" fmla="*/ 16 w 16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7" y="4"/>
                    <a:pt x="5" y="8"/>
                  </a:cubicBezTo>
                  <a:cubicBezTo>
                    <a:pt x="2" y="12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2"/>
                  </a:cubicBezTo>
                  <a:cubicBezTo>
                    <a:pt x="13" y="8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34"/>
            <p:cNvSpPr/>
            <p:nvPr/>
          </p:nvSpPr>
          <p:spPr bwMode="auto">
            <a:xfrm>
              <a:off x="4629150" y="1981200"/>
              <a:ext cx="46038" cy="52388"/>
            </a:xfrm>
            <a:custGeom>
              <a:avLst/>
              <a:gdLst>
                <a:gd name="T0" fmla="*/ 16 w 16"/>
                <a:gd name="T1" fmla="*/ 4 h 18"/>
                <a:gd name="T2" fmla="*/ 10 w 16"/>
                <a:gd name="T3" fmla="*/ 0 h 18"/>
                <a:gd name="T4" fmla="*/ 9 w 16"/>
                <a:gd name="T5" fmla="*/ 2 h 18"/>
                <a:gd name="T6" fmla="*/ 5 w 16"/>
                <a:gd name="T7" fmla="*/ 7 h 18"/>
                <a:gd name="T8" fmla="*/ 0 w 16"/>
                <a:gd name="T9" fmla="*/ 14 h 18"/>
                <a:gd name="T10" fmla="*/ 6 w 16"/>
                <a:gd name="T11" fmla="*/ 18 h 18"/>
                <a:gd name="T12" fmla="*/ 11 w 16"/>
                <a:gd name="T13" fmla="*/ 11 h 18"/>
                <a:gd name="T14" fmla="*/ 14 w 16"/>
                <a:gd name="T15" fmla="*/ 6 h 18"/>
                <a:gd name="T16" fmla="*/ 16 w 16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8" y="15"/>
                    <a:pt x="11" y="11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35"/>
            <p:cNvSpPr/>
            <p:nvPr/>
          </p:nvSpPr>
          <p:spPr bwMode="auto">
            <a:xfrm>
              <a:off x="4675188" y="1919288"/>
              <a:ext cx="47625" cy="52388"/>
            </a:xfrm>
            <a:custGeom>
              <a:avLst/>
              <a:gdLst>
                <a:gd name="T0" fmla="*/ 30 w 30"/>
                <a:gd name="T1" fmla="*/ 7 h 33"/>
                <a:gd name="T2" fmla="*/ 20 w 30"/>
                <a:gd name="T3" fmla="*/ 0 h 33"/>
                <a:gd name="T4" fmla="*/ 0 w 30"/>
                <a:gd name="T5" fmla="*/ 26 h 33"/>
                <a:gd name="T6" fmla="*/ 9 w 30"/>
                <a:gd name="T7" fmla="*/ 33 h 33"/>
                <a:gd name="T8" fmla="*/ 30 w 3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30" y="7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9" y="33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36"/>
            <p:cNvSpPr/>
            <p:nvPr/>
          </p:nvSpPr>
          <p:spPr bwMode="auto">
            <a:xfrm>
              <a:off x="4725988" y="1860550"/>
              <a:ext cx="49213" cy="52388"/>
            </a:xfrm>
            <a:custGeom>
              <a:avLst/>
              <a:gdLst>
                <a:gd name="T0" fmla="*/ 31 w 31"/>
                <a:gd name="T1" fmla="*/ 7 h 33"/>
                <a:gd name="T2" fmla="*/ 20 w 31"/>
                <a:gd name="T3" fmla="*/ 0 h 33"/>
                <a:gd name="T4" fmla="*/ 0 w 31"/>
                <a:gd name="T5" fmla="*/ 24 h 33"/>
                <a:gd name="T6" fmla="*/ 9 w 31"/>
                <a:gd name="T7" fmla="*/ 33 h 33"/>
                <a:gd name="T8" fmla="*/ 31 w 31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7"/>
                  </a:moveTo>
                  <a:lnTo>
                    <a:pt x="20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37"/>
            <p:cNvSpPr/>
            <p:nvPr/>
          </p:nvSpPr>
          <p:spPr bwMode="auto">
            <a:xfrm>
              <a:off x="4775200" y="1801813"/>
              <a:ext cx="52388" cy="52388"/>
            </a:xfrm>
            <a:custGeom>
              <a:avLst/>
              <a:gdLst>
                <a:gd name="T0" fmla="*/ 33 w 33"/>
                <a:gd name="T1" fmla="*/ 9 h 33"/>
                <a:gd name="T2" fmla="*/ 24 w 33"/>
                <a:gd name="T3" fmla="*/ 0 h 33"/>
                <a:gd name="T4" fmla="*/ 0 w 33"/>
                <a:gd name="T5" fmla="*/ 24 h 33"/>
                <a:gd name="T6" fmla="*/ 9 w 33"/>
                <a:gd name="T7" fmla="*/ 33 h 33"/>
                <a:gd name="T8" fmla="*/ 33 w 33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03"/>
          <p:cNvGrpSpPr/>
          <p:nvPr/>
        </p:nvGrpSpPr>
        <p:grpSpPr>
          <a:xfrm>
            <a:off x="2894731" y="2439753"/>
            <a:ext cx="838789" cy="367724"/>
            <a:chOff x="4830763" y="1285875"/>
            <a:chExt cx="1169988" cy="512763"/>
          </a:xfrm>
          <a:solidFill>
            <a:schemeClr val="bg1">
              <a:lumMod val="65000"/>
            </a:schemeClr>
          </a:solidFill>
        </p:grpSpPr>
        <p:sp>
          <p:nvSpPr>
            <p:cNvPr id="45" name="Freeform 238"/>
            <p:cNvSpPr/>
            <p:nvPr/>
          </p:nvSpPr>
          <p:spPr bwMode="auto">
            <a:xfrm>
              <a:off x="4830763" y="1749425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4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9"/>
            <p:cNvSpPr/>
            <p:nvPr/>
          </p:nvSpPr>
          <p:spPr bwMode="auto">
            <a:xfrm>
              <a:off x="4886325" y="1697038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6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6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0"/>
            <p:cNvSpPr/>
            <p:nvPr/>
          </p:nvSpPr>
          <p:spPr bwMode="auto">
            <a:xfrm>
              <a:off x="4945063" y="1646238"/>
              <a:ext cx="55563" cy="50800"/>
            </a:xfrm>
            <a:custGeom>
              <a:avLst/>
              <a:gdLst>
                <a:gd name="T0" fmla="*/ 35 w 35"/>
                <a:gd name="T1" fmla="*/ 11 h 32"/>
                <a:gd name="T2" fmla="*/ 26 w 35"/>
                <a:gd name="T3" fmla="*/ 0 h 32"/>
                <a:gd name="T4" fmla="*/ 0 w 35"/>
                <a:gd name="T5" fmla="*/ 20 h 32"/>
                <a:gd name="T6" fmla="*/ 9 w 35"/>
                <a:gd name="T7" fmla="*/ 32 h 32"/>
                <a:gd name="T8" fmla="*/ 35 w 35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1"/>
                  </a:moveTo>
                  <a:lnTo>
                    <a:pt x="26" y="0"/>
                  </a:lnTo>
                  <a:lnTo>
                    <a:pt x="0" y="20"/>
                  </a:lnTo>
                  <a:lnTo>
                    <a:pt x="9" y="32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1"/>
            <p:cNvSpPr/>
            <p:nvPr/>
          </p:nvSpPr>
          <p:spPr bwMode="auto">
            <a:xfrm>
              <a:off x="5006975" y="1600200"/>
              <a:ext cx="55563" cy="49213"/>
            </a:xfrm>
            <a:custGeom>
              <a:avLst/>
              <a:gdLst>
                <a:gd name="T0" fmla="*/ 35 w 35"/>
                <a:gd name="T1" fmla="*/ 11 h 31"/>
                <a:gd name="T2" fmla="*/ 28 w 35"/>
                <a:gd name="T3" fmla="*/ 0 h 31"/>
                <a:gd name="T4" fmla="*/ 0 w 35"/>
                <a:gd name="T5" fmla="*/ 20 h 31"/>
                <a:gd name="T6" fmla="*/ 9 w 35"/>
                <a:gd name="T7" fmla="*/ 31 h 31"/>
                <a:gd name="T8" fmla="*/ 35 w 35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1"/>
                  </a:moveTo>
                  <a:lnTo>
                    <a:pt x="28" y="0"/>
                  </a:lnTo>
                  <a:lnTo>
                    <a:pt x="0" y="20"/>
                  </a:lnTo>
                  <a:lnTo>
                    <a:pt x="9" y="31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2"/>
            <p:cNvSpPr/>
            <p:nvPr/>
          </p:nvSpPr>
          <p:spPr bwMode="auto">
            <a:xfrm>
              <a:off x="5070475" y="1558925"/>
              <a:ext cx="57150" cy="42863"/>
            </a:xfrm>
            <a:custGeom>
              <a:avLst/>
              <a:gdLst>
                <a:gd name="T0" fmla="*/ 19 w 19"/>
                <a:gd name="T1" fmla="*/ 6 h 15"/>
                <a:gd name="T2" fmla="*/ 15 w 19"/>
                <a:gd name="T3" fmla="*/ 0 h 15"/>
                <a:gd name="T4" fmla="*/ 8 w 19"/>
                <a:gd name="T5" fmla="*/ 4 h 15"/>
                <a:gd name="T6" fmla="*/ 2 w 19"/>
                <a:gd name="T7" fmla="*/ 8 h 15"/>
                <a:gd name="T8" fmla="*/ 0 w 19"/>
                <a:gd name="T9" fmla="*/ 9 h 15"/>
                <a:gd name="T10" fmla="*/ 4 w 19"/>
                <a:gd name="T11" fmla="*/ 15 h 15"/>
                <a:gd name="T12" fmla="*/ 6 w 19"/>
                <a:gd name="T13" fmla="*/ 14 h 15"/>
                <a:gd name="T14" fmla="*/ 11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8" y="13"/>
                    <a:pt x="10" y="12"/>
                    <a:pt x="11" y="10"/>
                  </a:cubicBezTo>
                  <a:cubicBezTo>
                    <a:pt x="15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43"/>
            <p:cNvSpPr/>
            <p:nvPr/>
          </p:nvSpPr>
          <p:spPr bwMode="auto">
            <a:xfrm>
              <a:off x="5135563" y="15176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0 w 19"/>
                <a:gd name="T7" fmla="*/ 9 h 15"/>
                <a:gd name="T8" fmla="*/ 4 w 19"/>
                <a:gd name="T9" fmla="*/ 15 h 15"/>
                <a:gd name="T10" fmla="*/ 12 w 19"/>
                <a:gd name="T11" fmla="*/ 10 h 15"/>
                <a:gd name="T12" fmla="*/ 19 w 19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8" y="12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44"/>
            <p:cNvSpPr/>
            <p:nvPr/>
          </p:nvSpPr>
          <p:spPr bwMode="auto">
            <a:xfrm>
              <a:off x="5203825" y="14795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3 w 19"/>
                <a:gd name="T7" fmla="*/ 7 h 15"/>
                <a:gd name="T8" fmla="*/ 0 w 19"/>
                <a:gd name="T9" fmla="*/ 8 h 15"/>
                <a:gd name="T10" fmla="*/ 4 w 19"/>
                <a:gd name="T11" fmla="*/ 15 h 15"/>
                <a:gd name="T12" fmla="*/ 6 w 19"/>
                <a:gd name="T13" fmla="*/ 13 h 15"/>
                <a:gd name="T14" fmla="*/ 12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8" y="12"/>
                    <a:pt x="10" y="11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45"/>
            <p:cNvSpPr/>
            <p:nvPr/>
          </p:nvSpPr>
          <p:spPr bwMode="auto">
            <a:xfrm>
              <a:off x="5273675" y="1444625"/>
              <a:ext cx="55563" cy="41275"/>
            </a:xfrm>
            <a:custGeom>
              <a:avLst/>
              <a:gdLst>
                <a:gd name="T0" fmla="*/ 19 w 19"/>
                <a:gd name="T1" fmla="*/ 7 h 14"/>
                <a:gd name="T2" fmla="*/ 16 w 19"/>
                <a:gd name="T3" fmla="*/ 0 h 14"/>
                <a:gd name="T4" fmla="*/ 8 w 19"/>
                <a:gd name="T5" fmla="*/ 4 h 14"/>
                <a:gd name="T6" fmla="*/ 0 w 19"/>
                <a:gd name="T7" fmla="*/ 8 h 14"/>
                <a:gd name="T8" fmla="*/ 3 w 19"/>
                <a:gd name="T9" fmla="*/ 14 h 14"/>
                <a:gd name="T10" fmla="*/ 11 w 19"/>
                <a:gd name="T11" fmla="*/ 10 h 14"/>
                <a:gd name="T12" fmla="*/ 19 w 19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46"/>
            <p:cNvSpPr/>
            <p:nvPr/>
          </p:nvSpPr>
          <p:spPr bwMode="auto">
            <a:xfrm>
              <a:off x="5343525" y="1414463"/>
              <a:ext cx="55563" cy="38100"/>
            </a:xfrm>
            <a:custGeom>
              <a:avLst/>
              <a:gdLst>
                <a:gd name="T0" fmla="*/ 19 w 19"/>
                <a:gd name="T1" fmla="*/ 6 h 13"/>
                <a:gd name="T2" fmla="*/ 17 w 19"/>
                <a:gd name="T3" fmla="*/ 0 h 13"/>
                <a:gd name="T4" fmla="*/ 14 w 19"/>
                <a:gd name="T5" fmla="*/ 1 h 13"/>
                <a:gd name="T6" fmla="*/ 8 w 19"/>
                <a:gd name="T7" fmla="*/ 3 h 13"/>
                <a:gd name="T8" fmla="*/ 0 w 19"/>
                <a:gd name="T9" fmla="*/ 7 h 13"/>
                <a:gd name="T10" fmla="*/ 3 w 19"/>
                <a:gd name="T11" fmla="*/ 13 h 13"/>
                <a:gd name="T12" fmla="*/ 11 w 19"/>
                <a:gd name="T13" fmla="*/ 9 h 13"/>
                <a:gd name="T14" fmla="*/ 17 w 19"/>
                <a:gd name="T15" fmla="*/ 7 h 13"/>
                <a:gd name="T16" fmla="*/ 19 w 19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2" y="1"/>
                    <a:pt x="10" y="2"/>
                    <a:pt x="8" y="3"/>
                  </a:cubicBezTo>
                  <a:cubicBezTo>
                    <a:pt x="4" y="5"/>
                    <a:pt x="0" y="7"/>
                    <a:pt x="0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7" y="11"/>
                    <a:pt x="11" y="9"/>
                  </a:cubicBezTo>
                  <a:cubicBezTo>
                    <a:pt x="13" y="9"/>
                    <a:pt x="15" y="8"/>
                    <a:pt x="17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47"/>
            <p:cNvSpPr/>
            <p:nvPr/>
          </p:nvSpPr>
          <p:spPr bwMode="auto">
            <a:xfrm>
              <a:off x="5416550" y="1385888"/>
              <a:ext cx="57150" cy="38100"/>
            </a:xfrm>
            <a:custGeom>
              <a:avLst/>
              <a:gdLst>
                <a:gd name="T0" fmla="*/ 19 w 19"/>
                <a:gd name="T1" fmla="*/ 7 h 13"/>
                <a:gd name="T2" fmla="*/ 16 w 19"/>
                <a:gd name="T3" fmla="*/ 0 h 13"/>
                <a:gd name="T4" fmla="*/ 8 w 19"/>
                <a:gd name="T5" fmla="*/ 3 h 13"/>
                <a:gd name="T6" fmla="*/ 0 w 19"/>
                <a:gd name="T7" fmla="*/ 6 h 13"/>
                <a:gd name="T8" fmla="*/ 2 w 19"/>
                <a:gd name="T9" fmla="*/ 13 h 13"/>
                <a:gd name="T10" fmla="*/ 11 w 19"/>
                <a:gd name="T11" fmla="*/ 10 h 13"/>
                <a:gd name="T12" fmla="*/ 19 w 19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3"/>
                  </a:cubicBezTo>
                  <a:cubicBezTo>
                    <a:pt x="4" y="5"/>
                    <a:pt x="0" y="6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6" y="11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8"/>
            <p:cNvSpPr/>
            <p:nvPr/>
          </p:nvSpPr>
          <p:spPr bwMode="auto">
            <a:xfrm>
              <a:off x="5491163" y="1362075"/>
              <a:ext cx="55563" cy="34925"/>
            </a:xfrm>
            <a:custGeom>
              <a:avLst/>
              <a:gdLst>
                <a:gd name="T0" fmla="*/ 19 w 19"/>
                <a:gd name="T1" fmla="*/ 6 h 12"/>
                <a:gd name="T2" fmla="*/ 17 w 19"/>
                <a:gd name="T3" fmla="*/ 0 h 12"/>
                <a:gd name="T4" fmla="*/ 14 w 19"/>
                <a:gd name="T5" fmla="*/ 0 h 12"/>
                <a:gd name="T6" fmla="*/ 8 w 19"/>
                <a:gd name="T7" fmla="*/ 2 h 12"/>
                <a:gd name="T8" fmla="*/ 0 w 19"/>
                <a:gd name="T9" fmla="*/ 5 h 12"/>
                <a:gd name="T10" fmla="*/ 2 w 19"/>
                <a:gd name="T11" fmla="*/ 12 h 12"/>
                <a:gd name="T12" fmla="*/ 10 w 19"/>
                <a:gd name="T13" fmla="*/ 9 h 12"/>
                <a:gd name="T14" fmla="*/ 16 w 19"/>
                <a:gd name="T15" fmla="*/ 7 h 12"/>
                <a:gd name="T16" fmla="*/ 19 w 1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2" y="1"/>
                    <a:pt x="10" y="2"/>
                    <a:pt x="8" y="2"/>
                  </a:cubicBezTo>
                  <a:cubicBezTo>
                    <a:pt x="4" y="4"/>
                    <a:pt x="0" y="5"/>
                    <a:pt x="0" y="5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6" y="10"/>
                    <a:pt x="10" y="9"/>
                  </a:cubicBezTo>
                  <a:cubicBezTo>
                    <a:pt x="12" y="8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49"/>
            <p:cNvSpPr/>
            <p:nvPr/>
          </p:nvSpPr>
          <p:spPr bwMode="auto">
            <a:xfrm>
              <a:off x="5564188" y="1338263"/>
              <a:ext cx="55563" cy="34925"/>
            </a:xfrm>
            <a:custGeom>
              <a:avLst/>
              <a:gdLst>
                <a:gd name="T0" fmla="*/ 35 w 35"/>
                <a:gd name="T1" fmla="*/ 13 h 22"/>
                <a:gd name="T2" fmla="*/ 31 w 35"/>
                <a:gd name="T3" fmla="*/ 0 h 22"/>
                <a:gd name="T4" fmla="*/ 0 w 35"/>
                <a:gd name="T5" fmla="*/ 9 h 22"/>
                <a:gd name="T6" fmla="*/ 3 w 35"/>
                <a:gd name="T7" fmla="*/ 22 h 22"/>
                <a:gd name="T8" fmla="*/ 35 w 35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5" y="13"/>
                  </a:moveTo>
                  <a:lnTo>
                    <a:pt x="31" y="0"/>
                  </a:lnTo>
                  <a:lnTo>
                    <a:pt x="0" y="9"/>
                  </a:lnTo>
                  <a:lnTo>
                    <a:pt x="3" y="22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0"/>
            <p:cNvSpPr/>
            <p:nvPr/>
          </p:nvSpPr>
          <p:spPr bwMode="auto">
            <a:xfrm>
              <a:off x="5640388" y="1320800"/>
              <a:ext cx="55563" cy="31750"/>
            </a:xfrm>
            <a:custGeom>
              <a:avLst/>
              <a:gdLst>
                <a:gd name="T0" fmla="*/ 35 w 35"/>
                <a:gd name="T1" fmla="*/ 13 h 20"/>
                <a:gd name="T2" fmla="*/ 31 w 35"/>
                <a:gd name="T3" fmla="*/ 0 h 20"/>
                <a:gd name="T4" fmla="*/ 0 w 35"/>
                <a:gd name="T5" fmla="*/ 7 h 20"/>
                <a:gd name="T6" fmla="*/ 3 w 35"/>
                <a:gd name="T7" fmla="*/ 20 h 20"/>
                <a:gd name="T8" fmla="*/ 35 w 35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5" y="13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3" y="20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1"/>
            <p:cNvSpPr/>
            <p:nvPr/>
          </p:nvSpPr>
          <p:spPr bwMode="auto">
            <a:xfrm>
              <a:off x="5716588" y="1306513"/>
              <a:ext cx="55563" cy="28575"/>
            </a:xfrm>
            <a:custGeom>
              <a:avLst/>
              <a:gdLst>
                <a:gd name="T0" fmla="*/ 35 w 35"/>
                <a:gd name="T1" fmla="*/ 13 h 18"/>
                <a:gd name="T2" fmla="*/ 33 w 35"/>
                <a:gd name="T3" fmla="*/ 0 h 18"/>
                <a:gd name="T4" fmla="*/ 0 w 35"/>
                <a:gd name="T5" fmla="*/ 5 h 18"/>
                <a:gd name="T6" fmla="*/ 2 w 35"/>
                <a:gd name="T7" fmla="*/ 18 h 18"/>
                <a:gd name="T8" fmla="*/ 35 w 35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5" y="13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2"/>
            <p:cNvSpPr/>
            <p:nvPr/>
          </p:nvSpPr>
          <p:spPr bwMode="auto">
            <a:xfrm>
              <a:off x="5792788" y="1296988"/>
              <a:ext cx="55563" cy="26988"/>
            </a:xfrm>
            <a:custGeom>
              <a:avLst/>
              <a:gdLst>
                <a:gd name="T0" fmla="*/ 35 w 35"/>
                <a:gd name="T1" fmla="*/ 13 h 17"/>
                <a:gd name="T2" fmla="*/ 33 w 35"/>
                <a:gd name="T3" fmla="*/ 0 h 17"/>
                <a:gd name="T4" fmla="*/ 0 w 35"/>
                <a:gd name="T5" fmla="*/ 4 h 17"/>
                <a:gd name="T6" fmla="*/ 2 w 35"/>
                <a:gd name="T7" fmla="*/ 17 h 17"/>
                <a:gd name="T8" fmla="*/ 35 w 3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3"/>
                  </a:moveTo>
                  <a:lnTo>
                    <a:pt x="33" y="0"/>
                  </a:lnTo>
                  <a:lnTo>
                    <a:pt x="0" y="4"/>
                  </a:lnTo>
                  <a:lnTo>
                    <a:pt x="2" y="17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53"/>
            <p:cNvSpPr/>
            <p:nvPr/>
          </p:nvSpPr>
          <p:spPr bwMode="auto">
            <a:xfrm>
              <a:off x="5872163" y="1289050"/>
              <a:ext cx="52388" cy="25400"/>
            </a:xfrm>
            <a:custGeom>
              <a:avLst/>
              <a:gdLst>
                <a:gd name="T0" fmla="*/ 18 w 18"/>
                <a:gd name="T1" fmla="*/ 7 h 9"/>
                <a:gd name="T2" fmla="*/ 17 w 18"/>
                <a:gd name="T3" fmla="*/ 0 h 9"/>
                <a:gd name="T4" fmla="*/ 9 w 18"/>
                <a:gd name="T5" fmla="*/ 1 h 9"/>
                <a:gd name="T6" fmla="*/ 2 w 18"/>
                <a:gd name="T7" fmla="*/ 1 h 9"/>
                <a:gd name="T8" fmla="*/ 0 w 18"/>
                <a:gd name="T9" fmla="*/ 2 h 9"/>
                <a:gd name="T10" fmla="*/ 0 w 18"/>
                <a:gd name="T11" fmla="*/ 9 h 9"/>
                <a:gd name="T12" fmla="*/ 3 w 18"/>
                <a:gd name="T13" fmla="*/ 8 h 9"/>
                <a:gd name="T14" fmla="*/ 9 w 18"/>
                <a:gd name="T15" fmla="*/ 8 h 9"/>
                <a:gd name="T16" fmla="*/ 18 w 18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8" y="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3" y="0"/>
                    <a:pt x="9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4" y="8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4"/>
            <p:cNvSpPr/>
            <p:nvPr/>
          </p:nvSpPr>
          <p:spPr bwMode="auto">
            <a:xfrm>
              <a:off x="5948363" y="1285875"/>
              <a:ext cx="52388" cy="23813"/>
            </a:xfrm>
            <a:custGeom>
              <a:avLst/>
              <a:gdLst>
                <a:gd name="T0" fmla="*/ 18 w 18"/>
                <a:gd name="T1" fmla="*/ 7 h 8"/>
                <a:gd name="T2" fmla="*/ 18 w 18"/>
                <a:gd name="T3" fmla="*/ 0 h 8"/>
                <a:gd name="T4" fmla="*/ 9 w 18"/>
                <a:gd name="T5" fmla="*/ 0 h 8"/>
                <a:gd name="T6" fmla="*/ 0 w 18"/>
                <a:gd name="T7" fmla="*/ 0 h 8"/>
                <a:gd name="T8" fmla="*/ 1 w 18"/>
                <a:gd name="T9" fmla="*/ 8 h 8"/>
                <a:gd name="T10" fmla="*/ 9 w 18"/>
                <a:gd name="T11" fmla="*/ 7 h 8"/>
                <a:gd name="T12" fmla="*/ 18 w 1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8" y="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5" y="7"/>
                    <a:pt x="9" y="7"/>
                  </a:cubicBezTo>
                  <a:cubicBezTo>
                    <a:pt x="14" y="7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123"/>
          <p:cNvGrpSpPr/>
          <p:nvPr/>
        </p:nvGrpSpPr>
        <p:grpSpPr>
          <a:xfrm>
            <a:off x="3917893" y="2447725"/>
            <a:ext cx="729531" cy="359755"/>
            <a:chOff x="6257925" y="1296988"/>
            <a:chExt cx="1017588" cy="501650"/>
          </a:xfrm>
          <a:solidFill>
            <a:schemeClr val="bg1">
              <a:lumMod val="65000"/>
            </a:schemeClr>
          </a:solidFill>
        </p:grpSpPr>
        <p:sp>
          <p:nvSpPr>
            <p:cNvPr id="63" name="Freeform 258"/>
            <p:cNvSpPr/>
            <p:nvPr/>
          </p:nvSpPr>
          <p:spPr bwMode="auto">
            <a:xfrm>
              <a:off x="6257925" y="1296988"/>
              <a:ext cx="53975" cy="26988"/>
            </a:xfrm>
            <a:custGeom>
              <a:avLst/>
              <a:gdLst>
                <a:gd name="T0" fmla="*/ 32 w 34"/>
                <a:gd name="T1" fmla="*/ 17 h 17"/>
                <a:gd name="T2" fmla="*/ 34 w 34"/>
                <a:gd name="T3" fmla="*/ 4 h 17"/>
                <a:gd name="T4" fmla="*/ 2 w 34"/>
                <a:gd name="T5" fmla="*/ 0 h 17"/>
                <a:gd name="T6" fmla="*/ 0 w 34"/>
                <a:gd name="T7" fmla="*/ 13 h 17"/>
                <a:gd name="T8" fmla="*/ 32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2" y="17"/>
                  </a:moveTo>
                  <a:lnTo>
                    <a:pt x="34" y="4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59"/>
            <p:cNvSpPr/>
            <p:nvPr/>
          </p:nvSpPr>
          <p:spPr bwMode="auto">
            <a:xfrm>
              <a:off x="6334125" y="1306513"/>
              <a:ext cx="57150" cy="31750"/>
            </a:xfrm>
            <a:custGeom>
              <a:avLst/>
              <a:gdLst>
                <a:gd name="T0" fmla="*/ 32 w 36"/>
                <a:gd name="T1" fmla="*/ 20 h 20"/>
                <a:gd name="T2" fmla="*/ 36 w 36"/>
                <a:gd name="T3" fmla="*/ 7 h 20"/>
                <a:gd name="T4" fmla="*/ 2 w 36"/>
                <a:gd name="T5" fmla="*/ 0 h 20"/>
                <a:gd name="T6" fmla="*/ 0 w 36"/>
                <a:gd name="T7" fmla="*/ 13 h 20"/>
                <a:gd name="T8" fmla="*/ 32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2" y="20"/>
                  </a:moveTo>
                  <a:lnTo>
                    <a:pt x="36" y="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0"/>
            <p:cNvSpPr/>
            <p:nvPr/>
          </p:nvSpPr>
          <p:spPr bwMode="auto">
            <a:xfrm>
              <a:off x="6411913" y="1320800"/>
              <a:ext cx="55563" cy="31750"/>
            </a:xfrm>
            <a:custGeom>
              <a:avLst/>
              <a:gdLst>
                <a:gd name="T0" fmla="*/ 31 w 35"/>
                <a:gd name="T1" fmla="*/ 20 h 20"/>
                <a:gd name="T2" fmla="*/ 35 w 35"/>
                <a:gd name="T3" fmla="*/ 7 h 20"/>
                <a:gd name="T4" fmla="*/ 1 w 35"/>
                <a:gd name="T5" fmla="*/ 0 h 20"/>
                <a:gd name="T6" fmla="*/ 0 w 35"/>
                <a:gd name="T7" fmla="*/ 13 h 20"/>
                <a:gd name="T8" fmla="*/ 31 w 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1" y="20"/>
                  </a:moveTo>
                  <a:lnTo>
                    <a:pt x="35" y="7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1"/>
            <p:cNvSpPr/>
            <p:nvPr/>
          </p:nvSpPr>
          <p:spPr bwMode="auto">
            <a:xfrm>
              <a:off x="6484938" y="1338263"/>
              <a:ext cx="55563" cy="34925"/>
            </a:xfrm>
            <a:custGeom>
              <a:avLst/>
              <a:gdLst>
                <a:gd name="T0" fmla="*/ 31 w 35"/>
                <a:gd name="T1" fmla="*/ 22 h 22"/>
                <a:gd name="T2" fmla="*/ 35 w 35"/>
                <a:gd name="T3" fmla="*/ 9 h 22"/>
                <a:gd name="T4" fmla="*/ 3 w 35"/>
                <a:gd name="T5" fmla="*/ 0 h 22"/>
                <a:gd name="T6" fmla="*/ 0 w 35"/>
                <a:gd name="T7" fmla="*/ 13 h 22"/>
                <a:gd name="T8" fmla="*/ 31 w 3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1" y="22"/>
                  </a:moveTo>
                  <a:lnTo>
                    <a:pt x="35" y="9"/>
                  </a:lnTo>
                  <a:lnTo>
                    <a:pt x="3" y="0"/>
                  </a:lnTo>
                  <a:lnTo>
                    <a:pt x="0" y="13"/>
                  </a:lnTo>
                  <a:lnTo>
                    <a:pt x="3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2"/>
            <p:cNvSpPr/>
            <p:nvPr/>
          </p:nvSpPr>
          <p:spPr bwMode="auto">
            <a:xfrm>
              <a:off x="6561138" y="1362075"/>
              <a:ext cx="55563" cy="34925"/>
            </a:xfrm>
            <a:custGeom>
              <a:avLst/>
              <a:gdLst>
                <a:gd name="T0" fmla="*/ 17 w 19"/>
                <a:gd name="T1" fmla="*/ 12 h 12"/>
                <a:gd name="T2" fmla="*/ 19 w 19"/>
                <a:gd name="T3" fmla="*/ 5 h 12"/>
                <a:gd name="T4" fmla="*/ 10 w 19"/>
                <a:gd name="T5" fmla="*/ 2 h 12"/>
                <a:gd name="T6" fmla="*/ 5 w 19"/>
                <a:gd name="T7" fmla="*/ 0 h 12"/>
                <a:gd name="T8" fmla="*/ 2 w 19"/>
                <a:gd name="T9" fmla="*/ 0 h 12"/>
                <a:gd name="T10" fmla="*/ 0 w 19"/>
                <a:gd name="T11" fmla="*/ 6 h 12"/>
                <a:gd name="T12" fmla="*/ 2 w 19"/>
                <a:gd name="T13" fmla="*/ 7 h 12"/>
                <a:gd name="T14" fmla="*/ 8 w 19"/>
                <a:gd name="T15" fmla="*/ 9 h 12"/>
                <a:gd name="T16" fmla="*/ 17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7" y="12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5" y="4"/>
                    <a:pt x="10" y="2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8"/>
                    <a:pt x="6" y="8"/>
                    <a:pt x="8" y="9"/>
                  </a:cubicBezTo>
                  <a:cubicBezTo>
                    <a:pt x="12" y="11"/>
                    <a:pt x="17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3"/>
            <p:cNvSpPr/>
            <p:nvPr/>
          </p:nvSpPr>
          <p:spPr bwMode="auto">
            <a:xfrm>
              <a:off x="6634163" y="1385888"/>
              <a:ext cx="55563" cy="38100"/>
            </a:xfrm>
            <a:custGeom>
              <a:avLst/>
              <a:gdLst>
                <a:gd name="T0" fmla="*/ 16 w 19"/>
                <a:gd name="T1" fmla="*/ 13 h 13"/>
                <a:gd name="T2" fmla="*/ 19 w 19"/>
                <a:gd name="T3" fmla="*/ 6 h 13"/>
                <a:gd name="T4" fmla="*/ 11 w 19"/>
                <a:gd name="T5" fmla="*/ 3 h 13"/>
                <a:gd name="T6" fmla="*/ 2 w 19"/>
                <a:gd name="T7" fmla="*/ 0 h 13"/>
                <a:gd name="T8" fmla="*/ 0 w 19"/>
                <a:gd name="T9" fmla="*/ 7 h 13"/>
                <a:gd name="T10" fmla="*/ 8 w 19"/>
                <a:gd name="T11" fmla="*/ 10 h 13"/>
                <a:gd name="T12" fmla="*/ 16 w 1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6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5" y="5"/>
                    <a:pt x="11" y="3"/>
                  </a:cubicBezTo>
                  <a:cubicBezTo>
                    <a:pt x="6" y="1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8"/>
                    <a:pt x="8" y="10"/>
                  </a:cubicBezTo>
                  <a:cubicBezTo>
                    <a:pt x="12" y="11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4"/>
            <p:cNvSpPr/>
            <p:nvPr/>
          </p:nvSpPr>
          <p:spPr bwMode="auto">
            <a:xfrm>
              <a:off x="6704013" y="1414463"/>
              <a:ext cx="55563" cy="38100"/>
            </a:xfrm>
            <a:custGeom>
              <a:avLst/>
              <a:gdLst>
                <a:gd name="T0" fmla="*/ 17 w 19"/>
                <a:gd name="T1" fmla="*/ 13 h 13"/>
                <a:gd name="T2" fmla="*/ 19 w 19"/>
                <a:gd name="T3" fmla="*/ 7 h 13"/>
                <a:gd name="T4" fmla="*/ 11 w 19"/>
                <a:gd name="T5" fmla="*/ 3 h 13"/>
                <a:gd name="T6" fmla="*/ 6 w 19"/>
                <a:gd name="T7" fmla="*/ 1 h 13"/>
                <a:gd name="T8" fmla="*/ 3 w 19"/>
                <a:gd name="T9" fmla="*/ 0 h 13"/>
                <a:gd name="T10" fmla="*/ 0 w 19"/>
                <a:gd name="T11" fmla="*/ 6 h 13"/>
                <a:gd name="T12" fmla="*/ 3 w 19"/>
                <a:gd name="T13" fmla="*/ 7 h 13"/>
                <a:gd name="T14" fmla="*/ 9 w 19"/>
                <a:gd name="T15" fmla="*/ 10 h 13"/>
                <a:gd name="T16" fmla="*/ 17 w 1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7" y="13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3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8"/>
                    <a:pt x="7" y="9"/>
                    <a:pt x="9" y="10"/>
                  </a:cubicBezTo>
                  <a:cubicBezTo>
                    <a:pt x="13" y="11"/>
                    <a:pt x="17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65"/>
            <p:cNvSpPr/>
            <p:nvPr/>
          </p:nvSpPr>
          <p:spPr bwMode="auto">
            <a:xfrm>
              <a:off x="6775450" y="1444625"/>
              <a:ext cx="57150" cy="41275"/>
            </a:xfrm>
            <a:custGeom>
              <a:avLst/>
              <a:gdLst>
                <a:gd name="T0" fmla="*/ 16 w 20"/>
                <a:gd name="T1" fmla="*/ 14 h 14"/>
                <a:gd name="T2" fmla="*/ 20 w 20"/>
                <a:gd name="T3" fmla="*/ 8 h 14"/>
                <a:gd name="T4" fmla="*/ 12 w 20"/>
                <a:gd name="T5" fmla="*/ 4 h 14"/>
                <a:gd name="T6" fmla="*/ 3 w 20"/>
                <a:gd name="T7" fmla="*/ 0 h 14"/>
                <a:gd name="T8" fmla="*/ 0 w 20"/>
                <a:gd name="T9" fmla="*/ 7 h 14"/>
                <a:gd name="T10" fmla="*/ 9 w 20"/>
                <a:gd name="T11" fmla="*/ 10 h 14"/>
                <a:gd name="T12" fmla="*/ 16 w 2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6" y="6"/>
                    <a:pt x="12" y="4"/>
                  </a:cubicBezTo>
                  <a:cubicBezTo>
                    <a:pt x="8" y="2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9"/>
                    <a:pt x="9" y="10"/>
                  </a:cubicBezTo>
                  <a:cubicBezTo>
                    <a:pt x="12" y="12"/>
                    <a:pt x="16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66"/>
            <p:cNvSpPr/>
            <p:nvPr/>
          </p:nvSpPr>
          <p:spPr bwMode="auto">
            <a:xfrm>
              <a:off x="6845300" y="1479550"/>
              <a:ext cx="55563" cy="44450"/>
            </a:xfrm>
            <a:custGeom>
              <a:avLst/>
              <a:gdLst>
                <a:gd name="T0" fmla="*/ 16 w 19"/>
                <a:gd name="T1" fmla="*/ 15 h 15"/>
                <a:gd name="T2" fmla="*/ 19 w 19"/>
                <a:gd name="T3" fmla="*/ 9 h 15"/>
                <a:gd name="T4" fmla="*/ 17 w 19"/>
                <a:gd name="T5" fmla="*/ 7 h 15"/>
                <a:gd name="T6" fmla="*/ 11 w 19"/>
                <a:gd name="T7" fmla="*/ 4 h 15"/>
                <a:gd name="T8" fmla="*/ 3 w 19"/>
                <a:gd name="T9" fmla="*/ 0 h 15"/>
                <a:gd name="T10" fmla="*/ 0 w 19"/>
                <a:gd name="T11" fmla="*/ 6 h 15"/>
                <a:gd name="T12" fmla="*/ 8 w 19"/>
                <a:gd name="T13" fmla="*/ 10 h 15"/>
                <a:gd name="T14" fmla="*/ 13 w 19"/>
                <a:gd name="T15" fmla="*/ 13 h 15"/>
                <a:gd name="T16" fmla="*/ 16 w 19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7" y="7"/>
                  </a:cubicBezTo>
                  <a:cubicBezTo>
                    <a:pt x="15" y="6"/>
                    <a:pt x="13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0" y="11"/>
                    <a:pt x="12" y="13"/>
                    <a:pt x="13" y="13"/>
                  </a:cubicBezTo>
                  <a:cubicBezTo>
                    <a:pt x="15" y="14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67"/>
            <p:cNvSpPr/>
            <p:nvPr/>
          </p:nvSpPr>
          <p:spPr bwMode="auto">
            <a:xfrm>
              <a:off x="6911975" y="1517650"/>
              <a:ext cx="55563" cy="44450"/>
            </a:xfrm>
            <a:custGeom>
              <a:avLst/>
              <a:gdLst>
                <a:gd name="T0" fmla="*/ 15 w 19"/>
                <a:gd name="T1" fmla="*/ 15 h 15"/>
                <a:gd name="T2" fmla="*/ 19 w 19"/>
                <a:gd name="T3" fmla="*/ 9 h 15"/>
                <a:gd name="T4" fmla="*/ 11 w 19"/>
                <a:gd name="T5" fmla="*/ 4 h 15"/>
                <a:gd name="T6" fmla="*/ 4 w 19"/>
                <a:gd name="T7" fmla="*/ 0 h 15"/>
                <a:gd name="T8" fmla="*/ 0 w 19"/>
                <a:gd name="T9" fmla="*/ 6 h 15"/>
                <a:gd name="T10" fmla="*/ 8 w 19"/>
                <a:gd name="T11" fmla="*/ 11 h 15"/>
                <a:gd name="T12" fmla="*/ 15 w 1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5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8" y="2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1"/>
                  </a:cubicBezTo>
                  <a:cubicBezTo>
                    <a:pt x="12" y="13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68"/>
            <p:cNvSpPr/>
            <p:nvPr/>
          </p:nvSpPr>
          <p:spPr bwMode="auto">
            <a:xfrm>
              <a:off x="6980238" y="1558925"/>
              <a:ext cx="52388" cy="42863"/>
            </a:xfrm>
            <a:custGeom>
              <a:avLst/>
              <a:gdLst>
                <a:gd name="T0" fmla="*/ 14 w 18"/>
                <a:gd name="T1" fmla="*/ 15 h 15"/>
                <a:gd name="T2" fmla="*/ 18 w 18"/>
                <a:gd name="T3" fmla="*/ 10 h 15"/>
                <a:gd name="T4" fmla="*/ 16 w 18"/>
                <a:gd name="T5" fmla="*/ 8 h 15"/>
                <a:gd name="T6" fmla="*/ 11 w 18"/>
                <a:gd name="T7" fmla="*/ 5 h 15"/>
                <a:gd name="T8" fmla="*/ 3 w 18"/>
                <a:gd name="T9" fmla="*/ 0 h 15"/>
                <a:gd name="T10" fmla="*/ 0 w 18"/>
                <a:gd name="T11" fmla="*/ 6 h 15"/>
                <a:gd name="T12" fmla="*/ 7 w 18"/>
                <a:gd name="T13" fmla="*/ 11 h 15"/>
                <a:gd name="T14" fmla="*/ 12 w 18"/>
                <a:gd name="T15" fmla="*/ 14 h 15"/>
                <a:gd name="T16" fmla="*/ 14 w 1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14" y="15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3"/>
                    <a:pt x="12" y="14"/>
                  </a:cubicBezTo>
                  <a:cubicBezTo>
                    <a:pt x="14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69"/>
            <p:cNvSpPr/>
            <p:nvPr/>
          </p:nvSpPr>
          <p:spPr bwMode="auto">
            <a:xfrm>
              <a:off x="7043738" y="1601788"/>
              <a:ext cx="53975" cy="47625"/>
            </a:xfrm>
            <a:custGeom>
              <a:avLst/>
              <a:gdLst>
                <a:gd name="T0" fmla="*/ 14 w 18"/>
                <a:gd name="T1" fmla="*/ 16 h 16"/>
                <a:gd name="T2" fmla="*/ 18 w 18"/>
                <a:gd name="T3" fmla="*/ 10 h 16"/>
                <a:gd name="T4" fmla="*/ 16 w 18"/>
                <a:gd name="T5" fmla="*/ 8 h 16"/>
                <a:gd name="T6" fmla="*/ 11 w 18"/>
                <a:gd name="T7" fmla="*/ 5 h 16"/>
                <a:gd name="T8" fmla="*/ 4 w 18"/>
                <a:gd name="T9" fmla="*/ 0 h 16"/>
                <a:gd name="T10" fmla="*/ 0 w 18"/>
                <a:gd name="T11" fmla="*/ 5 h 16"/>
                <a:gd name="T12" fmla="*/ 7 w 18"/>
                <a:gd name="T13" fmla="*/ 11 h 16"/>
                <a:gd name="T14" fmla="*/ 12 w 18"/>
                <a:gd name="T15" fmla="*/ 14 h 16"/>
                <a:gd name="T16" fmla="*/ 14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14" y="1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3" y="8"/>
                    <a:pt x="7" y="11"/>
                  </a:cubicBezTo>
                  <a:cubicBezTo>
                    <a:pt x="9" y="12"/>
                    <a:pt x="10" y="13"/>
                    <a:pt x="12" y="14"/>
                  </a:cubicBezTo>
                  <a:cubicBezTo>
                    <a:pt x="13" y="15"/>
                    <a:pt x="14" y="16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70"/>
            <p:cNvSpPr/>
            <p:nvPr/>
          </p:nvSpPr>
          <p:spPr bwMode="auto">
            <a:xfrm>
              <a:off x="7105650" y="1646238"/>
              <a:ext cx="52388" cy="50800"/>
            </a:xfrm>
            <a:custGeom>
              <a:avLst/>
              <a:gdLst>
                <a:gd name="T0" fmla="*/ 26 w 33"/>
                <a:gd name="T1" fmla="*/ 32 h 32"/>
                <a:gd name="T2" fmla="*/ 33 w 33"/>
                <a:gd name="T3" fmla="*/ 22 h 32"/>
                <a:gd name="T4" fmla="*/ 8 w 33"/>
                <a:gd name="T5" fmla="*/ 0 h 32"/>
                <a:gd name="T6" fmla="*/ 0 w 33"/>
                <a:gd name="T7" fmla="*/ 11 h 32"/>
                <a:gd name="T8" fmla="*/ 2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6" y="32"/>
                  </a:moveTo>
                  <a:lnTo>
                    <a:pt x="33" y="22"/>
                  </a:lnTo>
                  <a:lnTo>
                    <a:pt x="8" y="0"/>
                  </a:lnTo>
                  <a:lnTo>
                    <a:pt x="0" y="11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71"/>
            <p:cNvSpPr/>
            <p:nvPr/>
          </p:nvSpPr>
          <p:spPr bwMode="auto">
            <a:xfrm>
              <a:off x="7164388" y="1697038"/>
              <a:ext cx="52388" cy="49213"/>
            </a:xfrm>
            <a:custGeom>
              <a:avLst/>
              <a:gdLst>
                <a:gd name="T0" fmla="*/ 26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11 h 31"/>
                <a:gd name="T8" fmla="*/ 26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6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2"/>
            <p:cNvSpPr/>
            <p:nvPr/>
          </p:nvSpPr>
          <p:spPr bwMode="auto">
            <a:xfrm>
              <a:off x="7223125" y="1749425"/>
              <a:ext cx="52388" cy="49213"/>
            </a:xfrm>
            <a:custGeom>
              <a:avLst/>
              <a:gdLst>
                <a:gd name="T0" fmla="*/ 24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9 h 31"/>
                <a:gd name="T8" fmla="*/ 24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4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9"/>
                  </a:ln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181"/>
          <p:cNvGrpSpPr/>
          <p:nvPr/>
        </p:nvGrpSpPr>
        <p:grpSpPr>
          <a:xfrm>
            <a:off x="4790825" y="2983940"/>
            <a:ext cx="220795" cy="555571"/>
            <a:chOff x="7475538" y="2044700"/>
            <a:chExt cx="307975" cy="774701"/>
          </a:xfrm>
          <a:solidFill>
            <a:schemeClr val="bg1">
              <a:lumMod val="65000"/>
            </a:schemeClr>
          </a:solidFill>
        </p:grpSpPr>
        <p:sp>
          <p:nvSpPr>
            <p:cNvPr id="79" name="Freeform 277"/>
            <p:cNvSpPr/>
            <p:nvPr/>
          </p:nvSpPr>
          <p:spPr bwMode="auto">
            <a:xfrm>
              <a:off x="7475538" y="2044700"/>
              <a:ext cx="44450" cy="53975"/>
            </a:xfrm>
            <a:custGeom>
              <a:avLst/>
              <a:gdLst>
                <a:gd name="T0" fmla="*/ 9 w 15"/>
                <a:gd name="T1" fmla="*/ 18 h 18"/>
                <a:gd name="T2" fmla="*/ 15 w 15"/>
                <a:gd name="T3" fmla="*/ 15 h 18"/>
                <a:gd name="T4" fmla="*/ 11 w 15"/>
                <a:gd name="T5" fmla="*/ 7 h 18"/>
                <a:gd name="T6" fmla="*/ 7 w 15"/>
                <a:gd name="T7" fmla="*/ 2 h 18"/>
                <a:gd name="T8" fmla="*/ 6 w 15"/>
                <a:gd name="T9" fmla="*/ 0 h 18"/>
                <a:gd name="T10" fmla="*/ 0 w 15"/>
                <a:gd name="T11" fmla="*/ 4 h 18"/>
                <a:gd name="T12" fmla="*/ 1 w 15"/>
                <a:gd name="T13" fmla="*/ 6 h 18"/>
                <a:gd name="T14" fmla="*/ 5 w 15"/>
                <a:gd name="T15" fmla="*/ 11 h 18"/>
                <a:gd name="T16" fmla="*/ 9 w 15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18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9" y="5"/>
                    <a:pt x="8" y="3"/>
                    <a:pt x="7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7516813" y="2109788"/>
              <a:ext cx="42863" cy="55563"/>
            </a:xfrm>
            <a:custGeom>
              <a:avLst/>
              <a:gdLst>
                <a:gd name="T0" fmla="*/ 9 w 15"/>
                <a:gd name="T1" fmla="*/ 19 h 19"/>
                <a:gd name="T2" fmla="*/ 15 w 15"/>
                <a:gd name="T3" fmla="*/ 15 h 19"/>
                <a:gd name="T4" fmla="*/ 11 w 15"/>
                <a:gd name="T5" fmla="*/ 8 h 19"/>
                <a:gd name="T6" fmla="*/ 8 w 15"/>
                <a:gd name="T7" fmla="*/ 2 h 19"/>
                <a:gd name="T8" fmla="*/ 6 w 15"/>
                <a:gd name="T9" fmla="*/ 0 h 19"/>
                <a:gd name="T10" fmla="*/ 0 w 15"/>
                <a:gd name="T11" fmla="*/ 4 h 19"/>
                <a:gd name="T12" fmla="*/ 2 w 15"/>
                <a:gd name="T13" fmla="*/ 6 h 19"/>
                <a:gd name="T14" fmla="*/ 5 w 15"/>
                <a:gd name="T15" fmla="*/ 11 h 19"/>
                <a:gd name="T16" fmla="*/ 9 w 15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9" y="19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7"/>
                    <a:pt x="4" y="9"/>
                    <a:pt x="5" y="11"/>
                  </a:cubicBezTo>
                  <a:cubicBezTo>
                    <a:pt x="7" y="15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7558088" y="2178050"/>
              <a:ext cx="39688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8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7593013" y="2247900"/>
              <a:ext cx="41275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7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7"/>
                  </a:cubicBezTo>
                  <a:cubicBezTo>
                    <a:pt x="8" y="3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7624763" y="2317750"/>
              <a:ext cx="41275" cy="55563"/>
            </a:xfrm>
            <a:custGeom>
              <a:avLst/>
              <a:gdLst>
                <a:gd name="T0" fmla="*/ 7 w 14"/>
                <a:gd name="T1" fmla="*/ 19 h 19"/>
                <a:gd name="T2" fmla="*/ 14 w 14"/>
                <a:gd name="T3" fmla="*/ 16 h 19"/>
                <a:gd name="T4" fmla="*/ 13 w 14"/>
                <a:gd name="T5" fmla="*/ 13 h 19"/>
                <a:gd name="T6" fmla="*/ 10 w 14"/>
                <a:gd name="T7" fmla="*/ 8 h 19"/>
                <a:gd name="T8" fmla="*/ 7 w 14"/>
                <a:gd name="T9" fmla="*/ 0 h 19"/>
                <a:gd name="T10" fmla="*/ 0 w 14"/>
                <a:gd name="T11" fmla="*/ 3 h 19"/>
                <a:gd name="T12" fmla="*/ 4 w 14"/>
                <a:gd name="T13" fmla="*/ 11 h 19"/>
                <a:gd name="T14" fmla="*/ 6 w 14"/>
                <a:gd name="T15" fmla="*/ 16 h 19"/>
                <a:gd name="T16" fmla="*/ 7 w 1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3"/>
                    <a:pt x="6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7654925" y="2389188"/>
              <a:ext cx="38100" cy="55563"/>
            </a:xfrm>
            <a:custGeom>
              <a:avLst/>
              <a:gdLst>
                <a:gd name="T0" fmla="*/ 7 w 13"/>
                <a:gd name="T1" fmla="*/ 19 h 19"/>
                <a:gd name="T2" fmla="*/ 13 w 13"/>
                <a:gd name="T3" fmla="*/ 17 h 19"/>
                <a:gd name="T4" fmla="*/ 10 w 13"/>
                <a:gd name="T5" fmla="*/ 9 h 19"/>
                <a:gd name="T6" fmla="*/ 7 w 13"/>
                <a:gd name="T7" fmla="*/ 0 h 19"/>
                <a:gd name="T8" fmla="*/ 0 w 13"/>
                <a:gd name="T9" fmla="*/ 3 h 19"/>
                <a:gd name="T10" fmla="*/ 4 w 13"/>
                <a:gd name="T11" fmla="*/ 11 h 19"/>
                <a:gd name="T12" fmla="*/ 7 w 1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3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7680325" y="2462213"/>
              <a:ext cx="38100" cy="55563"/>
            </a:xfrm>
            <a:custGeom>
              <a:avLst/>
              <a:gdLst>
                <a:gd name="T0" fmla="*/ 6 w 13"/>
                <a:gd name="T1" fmla="*/ 19 h 19"/>
                <a:gd name="T2" fmla="*/ 13 w 13"/>
                <a:gd name="T3" fmla="*/ 17 h 19"/>
                <a:gd name="T4" fmla="*/ 12 w 13"/>
                <a:gd name="T5" fmla="*/ 15 h 19"/>
                <a:gd name="T6" fmla="*/ 10 w 13"/>
                <a:gd name="T7" fmla="*/ 9 h 19"/>
                <a:gd name="T8" fmla="*/ 7 w 13"/>
                <a:gd name="T9" fmla="*/ 0 h 19"/>
                <a:gd name="T10" fmla="*/ 0 w 13"/>
                <a:gd name="T11" fmla="*/ 2 h 19"/>
                <a:gd name="T12" fmla="*/ 3 w 13"/>
                <a:gd name="T13" fmla="*/ 11 h 19"/>
                <a:gd name="T14" fmla="*/ 5 w 13"/>
                <a:gd name="T15" fmla="*/ 17 h 19"/>
                <a:gd name="T16" fmla="*/ 6 w 1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1" y="13"/>
                    <a:pt x="11" y="11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3" y="11"/>
                  </a:cubicBezTo>
                  <a:cubicBezTo>
                    <a:pt x="4" y="13"/>
                    <a:pt x="5" y="15"/>
                    <a:pt x="5" y="17"/>
                  </a:cubicBezTo>
                  <a:cubicBezTo>
                    <a:pt x="6" y="18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7704138" y="2538413"/>
              <a:ext cx="34925" cy="55563"/>
            </a:xfrm>
            <a:custGeom>
              <a:avLst/>
              <a:gdLst>
                <a:gd name="T0" fmla="*/ 9 w 22"/>
                <a:gd name="T1" fmla="*/ 35 h 35"/>
                <a:gd name="T2" fmla="*/ 22 w 22"/>
                <a:gd name="T3" fmla="*/ 31 h 35"/>
                <a:gd name="T4" fmla="*/ 13 w 22"/>
                <a:gd name="T5" fmla="*/ 0 h 35"/>
                <a:gd name="T6" fmla="*/ 0 w 22"/>
                <a:gd name="T7" fmla="*/ 4 h 35"/>
                <a:gd name="T8" fmla="*/ 9 w 2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lnTo>
                    <a:pt x="22" y="3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7724775" y="2611438"/>
              <a:ext cx="31750" cy="55563"/>
            </a:xfrm>
            <a:custGeom>
              <a:avLst/>
              <a:gdLst>
                <a:gd name="T0" fmla="*/ 7 w 20"/>
                <a:gd name="T1" fmla="*/ 35 h 35"/>
                <a:gd name="T2" fmla="*/ 20 w 20"/>
                <a:gd name="T3" fmla="*/ 33 h 35"/>
                <a:gd name="T4" fmla="*/ 13 w 20"/>
                <a:gd name="T5" fmla="*/ 0 h 35"/>
                <a:gd name="T6" fmla="*/ 0 w 20"/>
                <a:gd name="T7" fmla="*/ 4 h 35"/>
                <a:gd name="T8" fmla="*/ 7 w 2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7" y="35"/>
                  </a:moveTo>
                  <a:lnTo>
                    <a:pt x="20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7742238" y="2687638"/>
              <a:ext cx="28575" cy="55563"/>
            </a:xfrm>
            <a:custGeom>
              <a:avLst/>
              <a:gdLst>
                <a:gd name="T0" fmla="*/ 6 w 18"/>
                <a:gd name="T1" fmla="*/ 35 h 35"/>
                <a:gd name="T2" fmla="*/ 18 w 18"/>
                <a:gd name="T3" fmla="*/ 33 h 35"/>
                <a:gd name="T4" fmla="*/ 13 w 18"/>
                <a:gd name="T5" fmla="*/ 0 h 35"/>
                <a:gd name="T6" fmla="*/ 0 w 18"/>
                <a:gd name="T7" fmla="*/ 4 h 35"/>
                <a:gd name="T8" fmla="*/ 6 w 1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6" y="35"/>
                  </a:moveTo>
                  <a:lnTo>
                    <a:pt x="18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7753350" y="2767013"/>
              <a:ext cx="30163" cy="52388"/>
            </a:xfrm>
            <a:custGeom>
              <a:avLst/>
              <a:gdLst>
                <a:gd name="T0" fmla="*/ 6 w 19"/>
                <a:gd name="T1" fmla="*/ 33 h 33"/>
                <a:gd name="T2" fmla="*/ 19 w 19"/>
                <a:gd name="T3" fmla="*/ 31 h 33"/>
                <a:gd name="T4" fmla="*/ 15 w 19"/>
                <a:gd name="T5" fmla="*/ 0 h 33"/>
                <a:gd name="T6" fmla="*/ 0 w 19"/>
                <a:gd name="T7" fmla="*/ 2 h 33"/>
                <a:gd name="T8" fmla="*/ 6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6" y="33"/>
                  </a:moveTo>
                  <a:lnTo>
                    <a:pt x="19" y="31"/>
                  </a:lnTo>
                  <a:lnTo>
                    <a:pt x="15" y="0"/>
                  </a:lnTo>
                  <a:lnTo>
                    <a:pt x="0" y="2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93"/>
          <p:cNvGrpSpPr/>
          <p:nvPr/>
        </p:nvGrpSpPr>
        <p:grpSpPr>
          <a:xfrm>
            <a:off x="4758958" y="3834371"/>
            <a:ext cx="252661" cy="603386"/>
            <a:chOff x="7431088" y="3230563"/>
            <a:chExt cx="352425" cy="841375"/>
          </a:xfrm>
          <a:solidFill>
            <a:schemeClr val="bg1">
              <a:lumMod val="65000"/>
            </a:schemeClr>
          </a:solidFill>
        </p:grpSpPr>
        <p:sp>
          <p:nvSpPr>
            <p:cNvPr id="91" name="Freeform 293"/>
            <p:cNvSpPr/>
            <p:nvPr/>
          </p:nvSpPr>
          <p:spPr bwMode="auto">
            <a:xfrm>
              <a:off x="7756525" y="3230563"/>
              <a:ext cx="26988" cy="55563"/>
            </a:xfrm>
            <a:custGeom>
              <a:avLst/>
              <a:gdLst>
                <a:gd name="T0" fmla="*/ 0 w 9"/>
                <a:gd name="T1" fmla="*/ 18 h 19"/>
                <a:gd name="T2" fmla="*/ 7 w 9"/>
                <a:gd name="T3" fmla="*/ 19 h 19"/>
                <a:gd name="T4" fmla="*/ 7 w 9"/>
                <a:gd name="T5" fmla="*/ 18 h 19"/>
                <a:gd name="T6" fmla="*/ 7 w 9"/>
                <a:gd name="T7" fmla="*/ 16 h 19"/>
                <a:gd name="T8" fmla="*/ 8 w 9"/>
                <a:gd name="T9" fmla="*/ 10 h 19"/>
                <a:gd name="T10" fmla="*/ 9 w 9"/>
                <a:gd name="T11" fmla="*/ 1 h 19"/>
                <a:gd name="T12" fmla="*/ 2 w 9"/>
                <a:gd name="T13" fmla="*/ 0 h 19"/>
                <a:gd name="T14" fmla="*/ 1 w 9"/>
                <a:gd name="T15" fmla="*/ 9 h 19"/>
                <a:gd name="T16" fmla="*/ 0 w 9"/>
                <a:gd name="T17" fmla="*/ 15 h 19"/>
                <a:gd name="T18" fmla="*/ 0 w 9"/>
                <a:gd name="T19" fmla="*/ 17 h 19"/>
                <a:gd name="T20" fmla="*/ 0 w 9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6"/>
                    <a:pt x="9" y="1"/>
                    <a:pt x="9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5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4"/>
            <p:cNvSpPr/>
            <p:nvPr/>
          </p:nvSpPr>
          <p:spPr bwMode="auto">
            <a:xfrm>
              <a:off x="7742238" y="3306763"/>
              <a:ext cx="28575" cy="55563"/>
            </a:xfrm>
            <a:custGeom>
              <a:avLst/>
              <a:gdLst>
                <a:gd name="T0" fmla="*/ 0 w 18"/>
                <a:gd name="T1" fmla="*/ 33 h 35"/>
                <a:gd name="T2" fmla="*/ 13 w 18"/>
                <a:gd name="T3" fmla="*/ 35 h 35"/>
                <a:gd name="T4" fmla="*/ 18 w 18"/>
                <a:gd name="T5" fmla="*/ 2 h 35"/>
                <a:gd name="T6" fmla="*/ 6 w 18"/>
                <a:gd name="T7" fmla="*/ 0 h 35"/>
                <a:gd name="T8" fmla="*/ 0 w 18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0" y="33"/>
                  </a:moveTo>
                  <a:lnTo>
                    <a:pt x="13" y="35"/>
                  </a:lnTo>
                  <a:lnTo>
                    <a:pt x="18" y="2"/>
                  </a:lnTo>
                  <a:lnTo>
                    <a:pt x="6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5"/>
            <p:cNvSpPr/>
            <p:nvPr/>
          </p:nvSpPr>
          <p:spPr bwMode="auto">
            <a:xfrm>
              <a:off x="7724775" y="3382963"/>
              <a:ext cx="31750" cy="55563"/>
            </a:xfrm>
            <a:custGeom>
              <a:avLst/>
              <a:gdLst>
                <a:gd name="T0" fmla="*/ 0 w 11"/>
                <a:gd name="T1" fmla="*/ 17 h 19"/>
                <a:gd name="T2" fmla="*/ 7 w 11"/>
                <a:gd name="T3" fmla="*/ 19 h 19"/>
                <a:gd name="T4" fmla="*/ 9 w 11"/>
                <a:gd name="T5" fmla="*/ 10 h 19"/>
                <a:gd name="T6" fmla="*/ 11 w 11"/>
                <a:gd name="T7" fmla="*/ 4 h 19"/>
                <a:gd name="T8" fmla="*/ 11 w 11"/>
                <a:gd name="T9" fmla="*/ 2 h 19"/>
                <a:gd name="T10" fmla="*/ 4 w 11"/>
                <a:gd name="T11" fmla="*/ 0 h 19"/>
                <a:gd name="T12" fmla="*/ 4 w 11"/>
                <a:gd name="T13" fmla="*/ 3 h 19"/>
                <a:gd name="T14" fmla="*/ 3 w 11"/>
                <a:gd name="T15" fmla="*/ 9 h 19"/>
                <a:gd name="T16" fmla="*/ 0 w 11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0" y="17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5"/>
                    <a:pt x="9" y="10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6"/>
            <p:cNvSpPr/>
            <p:nvPr/>
          </p:nvSpPr>
          <p:spPr bwMode="auto">
            <a:xfrm>
              <a:off x="7707313" y="3459163"/>
              <a:ext cx="31750" cy="55563"/>
            </a:xfrm>
            <a:custGeom>
              <a:avLst/>
              <a:gdLst>
                <a:gd name="T0" fmla="*/ 0 w 20"/>
                <a:gd name="T1" fmla="*/ 31 h 35"/>
                <a:gd name="T2" fmla="*/ 13 w 20"/>
                <a:gd name="T3" fmla="*/ 35 h 35"/>
                <a:gd name="T4" fmla="*/ 20 w 20"/>
                <a:gd name="T5" fmla="*/ 4 h 35"/>
                <a:gd name="T6" fmla="*/ 7 w 20"/>
                <a:gd name="T7" fmla="*/ 0 h 35"/>
                <a:gd name="T8" fmla="*/ 0 w 20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0" y="31"/>
                  </a:moveTo>
                  <a:lnTo>
                    <a:pt x="13" y="35"/>
                  </a:lnTo>
                  <a:lnTo>
                    <a:pt x="20" y="4"/>
                  </a:lnTo>
                  <a:lnTo>
                    <a:pt x="7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7"/>
            <p:cNvSpPr/>
            <p:nvPr/>
          </p:nvSpPr>
          <p:spPr bwMode="auto">
            <a:xfrm>
              <a:off x="7683500" y="3532188"/>
              <a:ext cx="34925" cy="55563"/>
            </a:xfrm>
            <a:custGeom>
              <a:avLst/>
              <a:gdLst>
                <a:gd name="T0" fmla="*/ 0 w 22"/>
                <a:gd name="T1" fmla="*/ 32 h 35"/>
                <a:gd name="T2" fmla="*/ 11 w 22"/>
                <a:gd name="T3" fmla="*/ 35 h 35"/>
                <a:gd name="T4" fmla="*/ 22 w 22"/>
                <a:gd name="T5" fmla="*/ 4 h 35"/>
                <a:gd name="T6" fmla="*/ 9 w 22"/>
                <a:gd name="T7" fmla="*/ 0 h 35"/>
                <a:gd name="T8" fmla="*/ 0 w 22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0" y="32"/>
                  </a:moveTo>
                  <a:lnTo>
                    <a:pt x="11" y="35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8"/>
            <p:cNvSpPr/>
            <p:nvPr/>
          </p:nvSpPr>
          <p:spPr bwMode="auto">
            <a:xfrm>
              <a:off x="7656513" y="3605213"/>
              <a:ext cx="38100" cy="55563"/>
            </a:xfrm>
            <a:custGeom>
              <a:avLst/>
              <a:gdLst>
                <a:gd name="T0" fmla="*/ 0 w 13"/>
                <a:gd name="T1" fmla="*/ 17 h 19"/>
                <a:gd name="T2" fmla="*/ 6 w 13"/>
                <a:gd name="T3" fmla="*/ 19 h 19"/>
                <a:gd name="T4" fmla="*/ 10 w 13"/>
                <a:gd name="T5" fmla="*/ 11 h 19"/>
                <a:gd name="T6" fmla="*/ 13 w 13"/>
                <a:gd name="T7" fmla="*/ 3 h 19"/>
                <a:gd name="T8" fmla="*/ 6 w 13"/>
                <a:gd name="T9" fmla="*/ 0 h 19"/>
                <a:gd name="T10" fmla="*/ 3 w 13"/>
                <a:gd name="T11" fmla="*/ 9 h 19"/>
                <a:gd name="T12" fmla="*/ 0 w 13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0" y="17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4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9"/>
            <p:cNvSpPr/>
            <p:nvPr/>
          </p:nvSpPr>
          <p:spPr bwMode="auto">
            <a:xfrm>
              <a:off x="7627938" y="3679825"/>
              <a:ext cx="38100" cy="55563"/>
            </a:xfrm>
            <a:custGeom>
              <a:avLst/>
              <a:gdLst>
                <a:gd name="T0" fmla="*/ 0 w 24"/>
                <a:gd name="T1" fmla="*/ 29 h 35"/>
                <a:gd name="T2" fmla="*/ 11 w 24"/>
                <a:gd name="T3" fmla="*/ 35 h 35"/>
                <a:gd name="T4" fmla="*/ 24 w 24"/>
                <a:gd name="T5" fmla="*/ 3 h 35"/>
                <a:gd name="T6" fmla="*/ 11 w 24"/>
                <a:gd name="T7" fmla="*/ 0 h 35"/>
                <a:gd name="T8" fmla="*/ 0 w 2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0" y="29"/>
                  </a:moveTo>
                  <a:lnTo>
                    <a:pt x="11" y="35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00"/>
            <p:cNvSpPr/>
            <p:nvPr/>
          </p:nvSpPr>
          <p:spPr bwMode="auto">
            <a:xfrm>
              <a:off x="7593013" y="3749675"/>
              <a:ext cx="42863" cy="55563"/>
            </a:xfrm>
            <a:custGeom>
              <a:avLst/>
              <a:gdLst>
                <a:gd name="T0" fmla="*/ 0 w 27"/>
                <a:gd name="T1" fmla="*/ 29 h 35"/>
                <a:gd name="T2" fmla="*/ 13 w 27"/>
                <a:gd name="T3" fmla="*/ 35 h 35"/>
                <a:gd name="T4" fmla="*/ 27 w 27"/>
                <a:gd name="T5" fmla="*/ 5 h 35"/>
                <a:gd name="T6" fmla="*/ 15 w 27"/>
                <a:gd name="T7" fmla="*/ 0 h 35"/>
                <a:gd name="T8" fmla="*/ 0 w 2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9"/>
                  </a:moveTo>
                  <a:lnTo>
                    <a:pt x="13" y="35"/>
                  </a:lnTo>
                  <a:lnTo>
                    <a:pt x="27" y="5"/>
                  </a:lnTo>
                  <a:lnTo>
                    <a:pt x="15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01"/>
            <p:cNvSpPr/>
            <p:nvPr/>
          </p:nvSpPr>
          <p:spPr bwMode="auto">
            <a:xfrm>
              <a:off x="7558088" y="3819525"/>
              <a:ext cx="42863" cy="55563"/>
            </a:xfrm>
            <a:custGeom>
              <a:avLst/>
              <a:gdLst>
                <a:gd name="T0" fmla="*/ 0 w 15"/>
                <a:gd name="T1" fmla="*/ 15 h 19"/>
                <a:gd name="T2" fmla="*/ 6 w 15"/>
                <a:gd name="T3" fmla="*/ 19 h 19"/>
                <a:gd name="T4" fmla="*/ 8 w 15"/>
                <a:gd name="T5" fmla="*/ 16 h 19"/>
                <a:gd name="T6" fmla="*/ 11 w 15"/>
                <a:gd name="T7" fmla="*/ 11 h 19"/>
                <a:gd name="T8" fmla="*/ 15 w 15"/>
                <a:gd name="T9" fmla="*/ 3 h 19"/>
                <a:gd name="T10" fmla="*/ 8 w 15"/>
                <a:gd name="T11" fmla="*/ 0 h 19"/>
                <a:gd name="T12" fmla="*/ 4 w 15"/>
                <a:gd name="T13" fmla="*/ 7 h 19"/>
                <a:gd name="T14" fmla="*/ 1 w 15"/>
                <a:gd name="T15" fmla="*/ 13 h 19"/>
                <a:gd name="T16" fmla="*/ 0 w 15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8" y="16"/>
                  </a:cubicBezTo>
                  <a:cubicBezTo>
                    <a:pt x="9" y="15"/>
                    <a:pt x="10" y="13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7"/>
                  </a:cubicBezTo>
                  <a:cubicBezTo>
                    <a:pt x="3" y="10"/>
                    <a:pt x="2" y="11"/>
                    <a:pt x="1" y="13"/>
                  </a:cubicBezTo>
                  <a:cubicBezTo>
                    <a:pt x="1" y="14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2"/>
            <p:cNvSpPr/>
            <p:nvPr/>
          </p:nvSpPr>
          <p:spPr bwMode="auto">
            <a:xfrm>
              <a:off x="7519988" y="3887788"/>
              <a:ext cx="42863" cy="55563"/>
            </a:xfrm>
            <a:custGeom>
              <a:avLst/>
              <a:gdLst>
                <a:gd name="T0" fmla="*/ 0 w 27"/>
                <a:gd name="T1" fmla="*/ 27 h 35"/>
                <a:gd name="T2" fmla="*/ 11 w 27"/>
                <a:gd name="T3" fmla="*/ 35 h 35"/>
                <a:gd name="T4" fmla="*/ 27 w 27"/>
                <a:gd name="T5" fmla="*/ 5 h 35"/>
                <a:gd name="T6" fmla="*/ 16 w 27"/>
                <a:gd name="T7" fmla="*/ 0 h 35"/>
                <a:gd name="T8" fmla="*/ 0 w 27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7"/>
                  </a:moveTo>
                  <a:lnTo>
                    <a:pt x="11" y="35"/>
                  </a:lnTo>
                  <a:lnTo>
                    <a:pt x="27" y="5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3"/>
            <p:cNvSpPr/>
            <p:nvPr/>
          </p:nvSpPr>
          <p:spPr bwMode="auto">
            <a:xfrm>
              <a:off x="7475538" y="3951288"/>
              <a:ext cx="46038" cy="55563"/>
            </a:xfrm>
            <a:custGeom>
              <a:avLst/>
              <a:gdLst>
                <a:gd name="T0" fmla="*/ 0 w 29"/>
                <a:gd name="T1" fmla="*/ 28 h 35"/>
                <a:gd name="T2" fmla="*/ 11 w 29"/>
                <a:gd name="T3" fmla="*/ 35 h 35"/>
                <a:gd name="T4" fmla="*/ 29 w 29"/>
                <a:gd name="T5" fmla="*/ 8 h 35"/>
                <a:gd name="T6" fmla="*/ 18 w 29"/>
                <a:gd name="T7" fmla="*/ 0 h 35"/>
                <a:gd name="T8" fmla="*/ 0 w 29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28"/>
                  </a:moveTo>
                  <a:lnTo>
                    <a:pt x="11" y="35"/>
                  </a:lnTo>
                  <a:lnTo>
                    <a:pt x="29" y="8"/>
                  </a:lnTo>
                  <a:lnTo>
                    <a:pt x="1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4"/>
            <p:cNvSpPr/>
            <p:nvPr/>
          </p:nvSpPr>
          <p:spPr bwMode="auto">
            <a:xfrm>
              <a:off x="7431088" y="4016375"/>
              <a:ext cx="47625" cy="55563"/>
            </a:xfrm>
            <a:custGeom>
              <a:avLst/>
              <a:gdLst>
                <a:gd name="T0" fmla="*/ 0 w 16"/>
                <a:gd name="T1" fmla="*/ 14 h 19"/>
                <a:gd name="T2" fmla="*/ 6 w 16"/>
                <a:gd name="T3" fmla="*/ 19 h 19"/>
                <a:gd name="T4" fmla="*/ 16 w 16"/>
                <a:gd name="T5" fmla="*/ 4 h 19"/>
                <a:gd name="T6" fmla="*/ 10 w 16"/>
                <a:gd name="T7" fmla="*/ 0 h 19"/>
                <a:gd name="T8" fmla="*/ 0 w 16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16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Group 206"/>
          <p:cNvGrpSpPr/>
          <p:nvPr/>
        </p:nvGrpSpPr>
        <p:grpSpPr>
          <a:xfrm>
            <a:off x="4189903" y="4566405"/>
            <a:ext cx="511012" cy="298277"/>
            <a:chOff x="6637338" y="4251325"/>
            <a:chExt cx="712787" cy="415925"/>
          </a:xfrm>
          <a:solidFill>
            <a:schemeClr val="bg1">
              <a:lumMod val="65000"/>
            </a:schemeClr>
          </a:solidFill>
        </p:grpSpPr>
        <p:sp>
          <p:nvSpPr>
            <p:cNvPr id="104" name="Freeform 308"/>
            <p:cNvSpPr/>
            <p:nvPr/>
          </p:nvSpPr>
          <p:spPr bwMode="auto">
            <a:xfrm>
              <a:off x="7226300" y="4251325"/>
              <a:ext cx="49213" cy="52388"/>
            </a:xfrm>
            <a:custGeom>
              <a:avLst/>
              <a:gdLst>
                <a:gd name="T0" fmla="*/ 0 w 31"/>
                <a:gd name="T1" fmla="*/ 24 h 33"/>
                <a:gd name="T2" fmla="*/ 9 w 31"/>
                <a:gd name="T3" fmla="*/ 33 h 33"/>
                <a:gd name="T4" fmla="*/ 31 w 31"/>
                <a:gd name="T5" fmla="*/ 9 h 33"/>
                <a:gd name="T6" fmla="*/ 22 w 31"/>
                <a:gd name="T7" fmla="*/ 0 h 33"/>
                <a:gd name="T8" fmla="*/ 0 w 31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9" y="33"/>
                  </a:lnTo>
                  <a:lnTo>
                    <a:pt x="31" y="9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9"/>
            <p:cNvSpPr/>
            <p:nvPr/>
          </p:nvSpPr>
          <p:spPr bwMode="auto">
            <a:xfrm>
              <a:off x="7167563" y="4306888"/>
              <a:ext cx="52388" cy="49213"/>
            </a:xfrm>
            <a:custGeom>
              <a:avLst/>
              <a:gdLst>
                <a:gd name="T0" fmla="*/ 0 w 18"/>
                <a:gd name="T1" fmla="*/ 11 h 17"/>
                <a:gd name="T2" fmla="*/ 5 w 18"/>
                <a:gd name="T3" fmla="*/ 17 h 17"/>
                <a:gd name="T4" fmla="*/ 12 w 18"/>
                <a:gd name="T5" fmla="*/ 11 h 17"/>
                <a:gd name="T6" fmla="*/ 16 w 18"/>
                <a:gd name="T7" fmla="*/ 7 h 17"/>
                <a:gd name="T8" fmla="*/ 18 w 18"/>
                <a:gd name="T9" fmla="*/ 5 h 17"/>
                <a:gd name="T10" fmla="*/ 13 w 18"/>
                <a:gd name="T11" fmla="*/ 0 h 17"/>
                <a:gd name="T12" fmla="*/ 11 w 18"/>
                <a:gd name="T13" fmla="*/ 2 h 17"/>
                <a:gd name="T14" fmla="*/ 7 w 18"/>
                <a:gd name="T15" fmla="*/ 5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8" y="14"/>
                    <a:pt x="12" y="11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7" y="6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1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3" y="8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10"/>
            <p:cNvSpPr/>
            <p:nvPr/>
          </p:nvSpPr>
          <p:spPr bwMode="auto">
            <a:xfrm>
              <a:off x="7108825" y="4356100"/>
              <a:ext cx="52388" cy="50800"/>
            </a:xfrm>
            <a:custGeom>
              <a:avLst/>
              <a:gdLst>
                <a:gd name="T0" fmla="*/ 0 w 18"/>
                <a:gd name="T1" fmla="*/ 11 h 17"/>
                <a:gd name="T2" fmla="*/ 4 w 18"/>
                <a:gd name="T3" fmla="*/ 17 h 17"/>
                <a:gd name="T4" fmla="*/ 6 w 18"/>
                <a:gd name="T5" fmla="*/ 15 h 17"/>
                <a:gd name="T6" fmla="*/ 11 w 18"/>
                <a:gd name="T7" fmla="*/ 11 h 17"/>
                <a:gd name="T8" fmla="*/ 18 w 18"/>
                <a:gd name="T9" fmla="*/ 5 h 17"/>
                <a:gd name="T10" fmla="*/ 13 w 18"/>
                <a:gd name="T11" fmla="*/ 0 h 17"/>
                <a:gd name="T12" fmla="*/ 7 w 18"/>
                <a:gd name="T13" fmla="*/ 5 h 17"/>
                <a:gd name="T14" fmla="*/ 2 w 18"/>
                <a:gd name="T15" fmla="*/ 9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6"/>
                    <a:pt x="6" y="15"/>
                  </a:cubicBezTo>
                  <a:cubicBezTo>
                    <a:pt x="8" y="14"/>
                    <a:pt x="9" y="12"/>
                    <a:pt x="11" y="11"/>
                  </a:cubicBezTo>
                  <a:cubicBezTo>
                    <a:pt x="15" y="8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0" y="3"/>
                    <a:pt x="7" y="5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11"/>
            <p:cNvSpPr/>
            <p:nvPr/>
          </p:nvSpPr>
          <p:spPr bwMode="auto">
            <a:xfrm>
              <a:off x="7043738" y="4403725"/>
              <a:ext cx="57150" cy="46038"/>
            </a:xfrm>
            <a:custGeom>
              <a:avLst/>
              <a:gdLst>
                <a:gd name="T0" fmla="*/ 0 w 36"/>
                <a:gd name="T1" fmla="*/ 18 h 29"/>
                <a:gd name="T2" fmla="*/ 10 w 36"/>
                <a:gd name="T3" fmla="*/ 29 h 29"/>
                <a:gd name="T4" fmla="*/ 36 w 36"/>
                <a:gd name="T5" fmla="*/ 11 h 29"/>
                <a:gd name="T6" fmla="*/ 28 w 36"/>
                <a:gd name="T7" fmla="*/ 0 h 29"/>
                <a:gd name="T8" fmla="*/ 0 w 36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0" y="18"/>
                  </a:moveTo>
                  <a:lnTo>
                    <a:pt x="10" y="29"/>
                  </a:lnTo>
                  <a:lnTo>
                    <a:pt x="36" y="11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12"/>
            <p:cNvSpPr/>
            <p:nvPr/>
          </p:nvSpPr>
          <p:spPr bwMode="auto">
            <a:xfrm>
              <a:off x="6983413" y="4449763"/>
              <a:ext cx="55563" cy="44450"/>
            </a:xfrm>
            <a:custGeom>
              <a:avLst/>
              <a:gdLst>
                <a:gd name="T0" fmla="*/ 0 w 19"/>
                <a:gd name="T1" fmla="*/ 9 h 15"/>
                <a:gd name="T2" fmla="*/ 3 w 19"/>
                <a:gd name="T3" fmla="*/ 15 h 15"/>
                <a:gd name="T4" fmla="*/ 18 w 19"/>
                <a:gd name="T5" fmla="*/ 5 h 15"/>
                <a:gd name="T6" fmla="*/ 14 w 19"/>
                <a:gd name="T7" fmla="*/ 0 h 15"/>
                <a:gd name="T8" fmla="*/ 0 w 19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9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19" y="6"/>
                    <a:pt x="18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13"/>
            <p:cNvSpPr/>
            <p:nvPr/>
          </p:nvSpPr>
          <p:spPr bwMode="auto">
            <a:xfrm>
              <a:off x="6915150" y="44910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8 w 35"/>
                <a:gd name="T3" fmla="*/ 28 h 28"/>
                <a:gd name="T4" fmla="*/ 35 w 35"/>
                <a:gd name="T5" fmla="*/ 11 h 28"/>
                <a:gd name="T6" fmla="*/ 28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8" y="28"/>
                  </a:lnTo>
                  <a:lnTo>
                    <a:pt x="35" y="11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4"/>
            <p:cNvSpPr/>
            <p:nvPr/>
          </p:nvSpPr>
          <p:spPr bwMode="auto">
            <a:xfrm>
              <a:off x="6848475" y="45291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5 w 35"/>
                <a:gd name="T3" fmla="*/ 28 h 28"/>
                <a:gd name="T4" fmla="*/ 35 w 35"/>
                <a:gd name="T5" fmla="*/ 11 h 28"/>
                <a:gd name="T6" fmla="*/ 29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5" y="28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15"/>
            <p:cNvSpPr/>
            <p:nvPr/>
          </p:nvSpPr>
          <p:spPr bwMode="auto">
            <a:xfrm>
              <a:off x="6780213" y="4567238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3 w 19"/>
                <a:gd name="T3" fmla="*/ 14 h 14"/>
                <a:gd name="T4" fmla="*/ 11 w 19"/>
                <a:gd name="T5" fmla="*/ 10 h 14"/>
                <a:gd name="T6" fmla="*/ 16 w 19"/>
                <a:gd name="T7" fmla="*/ 7 h 14"/>
                <a:gd name="T8" fmla="*/ 19 w 19"/>
                <a:gd name="T9" fmla="*/ 6 h 14"/>
                <a:gd name="T10" fmla="*/ 15 w 19"/>
                <a:gd name="T11" fmla="*/ 0 h 14"/>
                <a:gd name="T12" fmla="*/ 13 w 19"/>
                <a:gd name="T13" fmla="*/ 1 h 14"/>
                <a:gd name="T14" fmla="*/ 8 w 19"/>
                <a:gd name="T15" fmla="*/ 4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1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4" y="6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16"/>
            <p:cNvSpPr/>
            <p:nvPr/>
          </p:nvSpPr>
          <p:spPr bwMode="auto">
            <a:xfrm>
              <a:off x="6710363" y="4600575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2 w 19"/>
                <a:gd name="T3" fmla="*/ 14 h 14"/>
                <a:gd name="T4" fmla="*/ 5 w 19"/>
                <a:gd name="T5" fmla="*/ 13 h 14"/>
                <a:gd name="T6" fmla="*/ 10 w 19"/>
                <a:gd name="T7" fmla="*/ 10 h 14"/>
                <a:gd name="T8" fmla="*/ 19 w 19"/>
                <a:gd name="T9" fmla="*/ 6 h 14"/>
                <a:gd name="T10" fmla="*/ 16 w 19"/>
                <a:gd name="T11" fmla="*/ 0 h 14"/>
                <a:gd name="T12" fmla="*/ 8 w 19"/>
                <a:gd name="T13" fmla="*/ 4 h 14"/>
                <a:gd name="T14" fmla="*/ 2 w 19"/>
                <a:gd name="T15" fmla="*/ 6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5" y="13"/>
                  </a:cubicBezTo>
                  <a:cubicBezTo>
                    <a:pt x="6" y="12"/>
                    <a:pt x="8" y="11"/>
                    <a:pt x="10" y="10"/>
                  </a:cubicBezTo>
                  <a:cubicBezTo>
                    <a:pt x="14" y="8"/>
                    <a:pt x="19" y="6"/>
                    <a:pt x="19" y="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4"/>
                    <a:pt x="4" y="5"/>
                    <a:pt x="2" y="6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17"/>
            <p:cNvSpPr/>
            <p:nvPr/>
          </p:nvSpPr>
          <p:spPr bwMode="auto">
            <a:xfrm>
              <a:off x="6637338" y="4629150"/>
              <a:ext cx="55563" cy="38100"/>
            </a:xfrm>
            <a:custGeom>
              <a:avLst/>
              <a:gdLst>
                <a:gd name="T0" fmla="*/ 0 w 35"/>
                <a:gd name="T1" fmla="*/ 11 h 24"/>
                <a:gd name="T2" fmla="*/ 3 w 35"/>
                <a:gd name="T3" fmla="*/ 24 h 24"/>
                <a:gd name="T4" fmla="*/ 35 w 35"/>
                <a:gd name="T5" fmla="*/ 13 h 24"/>
                <a:gd name="T6" fmla="*/ 29 w 35"/>
                <a:gd name="T7" fmla="*/ 0 h 24"/>
                <a:gd name="T8" fmla="*/ 0 w 3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0" y="11"/>
                  </a:moveTo>
                  <a:lnTo>
                    <a:pt x="3" y="24"/>
                  </a:lnTo>
                  <a:lnTo>
                    <a:pt x="35" y="13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02"/>
            <p:cNvSpPr/>
            <p:nvPr/>
          </p:nvSpPr>
          <p:spPr bwMode="auto">
            <a:xfrm>
              <a:off x="7302500" y="4276725"/>
              <a:ext cx="47625" cy="50800"/>
            </a:xfrm>
            <a:custGeom>
              <a:avLst/>
              <a:gdLst>
                <a:gd name="T0" fmla="*/ 20 w 30"/>
                <a:gd name="T1" fmla="*/ 32 h 32"/>
                <a:gd name="T2" fmla="*/ 30 w 30"/>
                <a:gd name="T3" fmla="*/ 23 h 32"/>
                <a:gd name="T4" fmla="*/ 9 w 30"/>
                <a:gd name="T5" fmla="*/ 0 h 32"/>
                <a:gd name="T6" fmla="*/ 0 w 30"/>
                <a:gd name="T7" fmla="*/ 10 h 32"/>
                <a:gd name="T8" fmla="*/ 20 w 3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30" y="23"/>
                  </a:lnTo>
                  <a:lnTo>
                    <a:pt x="9" y="0"/>
                  </a:lnTo>
                  <a:lnTo>
                    <a:pt x="0" y="10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" name="Oval 218"/>
          <p:cNvSpPr/>
          <p:nvPr/>
        </p:nvSpPr>
        <p:spPr>
          <a:xfrm rot="16200000">
            <a:off x="2286952" y="3424259"/>
            <a:ext cx="497205" cy="497051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6" name="Oval 219"/>
          <p:cNvSpPr/>
          <p:nvPr/>
        </p:nvSpPr>
        <p:spPr>
          <a:xfrm rot="13500000">
            <a:off x="2646343" y="4265036"/>
            <a:ext cx="497205" cy="497051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7" name="Oval 220"/>
          <p:cNvSpPr/>
          <p:nvPr/>
        </p:nvSpPr>
        <p:spPr>
          <a:xfrm rot="18900000">
            <a:off x="2641764" y="2597376"/>
            <a:ext cx="497051" cy="497205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8" name="Freeform 350"/>
          <p:cNvSpPr>
            <a:spLocks noEditPoints="1"/>
          </p:cNvSpPr>
          <p:nvPr/>
        </p:nvSpPr>
        <p:spPr bwMode="auto">
          <a:xfrm>
            <a:off x="2765416" y="2752398"/>
            <a:ext cx="249747" cy="18716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9" name="TextBox 222"/>
          <p:cNvSpPr txBox="1"/>
          <p:nvPr/>
        </p:nvSpPr>
        <p:spPr>
          <a:xfrm>
            <a:off x="1792270" y="3546217"/>
            <a:ext cx="47017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20" name="TextBox 223"/>
          <p:cNvSpPr txBox="1"/>
          <p:nvPr/>
        </p:nvSpPr>
        <p:spPr>
          <a:xfrm>
            <a:off x="2059951" y="4423854"/>
            <a:ext cx="58866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21" name="Group 224"/>
          <p:cNvGrpSpPr/>
          <p:nvPr/>
        </p:nvGrpSpPr>
        <p:grpSpPr>
          <a:xfrm>
            <a:off x="2769245" y="4404316"/>
            <a:ext cx="251395" cy="218491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122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228"/>
          <p:cNvGrpSpPr/>
          <p:nvPr/>
        </p:nvGrpSpPr>
        <p:grpSpPr>
          <a:xfrm>
            <a:off x="2402026" y="3558590"/>
            <a:ext cx="267055" cy="228386"/>
            <a:chOff x="3255944" y="243818"/>
            <a:chExt cx="514350" cy="439738"/>
          </a:xfrm>
          <a:solidFill>
            <a:schemeClr val="bg1"/>
          </a:solidFill>
        </p:grpSpPr>
        <p:sp>
          <p:nvSpPr>
            <p:cNvPr id="126" name="Freeform 357"/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58"/>
            <p:cNvSpPr/>
            <p:nvPr/>
          </p:nvSpPr>
          <p:spPr bwMode="auto">
            <a:xfrm>
              <a:off x="3346432" y="334306"/>
              <a:ext cx="71438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Oval 231"/>
          <p:cNvSpPr/>
          <p:nvPr/>
        </p:nvSpPr>
        <p:spPr>
          <a:xfrm rot="5400000">
            <a:off x="4794907" y="3402981"/>
            <a:ext cx="497205" cy="497051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29" name="Oval 232"/>
          <p:cNvSpPr/>
          <p:nvPr/>
        </p:nvSpPr>
        <p:spPr>
          <a:xfrm rot="2700000">
            <a:off x="4454135" y="2552895"/>
            <a:ext cx="497205" cy="497051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30" name="Oval 233"/>
          <p:cNvSpPr/>
          <p:nvPr/>
        </p:nvSpPr>
        <p:spPr>
          <a:xfrm rot="8100000">
            <a:off x="4449557" y="4266960"/>
            <a:ext cx="497051" cy="497205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1" name="Group 234"/>
          <p:cNvGrpSpPr/>
          <p:nvPr/>
        </p:nvGrpSpPr>
        <p:grpSpPr>
          <a:xfrm>
            <a:off x="4918636" y="3526598"/>
            <a:ext cx="249747" cy="249823"/>
            <a:chOff x="4926013" y="3140075"/>
            <a:chExt cx="481013" cy="481013"/>
          </a:xfrm>
          <a:solidFill>
            <a:schemeClr val="bg1"/>
          </a:solidFill>
        </p:grpSpPr>
        <p:sp>
          <p:nvSpPr>
            <p:cNvPr id="132" name="Freeform 348"/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49"/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4" name="TextBox 237"/>
          <p:cNvSpPr txBox="1"/>
          <p:nvPr/>
        </p:nvSpPr>
        <p:spPr>
          <a:xfrm>
            <a:off x="5375943" y="3536513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35" name="Oval 238"/>
          <p:cNvSpPr/>
          <p:nvPr/>
        </p:nvSpPr>
        <p:spPr>
          <a:xfrm rot="18900000">
            <a:off x="3553149" y="2169731"/>
            <a:ext cx="497051" cy="497205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6" name="Group 239"/>
          <p:cNvGrpSpPr/>
          <p:nvPr/>
        </p:nvGrpSpPr>
        <p:grpSpPr>
          <a:xfrm>
            <a:off x="3341757" y="2966359"/>
            <a:ext cx="788195" cy="2690453"/>
            <a:chOff x="5519738" y="2608262"/>
            <a:chExt cx="1050925" cy="3586163"/>
          </a:xfrm>
          <a:solidFill>
            <a:srgbClr val="A472A8"/>
          </a:solidFill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grpSpPr>
        <p:sp>
          <p:nvSpPr>
            <p:cNvPr id="137" name="Freeform 5"/>
            <p:cNvSpPr/>
            <p:nvPr/>
          </p:nvSpPr>
          <p:spPr bwMode="auto">
            <a:xfrm>
              <a:off x="5962651" y="3090863"/>
              <a:ext cx="15875" cy="53975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0" y="5"/>
                    <a:pt x="0" y="7"/>
                  </a:cubicBezTo>
                  <a:cubicBezTo>
                    <a:pt x="1" y="4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5519738" y="2608262"/>
              <a:ext cx="1050925" cy="3586163"/>
            </a:xfrm>
            <a:custGeom>
              <a:avLst/>
              <a:gdLst>
                <a:gd name="T0" fmla="*/ 107 w 133"/>
                <a:gd name="T1" fmla="*/ 73 h 461"/>
                <a:gd name="T2" fmla="*/ 76 w 133"/>
                <a:gd name="T3" fmla="*/ 79 h 461"/>
                <a:gd name="T4" fmla="*/ 68 w 133"/>
                <a:gd name="T5" fmla="*/ 73 h 461"/>
                <a:gd name="T6" fmla="*/ 60 w 133"/>
                <a:gd name="T7" fmla="*/ 104 h 461"/>
                <a:gd name="T8" fmla="*/ 66 w 133"/>
                <a:gd name="T9" fmla="*/ 78 h 461"/>
                <a:gd name="T10" fmla="*/ 68 w 133"/>
                <a:gd name="T11" fmla="*/ 73 h 461"/>
                <a:gd name="T12" fmla="*/ 91 w 133"/>
                <a:gd name="T13" fmla="*/ 62 h 461"/>
                <a:gd name="T14" fmla="*/ 91 w 133"/>
                <a:gd name="T15" fmla="*/ 47 h 461"/>
                <a:gd name="T16" fmla="*/ 68 w 133"/>
                <a:gd name="T17" fmla="*/ 1 h 461"/>
                <a:gd name="T18" fmla="*/ 59 w 133"/>
                <a:gd name="T19" fmla="*/ 56 h 461"/>
                <a:gd name="T20" fmla="*/ 65 w 133"/>
                <a:gd name="T21" fmla="*/ 73 h 461"/>
                <a:gd name="T22" fmla="*/ 54 w 133"/>
                <a:gd name="T23" fmla="*/ 93 h 461"/>
                <a:gd name="T24" fmla="*/ 34 w 133"/>
                <a:gd name="T25" fmla="*/ 80 h 461"/>
                <a:gd name="T26" fmla="*/ 11 w 133"/>
                <a:gd name="T27" fmla="*/ 122 h 461"/>
                <a:gd name="T28" fmla="*/ 1 w 133"/>
                <a:gd name="T29" fmla="*/ 161 h 461"/>
                <a:gd name="T30" fmla="*/ 22 w 133"/>
                <a:gd name="T31" fmla="*/ 176 h 461"/>
                <a:gd name="T32" fmla="*/ 27 w 133"/>
                <a:gd name="T33" fmla="*/ 207 h 461"/>
                <a:gd name="T34" fmla="*/ 29 w 133"/>
                <a:gd name="T35" fmla="*/ 251 h 461"/>
                <a:gd name="T36" fmla="*/ 32 w 133"/>
                <a:gd name="T37" fmla="*/ 288 h 461"/>
                <a:gd name="T38" fmla="*/ 39 w 133"/>
                <a:gd name="T39" fmla="*/ 361 h 461"/>
                <a:gd name="T40" fmla="*/ 37 w 133"/>
                <a:gd name="T41" fmla="*/ 405 h 461"/>
                <a:gd name="T42" fmla="*/ 29 w 133"/>
                <a:gd name="T43" fmla="*/ 428 h 461"/>
                <a:gd name="T44" fmla="*/ 5 w 133"/>
                <a:gd name="T45" fmla="*/ 439 h 461"/>
                <a:gd name="T46" fmla="*/ 52 w 133"/>
                <a:gd name="T47" fmla="*/ 435 h 461"/>
                <a:gd name="T48" fmla="*/ 72 w 133"/>
                <a:gd name="T49" fmla="*/ 436 h 461"/>
                <a:gd name="T50" fmla="*/ 74 w 133"/>
                <a:gd name="T51" fmla="*/ 409 h 461"/>
                <a:gd name="T52" fmla="*/ 76 w 133"/>
                <a:gd name="T53" fmla="*/ 326 h 461"/>
                <a:gd name="T54" fmla="*/ 79 w 133"/>
                <a:gd name="T55" fmla="*/ 281 h 461"/>
                <a:gd name="T56" fmla="*/ 81 w 133"/>
                <a:gd name="T57" fmla="*/ 302 h 461"/>
                <a:gd name="T58" fmla="*/ 87 w 133"/>
                <a:gd name="T59" fmla="*/ 405 h 461"/>
                <a:gd name="T60" fmla="*/ 83 w 133"/>
                <a:gd name="T61" fmla="*/ 443 h 461"/>
                <a:gd name="T62" fmla="*/ 76 w 133"/>
                <a:gd name="T63" fmla="*/ 460 h 461"/>
                <a:gd name="T64" fmla="*/ 112 w 133"/>
                <a:gd name="T65" fmla="*/ 452 h 461"/>
                <a:gd name="T66" fmla="*/ 125 w 133"/>
                <a:gd name="T67" fmla="*/ 449 h 461"/>
                <a:gd name="T68" fmla="*/ 124 w 133"/>
                <a:gd name="T69" fmla="*/ 436 h 461"/>
                <a:gd name="T70" fmla="*/ 123 w 133"/>
                <a:gd name="T71" fmla="*/ 401 h 461"/>
                <a:gd name="T72" fmla="*/ 123 w 133"/>
                <a:gd name="T73" fmla="*/ 307 h 461"/>
                <a:gd name="T74" fmla="*/ 117 w 133"/>
                <a:gd name="T75" fmla="*/ 250 h 461"/>
                <a:gd name="T76" fmla="*/ 118 w 133"/>
                <a:gd name="T77" fmla="*/ 235 h 461"/>
                <a:gd name="T78" fmla="*/ 110 w 133"/>
                <a:gd name="T79" fmla="*/ 156 h 461"/>
                <a:gd name="T80" fmla="*/ 130 w 133"/>
                <a:gd name="T81" fmla="*/ 98 h 461"/>
                <a:gd name="T82" fmla="*/ 54 w 133"/>
                <a:gd name="T83" fmla="*/ 117 h 461"/>
                <a:gd name="T84" fmla="*/ 53 w 133"/>
                <a:gd name="T85" fmla="*/ 11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461">
                  <a:moveTo>
                    <a:pt x="130" y="98"/>
                  </a:moveTo>
                  <a:cubicBezTo>
                    <a:pt x="133" y="82"/>
                    <a:pt x="119" y="80"/>
                    <a:pt x="107" y="73"/>
                  </a:cubicBezTo>
                  <a:cubicBezTo>
                    <a:pt x="98" y="69"/>
                    <a:pt x="94" y="65"/>
                    <a:pt x="92" y="63"/>
                  </a:cubicBezTo>
                  <a:cubicBezTo>
                    <a:pt x="87" y="67"/>
                    <a:pt x="81" y="73"/>
                    <a:pt x="76" y="79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0" y="88"/>
                    <a:pt x="64" y="97"/>
                    <a:pt x="60" y="104"/>
                  </a:cubicBezTo>
                  <a:cubicBezTo>
                    <a:pt x="63" y="98"/>
                    <a:pt x="66" y="90"/>
                    <a:pt x="66" y="85"/>
                  </a:cubicBezTo>
                  <a:cubicBezTo>
                    <a:pt x="66" y="81"/>
                    <a:pt x="66" y="78"/>
                    <a:pt x="66" y="78"/>
                  </a:cubicBezTo>
                  <a:cubicBezTo>
                    <a:pt x="66" y="78"/>
                    <a:pt x="70" y="76"/>
                    <a:pt x="69" y="74"/>
                  </a:cubicBezTo>
                  <a:cubicBezTo>
                    <a:pt x="69" y="74"/>
                    <a:pt x="68" y="73"/>
                    <a:pt x="68" y="73"/>
                  </a:cubicBezTo>
                  <a:cubicBezTo>
                    <a:pt x="71" y="71"/>
                    <a:pt x="89" y="59"/>
                    <a:pt x="89" y="59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61"/>
                    <a:pt x="90" y="61"/>
                    <a:pt x="90" y="60"/>
                  </a:cubicBezTo>
                  <a:cubicBezTo>
                    <a:pt x="89" y="58"/>
                    <a:pt x="90" y="52"/>
                    <a:pt x="91" y="47"/>
                  </a:cubicBezTo>
                  <a:cubicBezTo>
                    <a:pt x="93" y="41"/>
                    <a:pt x="96" y="26"/>
                    <a:pt x="96" y="21"/>
                  </a:cubicBezTo>
                  <a:cubicBezTo>
                    <a:pt x="96" y="16"/>
                    <a:pt x="98" y="0"/>
                    <a:pt x="68" y="1"/>
                  </a:cubicBezTo>
                  <a:cubicBezTo>
                    <a:pt x="39" y="1"/>
                    <a:pt x="56" y="44"/>
                    <a:pt x="56" y="46"/>
                  </a:cubicBezTo>
                  <a:cubicBezTo>
                    <a:pt x="56" y="48"/>
                    <a:pt x="57" y="52"/>
                    <a:pt x="59" y="56"/>
                  </a:cubicBezTo>
                  <a:cubicBezTo>
                    <a:pt x="60" y="59"/>
                    <a:pt x="59" y="61"/>
                    <a:pt x="58" y="62"/>
                  </a:cubicBezTo>
                  <a:cubicBezTo>
                    <a:pt x="58" y="62"/>
                    <a:pt x="64" y="72"/>
                    <a:pt x="65" y="73"/>
                  </a:cubicBezTo>
                  <a:cubicBezTo>
                    <a:pt x="64" y="74"/>
                    <a:pt x="63" y="75"/>
                    <a:pt x="63" y="77"/>
                  </a:cubicBezTo>
                  <a:cubicBezTo>
                    <a:pt x="64" y="79"/>
                    <a:pt x="57" y="85"/>
                    <a:pt x="54" y="93"/>
                  </a:cubicBezTo>
                  <a:cubicBezTo>
                    <a:pt x="55" y="81"/>
                    <a:pt x="56" y="71"/>
                    <a:pt x="56" y="70"/>
                  </a:cubicBezTo>
                  <a:cubicBezTo>
                    <a:pt x="56" y="70"/>
                    <a:pt x="48" y="74"/>
                    <a:pt x="34" y="80"/>
                  </a:cubicBezTo>
                  <a:cubicBezTo>
                    <a:pt x="20" y="85"/>
                    <a:pt x="19" y="93"/>
                    <a:pt x="16" y="99"/>
                  </a:cubicBezTo>
                  <a:cubicBezTo>
                    <a:pt x="14" y="106"/>
                    <a:pt x="15" y="112"/>
                    <a:pt x="11" y="122"/>
                  </a:cubicBezTo>
                  <a:cubicBezTo>
                    <a:pt x="8" y="132"/>
                    <a:pt x="4" y="138"/>
                    <a:pt x="2" y="142"/>
                  </a:cubicBezTo>
                  <a:cubicBezTo>
                    <a:pt x="0" y="147"/>
                    <a:pt x="1" y="153"/>
                    <a:pt x="1" y="161"/>
                  </a:cubicBezTo>
                  <a:cubicBezTo>
                    <a:pt x="2" y="169"/>
                    <a:pt x="6" y="173"/>
                    <a:pt x="8" y="174"/>
                  </a:cubicBezTo>
                  <a:cubicBezTo>
                    <a:pt x="11" y="175"/>
                    <a:pt x="19" y="175"/>
                    <a:pt x="22" y="176"/>
                  </a:cubicBezTo>
                  <a:cubicBezTo>
                    <a:pt x="24" y="177"/>
                    <a:pt x="30" y="180"/>
                    <a:pt x="30" y="180"/>
                  </a:cubicBezTo>
                  <a:cubicBezTo>
                    <a:pt x="30" y="181"/>
                    <a:pt x="28" y="195"/>
                    <a:pt x="27" y="207"/>
                  </a:cubicBezTo>
                  <a:cubicBezTo>
                    <a:pt x="27" y="219"/>
                    <a:pt x="27" y="244"/>
                    <a:pt x="27" y="247"/>
                  </a:cubicBezTo>
                  <a:cubicBezTo>
                    <a:pt x="27" y="250"/>
                    <a:pt x="29" y="251"/>
                    <a:pt x="29" y="251"/>
                  </a:cubicBezTo>
                  <a:cubicBezTo>
                    <a:pt x="29" y="251"/>
                    <a:pt x="29" y="254"/>
                    <a:pt x="29" y="260"/>
                  </a:cubicBezTo>
                  <a:cubicBezTo>
                    <a:pt x="29" y="265"/>
                    <a:pt x="31" y="276"/>
                    <a:pt x="32" y="288"/>
                  </a:cubicBezTo>
                  <a:cubicBezTo>
                    <a:pt x="33" y="299"/>
                    <a:pt x="37" y="311"/>
                    <a:pt x="37" y="321"/>
                  </a:cubicBezTo>
                  <a:cubicBezTo>
                    <a:pt x="37" y="331"/>
                    <a:pt x="39" y="354"/>
                    <a:pt x="39" y="361"/>
                  </a:cubicBezTo>
                  <a:cubicBezTo>
                    <a:pt x="39" y="368"/>
                    <a:pt x="40" y="380"/>
                    <a:pt x="39" y="384"/>
                  </a:cubicBezTo>
                  <a:cubicBezTo>
                    <a:pt x="38" y="388"/>
                    <a:pt x="37" y="399"/>
                    <a:pt x="37" y="405"/>
                  </a:cubicBezTo>
                  <a:cubicBezTo>
                    <a:pt x="37" y="412"/>
                    <a:pt x="39" y="413"/>
                    <a:pt x="37" y="414"/>
                  </a:cubicBezTo>
                  <a:cubicBezTo>
                    <a:pt x="35" y="416"/>
                    <a:pt x="35" y="422"/>
                    <a:pt x="29" y="428"/>
                  </a:cubicBezTo>
                  <a:cubicBezTo>
                    <a:pt x="23" y="433"/>
                    <a:pt x="10" y="432"/>
                    <a:pt x="7" y="432"/>
                  </a:cubicBezTo>
                  <a:cubicBezTo>
                    <a:pt x="5" y="432"/>
                    <a:pt x="2" y="438"/>
                    <a:pt x="5" y="439"/>
                  </a:cubicBezTo>
                  <a:cubicBezTo>
                    <a:pt x="8" y="440"/>
                    <a:pt x="12" y="443"/>
                    <a:pt x="26" y="443"/>
                  </a:cubicBezTo>
                  <a:cubicBezTo>
                    <a:pt x="39" y="443"/>
                    <a:pt x="49" y="437"/>
                    <a:pt x="52" y="435"/>
                  </a:cubicBezTo>
                  <a:cubicBezTo>
                    <a:pt x="54" y="433"/>
                    <a:pt x="55" y="435"/>
                    <a:pt x="57" y="437"/>
                  </a:cubicBezTo>
                  <a:cubicBezTo>
                    <a:pt x="58" y="439"/>
                    <a:pt x="68" y="438"/>
                    <a:pt x="72" y="436"/>
                  </a:cubicBezTo>
                  <a:cubicBezTo>
                    <a:pt x="76" y="435"/>
                    <a:pt x="73" y="427"/>
                    <a:pt x="74" y="426"/>
                  </a:cubicBezTo>
                  <a:cubicBezTo>
                    <a:pt x="75" y="425"/>
                    <a:pt x="74" y="415"/>
                    <a:pt x="74" y="409"/>
                  </a:cubicBezTo>
                  <a:cubicBezTo>
                    <a:pt x="74" y="403"/>
                    <a:pt x="73" y="378"/>
                    <a:pt x="73" y="378"/>
                  </a:cubicBezTo>
                  <a:cubicBezTo>
                    <a:pt x="73" y="365"/>
                    <a:pt x="75" y="344"/>
                    <a:pt x="76" y="326"/>
                  </a:cubicBezTo>
                  <a:cubicBezTo>
                    <a:pt x="78" y="309"/>
                    <a:pt x="78" y="301"/>
                    <a:pt x="78" y="295"/>
                  </a:cubicBezTo>
                  <a:cubicBezTo>
                    <a:pt x="78" y="288"/>
                    <a:pt x="79" y="281"/>
                    <a:pt x="79" y="281"/>
                  </a:cubicBezTo>
                  <a:cubicBezTo>
                    <a:pt x="79" y="281"/>
                    <a:pt x="79" y="283"/>
                    <a:pt x="80" y="286"/>
                  </a:cubicBezTo>
                  <a:cubicBezTo>
                    <a:pt x="81" y="290"/>
                    <a:pt x="81" y="295"/>
                    <a:pt x="81" y="302"/>
                  </a:cubicBezTo>
                  <a:cubicBezTo>
                    <a:pt x="81" y="309"/>
                    <a:pt x="84" y="337"/>
                    <a:pt x="84" y="345"/>
                  </a:cubicBezTo>
                  <a:cubicBezTo>
                    <a:pt x="84" y="353"/>
                    <a:pt x="87" y="401"/>
                    <a:pt x="87" y="405"/>
                  </a:cubicBezTo>
                  <a:cubicBezTo>
                    <a:pt x="87" y="409"/>
                    <a:pt x="87" y="427"/>
                    <a:pt x="88" y="431"/>
                  </a:cubicBezTo>
                  <a:cubicBezTo>
                    <a:pt x="89" y="434"/>
                    <a:pt x="89" y="437"/>
                    <a:pt x="83" y="443"/>
                  </a:cubicBezTo>
                  <a:cubicBezTo>
                    <a:pt x="77" y="448"/>
                    <a:pt x="70" y="445"/>
                    <a:pt x="66" y="451"/>
                  </a:cubicBezTo>
                  <a:cubicBezTo>
                    <a:pt x="62" y="456"/>
                    <a:pt x="69" y="458"/>
                    <a:pt x="76" y="460"/>
                  </a:cubicBezTo>
                  <a:cubicBezTo>
                    <a:pt x="82" y="461"/>
                    <a:pt x="93" y="461"/>
                    <a:pt x="98" y="460"/>
                  </a:cubicBezTo>
                  <a:cubicBezTo>
                    <a:pt x="104" y="459"/>
                    <a:pt x="110" y="455"/>
                    <a:pt x="112" y="452"/>
                  </a:cubicBezTo>
                  <a:cubicBezTo>
                    <a:pt x="113" y="450"/>
                    <a:pt x="114" y="452"/>
                    <a:pt x="115" y="453"/>
                  </a:cubicBezTo>
                  <a:cubicBezTo>
                    <a:pt x="115" y="454"/>
                    <a:pt x="124" y="450"/>
                    <a:pt x="125" y="449"/>
                  </a:cubicBezTo>
                  <a:cubicBezTo>
                    <a:pt x="126" y="449"/>
                    <a:pt x="125" y="444"/>
                    <a:pt x="125" y="444"/>
                  </a:cubicBezTo>
                  <a:cubicBezTo>
                    <a:pt x="125" y="444"/>
                    <a:pt x="124" y="440"/>
                    <a:pt x="124" y="436"/>
                  </a:cubicBezTo>
                  <a:cubicBezTo>
                    <a:pt x="124" y="431"/>
                    <a:pt x="122" y="424"/>
                    <a:pt x="121" y="421"/>
                  </a:cubicBezTo>
                  <a:cubicBezTo>
                    <a:pt x="120" y="417"/>
                    <a:pt x="120" y="410"/>
                    <a:pt x="123" y="401"/>
                  </a:cubicBezTo>
                  <a:cubicBezTo>
                    <a:pt x="126" y="391"/>
                    <a:pt x="128" y="367"/>
                    <a:pt x="128" y="354"/>
                  </a:cubicBezTo>
                  <a:cubicBezTo>
                    <a:pt x="128" y="342"/>
                    <a:pt x="124" y="314"/>
                    <a:pt x="123" y="307"/>
                  </a:cubicBezTo>
                  <a:cubicBezTo>
                    <a:pt x="122" y="300"/>
                    <a:pt x="121" y="295"/>
                    <a:pt x="121" y="287"/>
                  </a:cubicBezTo>
                  <a:cubicBezTo>
                    <a:pt x="121" y="280"/>
                    <a:pt x="117" y="253"/>
                    <a:pt x="117" y="250"/>
                  </a:cubicBezTo>
                  <a:cubicBezTo>
                    <a:pt x="116" y="248"/>
                    <a:pt x="116" y="248"/>
                    <a:pt x="118" y="247"/>
                  </a:cubicBezTo>
                  <a:cubicBezTo>
                    <a:pt x="120" y="245"/>
                    <a:pt x="119" y="242"/>
                    <a:pt x="118" y="235"/>
                  </a:cubicBezTo>
                  <a:cubicBezTo>
                    <a:pt x="118" y="227"/>
                    <a:pt x="116" y="209"/>
                    <a:pt x="114" y="197"/>
                  </a:cubicBezTo>
                  <a:cubicBezTo>
                    <a:pt x="112" y="184"/>
                    <a:pt x="109" y="162"/>
                    <a:pt x="110" y="156"/>
                  </a:cubicBezTo>
                  <a:cubicBezTo>
                    <a:pt x="110" y="150"/>
                    <a:pt x="115" y="146"/>
                    <a:pt x="119" y="135"/>
                  </a:cubicBezTo>
                  <a:cubicBezTo>
                    <a:pt x="123" y="123"/>
                    <a:pt x="126" y="115"/>
                    <a:pt x="130" y="98"/>
                  </a:cubicBezTo>
                  <a:close/>
                  <a:moveTo>
                    <a:pt x="53" y="117"/>
                  </a:moveTo>
                  <a:cubicBezTo>
                    <a:pt x="54" y="117"/>
                    <a:pt x="54" y="117"/>
                    <a:pt x="54" y="117"/>
                  </a:cubicBezTo>
                  <a:cubicBezTo>
                    <a:pt x="54" y="117"/>
                    <a:pt x="53" y="117"/>
                    <a:pt x="53" y="117"/>
                  </a:cubicBezTo>
                  <a:cubicBezTo>
                    <a:pt x="53" y="117"/>
                    <a:pt x="53" y="117"/>
                    <a:pt x="53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7"/>
            <p:cNvSpPr/>
            <p:nvPr/>
          </p:nvSpPr>
          <p:spPr bwMode="auto">
            <a:xfrm>
              <a:off x="5962651" y="3176588"/>
              <a:ext cx="61913" cy="53975"/>
            </a:xfrm>
            <a:custGeom>
              <a:avLst/>
              <a:gdLst>
                <a:gd name="T0" fmla="*/ 39 w 39"/>
                <a:gd name="T1" fmla="*/ 0 h 34"/>
                <a:gd name="T2" fmla="*/ 39 w 39"/>
                <a:gd name="T3" fmla="*/ 0 h 34"/>
                <a:gd name="T4" fmla="*/ 0 w 39"/>
                <a:gd name="T5" fmla="*/ 34 h 34"/>
                <a:gd name="T6" fmla="*/ 0 w 39"/>
                <a:gd name="T7" fmla="*/ 34 h 34"/>
                <a:gd name="T8" fmla="*/ 39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0"/>
                  </a:moveTo>
                  <a:lnTo>
                    <a:pt x="39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0" name="TextBox 243"/>
          <p:cNvSpPr txBox="1"/>
          <p:nvPr/>
        </p:nvSpPr>
        <p:spPr>
          <a:xfrm>
            <a:off x="5043510" y="4428239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1" name="TextBox 244"/>
          <p:cNvSpPr txBox="1"/>
          <p:nvPr/>
        </p:nvSpPr>
        <p:spPr>
          <a:xfrm>
            <a:off x="4058535" y="2188674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2" name="TextBox 245"/>
          <p:cNvSpPr txBox="1"/>
          <p:nvPr/>
        </p:nvSpPr>
        <p:spPr>
          <a:xfrm>
            <a:off x="1992576" y="2709751"/>
            <a:ext cx="60105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3" name="TextBox 246"/>
          <p:cNvSpPr txBox="1"/>
          <p:nvPr/>
        </p:nvSpPr>
        <p:spPr>
          <a:xfrm>
            <a:off x="5018091" y="2683153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4" name="Freeform 5"/>
          <p:cNvSpPr>
            <a:spLocks noEditPoints="1"/>
          </p:cNvSpPr>
          <p:nvPr/>
        </p:nvSpPr>
        <p:spPr bwMode="auto">
          <a:xfrm>
            <a:off x="4556168" y="4366630"/>
            <a:ext cx="290117" cy="290206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45" name="Group 248"/>
          <p:cNvGrpSpPr/>
          <p:nvPr/>
        </p:nvGrpSpPr>
        <p:grpSpPr>
          <a:xfrm>
            <a:off x="4589217" y="2640296"/>
            <a:ext cx="234659" cy="28430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146" name="Freeform 134"/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5"/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Group 251"/>
          <p:cNvGrpSpPr/>
          <p:nvPr/>
        </p:nvGrpSpPr>
        <p:grpSpPr>
          <a:xfrm>
            <a:off x="3643605" y="2260886"/>
            <a:ext cx="301999" cy="299120"/>
            <a:chOff x="1634612" y="5142426"/>
            <a:chExt cx="402664" cy="398704"/>
          </a:xfrm>
          <a:solidFill>
            <a:schemeClr val="bg1"/>
          </a:solidFill>
        </p:grpSpPr>
        <p:sp>
          <p:nvSpPr>
            <p:cNvPr id="149" name="Freeform 38"/>
            <p:cNvSpPr>
              <a:spLocks noEditPoints="1"/>
            </p:cNvSpPr>
            <p:nvPr/>
          </p:nvSpPr>
          <p:spPr bwMode="auto">
            <a:xfrm>
              <a:off x="1634612" y="5179392"/>
              <a:ext cx="368339" cy="361738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39"/>
            <p:cNvSpPr>
              <a:spLocks noEditPoints="1"/>
            </p:cNvSpPr>
            <p:nvPr/>
          </p:nvSpPr>
          <p:spPr bwMode="auto">
            <a:xfrm>
              <a:off x="1811520" y="5341778"/>
              <a:ext cx="63370" cy="6205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40"/>
            <p:cNvSpPr>
              <a:spLocks noEditPoints="1"/>
            </p:cNvSpPr>
            <p:nvPr/>
          </p:nvSpPr>
          <p:spPr bwMode="auto">
            <a:xfrm>
              <a:off x="1975226" y="5142426"/>
              <a:ext cx="62050" cy="6205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41"/>
            <p:cNvSpPr>
              <a:spLocks noEditPoints="1"/>
            </p:cNvSpPr>
            <p:nvPr/>
          </p:nvSpPr>
          <p:spPr bwMode="auto">
            <a:xfrm>
              <a:off x="1737588" y="5329896"/>
              <a:ext cx="48848" cy="48848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Oval 42"/>
            <p:cNvSpPr>
              <a:spLocks noChangeArrowheads="1"/>
            </p:cNvSpPr>
            <p:nvPr/>
          </p:nvSpPr>
          <p:spPr bwMode="auto">
            <a:xfrm>
              <a:off x="1786436" y="541703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auto">
            <a:xfrm>
              <a:off x="1987108" y="522956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5" name="Straight Connector 276"/>
          <p:cNvCxnSpPr/>
          <p:nvPr/>
        </p:nvCxnSpPr>
        <p:spPr>
          <a:xfrm>
            <a:off x="7634009" y="4186232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277"/>
          <p:cNvCxnSpPr/>
          <p:nvPr/>
        </p:nvCxnSpPr>
        <p:spPr>
          <a:xfrm>
            <a:off x="6504997" y="2353606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/>
          <p:cNvSpPr txBox="1"/>
          <p:nvPr/>
        </p:nvSpPr>
        <p:spPr>
          <a:xfrm>
            <a:off x="7520184" y="213725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8246663" y="22465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7520183" y="266411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7586148" y="39553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8312627" y="40645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7586147" y="448215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8" grpId="0" animBg="1"/>
      <p:bldP spid="129" grpId="0" animBg="1"/>
      <p:bldP spid="130" grpId="0" animBg="1"/>
      <p:bldP spid="134" grpId="0"/>
      <p:bldP spid="135" grpId="0" animBg="1"/>
      <p:bldP spid="140" grpId="0"/>
      <p:bldP spid="141" grpId="0"/>
      <p:bldP spid="142" grpId="0"/>
      <p:bldP spid="143" grpId="0"/>
      <p:bldP spid="144" grpId="0" animBg="1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Freeform 10"/>
          <p:cNvSpPr/>
          <p:nvPr/>
        </p:nvSpPr>
        <p:spPr bwMode="auto">
          <a:xfrm rot="2700000">
            <a:off x="4668504" y="2313758"/>
            <a:ext cx="1579256" cy="1579960"/>
          </a:xfrm>
          <a:custGeom>
            <a:avLst/>
            <a:gdLst>
              <a:gd name="T0" fmla="*/ 580 w 1144"/>
              <a:gd name="T1" fmla="*/ 1135 h 1145"/>
              <a:gd name="T2" fmla="*/ 794 w 1144"/>
              <a:gd name="T3" fmla="*/ 981 h 1145"/>
              <a:gd name="T4" fmla="*/ 862 w 1144"/>
              <a:gd name="T5" fmla="*/ 1020 h 1145"/>
              <a:gd name="T6" fmla="*/ 895 w 1144"/>
              <a:gd name="T7" fmla="*/ 1104 h 1145"/>
              <a:gd name="T8" fmla="*/ 970 w 1144"/>
              <a:gd name="T9" fmla="*/ 1086 h 1145"/>
              <a:gd name="T10" fmla="*/ 1067 w 1144"/>
              <a:gd name="T11" fmla="*/ 945 h 1145"/>
              <a:gd name="T12" fmla="*/ 1053 w 1144"/>
              <a:gd name="T13" fmla="*/ 942 h 1145"/>
              <a:gd name="T14" fmla="*/ 989 w 1144"/>
              <a:gd name="T15" fmla="*/ 914 h 1145"/>
              <a:gd name="T16" fmla="*/ 957 w 1144"/>
              <a:gd name="T17" fmla="*/ 824 h 1145"/>
              <a:gd name="T18" fmla="*/ 1082 w 1144"/>
              <a:gd name="T19" fmla="*/ 631 h 1145"/>
              <a:gd name="T20" fmla="*/ 1144 w 1144"/>
              <a:gd name="T21" fmla="*/ 585 h 1145"/>
              <a:gd name="T22" fmla="*/ 1042 w 1144"/>
              <a:gd name="T23" fmla="*/ 344 h 1145"/>
              <a:gd name="T24" fmla="*/ 994 w 1144"/>
              <a:gd name="T25" fmla="*/ 323 h 1145"/>
              <a:gd name="T26" fmla="*/ 901 w 1144"/>
              <a:gd name="T27" fmla="*/ 387 h 1145"/>
              <a:gd name="T28" fmla="*/ 894 w 1144"/>
              <a:gd name="T29" fmla="*/ 395 h 1145"/>
              <a:gd name="T30" fmla="*/ 885 w 1144"/>
              <a:gd name="T31" fmla="*/ 430 h 1145"/>
              <a:gd name="T32" fmla="*/ 839 w 1144"/>
              <a:gd name="T33" fmla="*/ 480 h 1145"/>
              <a:gd name="T34" fmla="*/ 718 w 1144"/>
              <a:gd name="T35" fmla="*/ 451 h 1145"/>
              <a:gd name="T36" fmla="*/ 680 w 1144"/>
              <a:gd name="T37" fmla="*/ 340 h 1145"/>
              <a:gd name="T38" fmla="*/ 713 w 1144"/>
              <a:gd name="T39" fmla="*/ 278 h 1145"/>
              <a:gd name="T40" fmla="*/ 800 w 1144"/>
              <a:gd name="T41" fmla="*/ 237 h 1145"/>
              <a:gd name="T42" fmla="*/ 831 w 1144"/>
              <a:gd name="T43" fmla="*/ 184 h 1145"/>
              <a:gd name="T44" fmla="*/ 792 w 1144"/>
              <a:gd name="T45" fmla="*/ 108 h 1145"/>
              <a:gd name="T46" fmla="*/ 728 w 1144"/>
              <a:gd name="T47" fmla="*/ 57 h 1145"/>
              <a:gd name="T48" fmla="*/ 721 w 1144"/>
              <a:gd name="T49" fmla="*/ 52 h 1145"/>
              <a:gd name="T50" fmla="*/ 632 w 1144"/>
              <a:gd name="T51" fmla="*/ 22 h 1145"/>
              <a:gd name="T52" fmla="*/ 577 w 1144"/>
              <a:gd name="T53" fmla="*/ 3 h 1145"/>
              <a:gd name="T54" fmla="*/ 575 w 1144"/>
              <a:gd name="T55" fmla="*/ 0 h 1145"/>
              <a:gd name="T56" fmla="*/ 507 w 1144"/>
              <a:gd name="T57" fmla="*/ 64 h 1145"/>
              <a:gd name="T58" fmla="*/ 306 w 1144"/>
              <a:gd name="T59" fmla="*/ 180 h 1145"/>
              <a:gd name="T60" fmla="*/ 246 w 1144"/>
              <a:gd name="T61" fmla="*/ 67 h 1145"/>
              <a:gd name="T62" fmla="*/ 115 w 1144"/>
              <a:gd name="T63" fmla="*/ 107 h 1145"/>
              <a:gd name="T64" fmla="*/ 114 w 1144"/>
              <a:gd name="T65" fmla="*/ 239 h 1145"/>
              <a:gd name="T66" fmla="*/ 176 w 1144"/>
              <a:gd name="T67" fmla="*/ 342 h 1145"/>
              <a:gd name="T68" fmla="*/ 0 w 1144"/>
              <a:gd name="T69" fmla="*/ 561 h 1145"/>
              <a:gd name="T70" fmla="*/ 163 w 1144"/>
              <a:gd name="T71" fmla="*/ 795 h 1145"/>
              <a:gd name="T72" fmla="*/ 273 w 1144"/>
              <a:gd name="T73" fmla="*/ 743 h 1145"/>
              <a:gd name="T74" fmla="*/ 428 w 1144"/>
              <a:gd name="T75" fmla="*/ 667 h 1145"/>
              <a:gd name="T76" fmla="*/ 393 w 1144"/>
              <a:gd name="T77" fmla="*/ 851 h 1145"/>
              <a:gd name="T78" fmla="*/ 302 w 1144"/>
              <a:gd name="T79" fmla="*/ 968 h 1145"/>
              <a:gd name="T80" fmla="*/ 576 w 1144"/>
              <a:gd name="T81" fmla="*/ 1145 h 1145"/>
              <a:gd name="T82" fmla="*/ 580 w 1144"/>
              <a:gd name="T83" fmla="*/ 113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4" h="1145">
                <a:moveTo>
                  <a:pt x="580" y="1135"/>
                </a:moveTo>
                <a:cubicBezTo>
                  <a:pt x="591" y="1115"/>
                  <a:pt x="724" y="961"/>
                  <a:pt x="794" y="981"/>
                </a:cubicBezTo>
                <a:cubicBezTo>
                  <a:pt x="820" y="988"/>
                  <a:pt x="843" y="1001"/>
                  <a:pt x="862" y="1020"/>
                </a:cubicBezTo>
                <a:cubicBezTo>
                  <a:pt x="887" y="1045"/>
                  <a:pt x="900" y="1077"/>
                  <a:pt x="895" y="1104"/>
                </a:cubicBezTo>
                <a:cubicBezTo>
                  <a:pt x="905" y="1106"/>
                  <a:pt x="933" y="1103"/>
                  <a:pt x="970" y="1086"/>
                </a:cubicBezTo>
                <a:cubicBezTo>
                  <a:pt x="995" y="1074"/>
                  <a:pt x="1076" y="1028"/>
                  <a:pt x="1067" y="945"/>
                </a:cubicBezTo>
                <a:cubicBezTo>
                  <a:pt x="1064" y="944"/>
                  <a:pt x="1058" y="943"/>
                  <a:pt x="1053" y="942"/>
                </a:cubicBezTo>
                <a:cubicBezTo>
                  <a:pt x="1035" y="939"/>
                  <a:pt x="1010" y="934"/>
                  <a:pt x="989" y="914"/>
                </a:cubicBezTo>
                <a:cubicBezTo>
                  <a:pt x="969" y="894"/>
                  <a:pt x="959" y="865"/>
                  <a:pt x="957" y="824"/>
                </a:cubicBezTo>
                <a:cubicBezTo>
                  <a:pt x="952" y="718"/>
                  <a:pt x="1018" y="673"/>
                  <a:pt x="1082" y="631"/>
                </a:cubicBezTo>
                <a:cubicBezTo>
                  <a:pt x="1104" y="616"/>
                  <a:pt x="1126" y="601"/>
                  <a:pt x="1144" y="585"/>
                </a:cubicBezTo>
                <a:cubicBezTo>
                  <a:pt x="1142" y="534"/>
                  <a:pt x="1101" y="404"/>
                  <a:pt x="1042" y="344"/>
                </a:cubicBezTo>
                <a:cubicBezTo>
                  <a:pt x="1027" y="329"/>
                  <a:pt x="1011" y="322"/>
                  <a:pt x="994" y="323"/>
                </a:cubicBezTo>
                <a:cubicBezTo>
                  <a:pt x="957" y="324"/>
                  <a:pt x="922" y="363"/>
                  <a:pt x="901" y="387"/>
                </a:cubicBezTo>
                <a:cubicBezTo>
                  <a:pt x="898" y="390"/>
                  <a:pt x="896" y="393"/>
                  <a:pt x="894" y="395"/>
                </a:cubicBezTo>
                <a:cubicBezTo>
                  <a:pt x="884" y="406"/>
                  <a:pt x="884" y="417"/>
                  <a:pt x="885" y="430"/>
                </a:cubicBezTo>
                <a:cubicBezTo>
                  <a:pt x="886" y="454"/>
                  <a:pt x="883" y="473"/>
                  <a:pt x="839" y="480"/>
                </a:cubicBezTo>
                <a:cubicBezTo>
                  <a:pt x="786" y="489"/>
                  <a:pt x="745" y="479"/>
                  <a:pt x="718" y="451"/>
                </a:cubicBezTo>
                <a:cubicBezTo>
                  <a:pt x="684" y="418"/>
                  <a:pt x="680" y="367"/>
                  <a:pt x="680" y="340"/>
                </a:cubicBezTo>
                <a:cubicBezTo>
                  <a:pt x="681" y="289"/>
                  <a:pt x="686" y="280"/>
                  <a:pt x="713" y="278"/>
                </a:cubicBezTo>
                <a:cubicBezTo>
                  <a:pt x="729" y="277"/>
                  <a:pt x="755" y="274"/>
                  <a:pt x="800" y="237"/>
                </a:cubicBezTo>
                <a:cubicBezTo>
                  <a:pt x="820" y="221"/>
                  <a:pt x="831" y="203"/>
                  <a:pt x="831" y="184"/>
                </a:cubicBezTo>
                <a:cubicBezTo>
                  <a:pt x="833" y="161"/>
                  <a:pt x="819" y="135"/>
                  <a:pt x="792" y="108"/>
                </a:cubicBezTo>
                <a:cubicBezTo>
                  <a:pt x="770" y="86"/>
                  <a:pt x="745" y="69"/>
                  <a:pt x="728" y="57"/>
                </a:cubicBezTo>
                <a:cubicBezTo>
                  <a:pt x="725" y="55"/>
                  <a:pt x="723" y="53"/>
                  <a:pt x="721" y="52"/>
                </a:cubicBezTo>
                <a:cubicBezTo>
                  <a:pt x="689" y="29"/>
                  <a:pt x="659" y="25"/>
                  <a:pt x="632" y="22"/>
                </a:cubicBezTo>
                <a:cubicBezTo>
                  <a:pt x="610" y="19"/>
                  <a:pt x="591" y="17"/>
                  <a:pt x="577" y="3"/>
                </a:cubicBezTo>
                <a:cubicBezTo>
                  <a:pt x="576" y="2"/>
                  <a:pt x="575" y="1"/>
                  <a:pt x="575" y="0"/>
                </a:cubicBezTo>
                <a:cubicBezTo>
                  <a:pt x="558" y="16"/>
                  <a:pt x="533" y="39"/>
                  <a:pt x="507" y="64"/>
                </a:cubicBezTo>
                <a:cubicBezTo>
                  <a:pt x="459" y="109"/>
                  <a:pt x="353" y="249"/>
                  <a:pt x="306" y="180"/>
                </a:cubicBezTo>
                <a:cubicBezTo>
                  <a:pt x="260" y="112"/>
                  <a:pt x="294" y="87"/>
                  <a:pt x="246" y="67"/>
                </a:cubicBezTo>
                <a:cubicBezTo>
                  <a:pt x="198" y="47"/>
                  <a:pt x="187" y="45"/>
                  <a:pt x="115" y="107"/>
                </a:cubicBezTo>
                <a:cubicBezTo>
                  <a:pt x="44" y="169"/>
                  <a:pt x="8" y="233"/>
                  <a:pt x="114" y="239"/>
                </a:cubicBezTo>
                <a:cubicBezTo>
                  <a:pt x="219" y="246"/>
                  <a:pt x="205" y="294"/>
                  <a:pt x="176" y="342"/>
                </a:cubicBezTo>
                <a:cubicBezTo>
                  <a:pt x="146" y="390"/>
                  <a:pt x="63" y="508"/>
                  <a:pt x="0" y="561"/>
                </a:cubicBezTo>
                <a:cubicBezTo>
                  <a:pt x="0" y="666"/>
                  <a:pt x="118" y="775"/>
                  <a:pt x="163" y="795"/>
                </a:cubicBezTo>
                <a:cubicBezTo>
                  <a:pt x="201" y="812"/>
                  <a:pt x="266" y="832"/>
                  <a:pt x="273" y="743"/>
                </a:cubicBezTo>
                <a:cubicBezTo>
                  <a:pt x="281" y="655"/>
                  <a:pt x="366" y="586"/>
                  <a:pt x="428" y="667"/>
                </a:cubicBezTo>
                <a:cubicBezTo>
                  <a:pt x="490" y="748"/>
                  <a:pt x="490" y="814"/>
                  <a:pt x="393" y="851"/>
                </a:cubicBezTo>
                <a:cubicBezTo>
                  <a:pt x="297" y="888"/>
                  <a:pt x="261" y="918"/>
                  <a:pt x="302" y="968"/>
                </a:cubicBezTo>
                <a:cubicBezTo>
                  <a:pt x="333" y="1006"/>
                  <a:pt x="488" y="1106"/>
                  <a:pt x="576" y="1145"/>
                </a:cubicBezTo>
                <a:cubicBezTo>
                  <a:pt x="576" y="1142"/>
                  <a:pt x="577" y="1138"/>
                  <a:pt x="580" y="1135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Freeform 11"/>
          <p:cNvSpPr/>
          <p:nvPr/>
        </p:nvSpPr>
        <p:spPr bwMode="auto">
          <a:xfrm rot="2700000">
            <a:off x="5793509" y="2313716"/>
            <a:ext cx="1551863" cy="1571625"/>
          </a:xfrm>
          <a:custGeom>
            <a:avLst/>
            <a:gdLst>
              <a:gd name="T0" fmla="*/ 479 w 1124"/>
              <a:gd name="T1" fmla="*/ 899 h 1139"/>
              <a:gd name="T2" fmla="*/ 586 w 1124"/>
              <a:gd name="T3" fmla="*/ 1139 h 1139"/>
              <a:gd name="T4" fmla="*/ 591 w 1124"/>
              <a:gd name="T5" fmla="*/ 1138 h 1139"/>
              <a:gd name="T6" fmla="*/ 777 w 1124"/>
              <a:gd name="T7" fmla="*/ 1031 h 1139"/>
              <a:gd name="T8" fmla="*/ 757 w 1124"/>
              <a:gd name="T9" fmla="*/ 936 h 1139"/>
              <a:gd name="T10" fmla="*/ 692 w 1124"/>
              <a:gd name="T11" fmla="*/ 910 h 1139"/>
              <a:gd name="T12" fmla="*/ 629 w 1124"/>
              <a:gd name="T13" fmla="*/ 885 h 1139"/>
              <a:gd name="T14" fmla="*/ 629 w 1124"/>
              <a:gd name="T15" fmla="*/ 885 h 1139"/>
              <a:gd name="T16" fmla="*/ 642 w 1124"/>
              <a:gd name="T17" fmla="*/ 676 h 1139"/>
              <a:gd name="T18" fmla="*/ 724 w 1124"/>
              <a:gd name="T19" fmla="*/ 639 h 1139"/>
              <a:gd name="T20" fmla="*/ 829 w 1124"/>
              <a:gd name="T21" fmla="*/ 679 h 1139"/>
              <a:gd name="T22" fmla="*/ 853 w 1124"/>
              <a:gd name="T23" fmla="*/ 756 h 1139"/>
              <a:gd name="T24" fmla="*/ 864 w 1124"/>
              <a:gd name="T25" fmla="*/ 784 h 1139"/>
              <a:gd name="T26" fmla="*/ 916 w 1124"/>
              <a:gd name="T27" fmla="*/ 815 h 1139"/>
              <a:gd name="T28" fmla="*/ 924 w 1124"/>
              <a:gd name="T29" fmla="*/ 818 h 1139"/>
              <a:gd name="T30" fmla="*/ 1123 w 1124"/>
              <a:gd name="T31" fmla="*/ 578 h 1139"/>
              <a:gd name="T32" fmla="*/ 1124 w 1124"/>
              <a:gd name="T33" fmla="*/ 572 h 1139"/>
              <a:gd name="T34" fmla="*/ 958 w 1124"/>
              <a:gd name="T35" fmla="*/ 388 h 1139"/>
              <a:gd name="T36" fmla="*/ 1062 w 1124"/>
              <a:gd name="T37" fmla="*/ 217 h 1139"/>
              <a:gd name="T38" fmla="*/ 865 w 1124"/>
              <a:gd name="T39" fmla="*/ 144 h 1139"/>
              <a:gd name="T40" fmla="*/ 668 w 1124"/>
              <a:gd name="T41" fmla="*/ 220 h 1139"/>
              <a:gd name="T42" fmla="*/ 517 w 1124"/>
              <a:gd name="T43" fmla="*/ 92 h 1139"/>
              <a:gd name="T44" fmla="*/ 340 w 1124"/>
              <a:gd name="T45" fmla="*/ 127 h 1139"/>
              <a:gd name="T46" fmla="*/ 407 w 1124"/>
              <a:gd name="T47" fmla="*/ 305 h 1139"/>
              <a:gd name="T48" fmla="*/ 466 w 1124"/>
              <a:gd name="T49" fmla="*/ 458 h 1139"/>
              <a:gd name="T50" fmla="*/ 258 w 1124"/>
              <a:gd name="T51" fmla="*/ 405 h 1139"/>
              <a:gd name="T52" fmla="*/ 79 w 1124"/>
              <a:gd name="T53" fmla="*/ 349 h 1139"/>
              <a:gd name="T54" fmla="*/ 0 w 1124"/>
              <a:gd name="T55" fmla="*/ 541 h 1139"/>
              <a:gd name="T56" fmla="*/ 13 w 1124"/>
              <a:gd name="T57" fmla="*/ 556 h 1139"/>
              <a:gd name="T58" fmla="*/ 14 w 1124"/>
              <a:gd name="T59" fmla="*/ 558 h 1139"/>
              <a:gd name="T60" fmla="*/ 58 w 1124"/>
              <a:gd name="T61" fmla="*/ 571 h 1139"/>
              <a:gd name="T62" fmla="*/ 155 w 1124"/>
              <a:gd name="T63" fmla="*/ 604 h 1139"/>
              <a:gd name="T64" fmla="*/ 163 w 1124"/>
              <a:gd name="T65" fmla="*/ 609 h 1139"/>
              <a:gd name="T66" fmla="*/ 229 w 1124"/>
              <a:gd name="T67" fmla="*/ 663 h 1139"/>
              <a:gd name="T68" fmla="*/ 274 w 1124"/>
              <a:gd name="T69" fmla="*/ 754 h 1139"/>
              <a:gd name="T70" fmla="*/ 235 w 1124"/>
              <a:gd name="T71" fmla="*/ 822 h 1139"/>
              <a:gd name="T72" fmla="*/ 138 w 1124"/>
              <a:gd name="T73" fmla="*/ 867 h 1139"/>
              <a:gd name="T74" fmla="*/ 128 w 1124"/>
              <a:gd name="T75" fmla="*/ 869 h 1139"/>
              <a:gd name="T76" fmla="*/ 123 w 1124"/>
              <a:gd name="T77" fmla="*/ 909 h 1139"/>
              <a:gd name="T78" fmla="*/ 155 w 1124"/>
              <a:gd name="T79" fmla="*/ 1006 h 1139"/>
              <a:gd name="T80" fmla="*/ 259 w 1124"/>
              <a:gd name="T81" fmla="*/ 1030 h 1139"/>
              <a:gd name="T82" fmla="*/ 288 w 1124"/>
              <a:gd name="T83" fmla="*/ 999 h 1139"/>
              <a:gd name="T84" fmla="*/ 302 w 1124"/>
              <a:gd name="T85" fmla="*/ 951 h 1139"/>
              <a:gd name="T86" fmla="*/ 308 w 1124"/>
              <a:gd name="T87" fmla="*/ 944 h 1139"/>
              <a:gd name="T88" fmla="*/ 309 w 1124"/>
              <a:gd name="T89" fmla="*/ 943 h 1139"/>
              <a:gd name="T90" fmla="*/ 417 w 1124"/>
              <a:gd name="T91" fmla="*/ 872 h 1139"/>
              <a:gd name="T92" fmla="*/ 479 w 1124"/>
              <a:gd name="T93" fmla="*/ 89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4" h="1139">
                <a:moveTo>
                  <a:pt x="479" y="899"/>
                </a:moveTo>
                <a:cubicBezTo>
                  <a:pt x="540" y="960"/>
                  <a:pt x="579" y="1081"/>
                  <a:pt x="586" y="1139"/>
                </a:cubicBezTo>
                <a:cubicBezTo>
                  <a:pt x="591" y="1138"/>
                  <a:pt x="591" y="1138"/>
                  <a:pt x="591" y="1138"/>
                </a:cubicBezTo>
                <a:cubicBezTo>
                  <a:pt x="693" y="1105"/>
                  <a:pt x="764" y="1064"/>
                  <a:pt x="777" y="1031"/>
                </a:cubicBezTo>
                <a:cubicBezTo>
                  <a:pt x="790" y="999"/>
                  <a:pt x="782" y="961"/>
                  <a:pt x="757" y="936"/>
                </a:cubicBezTo>
                <a:cubicBezTo>
                  <a:pt x="740" y="919"/>
                  <a:pt x="717" y="910"/>
                  <a:pt x="692" y="910"/>
                </a:cubicBezTo>
                <a:cubicBezTo>
                  <a:pt x="668" y="911"/>
                  <a:pt x="646" y="902"/>
                  <a:pt x="629" y="885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585" y="841"/>
                  <a:pt x="580" y="747"/>
                  <a:pt x="642" y="676"/>
                </a:cubicBezTo>
                <a:cubicBezTo>
                  <a:pt x="663" y="653"/>
                  <a:pt x="691" y="640"/>
                  <a:pt x="724" y="639"/>
                </a:cubicBezTo>
                <a:cubicBezTo>
                  <a:pt x="762" y="638"/>
                  <a:pt x="802" y="653"/>
                  <a:pt x="829" y="679"/>
                </a:cubicBezTo>
                <a:cubicBezTo>
                  <a:pt x="851" y="702"/>
                  <a:pt x="860" y="730"/>
                  <a:pt x="853" y="756"/>
                </a:cubicBezTo>
                <a:cubicBezTo>
                  <a:pt x="852" y="763"/>
                  <a:pt x="852" y="772"/>
                  <a:pt x="864" y="784"/>
                </a:cubicBezTo>
                <a:cubicBezTo>
                  <a:pt x="877" y="797"/>
                  <a:pt x="900" y="807"/>
                  <a:pt x="916" y="815"/>
                </a:cubicBezTo>
                <a:cubicBezTo>
                  <a:pt x="919" y="816"/>
                  <a:pt x="922" y="817"/>
                  <a:pt x="924" y="818"/>
                </a:cubicBezTo>
                <a:cubicBezTo>
                  <a:pt x="944" y="821"/>
                  <a:pt x="1075" y="764"/>
                  <a:pt x="1123" y="578"/>
                </a:cubicBezTo>
                <a:cubicBezTo>
                  <a:pt x="1124" y="572"/>
                  <a:pt x="1124" y="572"/>
                  <a:pt x="1124" y="572"/>
                </a:cubicBezTo>
                <a:cubicBezTo>
                  <a:pt x="1075" y="541"/>
                  <a:pt x="946" y="453"/>
                  <a:pt x="958" y="388"/>
                </a:cubicBezTo>
                <a:cubicBezTo>
                  <a:pt x="983" y="259"/>
                  <a:pt x="1068" y="336"/>
                  <a:pt x="1062" y="217"/>
                </a:cubicBezTo>
                <a:cubicBezTo>
                  <a:pt x="1039" y="98"/>
                  <a:pt x="939" y="0"/>
                  <a:pt x="865" y="144"/>
                </a:cubicBezTo>
                <a:cubicBezTo>
                  <a:pt x="791" y="289"/>
                  <a:pt x="729" y="244"/>
                  <a:pt x="668" y="220"/>
                </a:cubicBezTo>
                <a:cubicBezTo>
                  <a:pt x="607" y="195"/>
                  <a:pt x="514" y="132"/>
                  <a:pt x="517" y="92"/>
                </a:cubicBezTo>
                <a:cubicBezTo>
                  <a:pt x="520" y="52"/>
                  <a:pt x="426" y="49"/>
                  <a:pt x="340" y="127"/>
                </a:cubicBezTo>
                <a:cubicBezTo>
                  <a:pt x="253" y="205"/>
                  <a:pt x="333" y="265"/>
                  <a:pt x="407" y="305"/>
                </a:cubicBezTo>
                <a:cubicBezTo>
                  <a:pt x="480" y="344"/>
                  <a:pt x="502" y="425"/>
                  <a:pt x="466" y="458"/>
                </a:cubicBezTo>
                <a:cubicBezTo>
                  <a:pt x="431" y="491"/>
                  <a:pt x="311" y="536"/>
                  <a:pt x="258" y="405"/>
                </a:cubicBezTo>
                <a:cubicBezTo>
                  <a:pt x="204" y="275"/>
                  <a:pt x="154" y="256"/>
                  <a:pt x="79" y="349"/>
                </a:cubicBezTo>
                <a:cubicBezTo>
                  <a:pt x="20" y="421"/>
                  <a:pt x="2" y="504"/>
                  <a:pt x="0" y="541"/>
                </a:cubicBezTo>
                <a:cubicBezTo>
                  <a:pt x="13" y="556"/>
                  <a:pt x="13" y="556"/>
                  <a:pt x="13" y="556"/>
                </a:cubicBezTo>
                <a:cubicBezTo>
                  <a:pt x="13" y="557"/>
                  <a:pt x="14" y="557"/>
                  <a:pt x="14" y="558"/>
                </a:cubicBezTo>
                <a:cubicBezTo>
                  <a:pt x="23" y="566"/>
                  <a:pt x="36" y="568"/>
                  <a:pt x="58" y="571"/>
                </a:cubicBezTo>
                <a:cubicBezTo>
                  <a:pt x="85" y="574"/>
                  <a:pt x="119" y="579"/>
                  <a:pt x="155" y="604"/>
                </a:cubicBezTo>
                <a:cubicBezTo>
                  <a:pt x="157" y="606"/>
                  <a:pt x="160" y="608"/>
                  <a:pt x="163" y="609"/>
                </a:cubicBezTo>
                <a:cubicBezTo>
                  <a:pt x="180" y="621"/>
                  <a:pt x="206" y="640"/>
                  <a:pt x="229" y="663"/>
                </a:cubicBezTo>
                <a:cubicBezTo>
                  <a:pt x="261" y="694"/>
                  <a:pt x="276" y="725"/>
                  <a:pt x="274" y="754"/>
                </a:cubicBezTo>
                <a:cubicBezTo>
                  <a:pt x="273" y="778"/>
                  <a:pt x="260" y="801"/>
                  <a:pt x="235" y="822"/>
                </a:cubicBezTo>
                <a:cubicBezTo>
                  <a:pt x="186" y="863"/>
                  <a:pt x="155" y="865"/>
                  <a:pt x="138" y="867"/>
                </a:cubicBezTo>
                <a:cubicBezTo>
                  <a:pt x="130" y="868"/>
                  <a:pt x="128" y="869"/>
                  <a:pt x="128" y="869"/>
                </a:cubicBezTo>
                <a:cubicBezTo>
                  <a:pt x="125" y="872"/>
                  <a:pt x="124" y="885"/>
                  <a:pt x="123" y="909"/>
                </a:cubicBezTo>
                <a:cubicBezTo>
                  <a:pt x="123" y="933"/>
                  <a:pt x="127" y="978"/>
                  <a:pt x="155" y="1006"/>
                </a:cubicBezTo>
                <a:cubicBezTo>
                  <a:pt x="178" y="1029"/>
                  <a:pt x="213" y="1037"/>
                  <a:pt x="259" y="1030"/>
                </a:cubicBezTo>
                <a:cubicBezTo>
                  <a:pt x="289" y="1025"/>
                  <a:pt x="289" y="1018"/>
                  <a:pt x="288" y="999"/>
                </a:cubicBezTo>
                <a:cubicBezTo>
                  <a:pt x="287" y="986"/>
                  <a:pt x="287" y="967"/>
                  <a:pt x="302" y="951"/>
                </a:cubicBezTo>
                <a:cubicBezTo>
                  <a:pt x="304" y="949"/>
                  <a:pt x="306" y="946"/>
                  <a:pt x="308" y="944"/>
                </a:cubicBezTo>
                <a:cubicBezTo>
                  <a:pt x="309" y="943"/>
                  <a:pt x="309" y="943"/>
                  <a:pt x="309" y="943"/>
                </a:cubicBezTo>
                <a:cubicBezTo>
                  <a:pt x="332" y="917"/>
                  <a:pt x="371" y="873"/>
                  <a:pt x="417" y="872"/>
                </a:cubicBezTo>
                <a:cubicBezTo>
                  <a:pt x="439" y="871"/>
                  <a:pt x="460" y="880"/>
                  <a:pt x="479" y="899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 rot="2700000">
            <a:off x="5780921" y="3471073"/>
            <a:ext cx="1609031" cy="1593056"/>
          </a:xfrm>
          <a:custGeom>
            <a:avLst/>
            <a:gdLst>
              <a:gd name="T0" fmla="*/ 210 w 1165"/>
              <a:gd name="T1" fmla="*/ 456 h 1154"/>
              <a:gd name="T2" fmla="*/ 11 w 1165"/>
              <a:gd name="T3" fmla="*/ 574 h 1154"/>
              <a:gd name="T4" fmla="*/ 114 w 1165"/>
              <a:gd name="T5" fmla="*/ 707 h 1154"/>
              <a:gd name="T6" fmla="*/ 199 w 1165"/>
              <a:gd name="T7" fmla="*/ 764 h 1154"/>
              <a:gd name="T8" fmla="*/ 265 w 1165"/>
              <a:gd name="T9" fmla="*/ 760 h 1154"/>
              <a:gd name="T10" fmla="*/ 285 w 1165"/>
              <a:gd name="T11" fmla="*/ 712 h 1154"/>
              <a:gd name="T12" fmla="*/ 332 w 1165"/>
              <a:gd name="T13" fmla="*/ 641 h 1154"/>
              <a:gd name="T14" fmla="*/ 420 w 1165"/>
              <a:gd name="T15" fmla="*/ 657 h 1154"/>
              <a:gd name="T16" fmla="*/ 474 w 1165"/>
              <a:gd name="T17" fmla="*/ 702 h 1154"/>
              <a:gd name="T18" fmla="*/ 521 w 1165"/>
              <a:gd name="T19" fmla="*/ 802 h 1154"/>
              <a:gd name="T20" fmla="*/ 469 w 1165"/>
              <a:gd name="T21" fmla="*/ 842 h 1154"/>
              <a:gd name="T22" fmla="*/ 406 w 1165"/>
              <a:gd name="T23" fmla="*/ 931 h 1154"/>
              <a:gd name="T24" fmla="*/ 516 w 1165"/>
              <a:gd name="T25" fmla="*/ 1091 h 1154"/>
              <a:gd name="T26" fmla="*/ 603 w 1165"/>
              <a:gd name="T27" fmla="*/ 1152 h 1154"/>
              <a:gd name="T28" fmla="*/ 610 w 1165"/>
              <a:gd name="T29" fmla="*/ 1154 h 1154"/>
              <a:gd name="T30" fmla="*/ 775 w 1165"/>
              <a:gd name="T31" fmla="*/ 1066 h 1154"/>
              <a:gd name="T32" fmla="*/ 790 w 1165"/>
              <a:gd name="T33" fmla="*/ 916 h 1154"/>
              <a:gd name="T34" fmla="*/ 668 w 1165"/>
              <a:gd name="T35" fmla="*/ 813 h 1154"/>
              <a:gd name="T36" fmla="*/ 778 w 1165"/>
              <a:gd name="T37" fmla="*/ 676 h 1154"/>
              <a:gd name="T38" fmla="*/ 841 w 1165"/>
              <a:gd name="T39" fmla="*/ 728 h 1154"/>
              <a:gd name="T40" fmla="*/ 900 w 1165"/>
              <a:gd name="T41" fmla="*/ 812 h 1154"/>
              <a:gd name="T42" fmla="*/ 1165 w 1165"/>
              <a:gd name="T43" fmla="*/ 600 h 1154"/>
              <a:gd name="T44" fmla="*/ 996 w 1165"/>
              <a:gd name="T45" fmla="*/ 390 h 1154"/>
              <a:gd name="T46" fmla="*/ 824 w 1165"/>
              <a:gd name="T47" fmla="*/ 447 h 1154"/>
              <a:gd name="T48" fmla="*/ 649 w 1165"/>
              <a:gd name="T49" fmla="*/ 407 h 1154"/>
              <a:gd name="T50" fmla="*/ 640 w 1165"/>
              <a:gd name="T51" fmla="*/ 309 h 1154"/>
              <a:gd name="T52" fmla="*/ 754 w 1165"/>
              <a:gd name="T53" fmla="*/ 159 h 1154"/>
              <a:gd name="T54" fmla="*/ 556 w 1165"/>
              <a:gd name="T55" fmla="*/ 0 h 1154"/>
              <a:gd name="T56" fmla="*/ 330 w 1165"/>
              <a:gd name="T57" fmla="*/ 254 h 1154"/>
              <a:gd name="T58" fmla="*/ 248 w 1165"/>
              <a:gd name="T59" fmla="*/ 168 h 1154"/>
              <a:gd name="T60" fmla="*/ 71 w 1165"/>
              <a:gd name="T61" fmla="*/ 107 h 1154"/>
              <a:gd name="T62" fmla="*/ 106 w 1165"/>
              <a:gd name="T63" fmla="*/ 307 h 1154"/>
              <a:gd name="T64" fmla="*/ 210 w 1165"/>
              <a:gd name="T65" fmla="*/ 456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5" h="1154">
                <a:moveTo>
                  <a:pt x="210" y="456"/>
                </a:moveTo>
                <a:cubicBezTo>
                  <a:pt x="187" y="512"/>
                  <a:pt x="61" y="558"/>
                  <a:pt x="11" y="574"/>
                </a:cubicBezTo>
                <a:cubicBezTo>
                  <a:pt x="20" y="589"/>
                  <a:pt x="63" y="656"/>
                  <a:pt x="114" y="707"/>
                </a:cubicBezTo>
                <a:cubicBezTo>
                  <a:pt x="146" y="739"/>
                  <a:pt x="175" y="758"/>
                  <a:pt x="199" y="764"/>
                </a:cubicBezTo>
                <a:cubicBezTo>
                  <a:pt x="230" y="771"/>
                  <a:pt x="252" y="769"/>
                  <a:pt x="265" y="760"/>
                </a:cubicBezTo>
                <a:cubicBezTo>
                  <a:pt x="280" y="750"/>
                  <a:pt x="283" y="730"/>
                  <a:pt x="285" y="712"/>
                </a:cubicBezTo>
                <a:cubicBezTo>
                  <a:pt x="288" y="687"/>
                  <a:pt x="304" y="654"/>
                  <a:pt x="332" y="641"/>
                </a:cubicBezTo>
                <a:cubicBezTo>
                  <a:pt x="350" y="633"/>
                  <a:pt x="380" y="629"/>
                  <a:pt x="420" y="657"/>
                </a:cubicBezTo>
                <a:cubicBezTo>
                  <a:pt x="440" y="671"/>
                  <a:pt x="459" y="687"/>
                  <a:pt x="474" y="702"/>
                </a:cubicBezTo>
                <a:cubicBezTo>
                  <a:pt x="501" y="729"/>
                  <a:pt x="530" y="768"/>
                  <a:pt x="521" y="802"/>
                </a:cubicBezTo>
                <a:cubicBezTo>
                  <a:pt x="515" y="822"/>
                  <a:pt x="498" y="835"/>
                  <a:pt x="469" y="842"/>
                </a:cubicBezTo>
                <a:cubicBezTo>
                  <a:pt x="394" y="860"/>
                  <a:pt x="400" y="895"/>
                  <a:pt x="406" y="931"/>
                </a:cubicBezTo>
                <a:cubicBezTo>
                  <a:pt x="409" y="952"/>
                  <a:pt x="457" y="1032"/>
                  <a:pt x="516" y="1091"/>
                </a:cubicBezTo>
                <a:cubicBezTo>
                  <a:pt x="547" y="1122"/>
                  <a:pt x="577" y="1143"/>
                  <a:pt x="603" y="1152"/>
                </a:cubicBezTo>
                <a:cubicBezTo>
                  <a:pt x="610" y="1154"/>
                  <a:pt x="610" y="1154"/>
                  <a:pt x="610" y="1154"/>
                </a:cubicBezTo>
                <a:cubicBezTo>
                  <a:pt x="673" y="1130"/>
                  <a:pt x="748" y="1084"/>
                  <a:pt x="775" y="1066"/>
                </a:cubicBezTo>
                <a:cubicBezTo>
                  <a:pt x="808" y="1044"/>
                  <a:pt x="849" y="1009"/>
                  <a:pt x="790" y="916"/>
                </a:cubicBezTo>
                <a:cubicBezTo>
                  <a:pt x="731" y="823"/>
                  <a:pt x="684" y="879"/>
                  <a:pt x="668" y="813"/>
                </a:cubicBezTo>
                <a:cubicBezTo>
                  <a:pt x="653" y="748"/>
                  <a:pt x="722" y="687"/>
                  <a:pt x="778" y="676"/>
                </a:cubicBezTo>
                <a:cubicBezTo>
                  <a:pt x="834" y="665"/>
                  <a:pt x="837" y="696"/>
                  <a:pt x="841" y="728"/>
                </a:cubicBezTo>
                <a:cubicBezTo>
                  <a:pt x="845" y="760"/>
                  <a:pt x="865" y="790"/>
                  <a:pt x="900" y="812"/>
                </a:cubicBezTo>
                <a:cubicBezTo>
                  <a:pt x="1017" y="862"/>
                  <a:pt x="1109" y="740"/>
                  <a:pt x="1165" y="600"/>
                </a:cubicBezTo>
                <a:cubicBezTo>
                  <a:pt x="1162" y="575"/>
                  <a:pt x="1072" y="454"/>
                  <a:pt x="996" y="390"/>
                </a:cubicBezTo>
                <a:cubicBezTo>
                  <a:pt x="921" y="325"/>
                  <a:pt x="856" y="359"/>
                  <a:pt x="824" y="447"/>
                </a:cubicBezTo>
                <a:cubicBezTo>
                  <a:pt x="792" y="536"/>
                  <a:pt x="673" y="428"/>
                  <a:pt x="649" y="407"/>
                </a:cubicBezTo>
                <a:cubicBezTo>
                  <a:pt x="625" y="386"/>
                  <a:pt x="588" y="318"/>
                  <a:pt x="640" y="309"/>
                </a:cubicBezTo>
                <a:cubicBezTo>
                  <a:pt x="692" y="299"/>
                  <a:pt x="783" y="233"/>
                  <a:pt x="754" y="159"/>
                </a:cubicBezTo>
                <a:cubicBezTo>
                  <a:pt x="724" y="84"/>
                  <a:pt x="650" y="49"/>
                  <a:pt x="556" y="0"/>
                </a:cubicBezTo>
                <a:cubicBezTo>
                  <a:pt x="504" y="201"/>
                  <a:pt x="357" y="266"/>
                  <a:pt x="330" y="254"/>
                </a:cubicBezTo>
                <a:cubicBezTo>
                  <a:pt x="304" y="241"/>
                  <a:pt x="238" y="217"/>
                  <a:pt x="248" y="168"/>
                </a:cubicBezTo>
                <a:cubicBezTo>
                  <a:pt x="266" y="100"/>
                  <a:pt x="133" y="37"/>
                  <a:pt x="71" y="107"/>
                </a:cubicBezTo>
                <a:cubicBezTo>
                  <a:pt x="0" y="187"/>
                  <a:pt x="26" y="309"/>
                  <a:pt x="106" y="307"/>
                </a:cubicBezTo>
                <a:cubicBezTo>
                  <a:pt x="186" y="306"/>
                  <a:pt x="238" y="386"/>
                  <a:pt x="210" y="456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 rot="2700000">
            <a:off x="4652292" y="3491460"/>
            <a:ext cx="1620941" cy="1591867"/>
          </a:xfrm>
          <a:custGeom>
            <a:avLst/>
            <a:gdLst>
              <a:gd name="T0" fmla="*/ 1103 w 1174"/>
              <a:gd name="T1" fmla="*/ 1014 h 1154"/>
              <a:gd name="T2" fmla="*/ 1106 w 1174"/>
              <a:gd name="T3" fmla="*/ 878 h 1154"/>
              <a:gd name="T4" fmla="*/ 1057 w 1174"/>
              <a:gd name="T5" fmla="*/ 843 h 1154"/>
              <a:gd name="T6" fmla="*/ 1023 w 1174"/>
              <a:gd name="T7" fmla="*/ 815 h 1154"/>
              <a:gd name="T8" fmla="*/ 990 w 1174"/>
              <a:gd name="T9" fmla="*/ 728 h 1154"/>
              <a:gd name="T10" fmla="*/ 1170 w 1174"/>
              <a:gd name="T11" fmla="*/ 590 h 1154"/>
              <a:gd name="T12" fmla="*/ 1174 w 1174"/>
              <a:gd name="T13" fmla="*/ 589 h 1154"/>
              <a:gd name="T14" fmla="*/ 1167 w 1174"/>
              <a:gd name="T15" fmla="*/ 586 h 1154"/>
              <a:gd name="T16" fmla="*/ 1072 w 1174"/>
              <a:gd name="T17" fmla="*/ 520 h 1154"/>
              <a:gd name="T18" fmla="*/ 956 w 1174"/>
              <a:gd name="T19" fmla="*/ 350 h 1154"/>
              <a:gd name="T20" fmla="*/ 1034 w 1174"/>
              <a:gd name="T21" fmla="*/ 238 h 1154"/>
              <a:gd name="T22" fmla="*/ 1071 w 1174"/>
              <a:gd name="T23" fmla="*/ 211 h 1154"/>
              <a:gd name="T24" fmla="*/ 1030 w 1174"/>
              <a:gd name="T25" fmla="*/ 132 h 1154"/>
              <a:gd name="T26" fmla="*/ 979 w 1174"/>
              <a:gd name="T27" fmla="*/ 89 h 1154"/>
              <a:gd name="T28" fmla="*/ 910 w 1174"/>
              <a:gd name="T29" fmla="*/ 74 h 1154"/>
              <a:gd name="T30" fmla="*/ 875 w 1174"/>
              <a:gd name="T31" fmla="*/ 129 h 1154"/>
              <a:gd name="T32" fmla="*/ 847 w 1174"/>
              <a:gd name="T33" fmla="*/ 191 h 1154"/>
              <a:gd name="T34" fmla="*/ 765 w 1174"/>
              <a:gd name="T35" fmla="*/ 198 h 1154"/>
              <a:gd name="T36" fmla="*/ 670 w 1174"/>
              <a:gd name="T37" fmla="*/ 136 h 1154"/>
              <a:gd name="T38" fmla="*/ 565 w 1174"/>
              <a:gd name="T39" fmla="*/ 0 h 1154"/>
              <a:gd name="T40" fmla="*/ 501 w 1174"/>
              <a:gd name="T41" fmla="*/ 48 h 1154"/>
              <a:gd name="T42" fmla="*/ 384 w 1174"/>
              <a:gd name="T43" fmla="*/ 224 h 1154"/>
              <a:gd name="T44" fmla="*/ 410 w 1174"/>
              <a:gd name="T45" fmla="*/ 301 h 1154"/>
              <a:gd name="T46" fmla="*/ 464 w 1174"/>
              <a:gd name="T47" fmla="*/ 324 h 1154"/>
              <a:gd name="T48" fmla="*/ 465 w 1174"/>
              <a:gd name="T49" fmla="*/ 324 h 1154"/>
              <a:gd name="T50" fmla="*/ 480 w 1174"/>
              <a:gd name="T51" fmla="*/ 327 h 1154"/>
              <a:gd name="T52" fmla="*/ 493 w 1174"/>
              <a:gd name="T53" fmla="*/ 330 h 1154"/>
              <a:gd name="T54" fmla="*/ 494 w 1174"/>
              <a:gd name="T55" fmla="*/ 344 h 1154"/>
              <a:gd name="T56" fmla="*/ 385 w 1174"/>
              <a:gd name="T57" fmla="*/ 505 h 1154"/>
              <a:gd name="T58" fmla="*/ 299 w 1174"/>
              <a:gd name="T59" fmla="*/ 525 h 1154"/>
              <a:gd name="T60" fmla="*/ 280 w 1174"/>
              <a:gd name="T61" fmla="*/ 522 h 1154"/>
              <a:gd name="T62" fmla="*/ 283 w 1174"/>
              <a:gd name="T63" fmla="*/ 502 h 1154"/>
              <a:gd name="T64" fmla="*/ 255 w 1174"/>
              <a:gd name="T65" fmla="*/ 435 h 1154"/>
              <a:gd name="T66" fmla="*/ 196 w 1174"/>
              <a:gd name="T67" fmla="*/ 401 h 1154"/>
              <a:gd name="T68" fmla="*/ 85 w 1174"/>
              <a:gd name="T69" fmla="*/ 459 h 1154"/>
              <a:gd name="T70" fmla="*/ 4 w 1174"/>
              <a:gd name="T71" fmla="*/ 546 h 1154"/>
              <a:gd name="T72" fmla="*/ 3 w 1174"/>
              <a:gd name="T73" fmla="*/ 548 h 1154"/>
              <a:gd name="T74" fmla="*/ 0 w 1174"/>
              <a:gd name="T75" fmla="*/ 572 h 1154"/>
              <a:gd name="T76" fmla="*/ 13 w 1174"/>
              <a:gd name="T77" fmla="*/ 593 h 1154"/>
              <a:gd name="T78" fmla="*/ 135 w 1174"/>
              <a:gd name="T79" fmla="*/ 787 h 1154"/>
              <a:gd name="T80" fmla="*/ 145 w 1174"/>
              <a:gd name="T81" fmla="*/ 796 h 1154"/>
              <a:gd name="T82" fmla="*/ 258 w 1174"/>
              <a:gd name="T83" fmla="*/ 827 h 1154"/>
              <a:gd name="T84" fmla="*/ 327 w 1174"/>
              <a:gd name="T85" fmla="*/ 790 h 1154"/>
              <a:gd name="T86" fmla="*/ 335 w 1174"/>
              <a:gd name="T87" fmla="*/ 758 h 1154"/>
              <a:gd name="T88" fmla="*/ 378 w 1174"/>
              <a:gd name="T89" fmla="*/ 697 h 1154"/>
              <a:gd name="T90" fmla="*/ 379 w 1174"/>
              <a:gd name="T91" fmla="*/ 697 h 1154"/>
              <a:gd name="T92" fmla="*/ 380 w 1174"/>
              <a:gd name="T93" fmla="*/ 697 h 1154"/>
              <a:gd name="T94" fmla="*/ 498 w 1174"/>
              <a:gd name="T95" fmla="*/ 706 h 1154"/>
              <a:gd name="T96" fmla="*/ 537 w 1174"/>
              <a:gd name="T97" fmla="*/ 787 h 1154"/>
              <a:gd name="T98" fmla="*/ 487 w 1174"/>
              <a:gd name="T99" fmla="*/ 857 h 1154"/>
              <a:gd name="T100" fmla="*/ 392 w 1174"/>
              <a:gd name="T101" fmla="*/ 938 h 1154"/>
              <a:gd name="T102" fmla="*/ 418 w 1174"/>
              <a:gd name="T103" fmla="*/ 1056 h 1154"/>
              <a:gd name="T104" fmla="*/ 606 w 1174"/>
              <a:gd name="T105" fmla="*/ 1152 h 1154"/>
              <a:gd name="T106" fmla="*/ 615 w 1174"/>
              <a:gd name="T107" fmla="*/ 1154 h 1154"/>
              <a:gd name="T108" fmla="*/ 616 w 1174"/>
              <a:gd name="T109" fmla="*/ 1144 h 1154"/>
              <a:gd name="T110" fmla="*/ 759 w 1174"/>
              <a:gd name="T111" fmla="*/ 932 h 1154"/>
              <a:gd name="T112" fmla="*/ 815 w 1174"/>
              <a:gd name="T113" fmla="*/ 902 h 1154"/>
              <a:gd name="T114" fmla="*/ 882 w 1174"/>
              <a:gd name="T115" fmla="*/ 934 h 1154"/>
              <a:gd name="T116" fmla="*/ 915 w 1174"/>
              <a:gd name="T117" fmla="*/ 980 h 1154"/>
              <a:gd name="T118" fmla="*/ 938 w 1174"/>
              <a:gd name="T119" fmla="*/ 1020 h 1154"/>
              <a:gd name="T120" fmla="*/ 938 w 1174"/>
              <a:gd name="T121" fmla="*/ 1020 h 1154"/>
              <a:gd name="T122" fmla="*/ 1035 w 1174"/>
              <a:gd name="T123" fmla="*/ 1051 h 1154"/>
              <a:gd name="T124" fmla="*/ 1103 w 1174"/>
              <a:gd name="T125" fmla="*/ 101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4" h="1154">
                <a:moveTo>
                  <a:pt x="1103" y="1014"/>
                </a:moveTo>
                <a:cubicBezTo>
                  <a:pt x="1130" y="971"/>
                  <a:pt x="1152" y="925"/>
                  <a:pt x="1106" y="878"/>
                </a:cubicBezTo>
                <a:cubicBezTo>
                  <a:pt x="1094" y="866"/>
                  <a:pt x="1078" y="855"/>
                  <a:pt x="1057" y="843"/>
                </a:cubicBezTo>
                <a:cubicBezTo>
                  <a:pt x="1044" y="834"/>
                  <a:pt x="1032" y="824"/>
                  <a:pt x="1023" y="815"/>
                </a:cubicBezTo>
                <a:cubicBezTo>
                  <a:pt x="994" y="786"/>
                  <a:pt x="983" y="757"/>
                  <a:pt x="990" y="728"/>
                </a:cubicBezTo>
                <a:cubicBezTo>
                  <a:pt x="1006" y="663"/>
                  <a:pt x="1109" y="609"/>
                  <a:pt x="1170" y="590"/>
                </a:cubicBezTo>
                <a:cubicBezTo>
                  <a:pt x="1174" y="589"/>
                  <a:pt x="1174" y="589"/>
                  <a:pt x="1174" y="589"/>
                </a:cubicBezTo>
                <a:cubicBezTo>
                  <a:pt x="1167" y="586"/>
                  <a:pt x="1167" y="586"/>
                  <a:pt x="1167" y="586"/>
                </a:cubicBezTo>
                <a:cubicBezTo>
                  <a:pt x="1138" y="576"/>
                  <a:pt x="1105" y="554"/>
                  <a:pt x="1072" y="520"/>
                </a:cubicBezTo>
                <a:cubicBezTo>
                  <a:pt x="1015" y="463"/>
                  <a:pt x="961" y="379"/>
                  <a:pt x="956" y="350"/>
                </a:cubicBezTo>
                <a:cubicBezTo>
                  <a:pt x="950" y="312"/>
                  <a:pt x="942" y="260"/>
                  <a:pt x="1034" y="238"/>
                </a:cubicBezTo>
                <a:cubicBezTo>
                  <a:pt x="1066" y="230"/>
                  <a:pt x="1070" y="216"/>
                  <a:pt x="1071" y="211"/>
                </a:cubicBezTo>
                <a:cubicBezTo>
                  <a:pt x="1077" y="192"/>
                  <a:pt x="1062" y="163"/>
                  <a:pt x="1030" y="132"/>
                </a:cubicBezTo>
                <a:cubicBezTo>
                  <a:pt x="1015" y="117"/>
                  <a:pt x="997" y="102"/>
                  <a:pt x="979" y="89"/>
                </a:cubicBezTo>
                <a:cubicBezTo>
                  <a:pt x="953" y="71"/>
                  <a:pt x="929" y="66"/>
                  <a:pt x="910" y="74"/>
                </a:cubicBezTo>
                <a:cubicBezTo>
                  <a:pt x="890" y="83"/>
                  <a:pt x="877" y="109"/>
                  <a:pt x="875" y="129"/>
                </a:cubicBezTo>
                <a:cubicBezTo>
                  <a:pt x="873" y="145"/>
                  <a:pt x="870" y="175"/>
                  <a:pt x="847" y="191"/>
                </a:cubicBezTo>
                <a:cubicBezTo>
                  <a:pt x="829" y="204"/>
                  <a:pt x="802" y="207"/>
                  <a:pt x="765" y="198"/>
                </a:cubicBezTo>
                <a:cubicBezTo>
                  <a:pt x="736" y="192"/>
                  <a:pt x="705" y="172"/>
                  <a:pt x="670" y="136"/>
                </a:cubicBezTo>
                <a:cubicBezTo>
                  <a:pt x="619" y="85"/>
                  <a:pt x="577" y="21"/>
                  <a:pt x="565" y="0"/>
                </a:cubicBezTo>
                <a:cubicBezTo>
                  <a:pt x="545" y="18"/>
                  <a:pt x="521" y="34"/>
                  <a:pt x="501" y="48"/>
                </a:cubicBezTo>
                <a:cubicBezTo>
                  <a:pt x="438" y="90"/>
                  <a:pt x="380" y="129"/>
                  <a:pt x="384" y="224"/>
                </a:cubicBezTo>
                <a:cubicBezTo>
                  <a:pt x="386" y="260"/>
                  <a:pt x="394" y="285"/>
                  <a:pt x="410" y="301"/>
                </a:cubicBezTo>
                <a:cubicBezTo>
                  <a:pt x="426" y="317"/>
                  <a:pt x="447" y="321"/>
                  <a:pt x="464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71" y="325"/>
                  <a:pt x="476" y="326"/>
                  <a:pt x="480" y="327"/>
                </a:cubicBezTo>
                <a:cubicBezTo>
                  <a:pt x="493" y="330"/>
                  <a:pt x="493" y="330"/>
                  <a:pt x="493" y="330"/>
                </a:cubicBezTo>
                <a:cubicBezTo>
                  <a:pt x="494" y="344"/>
                  <a:pt x="494" y="344"/>
                  <a:pt x="494" y="344"/>
                </a:cubicBezTo>
                <a:cubicBezTo>
                  <a:pt x="504" y="440"/>
                  <a:pt x="414" y="491"/>
                  <a:pt x="385" y="505"/>
                </a:cubicBezTo>
                <a:cubicBezTo>
                  <a:pt x="348" y="522"/>
                  <a:pt x="315" y="528"/>
                  <a:pt x="299" y="525"/>
                </a:cubicBezTo>
                <a:cubicBezTo>
                  <a:pt x="280" y="522"/>
                  <a:pt x="280" y="522"/>
                  <a:pt x="280" y="522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6" y="481"/>
                  <a:pt x="275" y="456"/>
                  <a:pt x="255" y="435"/>
                </a:cubicBezTo>
                <a:cubicBezTo>
                  <a:pt x="239" y="419"/>
                  <a:pt x="218" y="407"/>
                  <a:pt x="196" y="401"/>
                </a:cubicBezTo>
                <a:cubicBezTo>
                  <a:pt x="174" y="395"/>
                  <a:pt x="134" y="416"/>
                  <a:pt x="85" y="459"/>
                </a:cubicBezTo>
                <a:cubicBezTo>
                  <a:pt x="41" y="498"/>
                  <a:pt x="8" y="539"/>
                  <a:pt x="4" y="546"/>
                </a:cubicBezTo>
                <a:cubicBezTo>
                  <a:pt x="3" y="547"/>
                  <a:pt x="3" y="548"/>
                  <a:pt x="3" y="548"/>
                </a:cubicBezTo>
                <a:cubicBezTo>
                  <a:pt x="0" y="572"/>
                  <a:pt x="0" y="572"/>
                  <a:pt x="0" y="572"/>
                </a:cubicBezTo>
                <a:cubicBezTo>
                  <a:pt x="4" y="578"/>
                  <a:pt x="8" y="585"/>
                  <a:pt x="13" y="593"/>
                </a:cubicBezTo>
                <a:cubicBezTo>
                  <a:pt x="44" y="648"/>
                  <a:pt x="97" y="737"/>
                  <a:pt x="135" y="787"/>
                </a:cubicBezTo>
                <a:cubicBezTo>
                  <a:pt x="138" y="790"/>
                  <a:pt x="142" y="793"/>
                  <a:pt x="145" y="796"/>
                </a:cubicBezTo>
                <a:cubicBezTo>
                  <a:pt x="172" y="824"/>
                  <a:pt x="214" y="835"/>
                  <a:pt x="258" y="827"/>
                </a:cubicBezTo>
                <a:cubicBezTo>
                  <a:pt x="291" y="821"/>
                  <a:pt x="319" y="806"/>
                  <a:pt x="327" y="790"/>
                </a:cubicBezTo>
                <a:cubicBezTo>
                  <a:pt x="331" y="781"/>
                  <a:pt x="333" y="770"/>
                  <a:pt x="335" y="758"/>
                </a:cubicBezTo>
                <a:cubicBezTo>
                  <a:pt x="342" y="723"/>
                  <a:pt x="348" y="701"/>
                  <a:pt x="378" y="697"/>
                </a:cubicBezTo>
                <a:cubicBezTo>
                  <a:pt x="379" y="697"/>
                  <a:pt x="379" y="697"/>
                  <a:pt x="379" y="697"/>
                </a:cubicBezTo>
                <a:cubicBezTo>
                  <a:pt x="380" y="697"/>
                  <a:pt x="380" y="697"/>
                  <a:pt x="380" y="697"/>
                </a:cubicBezTo>
                <a:cubicBezTo>
                  <a:pt x="435" y="678"/>
                  <a:pt x="472" y="680"/>
                  <a:pt x="498" y="706"/>
                </a:cubicBezTo>
                <a:cubicBezTo>
                  <a:pt x="517" y="725"/>
                  <a:pt x="528" y="758"/>
                  <a:pt x="537" y="787"/>
                </a:cubicBezTo>
                <a:cubicBezTo>
                  <a:pt x="547" y="821"/>
                  <a:pt x="528" y="834"/>
                  <a:pt x="487" y="857"/>
                </a:cubicBezTo>
                <a:cubicBezTo>
                  <a:pt x="457" y="874"/>
                  <a:pt x="418" y="895"/>
                  <a:pt x="392" y="938"/>
                </a:cubicBezTo>
                <a:cubicBezTo>
                  <a:pt x="369" y="975"/>
                  <a:pt x="378" y="1016"/>
                  <a:pt x="418" y="1056"/>
                </a:cubicBezTo>
                <a:cubicBezTo>
                  <a:pt x="467" y="1105"/>
                  <a:pt x="552" y="1142"/>
                  <a:pt x="606" y="1152"/>
                </a:cubicBezTo>
                <a:cubicBezTo>
                  <a:pt x="615" y="1154"/>
                  <a:pt x="615" y="1154"/>
                  <a:pt x="615" y="1154"/>
                </a:cubicBezTo>
                <a:cubicBezTo>
                  <a:pt x="616" y="1144"/>
                  <a:pt x="616" y="1144"/>
                  <a:pt x="616" y="1144"/>
                </a:cubicBezTo>
                <a:cubicBezTo>
                  <a:pt x="617" y="1116"/>
                  <a:pt x="687" y="1012"/>
                  <a:pt x="759" y="932"/>
                </a:cubicBezTo>
                <a:cubicBezTo>
                  <a:pt x="777" y="912"/>
                  <a:pt x="796" y="902"/>
                  <a:pt x="815" y="902"/>
                </a:cubicBezTo>
                <a:cubicBezTo>
                  <a:pt x="842" y="901"/>
                  <a:pt x="866" y="919"/>
                  <a:pt x="882" y="934"/>
                </a:cubicBezTo>
                <a:cubicBezTo>
                  <a:pt x="895" y="947"/>
                  <a:pt x="907" y="963"/>
                  <a:pt x="915" y="980"/>
                </a:cubicBezTo>
                <a:cubicBezTo>
                  <a:pt x="919" y="995"/>
                  <a:pt x="926" y="1009"/>
                  <a:pt x="938" y="1020"/>
                </a:cubicBezTo>
                <a:cubicBezTo>
                  <a:pt x="938" y="1020"/>
                  <a:pt x="938" y="1020"/>
                  <a:pt x="938" y="1020"/>
                </a:cubicBezTo>
                <a:cubicBezTo>
                  <a:pt x="961" y="1043"/>
                  <a:pt x="998" y="1055"/>
                  <a:pt x="1035" y="1051"/>
                </a:cubicBezTo>
                <a:cubicBezTo>
                  <a:pt x="1065" y="1047"/>
                  <a:pt x="1090" y="1034"/>
                  <a:pt x="1103" y="1014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981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5883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981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883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3762862" y="2713598"/>
            <a:ext cx="1021223" cy="69220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3954925" y="4118581"/>
            <a:ext cx="785591" cy="201028"/>
          </a:xfrm>
          <a:prstGeom prst="bentConnector3">
            <a:avLst>
              <a:gd name="adj1" fmla="val 50000"/>
            </a:avLst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7046138" y="2499261"/>
            <a:ext cx="752991" cy="203425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915949" y="3951628"/>
            <a:ext cx="835967" cy="252393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94973" y="224515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21452" y="23544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94973" y="277200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04846" y="18275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31325" y="19368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04846" y="235444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64606" y="41051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91085" y="42144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964606" y="463199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54081" y="368757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80560" y="37968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854080" y="421443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任意多边形 18"/>
          <p:cNvSpPr>
            <a:spLocks noChangeArrowheads="1"/>
          </p:cNvSpPr>
          <p:nvPr/>
        </p:nvSpPr>
        <p:spPr bwMode="auto">
          <a:xfrm>
            <a:off x="1089026" y="1992313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958976" y="2146302"/>
            <a:ext cx="320675" cy="341313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663701" y="2500314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任意多边形 21"/>
          <p:cNvSpPr>
            <a:spLocks noChangeArrowheads="1"/>
          </p:cNvSpPr>
          <p:nvPr/>
        </p:nvSpPr>
        <p:spPr bwMode="auto">
          <a:xfrm>
            <a:off x="1089026" y="2963865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1903414" y="3070225"/>
            <a:ext cx="412751" cy="414338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1654177" y="3484564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任意多边形 24"/>
          <p:cNvSpPr>
            <a:spLocks noChangeArrowheads="1"/>
          </p:cNvSpPr>
          <p:nvPr/>
        </p:nvSpPr>
        <p:spPr bwMode="auto">
          <a:xfrm>
            <a:off x="1089026" y="393700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21"/>
          <p:cNvSpPr>
            <a:spLocks noEditPoints="1"/>
          </p:cNvSpPr>
          <p:nvPr/>
        </p:nvSpPr>
        <p:spPr bwMode="auto">
          <a:xfrm>
            <a:off x="1978026" y="4059240"/>
            <a:ext cx="352425" cy="35242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1663701" y="4446589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任意多边形 27"/>
          <p:cNvSpPr>
            <a:spLocks noChangeArrowheads="1"/>
          </p:cNvSpPr>
          <p:nvPr/>
        </p:nvSpPr>
        <p:spPr bwMode="auto">
          <a:xfrm>
            <a:off x="1089026" y="490855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2016126" y="5094290"/>
            <a:ext cx="288925" cy="3000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29"/>
          <p:cNvSpPr txBox="1">
            <a:spLocks noChangeArrowheads="1"/>
          </p:cNvSpPr>
          <p:nvPr/>
        </p:nvSpPr>
        <p:spPr bwMode="auto">
          <a:xfrm>
            <a:off x="1663701" y="5410201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92054" y="20574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18535" y="21666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92054" y="258425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19666" y="20927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46147" y="22019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19666" y="26195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99512" y="39403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25991" y="4049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99511" y="446722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19666" y="39403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46147" y="4049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19666" y="446722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9" grpId="0" animBg="1"/>
      <p:bldP spid="12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303" y="1898409"/>
            <a:ext cx="12211051" cy="3764973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9958" y="2359201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956" y="4005908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43706" y="2383495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43706" y="3971071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4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8525" y="235062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73147" y="28865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79833" y="233792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54455" y="287384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8525" y="40283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3147" y="456425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2817" y="389950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77439" y="443542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60744" y="2759344"/>
            <a:ext cx="3156247" cy="2423454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83729" y="2910612"/>
            <a:ext cx="2898315" cy="162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91220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Freeform 239"/>
          <p:cNvSpPr>
            <a:spLocks noEditPoints="1"/>
          </p:cNvSpPr>
          <p:nvPr/>
        </p:nvSpPr>
        <p:spPr bwMode="auto">
          <a:xfrm>
            <a:off x="9043515" y="2861330"/>
            <a:ext cx="2000251" cy="2000868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7633815" y="2121724"/>
            <a:ext cx="1739504" cy="174004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9081615" y="1550048"/>
            <a:ext cx="1262063" cy="126245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Freeform 242"/>
          <p:cNvSpPr>
            <a:spLocks noEditPoints="1"/>
          </p:cNvSpPr>
          <p:nvPr/>
        </p:nvSpPr>
        <p:spPr bwMode="auto">
          <a:xfrm>
            <a:off x="8217053" y="4074448"/>
            <a:ext cx="1072755" cy="1071893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Freeform 243"/>
          <p:cNvSpPr/>
          <p:nvPr/>
        </p:nvSpPr>
        <p:spPr bwMode="auto">
          <a:xfrm>
            <a:off x="9154077" y="5148723"/>
            <a:ext cx="190500" cy="177458"/>
          </a:xfrm>
          <a:custGeom>
            <a:avLst/>
            <a:gdLst>
              <a:gd name="T0" fmla="*/ 127 w 202"/>
              <a:gd name="T1" fmla="*/ 3 h 188"/>
              <a:gd name="T2" fmla="*/ 104 w 202"/>
              <a:gd name="T3" fmla="*/ 0 h 188"/>
              <a:gd name="T4" fmla="*/ 12 w 202"/>
              <a:gd name="T5" fmla="*/ 72 h 188"/>
              <a:gd name="T6" fmla="*/ 81 w 202"/>
              <a:gd name="T7" fmla="*/ 186 h 188"/>
              <a:gd name="T8" fmla="*/ 104 w 202"/>
              <a:gd name="T9" fmla="*/ 188 h 188"/>
              <a:gd name="T10" fmla="*/ 104 w 202"/>
              <a:gd name="T11" fmla="*/ 188 h 188"/>
              <a:gd name="T12" fmla="*/ 196 w 202"/>
              <a:gd name="T13" fmla="*/ 117 h 188"/>
              <a:gd name="T14" fmla="*/ 185 w 202"/>
              <a:gd name="T15" fmla="*/ 46 h 188"/>
              <a:gd name="T16" fmla="*/ 127 w 202"/>
              <a:gd name="T17" fmla="*/ 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188">
                <a:moveTo>
                  <a:pt x="127" y="3"/>
                </a:moveTo>
                <a:cubicBezTo>
                  <a:pt x="119" y="1"/>
                  <a:pt x="112" y="0"/>
                  <a:pt x="104" y="0"/>
                </a:cubicBezTo>
                <a:cubicBezTo>
                  <a:pt x="60" y="0"/>
                  <a:pt x="23" y="30"/>
                  <a:pt x="12" y="72"/>
                </a:cubicBezTo>
                <a:cubicBezTo>
                  <a:pt x="0" y="122"/>
                  <a:pt x="30" y="173"/>
                  <a:pt x="81" y="186"/>
                </a:cubicBezTo>
                <a:cubicBezTo>
                  <a:pt x="89" y="188"/>
                  <a:pt x="96" y="188"/>
                  <a:pt x="104" y="188"/>
                </a:cubicBezTo>
                <a:cubicBezTo>
                  <a:pt x="104" y="188"/>
                  <a:pt x="104" y="188"/>
                  <a:pt x="104" y="188"/>
                </a:cubicBezTo>
                <a:cubicBezTo>
                  <a:pt x="147" y="188"/>
                  <a:pt x="185" y="159"/>
                  <a:pt x="196" y="117"/>
                </a:cubicBezTo>
                <a:cubicBezTo>
                  <a:pt x="202" y="93"/>
                  <a:pt x="198" y="68"/>
                  <a:pt x="185" y="46"/>
                </a:cubicBezTo>
                <a:cubicBezTo>
                  <a:pt x="172" y="24"/>
                  <a:pt x="151" y="9"/>
                  <a:pt x="127" y="3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Freeform 244"/>
          <p:cNvSpPr>
            <a:spLocks noEditPoints="1"/>
          </p:cNvSpPr>
          <p:nvPr/>
        </p:nvSpPr>
        <p:spPr bwMode="auto">
          <a:xfrm>
            <a:off x="8902855" y="4890278"/>
            <a:ext cx="697707" cy="697922"/>
          </a:xfrm>
          <a:custGeom>
            <a:avLst/>
            <a:gdLst>
              <a:gd name="T0" fmla="*/ 730 w 738"/>
              <a:gd name="T1" fmla="*/ 444 h 738"/>
              <a:gd name="T2" fmla="*/ 738 w 738"/>
              <a:gd name="T3" fmla="*/ 357 h 738"/>
              <a:gd name="T4" fmla="*/ 646 w 738"/>
              <a:gd name="T5" fmla="*/ 318 h 738"/>
              <a:gd name="T6" fmla="*/ 624 w 738"/>
              <a:gd name="T7" fmla="*/ 249 h 738"/>
              <a:gd name="T8" fmla="*/ 677 w 738"/>
              <a:gd name="T9" fmla="*/ 167 h 738"/>
              <a:gd name="T10" fmla="*/ 621 w 738"/>
              <a:gd name="T11" fmla="*/ 99 h 738"/>
              <a:gd name="T12" fmla="*/ 530 w 738"/>
              <a:gd name="T13" fmla="*/ 137 h 738"/>
              <a:gd name="T14" fmla="*/ 468 w 738"/>
              <a:gd name="T15" fmla="*/ 104 h 738"/>
              <a:gd name="T16" fmla="*/ 447 w 738"/>
              <a:gd name="T17" fmla="*/ 8 h 738"/>
              <a:gd name="T18" fmla="*/ 360 w 738"/>
              <a:gd name="T19" fmla="*/ 0 h 738"/>
              <a:gd name="T20" fmla="*/ 322 w 738"/>
              <a:gd name="T21" fmla="*/ 90 h 738"/>
              <a:gd name="T22" fmla="*/ 252 w 738"/>
              <a:gd name="T23" fmla="*/ 112 h 738"/>
              <a:gd name="T24" fmla="*/ 169 w 738"/>
              <a:gd name="T25" fmla="*/ 58 h 738"/>
              <a:gd name="T26" fmla="*/ 102 w 738"/>
              <a:gd name="T27" fmla="*/ 114 h 738"/>
              <a:gd name="T28" fmla="*/ 139 w 738"/>
              <a:gd name="T29" fmla="*/ 205 h 738"/>
              <a:gd name="T30" fmla="*/ 105 w 738"/>
              <a:gd name="T31" fmla="*/ 270 h 738"/>
              <a:gd name="T32" fmla="*/ 8 w 738"/>
              <a:gd name="T33" fmla="*/ 291 h 738"/>
              <a:gd name="T34" fmla="*/ 0 w 738"/>
              <a:gd name="T35" fmla="*/ 379 h 738"/>
              <a:gd name="T36" fmla="*/ 92 w 738"/>
              <a:gd name="T37" fmla="*/ 417 h 738"/>
              <a:gd name="T38" fmla="*/ 113 w 738"/>
              <a:gd name="T39" fmla="*/ 485 h 738"/>
              <a:gd name="T40" fmla="*/ 59 w 738"/>
              <a:gd name="T41" fmla="*/ 569 h 738"/>
              <a:gd name="T42" fmla="*/ 115 w 738"/>
              <a:gd name="T43" fmla="*/ 637 h 738"/>
              <a:gd name="T44" fmla="*/ 208 w 738"/>
              <a:gd name="T45" fmla="*/ 599 h 738"/>
              <a:gd name="T46" fmla="*/ 269 w 738"/>
              <a:gd name="T47" fmla="*/ 631 h 738"/>
              <a:gd name="T48" fmla="*/ 290 w 738"/>
              <a:gd name="T49" fmla="*/ 729 h 738"/>
              <a:gd name="T50" fmla="*/ 378 w 738"/>
              <a:gd name="T51" fmla="*/ 738 h 738"/>
              <a:gd name="T52" fmla="*/ 417 w 738"/>
              <a:gd name="T53" fmla="*/ 645 h 738"/>
              <a:gd name="T54" fmla="*/ 484 w 738"/>
              <a:gd name="T55" fmla="*/ 625 h 738"/>
              <a:gd name="T56" fmla="*/ 568 w 738"/>
              <a:gd name="T57" fmla="*/ 679 h 738"/>
              <a:gd name="T58" fmla="*/ 636 w 738"/>
              <a:gd name="T59" fmla="*/ 623 h 738"/>
              <a:gd name="T60" fmla="*/ 599 w 738"/>
              <a:gd name="T61" fmla="*/ 531 h 738"/>
              <a:gd name="T62" fmla="*/ 633 w 738"/>
              <a:gd name="T63" fmla="*/ 465 h 738"/>
              <a:gd name="T64" fmla="*/ 730 w 738"/>
              <a:gd name="T65" fmla="*/ 444 h 738"/>
              <a:gd name="T66" fmla="*/ 503 w 738"/>
              <a:gd name="T67" fmla="*/ 401 h 738"/>
              <a:gd name="T68" fmla="*/ 369 w 738"/>
              <a:gd name="T69" fmla="*/ 505 h 738"/>
              <a:gd name="T70" fmla="*/ 369 w 738"/>
              <a:gd name="T71" fmla="*/ 505 h 738"/>
              <a:gd name="T72" fmla="*/ 335 w 738"/>
              <a:gd name="T73" fmla="*/ 502 h 738"/>
              <a:gd name="T74" fmla="*/ 234 w 738"/>
              <a:gd name="T75" fmla="*/ 334 h 738"/>
              <a:gd name="T76" fmla="*/ 369 w 738"/>
              <a:gd name="T77" fmla="*/ 229 h 738"/>
              <a:gd name="T78" fmla="*/ 403 w 738"/>
              <a:gd name="T79" fmla="*/ 233 h 738"/>
              <a:gd name="T80" fmla="*/ 488 w 738"/>
              <a:gd name="T81" fmla="*/ 297 h 738"/>
              <a:gd name="T82" fmla="*/ 503 w 738"/>
              <a:gd name="T83" fmla="*/ 401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8" h="738">
                <a:moveTo>
                  <a:pt x="730" y="444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6" y="318"/>
                  <a:pt x="646" y="318"/>
                  <a:pt x="646" y="318"/>
                </a:cubicBezTo>
                <a:cubicBezTo>
                  <a:pt x="642" y="294"/>
                  <a:pt x="635" y="271"/>
                  <a:pt x="624" y="249"/>
                </a:cubicBezTo>
                <a:cubicBezTo>
                  <a:pt x="677" y="167"/>
                  <a:pt x="677" y="167"/>
                  <a:pt x="677" y="167"/>
                </a:cubicBezTo>
                <a:cubicBezTo>
                  <a:pt x="621" y="99"/>
                  <a:pt x="621" y="99"/>
                  <a:pt x="621" y="99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1" y="124"/>
                  <a:pt x="490" y="113"/>
                  <a:pt x="468" y="104"/>
                </a:cubicBezTo>
                <a:cubicBezTo>
                  <a:pt x="447" y="8"/>
                  <a:pt x="447" y="8"/>
                  <a:pt x="447" y="8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298" y="94"/>
                  <a:pt x="274" y="102"/>
                  <a:pt x="252" y="112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39" y="205"/>
                  <a:pt x="139" y="205"/>
                  <a:pt x="139" y="205"/>
                </a:cubicBezTo>
                <a:cubicBezTo>
                  <a:pt x="125" y="225"/>
                  <a:pt x="113" y="247"/>
                  <a:pt x="105" y="270"/>
                </a:cubicBezTo>
                <a:cubicBezTo>
                  <a:pt x="8" y="291"/>
                  <a:pt x="8" y="291"/>
                  <a:pt x="8" y="291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7"/>
                  <a:pt x="92" y="417"/>
                  <a:pt x="92" y="417"/>
                </a:cubicBezTo>
                <a:cubicBezTo>
                  <a:pt x="96" y="441"/>
                  <a:pt x="103" y="464"/>
                  <a:pt x="113" y="485"/>
                </a:cubicBezTo>
                <a:cubicBezTo>
                  <a:pt x="59" y="569"/>
                  <a:pt x="59" y="569"/>
                  <a:pt x="59" y="569"/>
                </a:cubicBezTo>
                <a:cubicBezTo>
                  <a:pt x="115" y="637"/>
                  <a:pt x="115" y="637"/>
                  <a:pt x="115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6" y="612"/>
                  <a:pt x="247" y="623"/>
                  <a:pt x="269" y="631"/>
                </a:cubicBezTo>
                <a:cubicBezTo>
                  <a:pt x="290" y="729"/>
                  <a:pt x="290" y="729"/>
                  <a:pt x="290" y="729"/>
                </a:cubicBezTo>
                <a:cubicBezTo>
                  <a:pt x="378" y="738"/>
                  <a:pt x="378" y="738"/>
                  <a:pt x="378" y="738"/>
                </a:cubicBezTo>
                <a:cubicBezTo>
                  <a:pt x="417" y="645"/>
                  <a:pt x="417" y="645"/>
                  <a:pt x="417" y="645"/>
                </a:cubicBezTo>
                <a:cubicBezTo>
                  <a:pt x="440" y="641"/>
                  <a:pt x="463" y="634"/>
                  <a:pt x="484" y="625"/>
                </a:cubicBezTo>
                <a:cubicBezTo>
                  <a:pt x="568" y="679"/>
                  <a:pt x="568" y="679"/>
                  <a:pt x="568" y="679"/>
                </a:cubicBezTo>
                <a:cubicBezTo>
                  <a:pt x="636" y="623"/>
                  <a:pt x="636" y="623"/>
                  <a:pt x="636" y="623"/>
                </a:cubicBezTo>
                <a:cubicBezTo>
                  <a:pt x="599" y="531"/>
                  <a:pt x="599" y="531"/>
                  <a:pt x="599" y="531"/>
                </a:cubicBezTo>
                <a:cubicBezTo>
                  <a:pt x="613" y="511"/>
                  <a:pt x="624" y="489"/>
                  <a:pt x="633" y="465"/>
                </a:cubicBezTo>
                <a:lnTo>
                  <a:pt x="730" y="444"/>
                </a:lnTo>
                <a:close/>
                <a:moveTo>
                  <a:pt x="503" y="401"/>
                </a:moveTo>
                <a:cubicBezTo>
                  <a:pt x="488" y="463"/>
                  <a:pt x="433" y="505"/>
                  <a:pt x="369" y="505"/>
                </a:cubicBezTo>
                <a:cubicBezTo>
                  <a:pt x="369" y="505"/>
                  <a:pt x="369" y="505"/>
                  <a:pt x="369" y="505"/>
                </a:cubicBezTo>
                <a:cubicBezTo>
                  <a:pt x="358" y="505"/>
                  <a:pt x="346" y="504"/>
                  <a:pt x="335" y="502"/>
                </a:cubicBezTo>
                <a:cubicBezTo>
                  <a:pt x="261" y="483"/>
                  <a:pt x="216" y="408"/>
                  <a:pt x="234" y="334"/>
                </a:cubicBezTo>
                <a:cubicBezTo>
                  <a:pt x="250" y="272"/>
                  <a:pt x="305" y="229"/>
                  <a:pt x="369" y="229"/>
                </a:cubicBezTo>
                <a:cubicBezTo>
                  <a:pt x="380" y="229"/>
                  <a:pt x="392" y="231"/>
                  <a:pt x="403" y="233"/>
                </a:cubicBezTo>
                <a:cubicBezTo>
                  <a:pt x="439" y="242"/>
                  <a:pt x="469" y="265"/>
                  <a:pt x="488" y="297"/>
                </a:cubicBezTo>
                <a:cubicBezTo>
                  <a:pt x="507" y="328"/>
                  <a:pt x="512" y="365"/>
                  <a:pt x="503" y="401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Freeform 245"/>
          <p:cNvSpPr/>
          <p:nvPr/>
        </p:nvSpPr>
        <p:spPr bwMode="auto">
          <a:xfrm>
            <a:off x="10424641" y="2543337"/>
            <a:ext cx="190500" cy="178649"/>
          </a:xfrm>
          <a:custGeom>
            <a:avLst/>
            <a:gdLst>
              <a:gd name="T0" fmla="*/ 128 w 202"/>
              <a:gd name="T1" fmla="*/ 3 h 189"/>
              <a:gd name="T2" fmla="*/ 104 w 202"/>
              <a:gd name="T3" fmla="*/ 0 h 189"/>
              <a:gd name="T4" fmla="*/ 13 w 202"/>
              <a:gd name="T5" fmla="*/ 71 h 189"/>
              <a:gd name="T6" fmla="*/ 82 w 202"/>
              <a:gd name="T7" fmla="*/ 186 h 189"/>
              <a:gd name="T8" fmla="*/ 105 w 202"/>
              <a:gd name="T9" fmla="*/ 189 h 189"/>
              <a:gd name="T10" fmla="*/ 196 w 202"/>
              <a:gd name="T11" fmla="*/ 117 h 189"/>
              <a:gd name="T12" fmla="*/ 186 w 202"/>
              <a:gd name="T13" fmla="*/ 46 h 189"/>
              <a:gd name="T14" fmla="*/ 128 w 202"/>
              <a:gd name="T15" fmla="*/ 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189">
                <a:moveTo>
                  <a:pt x="128" y="3"/>
                </a:moveTo>
                <a:cubicBezTo>
                  <a:pt x="120" y="1"/>
                  <a:pt x="112" y="0"/>
                  <a:pt x="104" y="0"/>
                </a:cubicBezTo>
                <a:cubicBezTo>
                  <a:pt x="61" y="0"/>
                  <a:pt x="23" y="29"/>
                  <a:pt x="13" y="71"/>
                </a:cubicBezTo>
                <a:cubicBezTo>
                  <a:pt x="0" y="122"/>
                  <a:pt x="31" y="173"/>
                  <a:pt x="82" y="186"/>
                </a:cubicBezTo>
                <a:cubicBezTo>
                  <a:pt x="89" y="188"/>
                  <a:pt x="97" y="189"/>
                  <a:pt x="105" y="189"/>
                </a:cubicBezTo>
                <a:cubicBezTo>
                  <a:pt x="148" y="189"/>
                  <a:pt x="186" y="160"/>
                  <a:pt x="196" y="117"/>
                </a:cubicBezTo>
                <a:cubicBezTo>
                  <a:pt x="202" y="93"/>
                  <a:pt x="199" y="67"/>
                  <a:pt x="186" y="46"/>
                </a:cubicBezTo>
                <a:cubicBezTo>
                  <a:pt x="173" y="24"/>
                  <a:pt x="152" y="9"/>
                  <a:pt x="128" y="3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3" name="Freeform 246"/>
          <p:cNvSpPr>
            <a:spLocks noEditPoints="1"/>
          </p:cNvSpPr>
          <p:nvPr/>
        </p:nvSpPr>
        <p:spPr bwMode="auto">
          <a:xfrm>
            <a:off x="10173419" y="2283698"/>
            <a:ext cx="697707" cy="697922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Freeform 247"/>
          <p:cNvSpPr>
            <a:spLocks noEditPoints="1"/>
          </p:cNvSpPr>
          <p:nvPr/>
        </p:nvSpPr>
        <p:spPr bwMode="auto">
          <a:xfrm>
            <a:off x="8267229" y="2756525"/>
            <a:ext cx="472679" cy="471633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Freeform 248"/>
          <p:cNvSpPr>
            <a:spLocks noEditPoints="1"/>
          </p:cNvSpPr>
          <p:nvPr/>
        </p:nvSpPr>
        <p:spPr bwMode="auto">
          <a:xfrm>
            <a:off x="9782894" y="3590219"/>
            <a:ext cx="541735" cy="544283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6" name="Freeform 249"/>
          <p:cNvSpPr>
            <a:spLocks noEditPoints="1"/>
          </p:cNvSpPr>
          <p:nvPr/>
        </p:nvSpPr>
        <p:spPr bwMode="auto">
          <a:xfrm>
            <a:off x="9542387" y="2012152"/>
            <a:ext cx="342900" cy="343006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Freeform 250"/>
          <p:cNvSpPr>
            <a:spLocks noEditPoints="1"/>
          </p:cNvSpPr>
          <p:nvPr/>
        </p:nvSpPr>
        <p:spPr bwMode="auto">
          <a:xfrm>
            <a:off x="8590911" y="4449613"/>
            <a:ext cx="323851" cy="325141"/>
          </a:xfrm>
          <a:custGeom>
            <a:avLst/>
            <a:gdLst>
              <a:gd name="T0" fmla="*/ 171 w 343"/>
              <a:gd name="T1" fmla="*/ 343 h 343"/>
              <a:gd name="T2" fmla="*/ 0 w 343"/>
              <a:gd name="T3" fmla="*/ 171 h 343"/>
              <a:gd name="T4" fmla="*/ 171 w 343"/>
              <a:gd name="T5" fmla="*/ 0 h 343"/>
              <a:gd name="T6" fmla="*/ 343 w 343"/>
              <a:gd name="T7" fmla="*/ 171 h 343"/>
              <a:gd name="T8" fmla="*/ 171 w 343"/>
              <a:gd name="T9" fmla="*/ 343 h 343"/>
              <a:gd name="T10" fmla="*/ 171 w 343"/>
              <a:gd name="T11" fmla="*/ 100 h 343"/>
              <a:gd name="T12" fmla="*/ 100 w 343"/>
              <a:gd name="T13" fmla="*/ 171 h 343"/>
              <a:gd name="T14" fmla="*/ 171 w 343"/>
              <a:gd name="T15" fmla="*/ 243 h 343"/>
              <a:gd name="T16" fmla="*/ 243 w 343"/>
              <a:gd name="T17" fmla="*/ 171 h 343"/>
              <a:gd name="T18" fmla="*/ 171 w 343"/>
              <a:gd name="T19" fmla="*/ 10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3" h="343">
                <a:moveTo>
                  <a:pt x="171" y="343"/>
                </a:moveTo>
                <a:cubicBezTo>
                  <a:pt x="77" y="343"/>
                  <a:pt x="0" y="266"/>
                  <a:pt x="0" y="171"/>
                </a:cubicBezTo>
                <a:cubicBezTo>
                  <a:pt x="0" y="77"/>
                  <a:pt x="77" y="0"/>
                  <a:pt x="171" y="0"/>
                </a:cubicBezTo>
                <a:cubicBezTo>
                  <a:pt x="266" y="0"/>
                  <a:pt x="343" y="77"/>
                  <a:pt x="343" y="171"/>
                </a:cubicBezTo>
                <a:cubicBezTo>
                  <a:pt x="343" y="266"/>
                  <a:pt x="266" y="343"/>
                  <a:pt x="171" y="343"/>
                </a:cubicBezTo>
                <a:close/>
                <a:moveTo>
                  <a:pt x="171" y="100"/>
                </a:moveTo>
                <a:cubicBezTo>
                  <a:pt x="132" y="100"/>
                  <a:pt x="100" y="132"/>
                  <a:pt x="100" y="171"/>
                </a:cubicBezTo>
                <a:cubicBezTo>
                  <a:pt x="100" y="211"/>
                  <a:pt x="132" y="243"/>
                  <a:pt x="171" y="243"/>
                </a:cubicBezTo>
                <a:cubicBezTo>
                  <a:pt x="211" y="243"/>
                  <a:pt x="243" y="211"/>
                  <a:pt x="243" y="171"/>
                </a:cubicBezTo>
                <a:cubicBezTo>
                  <a:pt x="243" y="132"/>
                  <a:pt x="211" y="100"/>
                  <a:pt x="171" y="10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290" y="20013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59769" y="2110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3290" y="25282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50202" y="20013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76683" y="2110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50202" y="25282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3290" y="41072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59769" y="4216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290" y="463409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79806" y="405901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06285" y="41683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79806" y="458586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2498" y="1654684"/>
            <a:ext cx="3548635" cy="354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57714" y="2483166"/>
            <a:ext cx="1103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" name="椭圆 3"/>
          <p:cNvSpPr/>
          <p:nvPr/>
        </p:nvSpPr>
        <p:spPr>
          <a:xfrm>
            <a:off x="6538686" y="129333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8685" y="1327521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87771" y="1327519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87771" y="165515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8686" y="246173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8685" y="2495921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7771" y="2495919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87771" y="282355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686" y="3673106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8685" y="3707289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7771" y="3707287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87771" y="4034919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38686" y="4841506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38685" y="4875689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87771" y="4875687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87771" y="5203319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6744" y="232229"/>
            <a:ext cx="11553371" cy="6313714"/>
          </a:xfrm>
          <a:prstGeom prst="rect">
            <a:avLst/>
          </a:prstGeom>
          <a:noFill/>
          <a:ln w="5715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126"/>
          <p:cNvGrpSpPr/>
          <p:nvPr/>
        </p:nvGrpSpPr>
        <p:grpSpPr>
          <a:xfrm>
            <a:off x="2805815" y="2436741"/>
            <a:ext cx="2160167" cy="294989"/>
            <a:chOff x="1741845" y="2481978"/>
            <a:chExt cx="2880221" cy="393197"/>
          </a:xfrm>
        </p:grpSpPr>
        <p:cxnSp>
          <p:nvCxnSpPr>
            <p:cNvPr id="7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9"/>
          <p:cNvGrpSpPr/>
          <p:nvPr/>
        </p:nvGrpSpPr>
        <p:grpSpPr>
          <a:xfrm flipV="1">
            <a:off x="2805815" y="4083668"/>
            <a:ext cx="2160167" cy="294989"/>
            <a:chOff x="1741845" y="2481978"/>
            <a:chExt cx="2880221" cy="393197"/>
          </a:xfrm>
        </p:grpSpPr>
        <p:cxnSp>
          <p:nvCxnSpPr>
            <p:cNvPr id="10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2"/>
          <p:cNvGrpSpPr/>
          <p:nvPr/>
        </p:nvGrpSpPr>
        <p:grpSpPr>
          <a:xfrm flipH="1">
            <a:off x="7180010" y="2436741"/>
            <a:ext cx="2160167" cy="294989"/>
            <a:chOff x="1741845" y="2481978"/>
            <a:chExt cx="2880221" cy="393197"/>
          </a:xfrm>
        </p:grpSpPr>
        <p:cxnSp>
          <p:nvCxnSpPr>
            <p:cNvPr id="13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5"/>
          <p:cNvGrpSpPr/>
          <p:nvPr/>
        </p:nvGrpSpPr>
        <p:grpSpPr>
          <a:xfrm flipH="1" flipV="1">
            <a:off x="7180010" y="4083668"/>
            <a:ext cx="2160167" cy="294989"/>
            <a:chOff x="1741845" y="2481978"/>
            <a:chExt cx="2880221" cy="393197"/>
          </a:xfrm>
        </p:grpSpPr>
        <p:cxnSp>
          <p:nvCxnSpPr>
            <p:cNvPr id="16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9"/>
          <p:cNvGrpSpPr/>
          <p:nvPr/>
        </p:nvGrpSpPr>
        <p:grpSpPr>
          <a:xfrm>
            <a:off x="4801712" y="2406405"/>
            <a:ext cx="1236701" cy="1282122"/>
            <a:chOff x="4403041" y="2441544"/>
            <a:chExt cx="1648934" cy="1708969"/>
          </a:xfrm>
          <a:solidFill>
            <a:srgbClr val="A472A8"/>
          </a:solidFill>
        </p:grpSpPr>
        <p:grpSp>
          <p:nvGrpSpPr>
            <p:cNvPr id="19" name="Group 140"/>
            <p:cNvGrpSpPr/>
            <p:nvPr/>
          </p:nvGrpSpPr>
          <p:grpSpPr>
            <a:xfrm>
              <a:off x="4403041" y="2441544"/>
              <a:ext cx="1648934" cy="1708969"/>
              <a:chOff x="1934067" y="2570684"/>
              <a:chExt cx="1941921" cy="2012622"/>
            </a:xfrm>
            <a:grpFill/>
          </p:grpSpPr>
          <p:sp>
            <p:nvSpPr>
              <p:cNvPr id="21" name="Rounded Rectangle 142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Rounded Rectangle 143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41"/>
            <p:cNvSpPr txBox="1"/>
            <p:nvPr/>
          </p:nvSpPr>
          <p:spPr>
            <a:xfrm>
              <a:off x="4751849" y="3045075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144"/>
          <p:cNvGrpSpPr/>
          <p:nvPr/>
        </p:nvGrpSpPr>
        <p:grpSpPr>
          <a:xfrm>
            <a:off x="6104451" y="2406405"/>
            <a:ext cx="1236701" cy="1282122"/>
            <a:chOff x="6140026" y="2441544"/>
            <a:chExt cx="1648934" cy="1708969"/>
          </a:xfrm>
          <a:solidFill>
            <a:srgbClr val="383262"/>
          </a:solidFill>
        </p:grpSpPr>
        <p:grpSp>
          <p:nvGrpSpPr>
            <p:cNvPr id="24" name="Group 145"/>
            <p:cNvGrpSpPr/>
            <p:nvPr/>
          </p:nvGrpSpPr>
          <p:grpSpPr>
            <a:xfrm>
              <a:off x="6140026" y="2441544"/>
              <a:ext cx="1648934" cy="1708969"/>
              <a:chOff x="3979683" y="2570684"/>
              <a:chExt cx="1941921" cy="2012622"/>
            </a:xfrm>
            <a:grpFill/>
          </p:grpSpPr>
          <p:sp>
            <p:nvSpPr>
              <p:cNvPr id="26" name="Rounded Rectangle 147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Rounded Rectangle 148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146"/>
            <p:cNvSpPr txBox="1"/>
            <p:nvPr/>
          </p:nvSpPr>
          <p:spPr>
            <a:xfrm>
              <a:off x="6527926" y="2997337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149"/>
          <p:cNvGrpSpPr/>
          <p:nvPr/>
        </p:nvGrpSpPr>
        <p:grpSpPr>
          <a:xfrm>
            <a:off x="4801712" y="3730564"/>
            <a:ext cx="1236701" cy="1282122"/>
            <a:chOff x="4403041" y="4206545"/>
            <a:chExt cx="1648934" cy="1708969"/>
          </a:xfrm>
          <a:solidFill>
            <a:srgbClr val="383262"/>
          </a:solidFill>
        </p:grpSpPr>
        <p:grpSp>
          <p:nvGrpSpPr>
            <p:cNvPr id="29" name="Group 150"/>
            <p:cNvGrpSpPr/>
            <p:nvPr/>
          </p:nvGrpSpPr>
          <p:grpSpPr>
            <a:xfrm>
              <a:off x="4403041" y="4206545"/>
              <a:ext cx="1648934" cy="1708969"/>
              <a:chOff x="1934067" y="4649295"/>
              <a:chExt cx="1941921" cy="2012622"/>
            </a:xfrm>
            <a:grpFill/>
          </p:grpSpPr>
          <p:sp>
            <p:nvSpPr>
              <p:cNvPr id="31" name="Rounded Rectangle 152"/>
              <p:cNvSpPr/>
              <p:nvPr/>
            </p:nvSpPr>
            <p:spPr>
              <a:xfrm>
                <a:off x="1934067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2" name="Rounded Rectangle 153"/>
              <p:cNvSpPr/>
              <p:nvPr/>
            </p:nvSpPr>
            <p:spPr>
              <a:xfrm>
                <a:off x="1934067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151"/>
            <p:cNvSpPr txBox="1"/>
            <p:nvPr/>
          </p:nvSpPr>
          <p:spPr>
            <a:xfrm>
              <a:off x="4812433" y="4856330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54"/>
          <p:cNvGrpSpPr/>
          <p:nvPr/>
        </p:nvGrpSpPr>
        <p:grpSpPr>
          <a:xfrm>
            <a:off x="6104451" y="3730564"/>
            <a:ext cx="1236701" cy="1282122"/>
            <a:chOff x="6140026" y="4206545"/>
            <a:chExt cx="1648934" cy="1708969"/>
          </a:xfrm>
          <a:solidFill>
            <a:srgbClr val="A472A8"/>
          </a:solidFill>
        </p:grpSpPr>
        <p:grpSp>
          <p:nvGrpSpPr>
            <p:cNvPr id="34" name="Group 155"/>
            <p:cNvGrpSpPr/>
            <p:nvPr/>
          </p:nvGrpSpPr>
          <p:grpSpPr>
            <a:xfrm>
              <a:off x="6140026" y="4206545"/>
              <a:ext cx="1648934" cy="1708969"/>
              <a:chOff x="3979683" y="4649295"/>
              <a:chExt cx="1941921" cy="2012622"/>
            </a:xfrm>
            <a:grpFill/>
          </p:grpSpPr>
          <p:sp>
            <p:nvSpPr>
              <p:cNvPr id="36" name="Rounded Rectangle 157"/>
              <p:cNvSpPr/>
              <p:nvPr/>
            </p:nvSpPr>
            <p:spPr>
              <a:xfrm>
                <a:off x="3979683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7" name="Rounded Rectangle 158"/>
              <p:cNvSpPr/>
              <p:nvPr/>
            </p:nvSpPr>
            <p:spPr>
              <a:xfrm>
                <a:off x="3979683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156"/>
            <p:cNvSpPr txBox="1"/>
            <p:nvPr/>
          </p:nvSpPr>
          <p:spPr>
            <a:xfrm>
              <a:off x="6527923" y="4815702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48048" y="187581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74527" y="19851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448047" y="240267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981268" y="18275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07747" y="19368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981267" y="235444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94973" y="38345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21452" y="39437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94973" y="436135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80262" y="37692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706743" y="38785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980262" y="429615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>
          <a:xfrm>
            <a:off x="5556534" y="4380001"/>
            <a:ext cx="1963645" cy="1526610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3525752" y="4379055"/>
            <a:ext cx="1963645" cy="1528269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>
          <a:xfrm>
            <a:off x="1494972" y="4379055"/>
            <a:ext cx="1963645" cy="1528269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>
          <a:xfrm>
            <a:off x="1494971" y="1542844"/>
            <a:ext cx="6025205" cy="2772697"/>
          </a:xfrm>
          <a:custGeom>
            <a:avLst/>
            <a:gdLst>
              <a:gd name="connsiteX0" fmla="*/ 0 w 6025206"/>
              <a:gd name="connsiteY0" fmla="*/ 0 h 2772697"/>
              <a:gd name="connsiteX1" fmla="*/ 6025206 w 6025206"/>
              <a:gd name="connsiteY1" fmla="*/ 0 h 2772697"/>
              <a:gd name="connsiteX2" fmla="*/ 6025206 w 6025206"/>
              <a:gd name="connsiteY2" fmla="*/ 2772697 h 2772697"/>
              <a:gd name="connsiteX3" fmla="*/ 0 w 6025206"/>
              <a:gd name="connsiteY3" fmla="*/ 2772697 h 2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5206" h="2772697">
                <a:moveTo>
                  <a:pt x="0" y="0"/>
                </a:moveTo>
                <a:lnTo>
                  <a:pt x="6025206" y="0"/>
                </a:lnTo>
                <a:lnTo>
                  <a:pt x="6025206" y="2772697"/>
                </a:lnTo>
                <a:lnTo>
                  <a:pt x="0" y="2772697"/>
                </a:lnTo>
                <a:close/>
              </a:path>
            </a:pathLst>
          </a:custGeom>
        </p:spPr>
      </p:pic>
      <p:cxnSp>
        <p:nvCxnSpPr>
          <p:cNvPr id="10" name="Straight Connector 276"/>
          <p:cNvCxnSpPr/>
          <p:nvPr/>
        </p:nvCxnSpPr>
        <p:spPr>
          <a:xfrm>
            <a:off x="8593575" y="4258804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77"/>
          <p:cNvCxnSpPr/>
          <p:nvPr/>
        </p:nvCxnSpPr>
        <p:spPr>
          <a:xfrm>
            <a:off x="7999963" y="2426178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479750" y="220983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231" y="23191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79750" y="273668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45714" y="402787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2195" y="41371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45714" y="455473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等腰三角形 3"/>
          <p:cNvSpPr>
            <a:spLocks noChangeAspect="1" noChangeArrowheads="1"/>
          </p:cNvSpPr>
          <p:nvPr/>
        </p:nvSpPr>
        <p:spPr bwMode="auto">
          <a:xfrm rot="5400000" flipV="1">
            <a:off x="7010393" y="219286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8326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等腰三角形 18"/>
          <p:cNvSpPr>
            <a:spLocks noChangeAspect="1" noChangeArrowheads="1"/>
          </p:cNvSpPr>
          <p:nvPr/>
        </p:nvSpPr>
        <p:spPr bwMode="auto">
          <a:xfrm rot="5400000" flipV="1">
            <a:off x="7010393" y="437593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8326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40081" y="324597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A472A8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形状 8"/>
          <p:cNvSpPr/>
          <p:nvPr/>
        </p:nvSpPr>
        <p:spPr>
          <a:xfrm>
            <a:off x="4305992" y="2668506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A472A8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4976242" y="3891050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38326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2736489">
            <a:off x="5524569" y="2206260"/>
            <a:ext cx="578227" cy="506765"/>
            <a:chOff x="4212441" y="1835306"/>
            <a:chExt cx="645570" cy="565784"/>
          </a:xfrm>
          <a:solidFill>
            <a:srgbClr val="383262"/>
          </a:solidFill>
        </p:grpSpPr>
        <p:sp>
          <p:nvSpPr>
            <p:cNvPr id="1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47997" y="3362072"/>
            <a:ext cx="554403" cy="442165"/>
            <a:chOff x="3009633" y="2833220"/>
            <a:chExt cx="591168" cy="471487"/>
          </a:xfrm>
          <a:solidFill>
            <a:srgbClr val="A472A8"/>
          </a:solidFill>
        </p:grpSpPr>
        <p:sp>
          <p:nvSpPr>
            <p:cNvPr id="17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34852" y="4416611"/>
            <a:ext cx="425157" cy="554407"/>
            <a:chOff x="6889388" y="2720789"/>
            <a:chExt cx="453350" cy="591172"/>
          </a:xfrm>
          <a:solidFill>
            <a:srgbClr val="383262"/>
          </a:solidFill>
        </p:grpSpPr>
        <p:sp>
          <p:nvSpPr>
            <p:cNvPr id="21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空心弧 22"/>
          <p:cNvSpPr/>
          <p:nvPr/>
        </p:nvSpPr>
        <p:spPr>
          <a:xfrm>
            <a:off x="4976242" y="3891050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38326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40"/>
          <p:cNvSpPr/>
          <p:nvPr/>
        </p:nvSpPr>
        <p:spPr>
          <a:xfrm rot="17307692">
            <a:off x="5333741" y="2151567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任意多边形 41"/>
          <p:cNvSpPr/>
          <p:nvPr/>
        </p:nvSpPr>
        <p:spPr>
          <a:xfrm rot="17307692">
            <a:off x="4937666" y="1700421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72450" y="15030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98929" y="16123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72450" y="202988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94973" y="290214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21452" y="30114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4973" y="342900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572450" y="38897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98929" y="39990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572450" y="441661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46784" y="849194"/>
            <a:ext cx="6008807" cy="60088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2444" y="359154"/>
            <a:ext cx="963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FANSION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0" y="2659560"/>
            <a:ext cx="3744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谢谢您的聆听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14493" y="6062489"/>
            <a:ext cx="28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 smtClean="0">
                <a:cs typeface="+mn-ea"/>
                <a:sym typeface="+mn-lt"/>
              </a:rPr>
              <a:t>2030.05.29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89315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7" name="Rectangle 34"/>
          <p:cNvSpPr/>
          <p:nvPr/>
        </p:nvSpPr>
        <p:spPr>
          <a:xfrm rot="900000">
            <a:off x="1654736" y="2027834"/>
            <a:ext cx="1311965" cy="1312370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8" name="Rectangle 35"/>
          <p:cNvSpPr/>
          <p:nvPr/>
        </p:nvSpPr>
        <p:spPr>
          <a:xfrm rot="900000">
            <a:off x="4350872" y="1975011"/>
            <a:ext cx="1311965" cy="1312370"/>
          </a:xfrm>
          <a:prstGeom prst="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 rot="900000">
            <a:off x="6911828" y="2027834"/>
            <a:ext cx="1311965" cy="1312370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0" name="Rectangle 37"/>
          <p:cNvSpPr/>
          <p:nvPr/>
        </p:nvSpPr>
        <p:spPr>
          <a:xfrm rot="900000">
            <a:off x="9464442" y="2027832"/>
            <a:ext cx="1311965" cy="1312370"/>
          </a:xfrm>
          <a:prstGeom prst="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1"/>
          <p:cNvCxnSpPr/>
          <p:nvPr/>
        </p:nvCxnSpPr>
        <p:spPr>
          <a:xfrm>
            <a:off x="3323099" y="1757694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/>
          <p:nvPr/>
        </p:nvCxnSpPr>
        <p:spPr>
          <a:xfrm>
            <a:off x="6576087" y="1757690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/>
        </p:nvCxnSpPr>
        <p:spPr>
          <a:xfrm>
            <a:off x="8906611" y="1757692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占位符 1"/>
          <p:cNvPicPr>
            <a:picLocks noChangeAspect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>
          <a:xfrm>
            <a:off x="1724497" y="1998638"/>
            <a:ext cx="1273175" cy="1114120"/>
          </a:xfrm>
          <a:prstGeom prst="rect">
            <a:avLst/>
          </a:prstGeo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4436493" y="1998501"/>
            <a:ext cx="1273385" cy="1114405"/>
          </a:xfrm>
          <a:prstGeom prst="rect">
            <a:avLst/>
          </a:prstGeom>
        </p:spPr>
      </p:pic>
      <p:pic>
        <p:nvPicPr>
          <p:cNvPr id="16" name="图片占位符 3"/>
          <p:cNvPicPr>
            <a:picLocks noChangeAspect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>
          <a:xfrm>
            <a:off x="6980528" y="1997645"/>
            <a:ext cx="1273385" cy="1115786"/>
          </a:xfrm>
          <a:prstGeom prst="rect">
            <a:avLst/>
          </a:prstGeom>
        </p:spPr>
      </p:pic>
      <p:pic>
        <p:nvPicPr>
          <p:cNvPr id="17" name="图片占位符 4"/>
          <p:cNvPicPr>
            <a:picLocks noChangeAspect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>
          <a:xfrm>
            <a:off x="9501649" y="1997813"/>
            <a:ext cx="1273385" cy="11155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9886" y="38668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6365" y="3976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9884" y="43937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43220" y="391941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69699" y="40287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43219" y="444626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48422" y="381862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74901" y="39279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48422" y="434548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420242" y="37704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146721" y="38796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20242" y="4297258"/>
            <a:ext cx="2291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4" name="肘形连接符 47"/>
          <p:cNvCxnSpPr/>
          <p:nvPr/>
        </p:nvCxnSpPr>
        <p:spPr>
          <a:xfrm flipV="1">
            <a:off x="3227837" y="2094420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48"/>
          <p:cNvCxnSpPr/>
          <p:nvPr/>
        </p:nvCxnSpPr>
        <p:spPr>
          <a:xfrm>
            <a:off x="3227837" y="3171129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137286" y="1760100"/>
            <a:ext cx="546935" cy="54693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6166415" y="1854671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肘形连接符 51"/>
          <p:cNvCxnSpPr/>
          <p:nvPr/>
        </p:nvCxnSpPr>
        <p:spPr>
          <a:xfrm flipV="1">
            <a:off x="3846782" y="3082221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52"/>
          <p:cNvCxnSpPr/>
          <p:nvPr/>
        </p:nvCxnSpPr>
        <p:spPr>
          <a:xfrm>
            <a:off x="3803901" y="4158971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857367" y="2768212"/>
            <a:ext cx="546935" cy="546935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6886496" y="286278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4" name="椭圆 13"/>
          <p:cNvSpPr/>
          <p:nvPr/>
        </p:nvSpPr>
        <p:spPr>
          <a:xfrm>
            <a:off x="6065279" y="3675185"/>
            <a:ext cx="546935" cy="54693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6094408" y="3769760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6" name="椭圆 15"/>
          <p:cNvSpPr/>
          <p:nvPr/>
        </p:nvSpPr>
        <p:spPr>
          <a:xfrm>
            <a:off x="6785359" y="4683299"/>
            <a:ext cx="546935" cy="546935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6814488" y="477787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8" name="Freeform 9"/>
          <p:cNvSpPr/>
          <p:nvPr/>
        </p:nvSpPr>
        <p:spPr bwMode="auto">
          <a:xfrm flipH="1">
            <a:off x="1139605" y="2379043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2189774" y="2983664"/>
            <a:ext cx="634343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99646" y="3737909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00246" y="152795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85967" y="265940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56230" y="361517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85966" y="459267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55"/>
          <p:cNvCxnSpPr/>
          <p:nvPr/>
        </p:nvCxnSpPr>
        <p:spPr>
          <a:xfrm flipV="1">
            <a:off x="4170363" y="3937000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6054725" y="3506788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7"/>
          <p:cNvCxnSpPr/>
          <p:nvPr/>
        </p:nvCxnSpPr>
        <p:spPr>
          <a:xfrm flipV="1">
            <a:off x="7939088" y="3224215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0"/>
          <p:cNvCxnSpPr/>
          <p:nvPr/>
        </p:nvCxnSpPr>
        <p:spPr>
          <a:xfrm flipV="1">
            <a:off x="2262188" y="3436940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21"/>
          <p:cNvSpPr/>
          <p:nvPr/>
        </p:nvSpPr>
        <p:spPr bwMode="auto">
          <a:xfrm>
            <a:off x="-84138" y="2351090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383262"/>
            </a:solidFill>
            <a:prstDash val="dash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655175" y="1768477"/>
            <a:ext cx="1316039" cy="790575"/>
            <a:chOff x="9654540" y="1768263"/>
            <a:chExt cx="1316691" cy="790008"/>
          </a:xfrm>
        </p:grpSpPr>
        <p:sp>
          <p:nvSpPr>
            <p:cNvPr id="12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535113" y="2414588"/>
            <a:ext cx="7199312" cy="2944812"/>
            <a:chOff x="1535063" y="2415192"/>
            <a:chExt cx="7199753" cy="2944118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3657680" y="4365769"/>
              <a:ext cx="997011" cy="993541"/>
            </a:xfrm>
            <a:prstGeom prst="ellipse">
              <a:avLst/>
            </a:prstGeom>
            <a:solidFill>
              <a:srgbClr val="A472A8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56446" y="3010364"/>
              <a:ext cx="995424" cy="993541"/>
            </a:xfrm>
            <a:prstGeom prst="ellipse">
              <a:avLst/>
            </a:prstGeom>
            <a:solidFill>
              <a:srgbClr val="38326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C8EE4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7455213" y="3537289"/>
              <a:ext cx="995424" cy="991954"/>
            </a:xfrm>
            <a:prstGeom prst="ellipse">
              <a:avLst/>
            </a:prstGeom>
            <a:solidFill>
              <a:srgbClr val="A472A8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760502" y="3745203"/>
              <a:ext cx="995423" cy="993541"/>
            </a:xfrm>
            <a:prstGeom prst="ellipse">
              <a:avLst/>
            </a:prstGeom>
            <a:solidFill>
              <a:srgbClr val="38326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1816067" y="2683416"/>
              <a:ext cx="938269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535063" y="2996080"/>
              <a:ext cx="2402034" cy="184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3718009" y="3130985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3435415" y="3443650"/>
              <a:ext cx="1609824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5678691" y="4548289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5397688" y="4862540"/>
              <a:ext cx="1608237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07585" y="2415192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7126580" y="2727855"/>
              <a:ext cx="1608236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1"/>
            <p:cNvSpPr/>
            <p:nvPr/>
          </p:nvSpPr>
          <p:spPr bwMode="auto">
            <a:xfrm>
              <a:off x="5972102" y="3287863"/>
              <a:ext cx="186306" cy="370341"/>
            </a:xfrm>
            <a:custGeom>
              <a:avLst/>
              <a:gdLst>
                <a:gd name="T0" fmla="*/ 186306 w 144"/>
                <a:gd name="T1" fmla="*/ 92585 h 288"/>
                <a:gd name="T2" fmla="*/ 93153 w 144"/>
                <a:gd name="T3" fmla="*/ 0 h 288"/>
                <a:gd name="T4" fmla="*/ 0 w 144"/>
                <a:gd name="T5" fmla="*/ 92585 h 288"/>
                <a:gd name="T6" fmla="*/ 46577 w 144"/>
                <a:gd name="T7" fmla="*/ 172311 h 288"/>
                <a:gd name="T8" fmla="*/ 0 w 144"/>
                <a:gd name="T9" fmla="*/ 370341 h 288"/>
                <a:gd name="T10" fmla="*/ 186306 w 144"/>
                <a:gd name="T11" fmla="*/ 370341 h 288"/>
                <a:gd name="T12" fmla="*/ 141023 w 144"/>
                <a:gd name="T13" fmla="*/ 172311 h 288"/>
                <a:gd name="T14" fmla="*/ 186306 w 144"/>
                <a:gd name="T15" fmla="*/ 92585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2119695" y="4055077"/>
              <a:ext cx="277187" cy="372612"/>
            </a:xfrm>
            <a:custGeom>
              <a:avLst/>
              <a:gdLst>
                <a:gd name="T0" fmla="*/ 241255 w 216"/>
                <a:gd name="T1" fmla="*/ 163018 h 288"/>
                <a:gd name="T2" fmla="*/ 241255 w 216"/>
                <a:gd name="T3" fmla="*/ 102210 h 288"/>
                <a:gd name="T4" fmla="*/ 139877 w 216"/>
                <a:gd name="T5" fmla="*/ 0 h 288"/>
                <a:gd name="T6" fmla="*/ 138594 w 216"/>
                <a:gd name="T7" fmla="*/ 0 h 288"/>
                <a:gd name="T8" fmla="*/ 136027 w 216"/>
                <a:gd name="T9" fmla="*/ 0 h 288"/>
                <a:gd name="T10" fmla="*/ 35932 w 216"/>
                <a:gd name="T11" fmla="*/ 102210 h 288"/>
                <a:gd name="T12" fmla="*/ 35932 w 216"/>
                <a:gd name="T13" fmla="*/ 163018 h 288"/>
                <a:gd name="T14" fmla="*/ 0 w 216"/>
                <a:gd name="T15" fmla="*/ 163018 h 288"/>
                <a:gd name="T16" fmla="*/ 0 w 216"/>
                <a:gd name="T17" fmla="*/ 372612 h 288"/>
                <a:gd name="T18" fmla="*/ 277187 w 216"/>
                <a:gd name="T19" fmla="*/ 372612 h 288"/>
                <a:gd name="T20" fmla="*/ 277187 w 216"/>
                <a:gd name="T21" fmla="*/ 163018 h 288"/>
                <a:gd name="T22" fmla="*/ 241255 w 216"/>
                <a:gd name="T23" fmla="*/ 163018 h 288"/>
                <a:gd name="T24" fmla="*/ 170675 w 216"/>
                <a:gd name="T25" fmla="*/ 335092 h 288"/>
                <a:gd name="T26" fmla="*/ 107795 w 216"/>
                <a:gd name="T27" fmla="*/ 335092 h 288"/>
                <a:gd name="T28" fmla="*/ 123194 w 216"/>
                <a:gd name="T29" fmla="*/ 266521 h 288"/>
                <a:gd name="T30" fmla="*/ 107795 w 216"/>
                <a:gd name="T31" fmla="*/ 239351 h 288"/>
                <a:gd name="T32" fmla="*/ 138594 w 216"/>
                <a:gd name="T33" fmla="*/ 208300 h 288"/>
                <a:gd name="T34" fmla="*/ 170675 w 216"/>
                <a:gd name="T35" fmla="*/ 239351 h 288"/>
                <a:gd name="T36" fmla="*/ 153993 w 216"/>
                <a:gd name="T37" fmla="*/ 266521 h 288"/>
                <a:gd name="T38" fmla="*/ 170675 w 216"/>
                <a:gd name="T39" fmla="*/ 335092 h 288"/>
                <a:gd name="T40" fmla="*/ 189924 w 216"/>
                <a:gd name="T41" fmla="*/ 163018 h 288"/>
                <a:gd name="T42" fmla="*/ 85979 w 216"/>
                <a:gd name="T43" fmla="*/ 163018 h 288"/>
                <a:gd name="T44" fmla="*/ 85979 w 216"/>
                <a:gd name="T45" fmla="*/ 102210 h 288"/>
                <a:gd name="T46" fmla="*/ 136027 w 216"/>
                <a:gd name="T47" fmla="*/ 51752 h 288"/>
                <a:gd name="T48" fmla="*/ 138594 w 216"/>
                <a:gd name="T49" fmla="*/ 51752 h 288"/>
                <a:gd name="T50" fmla="*/ 139877 w 216"/>
                <a:gd name="T51" fmla="*/ 51752 h 288"/>
                <a:gd name="T52" fmla="*/ 189924 w 216"/>
                <a:gd name="T53" fmla="*/ 102210 h 288"/>
                <a:gd name="T54" fmla="*/ 189924 w 216"/>
                <a:gd name="T55" fmla="*/ 163018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4001104" y="4672070"/>
              <a:ext cx="370341" cy="345348"/>
            </a:xfrm>
            <a:custGeom>
              <a:avLst/>
              <a:gdLst>
                <a:gd name="T0" fmla="*/ 276470 w 288"/>
                <a:gd name="T1" fmla="*/ 0 h 269"/>
                <a:gd name="T2" fmla="*/ 273898 w 288"/>
                <a:gd name="T3" fmla="*/ 0 h 269"/>
                <a:gd name="T4" fmla="*/ 272612 w 288"/>
                <a:gd name="T5" fmla="*/ 0 h 269"/>
                <a:gd name="T6" fmla="*/ 178741 w 288"/>
                <a:gd name="T7" fmla="*/ 93719 h 269"/>
                <a:gd name="T8" fmla="*/ 178741 w 288"/>
                <a:gd name="T9" fmla="*/ 150207 h 269"/>
                <a:gd name="T10" fmla="*/ 0 w 288"/>
                <a:gd name="T11" fmla="*/ 150207 h 269"/>
                <a:gd name="T12" fmla="*/ 0 w 288"/>
                <a:gd name="T13" fmla="*/ 345348 h 269"/>
                <a:gd name="T14" fmla="*/ 259753 w 288"/>
                <a:gd name="T15" fmla="*/ 345348 h 269"/>
                <a:gd name="T16" fmla="*/ 259753 w 288"/>
                <a:gd name="T17" fmla="*/ 150207 h 269"/>
                <a:gd name="T18" fmla="*/ 225034 w 288"/>
                <a:gd name="T19" fmla="*/ 150207 h 269"/>
                <a:gd name="T20" fmla="*/ 225034 w 288"/>
                <a:gd name="T21" fmla="*/ 93719 h 269"/>
                <a:gd name="T22" fmla="*/ 272612 w 288"/>
                <a:gd name="T23" fmla="*/ 46218 h 269"/>
                <a:gd name="T24" fmla="*/ 275184 w 288"/>
                <a:gd name="T25" fmla="*/ 46218 h 269"/>
                <a:gd name="T26" fmla="*/ 276470 w 288"/>
                <a:gd name="T27" fmla="*/ 46218 h 269"/>
                <a:gd name="T28" fmla="*/ 322762 w 288"/>
                <a:gd name="T29" fmla="*/ 93719 h 269"/>
                <a:gd name="T30" fmla="*/ 322762 w 288"/>
                <a:gd name="T31" fmla="*/ 116828 h 269"/>
                <a:gd name="T32" fmla="*/ 339479 w 288"/>
                <a:gd name="T33" fmla="*/ 116828 h 269"/>
                <a:gd name="T34" fmla="*/ 339479 w 288"/>
                <a:gd name="T35" fmla="*/ 121963 h 269"/>
                <a:gd name="T36" fmla="*/ 322762 w 288"/>
                <a:gd name="T37" fmla="*/ 137369 h 269"/>
                <a:gd name="T38" fmla="*/ 322762 w 288"/>
                <a:gd name="T39" fmla="*/ 150207 h 269"/>
                <a:gd name="T40" fmla="*/ 370341 w 288"/>
                <a:gd name="T41" fmla="*/ 150207 h 269"/>
                <a:gd name="T42" fmla="*/ 370341 w 288"/>
                <a:gd name="T43" fmla="*/ 93719 h 269"/>
                <a:gd name="T44" fmla="*/ 276470 w 288"/>
                <a:gd name="T45" fmla="*/ 0 h 269"/>
                <a:gd name="T46" fmla="*/ 159452 w 288"/>
                <a:gd name="T47" fmla="*/ 309401 h 269"/>
                <a:gd name="T48" fmla="*/ 100301 w 288"/>
                <a:gd name="T49" fmla="*/ 309401 h 269"/>
                <a:gd name="T50" fmla="*/ 114446 w 288"/>
                <a:gd name="T51" fmla="*/ 246494 h 269"/>
                <a:gd name="T52" fmla="*/ 100301 w 288"/>
                <a:gd name="T53" fmla="*/ 220817 h 269"/>
                <a:gd name="T54" fmla="*/ 129877 w 288"/>
                <a:gd name="T55" fmla="*/ 191289 h 269"/>
                <a:gd name="T56" fmla="*/ 159452 w 288"/>
                <a:gd name="T57" fmla="*/ 220817 h 269"/>
                <a:gd name="T58" fmla="*/ 144022 w 288"/>
                <a:gd name="T59" fmla="*/ 246494 h 269"/>
                <a:gd name="T60" fmla="*/ 159452 w 288"/>
                <a:gd name="T61" fmla="*/ 309401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7767336" y="3847003"/>
              <a:ext cx="370341" cy="372612"/>
            </a:xfrm>
            <a:custGeom>
              <a:avLst/>
              <a:gdLst>
                <a:gd name="T0" fmla="*/ 230177 w 288"/>
                <a:gd name="T1" fmla="*/ 155255 h 288"/>
                <a:gd name="T2" fmla="*/ 235321 w 288"/>
                <a:gd name="T3" fmla="*/ 119029 h 288"/>
                <a:gd name="T4" fmla="*/ 118303 w 288"/>
                <a:gd name="T5" fmla="*/ 0 h 288"/>
                <a:gd name="T6" fmla="*/ 0 w 288"/>
                <a:gd name="T7" fmla="*/ 119029 h 288"/>
                <a:gd name="T8" fmla="*/ 118303 w 288"/>
                <a:gd name="T9" fmla="*/ 236764 h 288"/>
                <a:gd name="T10" fmla="*/ 155595 w 288"/>
                <a:gd name="T11" fmla="*/ 230295 h 288"/>
                <a:gd name="T12" fmla="*/ 182599 w 288"/>
                <a:gd name="T13" fmla="*/ 257465 h 288"/>
                <a:gd name="T14" fmla="*/ 239179 w 288"/>
                <a:gd name="T15" fmla="*/ 257465 h 288"/>
                <a:gd name="T16" fmla="*/ 239179 w 288"/>
                <a:gd name="T17" fmla="*/ 315685 h 288"/>
                <a:gd name="T18" fmla="*/ 239179 w 288"/>
                <a:gd name="T19" fmla="*/ 315685 h 288"/>
                <a:gd name="T20" fmla="*/ 295758 w 288"/>
                <a:gd name="T21" fmla="*/ 315685 h 288"/>
                <a:gd name="T22" fmla="*/ 295758 w 288"/>
                <a:gd name="T23" fmla="*/ 372612 h 288"/>
                <a:gd name="T24" fmla="*/ 295758 w 288"/>
                <a:gd name="T25" fmla="*/ 372612 h 288"/>
                <a:gd name="T26" fmla="*/ 370341 w 288"/>
                <a:gd name="T27" fmla="*/ 372612 h 288"/>
                <a:gd name="T28" fmla="*/ 370341 w 288"/>
                <a:gd name="T29" fmla="*/ 372612 h 288"/>
                <a:gd name="T30" fmla="*/ 370341 w 288"/>
                <a:gd name="T31" fmla="*/ 372612 h 288"/>
                <a:gd name="T32" fmla="*/ 370341 w 288"/>
                <a:gd name="T33" fmla="*/ 297572 h 288"/>
                <a:gd name="T34" fmla="*/ 230177 w 288"/>
                <a:gd name="T35" fmla="*/ 155255 h 288"/>
                <a:gd name="T36" fmla="*/ 93871 w 288"/>
                <a:gd name="T37" fmla="*/ 133261 h 288"/>
                <a:gd name="T38" fmla="*/ 54008 w 288"/>
                <a:gd name="T39" fmla="*/ 93153 h 288"/>
                <a:gd name="T40" fmla="*/ 93871 w 288"/>
                <a:gd name="T41" fmla="*/ 53045 h 288"/>
                <a:gd name="T42" fmla="*/ 133734 w 288"/>
                <a:gd name="T43" fmla="*/ 93153 h 288"/>
                <a:gd name="T44" fmla="*/ 93871 w 288"/>
                <a:gd name="T45" fmla="*/ 133261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30179" y="18525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04926" y="2270107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79005" y="2074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53752" y="2492376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22752" y="46760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97501" y="5093594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26536" y="13210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01285" y="1738578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37286" y="178743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1839" y="250995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376289" y="2509957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71839" y="332622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76289" y="3326221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71839" y="414248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76289" y="4142489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71839" y="498362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76289" y="4983624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451" y="2310661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/>
        </p:nvCxnSpPr>
        <p:spPr>
          <a:xfrm>
            <a:off x="6453679" y="2484359"/>
            <a:ext cx="0" cy="2468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75795" y="2491600"/>
            <a:ext cx="4018327" cy="2287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93125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aphicFrame>
        <p:nvGraphicFramePr>
          <p:cNvPr id="4" name="Chart 115"/>
          <p:cNvGraphicFramePr/>
          <p:nvPr/>
        </p:nvGraphicFramePr>
        <p:xfrm>
          <a:off x="2414327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116"/>
          <p:cNvSpPr/>
          <p:nvPr/>
        </p:nvSpPr>
        <p:spPr>
          <a:xfrm>
            <a:off x="2974181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TextBox 117"/>
          <p:cNvSpPr txBox="1"/>
          <p:nvPr/>
        </p:nvSpPr>
        <p:spPr>
          <a:xfrm>
            <a:off x="2977875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graphicFrame>
        <p:nvGraphicFramePr>
          <p:cNvPr id="9" name="Chart 122"/>
          <p:cNvGraphicFramePr/>
          <p:nvPr/>
        </p:nvGraphicFramePr>
        <p:xfrm>
          <a:off x="4385933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123"/>
          <p:cNvSpPr/>
          <p:nvPr/>
        </p:nvSpPr>
        <p:spPr>
          <a:xfrm>
            <a:off x="4945788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1" name="TextBox 124"/>
          <p:cNvSpPr txBox="1"/>
          <p:nvPr/>
        </p:nvSpPr>
        <p:spPr>
          <a:xfrm>
            <a:off x="4962635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graphicFrame>
        <p:nvGraphicFramePr>
          <p:cNvPr id="12" name="Chart 129"/>
          <p:cNvGraphicFramePr/>
          <p:nvPr/>
        </p:nvGraphicFramePr>
        <p:xfrm>
          <a:off x="6356392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30"/>
          <p:cNvSpPr/>
          <p:nvPr/>
        </p:nvSpPr>
        <p:spPr>
          <a:xfrm>
            <a:off x="6916246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4" name="TextBox 131"/>
          <p:cNvSpPr txBox="1"/>
          <p:nvPr/>
        </p:nvSpPr>
        <p:spPr>
          <a:xfrm>
            <a:off x="6911452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15%</a:t>
            </a:r>
          </a:p>
        </p:txBody>
      </p:sp>
      <p:graphicFrame>
        <p:nvGraphicFramePr>
          <p:cNvPr id="15" name="Chart 136"/>
          <p:cNvGraphicFramePr/>
          <p:nvPr/>
        </p:nvGraphicFramePr>
        <p:xfrm>
          <a:off x="8327999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Oval 137"/>
          <p:cNvSpPr/>
          <p:nvPr/>
        </p:nvSpPr>
        <p:spPr>
          <a:xfrm>
            <a:off x="8887853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7" name="TextBox 138"/>
          <p:cNvSpPr txBox="1"/>
          <p:nvPr/>
        </p:nvSpPr>
        <p:spPr>
          <a:xfrm>
            <a:off x="8903497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69%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38356" y="46455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11876" y="5063088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08815" y="1052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82333" y="1470116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0421" y="4592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53941" y="5010514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619203" y="1052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92723" y="1470116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  <p:bldP spid="7" grpId="0" animBg="1"/>
      <p:bldP spid="8" grpId="0"/>
      <p:bldGraphic spid="9" grpId="0">
        <p:bldAsOne/>
      </p:bldGraphic>
      <p:bldP spid="10" grpId="0" animBg="1"/>
      <p:bldP spid="11" grpId="0"/>
      <p:bldGraphic spid="12" grpId="0">
        <p:bldAsOne/>
      </p:bldGraphic>
      <p:bldP spid="13" grpId="0" animBg="1"/>
      <p:bldP spid="14" grpId="0"/>
      <p:bldGraphic spid="15" grpId="0">
        <p:bldAsOne/>
      </p:bldGraphic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BECDC34-A6F0-4566-B908-FE20365EA66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SCORM_PASSING_SCORE" val="100.000000"/>
  <p:tag name="ISPRING_OUTPUT_FOLDER" val="D:\ppt\第11批\643193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简洁紫色水彩"/>
</p:tagLst>
</file>

<file path=ppt/theme/theme1.xml><?xml version="1.0" encoding="utf-8"?>
<a:theme xmlns:a="http://schemas.openxmlformats.org/drawingml/2006/main" name="www.2ppt.com">
  <a:themeElements>
    <a:clrScheme name="自定义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F79646"/>
      </a:folHlink>
    </a:clrScheme>
    <a:fontScheme name="qua1ff3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1031</Words>
  <Application>Microsoft Office PowerPoint</Application>
  <PresentationFormat>宽屏</PresentationFormat>
  <Paragraphs>257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汉仪中圆简</vt:lpstr>
      <vt:lpstr>微软雅黑</vt:lpstr>
      <vt:lpstr>字魂59号-创粗黑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2023-01-10T07:06:57Z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0D3C669634414614A5AD4B0F9F871AE9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