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7"/>
  </p:notesMasterIdLst>
  <p:sldIdLst>
    <p:sldId id="391" r:id="rId5"/>
    <p:sldId id="393" r:id="rId6"/>
    <p:sldId id="377" r:id="rId7"/>
    <p:sldId id="392" r:id="rId8"/>
    <p:sldId id="379" r:id="rId9"/>
    <p:sldId id="394" r:id="rId10"/>
    <p:sldId id="395" r:id="rId11"/>
    <p:sldId id="405" r:id="rId12"/>
    <p:sldId id="419" r:id="rId13"/>
    <p:sldId id="420" r:id="rId14"/>
    <p:sldId id="406" r:id="rId15"/>
    <p:sldId id="382" r:id="rId16"/>
    <p:sldId id="397" r:id="rId17"/>
    <p:sldId id="383" r:id="rId18"/>
    <p:sldId id="398" r:id="rId19"/>
    <p:sldId id="404" r:id="rId20"/>
    <p:sldId id="346" r:id="rId21"/>
    <p:sldId id="347" r:id="rId22"/>
    <p:sldId id="403" r:id="rId23"/>
    <p:sldId id="399" r:id="rId24"/>
    <p:sldId id="401" r:id="rId25"/>
    <p:sldId id="400" r:id="rId26"/>
  </p:sldIdLst>
  <p:sldSz cx="9144000" cy="6858000" type="screen4x3"/>
  <p:notesSz cx="6858000" cy="9144000"/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1pPr>
    <a:lvl2pPr marL="457200" algn="l" rtl="0" fontAlgn="base">
      <a:lnSpc>
        <a:spcPct val="15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2pPr>
    <a:lvl3pPr marL="914400" algn="l" rtl="0" fontAlgn="base">
      <a:lnSpc>
        <a:spcPct val="15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3pPr>
    <a:lvl4pPr marL="1371600" algn="l" rtl="0" fontAlgn="base">
      <a:lnSpc>
        <a:spcPct val="15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4pPr>
    <a:lvl5pPr marL="1828800" algn="l" rtl="0" fontAlgn="base">
      <a:lnSpc>
        <a:spcPct val="15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CC"/>
    <a:srgbClr val="0066CC"/>
    <a:srgbClr val="CCFFFF"/>
    <a:srgbClr val="FFCCCC"/>
    <a:srgbClr val="CCFF99"/>
    <a:srgbClr val="FF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74" y="-90"/>
      </p:cViewPr>
      <p:guideLst>
        <p:guide orient="horz" pos="4319"/>
        <p:guide pos="28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4" Type="http://schemas.openxmlformats.org/officeDocument/2006/relationships/image" Target="../media/image40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image" Target="../media/image47.emf"/><Relationship Id="rId4" Type="http://schemas.openxmlformats.org/officeDocument/2006/relationships/image" Target="../media/image50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image" Target="../media/image5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143125" y="684213"/>
            <a:ext cx="2571750" cy="343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fld id="{2EA9CDD7-743A-4170-9327-F2AF0F42D7BB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77838" y="912813"/>
            <a:ext cx="6096001" cy="4572000"/>
          </a:xfrm>
        </p:spPr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14350" y="5789613"/>
            <a:ext cx="4114800" cy="5486400"/>
          </a:xfrm>
        </p:spPr>
        <p:txBody>
          <a:bodyPr/>
          <a:lstStyle/>
          <a:p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8.e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7.e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6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e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5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32.emf"/><Relationship Id="rId4" Type="http://schemas.openxmlformats.org/officeDocument/2006/relationships/image" Target="../media/image29.e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0.emf"/><Relationship Id="rId4" Type="http://schemas.openxmlformats.org/officeDocument/2006/relationships/image" Target="../media/image37.emf"/><Relationship Id="rId9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1.emf"/><Relationship Id="rId9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6.GIF"/><Relationship Id="rId4" Type="http://schemas.openxmlformats.org/officeDocument/2006/relationships/image" Target="../media/image4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e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50.emf"/><Relationship Id="rId4" Type="http://schemas.openxmlformats.org/officeDocument/2006/relationships/image" Target="../media/image47.emf"/><Relationship Id="rId9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2.e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e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emf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7.png"/><Relationship Id="rId5" Type="http://schemas.openxmlformats.org/officeDocument/2006/relationships/image" Target="../media/image56.jpeg"/><Relationship Id="rId4" Type="http://schemas.openxmlformats.org/officeDocument/2006/relationships/image" Target="../media/image5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2.GIF"/><Relationship Id="rId5" Type="http://schemas.openxmlformats.org/officeDocument/2006/relationships/image" Target="../media/image61.emf"/><Relationship Id="rId4" Type="http://schemas.openxmlformats.org/officeDocument/2006/relationships/image" Target="../media/image6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6.GIF"/><Relationship Id="rId4" Type="http://schemas.openxmlformats.org/officeDocument/2006/relationships/image" Target="../media/image6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177652"/>
            <a:ext cx="91440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章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式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4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 </a:t>
            </a:r>
            <a:r>
              <a:rPr lang="zh-CN" altLang="en-US" sz="4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分式的基本性质</a:t>
            </a:r>
          </a:p>
        </p:txBody>
      </p:sp>
      <p:pic>
        <p:nvPicPr>
          <p:cNvPr id="6147" name="Picture 6" descr="MCj0198504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08237" y="3411674"/>
            <a:ext cx="4541837" cy="2201863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599165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1700213"/>
            <a:ext cx="4751388" cy="9366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zh-CN" altLang="en-US" sz="4400" b="1"/>
              <a:t>求下列分式的值</a:t>
            </a:r>
            <a:r>
              <a:rPr lang="zh-CN" altLang="en-US" sz="1800"/>
              <a:t>：</a:t>
            </a:r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9750" y="2492375"/>
          <a:ext cx="590550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r:id="rId4" imgW="1375410" imgH="394970" progId="">
                  <p:embed/>
                </p:oleObj>
              </mc:Choice>
              <mc:Fallback>
                <p:oleObj r:id="rId4" imgW="1375410" imgH="39497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492375"/>
                        <a:ext cx="5905500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84213" y="4437063"/>
          <a:ext cx="6983412" cy="156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r:id="rId6" imgW="1880235" imgH="419100" progId="">
                  <p:embed/>
                </p:oleObj>
              </mc:Choice>
              <mc:Fallback>
                <p:oleObj r:id="rId6" imgW="1880235" imgH="4191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437063"/>
                        <a:ext cx="6983412" cy="156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WordArt 5"/>
          <p:cNvSpPr>
            <a:spLocks noChangeArrowheads="1" noChangeShapeType="1"/>
          </p:cNvSpPr>
          <p:nvPr/>
        </p:nvSpPr>
        <p:spPr bwMode="auto">
          <a:xfrm>
            <a:off x="395288" y="333375"/>
            <a:ext cx="2087562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773113" y="1395413"/>
            <a:ext cx="7145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分式   的分母有什么条件限制</a:t>
            </a:r>
            <a:endParaRPr lang="zh-CN" altLang="en-US" sz="2000" b="0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33438" y="2187575"/>
            <a:ext cx="7199312" cy="1544638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B=0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时，分式    无意义</a:t>
            </a:r>
            <a:r>
              <a:rPr 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B≠0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时，分式   有意义</a:t>
            </a:r>
            <a:r>
              <a:rPr 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sz="20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136900" y="3146425"/>
          <a:ext cx="431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r:id="rId3" imgW="215900" imgH="355600" progId="">
                  <p:embed/>
                </p:oleObj>
              </mc:Choice>
              <mc:Fallback>
                <p:oleObj r:id="rId3" imgW="215900" imgH="3556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3146425"/>
                        <a:ext cx="431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021013" y="2227263"/>
          <a:ext cx="4460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r:id="rId5" imgW="215900" imgH="355600" progId="">
                  <p:embed/>
                </p:oleObj>
              </mc:Choice>
              <mc:Fallback>
                <p:oleObj r:id="rId5" imgW="215900" imgH="3556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2227263"/>
                        <a:ext cx="4460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835150" y="1343025"/>
          <a:ext cx="3476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r:id="rId7" imgW="215900" imgH="355600" progId="">
                  <p:embed/>
                </p:oleObj>
              </mc:Choice>
              <mc:Fallback>
                <p:oleObj r:id="rId7" imgW="215900" imgH="3556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343025"/>
                        <a:ext cx="34766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706438" y="3954463"/>
            <a:ext cx="763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   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=0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时分子和分母应满足什么条件？</a:t>
            </a:r>
            <a:endParaRPr lang="zh-CN" altLang="en-US" sz="2000" b="0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455738" y="3913188"/>
          <a:ext cx="420687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r:id="rId9" imgW="215900" imgH="355600" progId="">
                  <p:embed/>
                </p:oleObj>
              </mc:Choice>
              <mc:Fallback>
                <p:oleObj r:id="rId9" imgW="215900" imgH="355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3913188"/>
                        <a:ext cx="420687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788988" y="4656138"/>
            <a:ext cx="7199312" cy="485775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A=0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且</a:t>
            </a:r>
            <a:r>
              <a:rPr 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B≠0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时，分式   的值为零</a:t>
            </a:r>
            <a:r>
              <a:rPr 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sz="2000" b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3895725" y="4630738"/>
          <a:ext cx="3524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r:id="rId11" imgW="215900" imgH="355600" progId="">
                  <p:embed/>
                </p:oleObj>
              </mc:Choice>
              <mc:Fallback>
                <p:oleObj r:id="rId11" imgW="215900" imgH="3556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4630738"/>
                        <a:ext cx="3524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  <p:bldP spid="18439" grpId="0" autoUpdateAnimBg="0"/>
      <p:bldP spid="1844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009775" y="688975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例3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i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取什么值时，下列分式有意义？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544638" y="1484313"/>
            <a:ext cx="6988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Book Antiqua" panose="02040602050305030304" pitchFamily="18" charset="0"/>
                <a:ea typeface="黑体" panose="02010609060101010101" pitchFamily="49" charset="-122"/>
              </a:rPr>
              <a:t>⑴           </a:t>
            </a:r>
            <a:r>
              <a:rPr lang="zh-CN" altLang="en-US" sz="2800">
                <a:solidFill>
                  <a:srgbClr val="0000CC"/>
                </a:solidFill>
                <a:latin typeface="Book Antiqua" panose="02040602050305030304" pitchFamily="18" charset="0"/>
                <a:ea typeface="黑体" panose="02010609060101010101" pitchFamily="49" charset="-122"/>
              </a:rPr>
              <a:t>，   ⑵          ， ⑶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089150" y="1295400"/>
          <a:ext cx="8493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r:id="rId3" imgW="508000" imgH="469900" progId="">
                  <p:embed/>
                </p:oleObj>
              </mc:Choice>
              <mc:Fallback>
                <p:oleObj r:id="rId3" imgW="508000" imgH="4699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1295400"/>
                        <a:ext cx="84931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932363" y="1228725"/>
          <a:ext cx="98901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r:id="rId5" imgW="596900" imgH="469900" progId="">
                  <p:embed/>
                </p:oleObj>
              </mc:Choice>
              <mc:Fallback>
                <p:oleObj r:id="rId5" imgW="596900" imgH="4699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228725"/>
                        <a:ext cx="989012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7227888" y="1176338"/>
          <a:ext cx="101917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r:id="rId7" imgW="609600" imgH="520700" progId="">
                  <p:embed/>
                </p:oleObj>
              </mc:Choice>
              <mc:Fallback>
                <p:oleObj r:id="rId7" imgW="609600" imgH="5207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8" y="1176338"/>
                        <a:ext cx="1019175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700088" y="2193925"/>
            <a:ext cx="1922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CC00FF"/>
                </a:solidFill>
              </a:rPr>
              <a:t>解析：</a:t>
            </a:r>
            <a:r>
              <a:rPr lang="zh-CN" altLang="en-US">
                <a:solidFill>
                  <a:srgbClr val="FF0000"/>
                </a:solidFill>
              </a:rPr>
              <a:t>⑴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2095500" y="2163763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由分母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zh-CN" altLang="en-US">
                <a:solidFill>
                  <a:srgbClr val="FF0000"/>
                </a:solidFill>
              </a:rPr>
              <a:t>－</a:t>
            </a:r>
            <a:r>
              <a:rPr lang="en-US">
                <a:solidFill>
                  <a:srgbClr val="FF0000"/>
                </a:solidFill>
              </a:rPr>
              <a:t>2≠0</a:t>
            </a:r>
            <a:r>
              <a:rPr lang="zh-CN" altLang="en-US">
                <a:solidFill>
                  <a:srgbClr val="FF0000"/>
                </a:solidFill>
              </a:rPr>
              <a:t>，得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≠2</a:t>
            </a:r>
            <a:r>
              <a:rPr lang="zh-CN" altLang="en-US">
                <a:solidFill>
                  <a:srgbClr val="FF0000"/>
                </a:solidFill>
              </a:rPr>
              <a:t>．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1450975" y="2782888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所以当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≠2</a:t>
            </a:r>
            <a:r>
              <a:rPr lang="zh-CN" altLang="en-US">
                <a:solidFill>
                  <a:srgbClr val="FF0000"/>
                </a:solidFill>
              </a:rPr>
              <a:t>时，</a:t>
            </a: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420688" y="35480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    ⑵ </a:t>
            </a:r>
          </a:p>
        </p:txBody>
      </p:sp>
      <p:grpSp>
        <p:nvGrpSpPr>
          <p:cNvPr id="19467" name="Group 12"/>
          <p:cNvGrpSpPr/>
          <p:nvPr/>
        </p:nvGrpSpPr>
        <p:grpSpPr bwMode="auto">
          <a:xfrm>
            <a:off x="1398588" y="3392488"/>
            <a:ext cx="5257800" cy="792162"/>
            <a:chOff x="0" y="0"/>
            <a:chExt cx="3312" cy="499"/>
          </a:xfrm>
        </p:grpSpPr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0" y="91"/>
              <a:ext cx="3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 </a:t>
              </a:r>
              <a:r>
                <a:rPr lang="zh-CN" altLang="en-US">
                  <a:solidFill>
                    <a:srgbClr val="FF0000"/>
                  </a:solidFill>
                </a:rPr>
                <a:t>由分母 </a:t>
              </a:r>
              <a:r>
                <a:rPr lang="en-US">
                  <a:solidFill>
                    <a:srgbClr val="FF0000"/>
                  </a:solidFill>
                </a:rPr>
                <a:t>4</a:t>
              </a: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en-US">
                  <a:solidFill>
                    <a:srgbClr val="FF0000"/>
                  </a:solidFill>
                </a:rPr>
                <a:t>+1≠0</a:t>
              </a:r>
              <a:r>
                <a:rPr lang="zh-CN" altLang="en-US">
                  <a:solidFill>
                    <a:srgbClr val="FF0000"/>
                  </a:solidFill>
                </a:rPr>
                <a:t>，得 </a:t>
              </a: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en-US">
                  <a:solidFill>
                    <a:srgbClr val="FF0000"/>
                  </a:solidFill>
                </a:rPr>
                <a:t>≠-     </a:t>
              </a:r>
              <a:r>
                <a:rPr lang="zh-CN" altLang="en-US">
                  <a:solidFill>
                    <a:srgbClr val="FF0000"/>
                  </a:solidFill>
                </a:rPr>
                <a:t>．</a:t>
              </a:r>
            </a:p>
          </p:txBody>
        </p:sp>
        <p:graphicFrame>
          <p:nvGraphicFramePr>
            <p:cNvPr id="19469" name="Object 13"/>
            <p:cNvGraphicFramePr>
              <a:graphicFrameLocks noChangeAspect="1"/>
            </p:cNvGraphicFramePr>
            <p:nvPr/>
          </p:nvGraphicFramePr>
          <p:xfrm>
            <a:off x="2484" y="0"/>
            <a:ext cx="213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5" r:id="rId9" imgW="203200" imgH="469900" progId="">
                    <p:embed/>
                  </p:oleObj>
                </mc:Choice>
                <mc:Fallback>
                  <p:oleObj r:id="rId9" imgW="203200" imgH="469900" progId="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4" y="0"/>
                          <a:ext cx="213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1038225" y="504507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⑶ </a:t>
            </a: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1398588" y="5033963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由分母</a:t>
            </a: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|x|</a:t>
            </a: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－</a:t>
            </a: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>
                <a:solidFill>
                  <a:srgbClr val="FF0000"/>
                </a:solidFill>
              </a:rPr>
              <a:t>≠</a:t>
            </a: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0</a:t>
            </a: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，得 </a:t>
            </a:r>
            <a:r>
              <a:rPr lang="en-US" i="1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>
                <a:solidFill>
                  <a:srgbClr val="FF0000"/>
                </a:solidFill>
              </a:rPr>
              <a:t>≠</a:t>
            </a: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±</a:t>
            </a: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３ ．</a:t>
            </a: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1465263" y="5548313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所以当</a:t>
            </a:r>
            <a:r>
              <a:rPr lang="en-US" i="1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≠ ±</a:t>
            </a: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３时，</a:t>
            </a:r>
          </a:p>
        </p:txBody>
      </p:sp>
      <p:grpSp>
        <p:nvGrpSpPr>
          <p:cNvPr id="19473" name="Group 21"/>
          <p:cNvGrpSpPr/>
          <p:nvPr/>
        </p:nvGrpSpPr>
        <p:grpSpPr bwMode="auto">
          <a:xfrm>
            <a:off x="4025900" y="2622550"/>
            <a:ext cx="3886200" cy="792163"/>
            <a:chOff x="0" y="0"/>
            <a:chExt cx="2448" cy="499"/>
          </a:xfrm>
        </p:grpSpPr>
        <p:sp>
          <p:nvSpPr>
            <p:cNvPr id="19474" name="Text Box 22"/>
            <p:cNvSpPr txBox="1">
              <a:spLocks noChangeArrowheads="1"/>
            </p:cNvSpPr>
            <p:nvPr/>
          </p:nvSpPr>
          <p:spPr bwMode="auto">
            <a:xfrm>
              <a:off x="0" y="101"/>
              <a:ext cx="2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>
                  <a:solidFill>
                    <a:srgbClr val="FF0000"/>
                  </a:solidFill>
                </a:rPr>
                <a:t>分式       有意义．</a:t>
              </a:r>
            </a:p>
          </p:txBody>
        </p:sp>
        <p:graphicFrame>
          <p:nvGraphicFramePr>
            <p:cNvPr id="19475" name="Object 19"/>
            <p:cNvGraphicFramePr>
              <a:graphicFrameLocks noChangeAspect="1"/>
            </p:cNvGraphicFramePr>
            <p:nvPr/>
          </p:nvGraphicFramePr>
          <p:xfrm>
            <a:off x="544" y="0"/>
            <a:ext cx="535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6" r:id="rId11" imgW="508000" imgH="469900" progId="">
                    <p:embed/>
                  </p:oleObj>
                </mc:Choice>
                <mc:Fallback>
                  <p:oleObj r:id="rId11" imgW="508000" imgH="469900" progId="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" y="0"/>
                          <a:ext cx="535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76" name="Group 24"/>
          <p:cNvGrpSpPr/>
          <p:nvPr/>
        </p:nvGrpSpPr>
        <p:grpSpPr bwMode="auto">
          <a:xfrm>
            <a:off x="1422400" y="4040188"/>
            <a:ext cx="3276600" cy="792162"/>
            <a:chOff x="0" y="0"/>
            <a:chExt cx="2064" cy="499"/>
          </a:xfrm>
        </p:grpSpPr>
        <p:sp>
          <p:nvSpPr>
            <p:cNvPr id="19477" name="Text Box 25"/>
            <p:cNvSpPr txBox="1">
              <a:spLocks noChangeArrowheads="1"/>
            </p:cNvSpPr>
            <p:nvPr/>
          </p:nvSpPr>
          <p:spPr bwMode="auto">
            <a:xfrm>
              <a:off x="0" y="91"/>
              <a:ext cx="20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>
                  <a:solidFill>
                    <a:srgbClr val="FF0000"/>
                  </a:solidFill>
                </a:rPr>
                <a:t>所以当 </a:t>
              </a: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en-US">
                  <a:solidFill>
                    <a:srgbClr val="FF0000"/>
                  </a:solidFill>
                </a:rPr>
                <a:t>≠-     </a:t>
              </a:r>
              <a:r>
                <a:rPr lang="zh-CN" altLang="en-US">
                  <a:solidFill>
                    <a:srgbClr val="FF0000"/>
                  </a:solidFill>
                </a:rPr>
                <a:t>时，</a:t>
              </a:r>
            </a:p>
          </p:txBody>
        </p:sp>
        <p:graphicFrame>
          <p:nvGraphicFramePr>
            <p:cNvPr id="19478" name="Object 22"/>
            <p:cNvGraphicFramePr>
              <a:graphicFrameLocks noChangeAspect="1"/>
            </p:cNvGraphicFramePr>
            <p:nvPr/>
          </p:nvGraphicFramePr>
          <p:xfrm>
            <a:off x="1238" y="0"/>
            <a:ext cx="213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7" r:id="rId13" imgW="203200" imgH="482600" progId="">
                    <p:embed/>
                  </p:oleObj>
                </mc:Choice>
                <mc:Fallback>
                  <p:oleObj r:id="rId13" imgW="203200" imgH="482600" progId="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8" y="0"/>
                          <a:ext cx="213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79" name="Group 27"/>
          <p:cNvGrpSpPr/>
          <p:nvPr/>
        </p:nvGrpSpPr>
        <p:grpSpPr bwMode="auto">
          <a:xfrm>
            <a:off x="4384675" y="4041775"/>
            <a:ext cx="3810000" cy="790575"/>
            <a:chOff x="0" y="0"/>
            <a:chExt cx="2400" cy="498"/>
          </a:xfrm>
        </p:grpSpPr>
        <p:sp>
          <p:nvSpPr>
            <p:cNvPr id="19480" name="Text Box 28"/>
            <p:cNvSpPr txBox="1">
              <a:spLocks noChangeArrowheads="1"/>
            </p:cNvSpPr>
            <p:nvPr/>
          </p:nvSpPr>
          <p:spPr bwMode="auto">
            <a:xfrm>
              <a:off x="0" y="103"/>
              <a:ext cx="24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>
                  <a:solidFill>
                    <a:srgbClr val="FF0000"/>
                  </a:solidFill>
                </a:rPr>
                <a:t>分式       有意义．</a:t>
              </a:r>
            </a:p>
          </p:txBody>
        </p:sp>
        <p:graphicFrame>
          <p:nvGraphicFramePr>
            <p:cNvPr id="19481" name="Object 25"/>
            <p:cNvGraphicFramePr>
              <a:graphicFrameLocks noChangeAspect="1"/>
            </p:cNvGraphicFramePr>
            <p:nvPr/>
          </p:nvGraphicFramePr>
          <p:xfrm>
            <a:off x="500" y="0"/>
            <a:ext cx="623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8" r:id="rId15" imgW="596900" imgH="469900" progId="">
                    <p:embed/>
                  </p:oleObj>
                </mc:Choice>
                <mc:Fallback>
                  <p:oleObj r:id="rId15" imgW="596900" imgH="469900" progId="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" y="0"/>
                          <a:ext cx="623" cy="4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82" name="Group 30"/>
          <p:cNvGrpSpPr/>
          <p:nvPr/>
        </p:nvGrpSpPr>
        <p:grpSpPr bwMode="auto">
          <a:xfrm>
            <a:off x="4457700" y="5367338"/>
            <a:ext cx="3886200" cy="935037"/>
            <a:chOff x="0" y="0"/>
            <a:chExt cx="2448" cy="589"/>
          </a:xfrm>
        </p:grpSpPr>
        <p:sp>
          <p:nvSpPr>
            <p:cNvPr id="19483" name="Text Box 31"/>
            <p:cNvSpPr txBox="1">
              <a:spLocks noChangeArrowheads="1"/>
            </p:cNvSpPr>
            <p:nvPr/>
          </p:nvSpPr>
          <p:spPr bwMode="auto">
            <a:xfrm>
              <a:off x="0" y="125"/>
              <a:ext cx="2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zh-CN" altLang="en-US">
                  <a:solidFill>
                    <a:srgbClr val="FF0000"/>
                  </a:solidFill>
                  <a:sym typeface="Wingdings" panose="05000000000000000000" pitchFamily="2" charset="2"/>
                </a:rPr>
                <a:t>分式        有意义．</a:t>
              </a:r>
            </a:p>
          </p:txBody>
        </p:sp>
        <p:graphicFrame>
          <p:nvGraphicFramePr>
            <p:cNvPr id="19484" name="Object 28"/>
            <p:cNvGraphicFramePr>
              <a:graphicFrameLocks noChangeAspect="1"/>
            </p:cNvGraphicFramePr>
            <p:nvPr/>
          </p:nvGraphicFramePr>
          <p:xfrm>
            <a:off x="546" y="0"/>
            <a:ext cx="624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9" r:id="rId17" imgW="596900" imgH="558800" progId="">
                    <p:embed/>
                  </p:oleObj>
                </mc:Choice>
                <mc:Fallback>
                  <p:oleObj r:id="rId17" imgW="596900" imgH="558800" progId="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" y="0"/>
                          <a:ext cx="624" cy="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85" name="Rectangle 88"/>
          <p:cNvSpPr>
            <a:spLocks noChangeArrowheads="1"/>
          </p:cNvSpPr>
          <p:nvPr/>
        </p:nvSpPr>
        <p:spPr bwMode="auto">
          <a:xfrm>
            <a:off x="381000" y="644525"/>
            <a:ext cx="2551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例 题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utoUpdateAnimBg="0"/>
      <p:bldP spid="19464" grpId="0" autoUpdateAnimBg="0"/>
      <p:bldP spid="19465" grpId="0" autoUpdateAnimBg="0"/>
      <p:bldP spid="19466" grpId="0" autoUpdateAnimBg="0"/>
      <p:bldP spid="19470" grpId="0" autoUpdateAnimBg="0"/>
      <p:bldP spid="19471" grpId="0" autoUpdateAnimBg="0"/>
      <p:bldP spid="194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ChangeArrowheads="1"/>
          </p:cNvSpPr>
          <p:nvPr/>
        </p:nvSpPr>
        <p:spPr bwMode="auto">
          <a:xfrm>
            <a:off x="809625" y="1509713"/>
            <a:ext cx="645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i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取什么值时，下列分式有意义？</a:t>
            </a:r>
          </a:p>
        </p:txBody>
      </p:sp>
      <p:grpSp>
        <p:nvGrpSpPr>
          <p:cNvPr id="20483" name="Group 112"/>
          <p:cNvGrpSpPr/>
          <p:nvPr/>
        </p:nvGrpSpPr>
        <p:grpSpPr bwMode="auto">
          <a:xfrm>
            <a:off x="1431925" y="1889125"/>
            <a:ext cx="1066800" cy="884238"/>
            <a:chOff x="0" y="0"/>
            <a:chExt cx="672" cy="557"/>
          </a:xfrm>
        </p:grpSpPr>
        <p:sp>
          <p:nvSpPr>
            <p:cNvPr id="20484" name="Text Box 26"/>
            <p:cNvSpPr txBox="1">
              <a:spLocks noChangeArrowheads="1"/>
            </p:cNvSpPr>
            <p:nvPr/>
          </p:nvSpPr>
          <p:spPr bwMode="auto">
            <a:xfrm>
              <a:off x="0" y="269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lang="zh-CN" alt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</a:t>
              </a:r>
              <a:r>
                <a:rPr 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0485" name="Text Box 27"/>
            <p:cNvSpPr txBox="1">
              <a:spLocks noChangeArrowheads="1"/>
            </p:cNvSpPr>
            <p:nvPr/>
          </p:nvSpPr>
          <p:spPr bwMode="auto">
            <a:xfrm>
              <a:off x="192" y="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0486" name="Line 28"/>
            <p:cNvSpPr>
              <a:spLocks noChangeShapeType="1"/>
            </p:cNvSpPr>
            <p:nvPr/>
          </p:nvSpPr>
          <p:spPr bwMode="auto">
            <a:xfrm>
              <a:off x="10" y="347"/>
              <a:ext cx="57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487" name="Text Box 32"/>
          <p:cNvSpPr txBox="1">
            <a:spLocks noChangeArrowheads="1"/>
          </p:cNvSpPr>
          <p:nvPr/>
        </p:nvSpPr>
        <p:spPr bwMode="auto">
          <a:xfrm>
            <a:off x="792163" y="215106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</a:p>
        </p:txBody>
      </p:sp>
      <p:sp>
        <p:nvSpPr>
          <p:cNvPr id="20488" name="Text Box 33"/>
          <p:cNvSpPr txBox="1">
            <a:spLocks noChangeArrowheads="1"/>
          </p:cNvSpPr>
          <p:nvPr/>
        </p:nvSpPr>
        <p:spPr bwMode="auto">
          <a:xfrm>
            <a:off x="3992563" y="215106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</a:p>
        </p:txBody>
      </p:sp>
      <p:grpSp>
        <p:nvGrpSpPr>
          <p:cNvPr id="20489" name="Group 113"/>
          <p:cNvGrpSpPr/>
          <p:nvPr/>
        </p:nvGrpSpPr>
        <p:grpSpPr bwMode="auto">
          <a:xfrm>
            <a:off x="4668838" y="1955800"/>
            <a:ext cx="1371600" cy="869950"/>
            <a:chOff x="0" y="0"/>
            <a:chExt cx="864" cy="548"/>
          </a:xfrm>
        </p:grpSpPr>
        <p:sp>
          <p:nvSpPr>
            <p:cNvPr id="20490" name="Text Box 29"/>
            <p:cNvSpPr txBox="1">
              <a:spLocks noChangeArrowheads="1"/>
            </p:cNvSpPr>
            <p:nvPr/>
          </p:nvSpPr>
          <p:spPr bwMode="auto">
            <a:xfrm>
              <a:off x="58" y="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lang="zh-CN" alt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</a:t>
              </a:r>
              <a:r>
                <a:rPr 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20491" name="Text Box 34"/>
            <p:cNvSpPr txBox="1">
              <a:spLocks noChangeArrowheads="1"/>
            </p:cNvSpPr>
            <p:nvPr/>
          </p:nvSpPr>
          <p:spPr bwMode="auto">
            <a:xfrm>
              <a:off x="0" y="260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en-US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lang="zh-CN" alt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＋</a:t>
              </a:r>
              <a:r>
                <a:rPr 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20492" name="Line 35"/>
            <p:cNvSpPr>
              <a:spLocks noChangeShapeType="1"/>
            </p:cNvSpPr>
            <p:nvPr/>
          </p:nvSpPr>
          <p:spPr bwMode="auto">
            <a:xfrm>
              <a:off x="16" y="318"/>
              <a:ext cx="72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493" name="Text Box 110"/>
          <p:cNvSpPr txBox="1">
            <a:spLocks noChangeArrowheads="1"/>
          </p:cNvSpPr>
          <p:nvPr/>
        </p:nvSpPr>
        <p:spPr bwMode="auto">
          <a:xfrm>
            <a:off x="901700" y="2898775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CC00FF"/>
                </a:solidFill>
              </a:rPr>
              <a:t>解析：</a:t>
            </a:r>
            <a:r>
              <a:rPr lang="en-US">
                <a:solidFill>
                  <a:srgbClr val="FF0000"/>
                </a:solidFill>
              </a:rPr>
              <a:t>(1)</a:t>
            </a:r>
            <a:r>
              <a:rPr lang="zh-CN" altLang="en-US">
                <a:solidFill>
                  <a:srgbClr val="FF0000"/>
                </a:solidFill>
              </a:rPr>
              <a:t>分母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zh-CN" altLang="en-US">
                <a:solidFill>
                  <a:srgbClr val="FF0000"/>
                </a:solidFill>
              </a:rPr>
              <a:t>－</a:t>
            </a:r>
            <a:r>
              <a:rPr lang="en-US">
                <a:solidFill>
                  <a:srgbClr val="FF0000"/>
                </a:solidFill>
              </a:rPr>
              <a:t>1≠0,</a:t>
            </a:r>
            <a:r>
              <a:rPr lang="zh-CN" altLang="en-US" b="0">
                <a:solidFill>
                  <a:srgbClr val="FF0000"/>
                </a:solidFill>
              </a:rPr>
              <a:t>即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 ≠ 1.</a:t>
            </a:r>
          </a:p>
        </p:txBody>
      </p:sp>
      <p:sp>
        <p:nvSpPr>
          <p:cNvPr id="20494" name="Text Box 111"/>
          <p:cNvSpPr txBox="1">
            <a:spLocks noChangeArrowheads="1"/>
          </p:cNvSpPr>
          <p:nvPr/>
        </p:nvSpPr>
        <p:spPr bwMode="auto">
          <a:xfrm>
            <a:off x="1758950" y="3595688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所以</a:t>
            </a:r>
            <a:r>
              <a:rPr lang="en-US">
                <a:solidFill>
                  <a:srgbClr val="FF0000"/>
                </a:solidFill>
              </a:rPr>
              <a:t>, </a:t>
            </a:r>
            <a:r>
              <a:rPr lang="zh-CN" altLang="en-US">
                <a:solidFill>
                  <a:srgbClr val="FF0000"/>
                </a:solidFill>
              </a:rPr>
              <a:t>当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 ≠ 1</a:t>
            </a:r>
            <a:r>
              <a:rPr lang="zh-CN" altLang="en-US">
                <a:solidFill>
                  <a:srgbClr val="FF0000"/>
                </a:solidFill>
              </a:rPr>
              <a:t>时</a:t>
            </a:r>
            <a:r>
              <a:rPr lang="en-US">
                <a:solidFill>
                  <a:srgbClr val="FF0000"/>
                </a:solidFill>
              </a:rPr>
              <a:t>, </a:t>
            </a:r>
            <a:r>
              <a:rPr lang="zh-CN" altLang="en-US">
                <a:solidFill>
                  <a:srgbClr val="FF0000"/>
                </a:solidFill>
              </a:rPr>
              <a:t>分式         有意义</a:t>
            </a:r>
            <a:r>
              <a:rPr lang="en-US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20495" name="Group 51"/>
          <p:cNvGrpSpPr/>
          <p:nvPr/>
        </p:nvGrpSpPr>
        <p:grpSpPr bwMode="auto">
          <a:xfrm>
            <a:off x="5507038" y="3303588"/>
            <a:ext cx="1066800" cy="928687"/>
            <a:chOff x="0" y="0"/>
            <a:chExt cx="672" cy="585"/>
          </a:xfrm>
        </p:grpSpPr>
        <p:sp>
          <p:nvSpPr>
            <p:cNvPr id="20496" name="Text Box 115"/>
            <p:cNvSpPr txBox="1">
              <a:spLocks noChangeArrowheads="1"/>
            </p:cNvSpPr>
            <p:nvPr/>
          </p:nvSpPr>
          <p:spPr bwMode="auto">
            <a:xfrm>
              <a:off x="0" y="297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zh-CN" altLang="en-US">
                  <a:solidFill>
                    <a:srgbClr val="FF0000"/>
                  </a:solidFill>
                </a:rPr>
                <a:t>－</a:t>
              </a:r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0497" name="Text Box 116"/>
            <p:cNvSpPr txBox="1">
              <a:spLocks noChangeArrowheads="1"/>
            </p:cNvSpPr>
            <p:nvPr/>
          </p:nvSpPr>
          <p:spPr bwMode="auto">
            <a:xfrm>
              <a:off x="129" y="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i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0498" name="Line 117"/>
            <p:cNvSpPr>
              <a:spLocks noChangeShapeType="1"/>
            </p:cNvSpPr>
            <p:nvPr/>
          </p:nvSpPr>
          <p:spPr bwMode="auto">
            <a:xfrm>
              <a:off x="3" y="333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499" name="Text Box 118"/>
          <p:cNvSpPr txBox="1">
            <a:spLocks noChangeArrowheads="1"/>
          </p:cNvSpPr>
          <p:nvPr/>
        </p:nvSpPr>
        <p:spPr bwMode="auto">
          <a:xfrm>
            <a:off x="1236663" y="4333875"/>
            <a:ext cx="604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(2)</a:t>
            </a:r>
            <a:r>
              <a:rPr lang="zh-CN" altLang="en-US">
                <a:solidFill>
                  <a:srgbClr val="FF0000"/>
                </a:solidFill>
              </a:rPr>
              <a:t>分母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zh-CN" altLang="en-US">
                <a:solidFill>
                  <a:srgbClr val="FF0000"/>
                </a:solidFill>
              </a:rPr>
              <a:t>＋</a:t>
            </a:r>
            <a:r>
              <a:rPr lang="en-US">
                <a:solidFill>
                  <a:srgbClr val="FF0000"/>
                </a:solidFill>
              </a:rPr>
              <a:t>3 ≠0, </a:t>
            </a:r>
            <a:r>
              <a:rPr lang="zh-CN" altLang="en-US" b="0">
                <a:solidFill>
                  <a:srgbClr val="FF0000"/>
                </a:solidFill>
              </a:rPr>
              <a:t>即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 ≠</a:t>
            </a:r>
            <a:r>
              <a:rPr lang="zh-CN" altLang="en-US">
                <a:solidFill>
                  <a:srgbClr val="FF0000"/>
                </a:solidFill>
              </a:rPr>
              <a:t>－    </a:t>
            </a:r>
            <a:r>
              <a:rPr lang="en-US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20500" name="Group 50"/>
          <p:cNvGrpSpPr/>
          <p:nvPr/>
        </p:nvGrpSpPr>
        <p:grpSpPr bwMode="auto">
          <a:xfrm>
            <a:off x="5440363" y="4157663"/>
            <a:ext cx="474662" cy="828675"/>
            <a:chOff x="0" y="0"/>
            <a:chExt cx="299" cy="522"/>
          </a:xfrm>
        </p:grpSpPr>
        <p:sp>
          <p:nvSpPr>
            <p:cNvPr id="20501" name="Text Box 121"/>
            <p:cNvSpPr txBox="1">
              <a:spLocks noChangeArrowheads="1"/>
            </p:cNvSpPr>
            <p:nvPr/>
          </p:nvSpPr>
          <p:spPr bwMode="auto">
            <a:xfrm>
              <a:off x="0" y="0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502" name="Text Box 122"/>
            <p:cNvSpPr txBox="1">
              <a:spLocks noChangeArrowheads="1"/>
            </p:cNvSpPr>
            <p:nvPr/>
          </p:nvSpPr>
          <p:spPr bwMode="auto">
            <a:xfrm>
              <a:off x="6" y="234"/>
              <a:ext cx="2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0503" name="Line 123"/>
            <p:cNvSpPr>
              <a:spLocks noChangeShapeType="1"/>
            </p:cNvSpPr>
            <p:nvPr/>
          </p:nvSpPr>
          <p:spPr bwMode="auto">
            <a:xfrm>
              <a:off x="10" y="264"/>
              <a:ext cx="1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04" name="Group 49"/>
          <p:cNvGrpSpPr/>
          <p:nvPr/>
        </p:nvGrpSpPr>
        <p:grpSpPr bwMode="auto">
          <a:xfrm>
            <a:off x="1635125" y="4833938"/>
            <a:ext cx="7162800" cy="1231900"/>
            <a:chOff x="0" y="0"/>
            <a:chExt cx="4512" cy="776"/>
          </a:xfrm>
        </p:grpSpPr>
        <p:sp>
          <p:nvSpPr>
            <p:cNvPr id="20505" name="Text Box 119"/>
            <p:cNvSpPr txBox="1">
              <a:spLocks noChangeArrowheads="1"/>
            </p:cNvSpPr>
            <p:nvPr/>
          </p:nvSpPr>
          <p:spPr bwMode="auto">
            <a:xfrm>
              <a:off x="0" y="74"/>
              <a:ext cx="451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40000"/>
                </a:lnSpc>
                <a:spcBef>
                  <a:spcPct val="50000"/>
                </a:spcBef>
              </a:pPr>
              <a:r>
                <a:rPr lang="zh-CN" altLang="en-US">
                  <a:solidFill>
                    <a:srgbClr val="FF0000"/>
                  </a:solidFill>
                </a:rPr>
                <a:t>所以</a:t>
              </a:r>
              <a:r>
                <a:rPr lang="en-US">
                  <a:solidFill>
                    <a:srgbClr val="FF0000"/>
                  </a:solidFill>
                </a:rPr>
                <a:t>,</a:t>
              </a:r>
              <a:r>
                <a:rPr lang="zh-CN" altLang="en-US">
                  <a:solidFill>
                    <a:srgbClr val="FF0000"/>
                  </a:solidFill>
                </a:rPr>
                <a:t>当</a:t>
              </a: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en-US">
                  <a:solidFill>
                    <a:srgbClr val="FF0000"/>
                  </a:solidFill>
                </a:rPr>
                <a:t> ≠</a:t>
              </a:r>
              <a:r>
                <a:rPr lang="zh-CN" altLang="en-US">
                  <a:solidFill>
                    <a:srgbClr val="FF0000"/>
                  </a:solidFill>
                </a:rPr>
                <a:t>－     时</a:t>
              </a:r>
              <a:r>
                <a:rPr lang="en-US">
                  <a:solidFill>
                    <a:srgbClr val="FF0000"/>
                  </a:solidFill>
                </a:rPr>
                <a:t>,</a:t>
              </a:r>
              <a:r>
                <a:rPr lang="zh-CN" altLang="en-US">
                  <a:solidFill>
                    <a:srgbClr val="FF0000"/>
                  </a:solidFill>
                </a:rPr>
                <a:t>分式                    有意义</a:t>
              </a:r>
              <a:r>
                <a:rPr lang="en-US">
                  <a:solidFill>
                    <a:srgbClr val="FF0000"/>
                  </a:solidFill>
                </a:rPr>
                <a:t>.</a:t>
              </a:r>
            </a:p>
          </p:txBody>
        </p:sp>
        <p:sp>
          <p:nvSpPr>
            <p:cNvPr id="20506" name="Text Box 125"/>
            <p:cNvSpPr txBox="1">
              <a:spLocks noChangeArrowheads="1"/>
            </p:cNvSpPr>
            <p:nvPr/>
          </p:nvSpPr>
          <p:spPr bwMode="auto">
            <a:xfrm>
              <a:off x="1396" y="44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507" name="Text Box 126"/>
            <p:cNvSpPr txBox="1">
              <a:spLocks noChangeArrowheads="1"/>
            </p:cNvSpPr>
            <p:nvPr/>
          </p:nvSpPr>
          <p:spPr bwMode="auto">
            <a:xfrm>
              <a:off x="1389" y="2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0508" name="Line 127"/>
            <p:cNvSpPr>
              <a:spLocks noChangeShapeType="1"/>
            </p:cNvSpPr>
            <p:nvPr/>
          </p:nvSpPr>
          <p:spPr bwMode="auto">
            <a:xfrm>
              <a:off x="1396" y="317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9" name="Text Box 129"/>
            <p:cNvSpPr txBox="1">
              <a:spLocks noChangeArrowheads="1"/>
            </p:cNvSpPr>
            <p:nvPr/>
          </p:nvSpPr>
          <p:spPr bwMode="auto">
            <a:xfrm>
              <a:off x="2589" y="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zh-CN" altLang="en-US">
                  <a:solidFill>
                    <a:srgbClr val="FF0000"/>
                  </a:solidFill>
                </a:rPr>
                <a:t>－</a:t>
              </a:r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0510" name="Text Box 130"/>
            <p:cNvSpPr txBox="1">
              <a:spLocks noChangeArrowheads="1"/>
            </p:cNvSpPr>
            <p:nvPr/>
          </p:nvSpPr>
          <p:spPr bwMode="auto">
            <a:xfrm>
              <a:off x="2531" y="281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2</a:t>
              </a: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zh-CN" altLang="en-US">
                  <a:solidFill>
                    <a:srgbClr val="FF0000"/>
                  </a:solidFill>
                </a:rPr>
                <a:t>＋</a:t>
              </a:r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511" name="Line 131"/>
            <p:cNvSpPr>
              <a:spLocks noChangeShapeType="1"/>
            </p:cNvSpPr>
            <p:nvPr/>
          </p:nvSpPr>
          <p:spPr bwMode="auto">
            <a:xfrm>
              <a:off x="2547" y="318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12" name="Rectangle 108"/>
          <p:cNvSpPr>
            <a:spLocks noChangeArrowheads="1"/>
          </p:cNvSpPr>
          <p:nvPr/>
        </p:nvSpPr>
        <p:spPr bwMode="auto">
          <a:xfrm>
            <a:off x="766763" y="754063"/>
            <a:ext cx="4076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跟踪训练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 autoUpdateAnimBg="0"/>
      <p:bldP spid="20494" grpId="0" autoUpdateAnimBg="0"/>
      <p:bldP spid="204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646113" y="1150938"/>
            <a:ext cx="823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例4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取什么值时，下列分式的值为零 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206500" y="1711325"/>
          <a:ext cx="98583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r:id="rId3" imgW="673100" imgH="469900" progId="">
                  <p:embed/>
                </p:oleObj>
              </mc:Choice>
              <mc:Fallback>
                <p:oleObj r:id="rId3" imgW="673100" imgH="4699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711325"/>
                        <a:ext cx="98583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057650" y="1724025"/>
          <a:ext cx="8270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r:id="rId5" imgW="1028700" imgH="812800" progId="">
                  <p:embed/>
                </p:oleObj>
              </mc:Choice>
              <mc:Fallback>
                <p:oleObj r:id="rId5" imgW="1028700" imgH="8128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1724025"/>
                        <a:ext cx="8270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33375" y="2455863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CC00FF"/>
                </a:solidFill>
              </a:rPr>
              <a:t>解： </a:t>
            </a:r>
            <a:r>
              <a:rPr lang="zh-CN" altLang="en-US">
                <a:solidFill>
                  <a:srgbClr val="FF0000"/>
                </a:solidFill>
              </a:rPr>
              <a:t>⑴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455738" y="2439988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由分子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+2=0</a:t>
            </a:r>
            <a:r>
              <a:rPr lang="zh-CN" altLang="en-US">
                <a:solidFill>
                  <a:srgbClr val="FF0000"/>
                </a:solidFill>
              </a:rPr>
              <a:t>，得</a:t>
            </a:r>
            <a:r>
              <a:rPr lang="zh-CN" altLang="en-US" i="1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=-2</a:t>
            </a:r>
            <a:r>
              <a:rPr lang="zh-CN" altLang="en-US">
                <a:solidFill>
                  <a:srgbClr val="FF0000"/>
                </a:solidFill>
              </a:rPr>
              <a:t>．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1420813" y="301625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而当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=-2</a:t>
            </a:r>
            <a:r>
              <a:rPr lang="zh-CN" altLang="en-US">
                <a:solidFill>
                  <a:srgbClr val="FF0000"/>
                </a:solidFill>
              </a:rPr>
              <a:t>时，分母 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zh-CN" altLang="en-US">
                <a:solidFill>
                  <a:srgbClr val="FF0000"/>
                </a:solidFill>
              </a:rPr>
              <a:t>－</a:t>
            </a:r>
            <a:r>
              <a:rPr lang="en-US">
                <a:solidFill>
                  <a:srgbClr val="FF0000"/>
                </a:solidFill>
              </a:rPr>
              <a:t>5=-4</a:t>
            </a:r>
            <a:r>
              <a:rPr lang="zh-CN" altLang="en-US">
                <a:solidFill>
                  <a:srgbClr val="FF0000"/>
                </a:solidFill>
              </a:rPr>
              <a:t>－５≠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zh-CN" altLang="en-US">
                <a:solidFill>
                  <a:srgbClr val="FF0000"/>
                </a:solidFill>
              </a:rPr>
              <a:t>．</a:t>
            </a:r>
          </a:p>
        </p:txBody>
      </p:sp>
      <p:sp>
        <p:nvSpPr>
          <p:cNvPr id="21512" name="Rectangle 13"/>
          <p:cNvSpPr>
            <a:spLocks noChangeArrowheads="1"/>
          </p:cNvSpPr>
          <p:nvPr/>
        </p:nvSpPr>
        <p:spPr bwMode="auto">
          <a:xfrm>
            <a:off x="598488" y="18065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</a:p>
        </p:txBody>
      </p:sp>
      <p:sp>
        <p:nvSpPr>
          <p:cNvPr id="21513" name="Rectangle 14"/>
          <p:cNvSpPr>
            <a:spLocks noChangeArrowheads="1"/>
          </p:cNvSpPr>
          <p:nvPr/>
        </p:nvSpPr>
        <p:spPr bwMode="auto">
          <a:xfrm>
            <a:off x="3406775" y="17907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</a:p>
        </p:txBody>
      </p:sp>
      <p:grpSp>
        <p:nvGrpSpPr>
          <p:cNvPr id="21514" name="Group 15"/>
          <p:cNvGrpSpPr/>
          <p:nvPr/>
        </p:nvGrpSpPr>
        <p:grpSpPr bwMode="auto">
          <a:xfrm>
            <a:off x="1419225" y="3367088"/>
            <a:ext cx="6684963" cy="730250"/>
            <a:chOff x="0" y="0"/>
            <a:chExt cx="4368" cy="500"/>
          </a:xfrm>
        </p:grpSpPr>
        <p:sp>
          <p:nvSpPr>
            <p:cNvPr id="21515" name="Text Box 16"/>
            <p:cNvSpPr txBox="1">
              <a:spLocks noChangeArrowheads="1"/>
            </p:cNvSpPr>
            <p:nvPr/>
          </p:nvSpPr>
          <p:spPr bwMode="auto">
            <a:xfrm>
              <a:off x="0" y="99"/>
              <a:ext cx="436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>
                  <a:solidFill>
                    <a:srgbClr val="FF0000"/>
                  </a:solidFill>
                </a:rPr>
                <a:t>所以当</a:t>
              </a:r>
              <a:r>
                <a:rPr lang="en-US">
                  <a:solidFill>
                    <a:srgbClr val="FF0000"/>
                  </a:solidFill>
                </a:rPr>
                <a:t>x=-2</a:t>
              </a:r>
              <a:r>
                <a:rPr lang="zh-CN" altLang="en-US">
                  <a:solidFill>
                    <a:srgbClr val="FF0000"/>
                  </a:solidFill>
                </a:rPr>
                <a:t>时，分式          的值是零．</a:t>
              </a:r>
            </a:p>
          </p:txBody>
        </p:sp>
        <p:graphicFrame>
          <p:nvGraphicFramePr>
            <p:cNvPr id="21516" name="Object 12"/>
            <p:cNvGraphicFramePr>
              <a:graphicFrameLocks noChangeAspect="1"/>
            </p:cNvGraphicFramePr>
            <p:nvPr/>
          </p:nvGraphicFramePr>
          <p:xfrm>
            <a:off x="2134" y="0"/>
            <a:ext cx="642" cy="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1" r:id="rId7" imgW="609600" imgH="469900" progId="">
                    <p:embed/>
                  </p:oleObj>
                </mc:Choice>
                <mc:Fallback>
                  <p:oleObj r:id="rId7" imgW="609600" imgH="469900" progId="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4" y="0"/>
                          <a:ext cx="642" cy="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7" name="Text Box 18"/>
          <p:cNvSpPr txBox="1">
            <a:spLocks noChangeArrowheads="1"/>
          </p:cNvSpPr>
          <p:nvPr/>
        </p:nvSpPr>
        <p:spPr bwMode="auto">
          <a:xfrm>
            <a:off x="536575" y="4043363"/>
            <a:ext cx="192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    ⑵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1518" name="Text Box 19"/>
          <p:cNvSpPr txBox="1">
            <a:spLocks noChangeArrowheads="1"/>
          </p:cNvSpPr>
          <p:nvPr/>
        </p:nvSpPr>
        <p:spPr bwMode="auto">
          <a:xfrm>
            <a:off x="1631950" y="403225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由分子</a:t>
            </a:r>
            <a:r>
              <a:rPr lang="en-US">
                <a:solidFill>
                  <a:srgbClr val="FF0000"/>
                </a:solidFill>
              </a:rPr>
              <a:t>|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|</a:t>
            </a:r>
            <a:r>
              <a:rPr lang="zh-CN" altLang="en-US">
                <a:solidFill>
                  <a:srgbClr val="FF0000"/>
                </a:solidFill>
              </a:rPr>
              <a:t>－</a:t>
            </a:r>
            <a:r>
              <a:rPr lang="en-US">
                <a:solidFill>
                  <a:srgbClr val="FF0000"/>
                </a:solidFill>
              </a:rPr>
              <a:t>2=0</a:t>
            </a:r>
            <a:r>
              <a:rPr lang="zh-CN" altLang="en-US">
                <a:solidFill>
                  <a:srgbClr val="FF0000"/>
                </a:solidFill>
              </a:rPr>
              <a:t>，得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=±2</a:t>
            </a:r>
            <a:r>
              <a:rPr lang="zh-CN" altLang="en-US">
                <a:solidFill>
                  <a:srgbClr val="FF0000"/>
                </a:solidFill>
              </a:rPr>
              <a:t>．</a:t>
            </a:r>
          </a:p>
        </p:txBody>
      </p:sp>
      <p:sp>
        <p:nvSpPr>
          <p:cNvPr id="21519" name="Text Box 20"/>
          <p:cNvSpPr txBox="1">
            <a:spLocks noChangeArrowheads="1"/>
          </p:cNvSpPr>
          <p:nvPr/>
        </p:nvSpPr>
        <p:spPr bwMode="auto">
          <a:xfrm>
            <a:off x="1465263" y="46355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当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=2</a:t>
            </a:r>
            <a:r>
              <a:rPr lang="zh-CN" altLang="en-US">
                <a:solidFill>
                  <a:srgbClr val="FF0000"/>
                </a:solidFill>
              </a:rPr>
              <a:t>时，分母 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+4=4+4≠0</a:t>
            </a:r>
            <a:r>
              <a:rPr lang="zh-CN" altLang="en-US">
                <a:solidFill>
                  <a:srgbClr val="FF0000"/>
                </a:solidFill>
              </a:rPr>
              <a:t>．</a:t>
            </a:r>
          </a:p>
        </p:txBody>
      </p:sp>
      <p:grpSp>
        <p:nvGrpSpPr>
          <p:cNvPr id="21520" name="Group 23"/>
          <p:cNvGrpSpPr/>
          <p:nvPr/>
        </p:nvGrpSpPr>
        <p:grpSpPr bwMode="auto">
          <a:xfrm>
            <a:off x="1379538" y="5200650"/>
            <a:ext cx="7019925" cy="1166813"/>
            <a:chOff x="0" y="0"/>
            <a:chExt cx="4422" cy="735"/>
          </a:xfrm>
        </p:grpSpPr>
        <p:sp>
          <p:nvSpPr>
            <p:cNvPr id="21521" name="Text Box 21"/>
            <p:cNvSpPr txBox="1">
              <a:spLocks noChangeArrowheads="1"/>
            </p:cNvSpPr>
            <p:nvPr/>
          </p:nvSpPr>
          <p:spPr bwMode="auto">
            <a:xfrm>
              <a:off x="54" y="0"/>
              <a:ext cx="43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>
                  <a:solidFill>
                    <a:srgbClr val="FF0000"/>
                  </a:solidFill>
                </a:rPr>
                <a:t>当</a:t>
              </a: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en-US">
                  <a:solidFill>
                    <a:srgbClr val="FF0000"/>
                  </a:solidFill>
                </a:rPr>
                <a:t>=-2</a:t>
              </a:r>
              <a:r>
                <a:rPr lang="zh-CN" altLang="en-US">
                  <a:solidFill>
                    <a:srgbClr val="FF0000"/>
                  </a:solidFill>
                </a:rPr>
                <a:t>时，分母 </a:t>
              </a:r>
              <a:r>
                <a:rPr lang="en-US">
                  <a:solidFill>
                    <a:srgbClr val="FF0000"/>
                  </a:solidFill>
                </a:rPr>
                <a:t>2</a:t>
              </a: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en-US">
                  <a:solidFill>
                    <a:srgbClr val="FF0000"/>
                  </a:solidFill>
                </a:rPr>
                <a:t>+4=-4+4=0</a:t>
              </a:r>
              <a:r>
                <a:rPr lang="zh-CN" altLang="en-US">
                  <a:solidFill>
                    <a:srgbClr val="FF0000"/>
                  </a:solidFill>
                </a:rPr>
                <a:t>．</a:t>
              </a:r>
            </a:p>
          </p:txBody>
        </p:sp>
        <p:sp>
          <p:nvSpPr>
            <p:cNvPr id="21522" name="Text Box 23"/>
            <p:cNvSpPr txBox="1">
              <a:spLocks noChangeArrowheads="1"/>
            </p:cNvSpPr>
            <p:nvPr/>
          </p:nvSpPr>
          <p:spPr bwMode="auto">
            <a:xfrm>
              <a:off x="0" y="361"/>
              <a:ext cx="40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>
                  <a:solidFill>
                    <a:srgbClr val="FF0000"/>
                  </a:solidFill>
                </a:rPr>
                <a:t>所以当</a:t>
              </a:r>
              <a:r>
                <a:rPr lang="en-US">
                  <a:solidFill>
                    <a:srgbClr val="FF0000"/>
                  </a:solidFill>
                </a:rPr>
                <a:t>x=2</a:t>
              </a:r>
              <a:r>
                <a:rPr lang="zh-CN" altLang="en-US">
                  <a:solidFill>
                    <a:srgbClr val="FF0000"/>
                  </a:solidFill>
                </a:rPr>
                <a:t>时，分式         的值是零．</a:t>
              </a:r>
            </a:p>
          </p:txBody>
        </p:sp>
        <p:graphicFrame>
          <p:nvGraphicFramePr>
            <p:cNvPr id="21523" name="Object 19"/>
            <p:cNvGraphicFramePr>
              <a:graphicFrameLocks noChangeAspect="1"/>
            </p:cNvGraphicFramePr>
            <p:nvPr/>
          </p:nvGraphicFramePr>
          <p:xfrm>
            <a:off x="1822" y="279"/>
            <a:ext cx="616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2" r:id="rId9" imgW="952500" imgH="812800" progId="">
                    <p:embed/>
                  </p:oleObj>
                </mc:Choice>
                <mc:Fallback>
                  <p:oleObj r:id="rId9" imgW="952500" imgH="812800" progId="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2" y="279"/>
                          <a:ext cx="616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24" name="Rectangle 88"/>
          <p:cNvSpPr>
            <a:spLocks noChangeArrowheads="1"/>
          </p:cNvSpPr>
          <p:nvPr/>
        </p:nvSpPr>
        <p:spPr bwMode="auto">
          <a:xfrm>
            <a:off x="596900" y="542925"/>
            <a:ext cx="2551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例 题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  <p:bldP spid="21511" grpId="0" autoUpdateAnimBg="0"/>
      <p:bldP spid="21517" grpId="0" autoUpdateAnimBg="0"/>
      <p:bldP spid="21518" grpId="0" autoUpdateAnimBg="0"/>
      <p:bldP spid="2151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688975" y="2546350"/>
            <a:ext cx="8455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分数的基本性质：分数的分子与分母都乘以（或除以）同</a:t>
            </a:r>
          </a:p>
          <a:p>
            <a:pPr eaLnBrk="1" hangingPunct="1"/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一个不等于零的数，分数的值不变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 rot="10696121" flipV="1">
            <a:off x="684213" y="3765550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类比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697038" y="1663700"/>
          <a:ext cx="12033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r:id="rId3" imgW="546100" imgH="520700" progId="">
                  <p:embed/>
                </p:oleObj>
              </mc:Choice>
              <mc:Fallback>
                <p:oleObj r:id="rId3" imgW="546100" imgH="5207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1663700"/>
                        <a:ext cx="1203325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562475" y="1663700"/>
          <a:ext cx="171926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r:id="rId5" imgW="1130300" imgH="520700" progId="">
                  <p:embed/>
                </p:oleObj>
              </mc:Choice>
              <mc:Fallback>
                <p:oleObj r:id="rId5" imgW="1130300" imgH="5207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1663700"/>
                        <a:ext cx="1719263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AutoShape 12"/>
          <p:cNvSpPr>
            <a:spLocks noChangeArrowheads="1"/>
          </p:cNvSpPr>
          <p:nvPr/>
        </p:nvSpPr>
        <p:spPr bwMode="auto">
          <a:xfrm>
            <a:off x="3152775" y="1981200"/>
            <a:ext cx="1089025" cy="350838"/>
          </a:xfrm>
          <a:prstGeom prst="rightArrow">
            <a:avLst>
              <a:gd name="adj1" fmla="val 50000"/>
              <a:gd name="adj2" fmla="val 77602"/>
            </a:avLst>
          </a:prstGeom>
          <a:solidFill>
            <a:schemeClr val="tx2"/>
          </a:solidFill>
          <a:ln w="50800">
            <a:solidFill>
              <a:schemeClr val="tx2"/>
            </a:solidFill>
            <a:miter lim="800000"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179763" y="3743325"/>
          <a:ext cx="28670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r:id="rId7" imgW="1219200" imgH="520700" progId="">
                  <p:embed/>
                </p:oleObj>
              </mc:Choice>
              <mc:Fallback>
                <p:oleObj r:id="rId7" imgW="1219200" imgH="5207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3743325"/>
                        <a:ext cx="286702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6" name="Picture 23" descr="gbba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8838" y="5372100"/>
            <a:ext cx="76962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  <p:bldP spid="2253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735013" y="1971675"/>
            <a:ext cx="8408987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分式的基本性质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分式的分子与分母都乘（或除以</a:t>
            </a:r>
            <a:r>
              <a:rPr 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同一个不等于零</a:t>
            </a:r>
            <a:r>
              <a:rPr lang="zh-CN" altLang="en-US" dirty="0">
                <a:solidFill>
                  <a:srgbClr val="FF0000"/>
                </a:solidFill>
              </a:rPr>
              <a:t>的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整式，分式的值不变</a:t>
            </a:r>
            <a:r>
              <a:rPr 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822575" y="4251325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728663" y="3708400"/>
            <a:ext cx="2328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用字母表示为：</a:t>
            </a:r>
          </a:p>
        </p:txBody>
      </p:sp>
      <p:sp>
        <p:nvSpPr>
          <p:cNvPr id="23557" name="Text Box 12"/>
          <p:cNvSpPr txBox="1">
            <a:spLocks noChangeArrowheads="1"/>
          </p:cNvSpPr>
          <p:nvPr/>
        </p:nvSpPr>
        <p:spPr bwMode="auto">
          <a:xfrm>
            <a:off x="754063" y="4611688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b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※</a:t>
            </a:r>
            <a:r>
              <a:rPr lang="zh-CN" altLang="en-US" b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其中</a:t>
            </a:r>
            <a:r>
              <a:rPr 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zh-CN" alt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是整式</a:t>
            </a:r>
            <a:r>
              <a:rPr 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且</a:t>
            </a:r>
            <a:r>
              <a:rPr 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m≠0</a:t>
            </a:r>
            <a:r>
              <a:rPr lang="zh-CN" altLang="en-US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952750" y="3543300"/>
          <a:ext cx="30670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r:id="rId3" imgW="1460500" imgH="520700" progId="">
                  <p:embed/>
                </p:oleObj>
              </mc:Choice>
              <mc:Fallback>
                <p:oleObj r:id="rId3" imgW="1460500" imgH="5207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3543300"/>
                        <a:ext cx="306705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9" name="Picture 14" descr="200811172257268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888" y="1343025"/>
            <a:ext cx="7620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56" grpId="0" autoUpdateAnimBg="0"/>
      <p:bldP spid="2355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781050" y="4014788"/>
            <a:ext cx="187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CC00FF"/>
                </a:solidFill>
              </a:rPr>
              <a:t>解析：</a:t>
            </a:r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620963" y="3783013"/>
          <a:ext cx="33877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r:id="rId3" imgW="2120900" imgH="596900" progId="">
                  <p:embed/>
                </p:oleObj>
              </mc:Choice>
              <mc:Fallback>
                <p:oleObj r:id="rId3" imgW="2120900" imgH="5969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3783013"/>
                        <a:ext cx="338772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0" name="Group 5"/>
          <p:cNvGrpSpPr/>
          <p:nvPr/>
        </p:nvGrpSpPr>
        <p:grpSpPr bwMode="auto">
          <a:xfrm>
            <a:off x="425450" y="2741613"/>
            <a:ext cx="2663825" cy="838200"/>
            <a:chOff x="0" y="0"/>
            <a:chExt cx="1678" cy="528"/>
          </a:xfrm>
        </p:grpSpPr>
        <p:graphicFrame>
          <p:nvGraphicFramePr>
            <p:cNvPr id="24581" name="Object 5"/>
            <p:cNvGraphicFramePr>
              <a:graphicFrameLocks noChangeAspect="1"/>
            </p:cNvGraphicFramePr>
            <p:nvPr/>
          </p:nvGraphicFramePr>
          <p:xfrm>
            <a:off x="554" y="0"/>
            <a:ext cx="112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6" r:id="rId5" imgW="1117600" imgH="520700" progId="">
                    <p:embed/>
                  </p:oleObj>
                </mc:Choice>
                <mc:Fallback>
                  <p:oleObj r:id="rId5" imgW="1117600" imgH="52070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" y="0"/>
                          <a:ext cx="1124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2" name="Rectangle 7"/>
            <p:cNvSpPr>
              <a:spLocks noChangeArrowheads="1"/>
            </p:cNvSpPr>
            <p:nvPr/>
          </p:nvSpPr>
          <p:spPr bwMode="auto">
            <a:xfrm>
              <a:off x="0" y="167"/>
              <a:ext cx="5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</a:pPr>
              <a:r>
                <a:rPr lang="zh-CN" alt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（</a:t>
              </a:r>
              <a:r>
                <a:rPr 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</a:p>
          </p:txBody>
        </p:sp>
      </p:grpSp>
      <p:grpSp>
        <p:nvGrpSpPr>
          <p:cNvPr id="24583" name="Group 8"/>
          <p:cNvGrpSpPr/>
          <p:nvPr/>
        </p:nvGrpSpPr>
        <p:grpSpPr bwMode="auto">
          <a:xfrm>
            <a:off x="3738563" y="2717800"/>
            <a:ext cx="2901950" cy="946150"/>
            <a:chOff x="0" y="0"/>
            <a:chExt cx="1828" cy="596"/>
          </a:xfrm>
        </p:grpSpPr>
        <p:graphicFrame>
          <p:nvGraphicFramePr>
            <p:cNvPr id="24584" name="Object 8"/>
            <p:cNvGraphicFramePr>
              <a:graphicFrameLocks noChangeAspect="1"/>
            </p:cNvGraphicFramePr>
            <p:nvPr/>
          </p:nvGraphicFramePr>
          <p:xfrm>
            <a:off x="631" y="0"/>
            <a:ext cx="1197" cy="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7" r:id="rId7" imgW="1181100" imgH="596900" progId="">
                    <p:embed/>
                  </p:oleObj>
                </mc:Choice>
                <mc:Fallback>
                  <p:oleObj r:id="rId7" imgW="1181100" imgH="596900" progId="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" y="0"/>
                          <a:ext cx="1197" cy="5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5" name="Rectangle 10"/>
            <p:cNvSpPr>
              <a:spLocks noChangeArrowheads="1"/>
            </p:cNvSpPr>
            <p:nvPr/>
          </p:nvSpPr>
          <p:spPr bwMode="auto">
            <a:xfrm>
              <a:off x="0" y="172"/>
              <a:ext cx="5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</a:pPr>
              <a:r>
                <a:rPr lang="zh-CN" alt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（</a:t>
              </a:r>
              <a:r>
                <a:rPr 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zh-CN" alt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</a:p>
          </p:txBody>
        </p:sp>
      </p:grpSp>
      <p:grpSp>
        <p:nvGrpSpPr>
          <p:cNvPr id="24586" name="Group 11"/>
          <p:cNvGrpSpPr/>
          <p:nvPr/>
        </p:nvGrpSpPr>
        <p:grpSpPr bwMode="auto">
          <a:xfrm>
            <a:off x="1717675" y="4827588"/>
            <a:ext cx="4359275" cy="865187"/>
            <a:chOff x="0" y="0"/>
            <a:chExt cx="2746" cy="545"/>
          </a:xfrm>
        </p:grpSpPr>
        <p:graphicFrame>
          <p:nvGraphicFramePr>
            <p:cNvPr id="24587" name="Object 11"/>
            <p:cNvGraphicFramePr>
              <a:graphicFrameLocks noChangeAspect="1"/>
            </p:cNvGraphicFramePr>
            <p:nvPr/>
          </p:nvGraphicFramePr>
          <p:xfrm>
            <a:off x="740" y="0"/>
            <a:ext cx="2006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8" r:id="rId9" imgW="1993900" imgH="546100" progId="">
                    <p:embed/>
                  </p:oleObj>
                </mc:Choice>
                <mc:Fallback>
                  <p:oleObj r:id="rId9" imgW="1993900" imgH="546100" progId="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" y="0"/>
                          <a:ext cx="2006" cy="5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8" name="Text Box 13"/>
            <p:cNvSpPr txBox="1">
              <a:spLocks noChangeArrowheads="1"/>
            </p:cNvSpPr>
            <p:nvPr/>
          </p:nvSpPr>
          <p:spPr bwMode="auto">
            <a:xfrm>
              <a:off x="0" y="163"/>
              <a:ext cx="14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>
                  <a:solidFill>
                    <a:srgbClr val="FF0000"/>
                  </a:solidFill>
                  <a:sym typeface="Wingdings" panose="05000000000000000000" pitchFamily="2" charset="2"/>
                </a:rPr>
                <a:t>（</a:t>
              </a:r>
              <a:r>
                <a:rPr lang="en-US">
                  <a:solidFill>
                    <a:srgbClr val="FF0000"/>
                  </a:solidFill>
                  <a:sym typeface="Wingdings" panose="05000000000000000000" pitchFamily="2" charset="2"/>
                </a:rPr>
                <a:t>2</a:t>
              </a:r>
              <a:r>
                <a:rPr lang="zh-CN" altLang="en-US">
                  <a:solidFill>
                    <a:srgbClr val="FF0000"/>
                  </a:solidFill>
                  <a:sym typeface="Wingdings" panose="05000000000000000000" pitchFamily="2" charset="2"/>
                </a:rPr>
                <a:t>）</a:t>
              </a:r>
            </a:p>
          </p:txBody>
        </p:sp>
      </p:grpSp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568325" y="1462088"/>
            <a:ext cx="857567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例5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不改变分式的值，使分子和分母中最高次项的系数是</a:t>
            </a:r>
          </a:p>
          <a:p>
            <a:pPr eaLnBrk="0" hangingPunct="0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正数，并把分子和分母中的多项式按</a:t>
            </a:r>
            <a:r>
              <a:rPr lang="en-US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的降幂排列．</a:t>
            </a:r>
          </a:p>
        </p:txBody>
      </p:sp>
      <p:sp>
        <p:nvSpPr>
          <p:cNvPr id="24590" name="Rectangle 88"/>
          <p:cNvSpPr>
            <a:spLocks noChangeArrowheads="1"/>
          </p:cNvSpPr>
          <p:nvPr/>
        </p:nvSpPr>
        <p:spPr bwMode="auto">
          <a:xfrm>
            <a:off x="528638" y="885825"/>
            <a:ext cx="2551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例 题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887413" y="2598738"/>
          <a:ext cx="58388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r:id="rId3" imgW="3657600" imgH="520700" progId="">
                  <p:embed/>
                </p:oleObj>
              </mc:Choice>
              <mc:Fallback>
                <p:oleObj r:id="rId3" imgW="3657600" imgH="5207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2598738"/>
                        <a:ext cx="58388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812925" y="3584575"/>
          <a:ext cx="524351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r:id="rId5" imgW="3670300" imgH="520700" progId="">
                  <p:embed/>
                </p:oleObj>
              </mc:Choice>
              <mc:Fallback>
                <p:oleObj r:id="rId5" imgW="3670300" imgH="5207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3584575"/>
                        <a:ext cx="524351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696913" y="2008188"/>
            <a:ext cx="781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不改变分式的值，使下列分子与分母都不含“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-”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号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730250" y="3681413"/>
            <a:ext cx="1531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CC00FF"/>
                </a:solidFill>
                <a:sym typeface="Wingdings" panose="05000000000000000000" pitchFamily="2" charset="2"/>
              </a:rPr>
              <a:t>解析</a:t>
            </a:r>
            <a:r>
              <a:rPr lang="en-US">
                <a:solidFill>
                  <a:srgbClr val="CC00FF"/>
                </a:solidFill>
                <a:sym typeface="Wingdings" panose="05000000000000000000" pitchFamily="2" charset="2"/>
              </a:rPr>
              <a:t>:</a:t>
            </a:r>
          </a:p>
        </p:txBody>
      </p:sp>
      <p:grpSp>
        <p:nvGrpSpPr>
          <p:cNvPr id="25606" name="Group 12"/>
          <p:cNvGrpSpPr/>
          <p:nvPr/>
        </p:nvGrpSpPr>
        <p:grpSpPr bwMode="auto">
          <a:xfrm>
            <a:off x="700088" y="5349875"/>
            <a:ext cx="7702550" cy="877888"/>
            <a:chOff x="0" y="0"/>
            <a:chExt cx="2792" cy="628"/>
          </a:xfrm>
        </p:grpSpPr>
        <p:sp>
          <p:nvSpPr>
            <p:cNvPr id="25607" name="Freeform 13"/>
            <p:cNvSpPr/>
            <p:nvPr/>
          </p:nvSpPr>
          <p:spPr bwMode="auto">
            <a:xfrm>
              <a:off x="0" y="107"/>
              <a:ext cx="559" cy="300"/>
            </a:xfrm>
            <a:custGeom>
              <a:avLst/>
              <a:gdLst>
                <a:gd name="T0" fmla="*/ 1119 w 1119"/>
                <a:gd name="T1" fmla="*/ 59 h 600"/>
                <a:gd name="T2" fmla="*/ 957 w 1119"/>
                <a:gd name="T3" fmla="*/ 59 h 600"/>
                <a:gd name="T4" fmla="*/ 957 w 1119"/>
                <a:gd name="T5" fmla="*/ 147 h 600"/>
                <a:gd name="T6" fmla="*/ 918 w 1119"/>
                <a:gd name="T7" fmla="*/ 186 h 600"/>
                <a:gd name="T8" fmla="*/ 870 w 1119"/>
                <a:gd name="T9" fmla="*/ 186 h 600"/>
                <a:gd name="T10" fmla="*/ 870 w 1119"/>
                <a:gd name="T11" fmla="*/ 93 h 600"/>
                <a:gd name="T12" fmla="*/ 737 w 1119"/>
                <a:gd name="T13" fmla="*/ 93 h 600"/>
                <a:gd name="T14" fmla="*/ 737 w 1119"/>
                <a:gd name="T15" fmla="*/ 204 h 600"/>
                <a:gd name="T16" fmla="*/ 689 w 1119"/>
                <a:gd name="T17" fmla="*/ 204 h 600"/>
                <a:gd name="T18" fmla="*/ 685 w 1119"/>
                <a:gd name="T19" fmla="*/ 166 h 600"/>
                <a:gd name="T20" fmla="*/ 678 w 1119"/>
                <a:gd name="T21" fmla="*/ 135 h 600"/>
                <a:gd name="T22" fmla="*/ 667 w 1119"/>
                <a:gd name="T23" fmla="*/ 108 h 600"/>
                <a:gd name="T24" fmla="*/ 653 w 1119"/>
                <a:gd name="T25" fmla="*/ 85 h 600"/>
                <a:gd name="T26" fmla="*/ 639 w 1119"/>
                <a:gd name="T27" fmla="*/ 66 h 600"/>
                <a:gd name="T28" fmla="*/ 627 w 1119"/>
                <a:gd name="T29" fmla="*/ 51 h 600"/>
                <a:gd name="T30" fmla="*/ 615 w 1119"/>
                <a:gd name="T31" fmla="*/ 38 h 600"/>
                <a:gd name="T32" fmla="*/ 607 w 1119"/>
                <a:gd name="T33" fmla="*/ 27 h 600"/>
                <a:gd name="T34" fmla="*/ 599 w 1119"/>
                <a:gd name="T35" fmla="*/ 40 h 600"/>
                <a:gd name="T36" fmla="*/ 590 w 1119"/>
                <a:gd name="T37" fmla="*/ 55 h 600"/>
                <a:gd name="T38" fmla="*/ 580 w 1119"/>
                <a:gd name="T39" fmla="*/ 73 h 600"/>
                <a:gd name="T40" fmla="*/ 571 w 1119"/>
                <a:gd name="T41" fmla="*/ 93 h 600"/>
                <a:gd name="T42" fmla="*/ 563 w 1119"/>
                <a:gd name="T43" fmla="*/ 111 h 600"/>
                <a:gd name="T44" fmla="*/ 556 w 1119"/>
                <a:gd name="T45" fmla="*/ 130 h 600"/>
                <a:gd name="T46" fmla="*/ 551 w 1119"/>
                <a:gd name="T47" fmla="*/ 145 h 600"/>
                <a:gd name="T48" fmla="*/ 547 w 1119"/>
                <a:gd name="T49" fmla="*/ 156 h 600"/>
                <a:gd name="T50" fmla="*/ 541 w 1119"/>
                <a:gd name="T51" fmla="*/ 142 h 600"/>
                <a:gd name="T52" fmla="*/ 536 w 1119"/>
                <a:gd name="T53" fmla="*/ 126 h 600"/>
                <a:gd name="T54" fmla="*/ 529 w 1119"/>
                <a:gd name="T55" fmla="*/ 109 h 600"/>
                <a:gd name="T56" fmla="*/ 521 w 1119"/>
                <a:gd name="T57" fmla="*/ 92 h 600"/>
                <a:gd name="T58" fmla="*/ 514 w 1119"/>
                <a:gd name="T59" fmla="*/ 76 h 600"/>
                <a:gd name="T60" fmla="*/ 506 w 1119"/>
                <a:gd name="T61" fmla="*/ 61 h 600"/>
                <a:gd name="T62" fmla="*/ 499 w 1119"/>
                <a:gd name="T63" fmla="*/ 48 h 600"/>
                <a:gd name="T64" fmla="*/ 493 w 1119"/>
                <a:gd name="T65" fmla="*/ 39 h 600"/>
                <a:gd name="T66" fmla="*/ 483 w 1119"/>
                <a:gd name="T67" fmla="*/ 55 h 600"/>
                <a:gd name="T68" fmla="*/ 472 w 1119"/>
                <a:gd name="T69" fmla="*/ 76 h 600"/>
                <a:gd name="T70" fmla="*/ 462 w 1119"/>
                <a:gd name="T71" fmla="*/ 100 h 600"/>
                <a:gd name="T72" fmla="*/ 453 w 1119"/>
                <a:gd name="T73" fmla="*/ 127 h 600"/>
                <a:gd name="T74" fmla="*/ 445 w 1119"/>
                <a:gd name="T75" fmla="*/ 155 h 600"/>
                <a:gd name="T76" fmla="*/ 439 w 1119"/>
                <a:gd name="T77" fmla="*/ 184 h 600"/>
                <a:gd name="T78" fmla="*/ 434 w 1119"/>
                <a:gd name="T79" fmla="*/ 212 h 600"/>
                <a:gd name="T80" fmla="*/ 432 w 1119"/>
                <a:gd name="T81" fmla="*/ 240 h 600"/>
                <a:gd name="T82" fmla="*/ 351 w 1119"/>
                <a:gd name="T83" fmla="*/ 240 h 600"/>
                <a:gd name="T84" fmla="*/ 351 w 1119"/>
                <a:gd name="T85" fmla="*/ 186 h 600"/>
                <a:gd name="T86" fmla="*/ 375 w 1119"/>
                <a:gd name="T87" fmla="*/ 186 h 600"/>
                <a:gd name="T88" fmla="*/ 318 w 1119"/>
                <a:gd name="T89" fmla="*/ 87 h 600"/>
                <a:gd name="T90" fmla="*/ 150 w 1119"/>
                <a:gd name="T91" fmla="*/ 87 h 600"/>
                <a:gd name="T92" fmla="*/ 104 w 1119"/>
                <a:gd name="T93" fmla="*/ 0 h 600"/>
                <a:gd name="T94" fmla="*/ 0 w 1119"/>
                <a:gd name="T95" fmla="*/ 229 h 600"/>
                <a:gd name="T96" fmla="*/ 0 w 1119"/>
                <a:gd name="T97" fmla="*/ 600 h 600"/>
                <a:gd name="T98" fmla="*/ 1119 w 1119"/>
                <a:gd name="T99" fmla="*/ 600 h 600"/>
                <a:gd name="T100" fmla="*/ 1119 w 1119"/>
                <a:gd name="T101" fmla="*/ 59 h 600"/>
                <a:gd name="T102" fmla="*/ 0 w 1119"/>
                <a:gd name="T103" fmla="*/ 0 h 600"/>
                <a:gd name="T104" fmla="*/ 1119 w 1119"/>
                <a:gd name="T105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8" name="Rectangle 14"/>
            <p:cNvSpPr>
              <a:spLocks noChangeArrowheads="1"/>
            </p:cNvSpPr>
            <p:nvPr/>
          </p:nvSpPr>
          <p:spPr bwMode="auto">
            <a:xfrm>
              <a:off x="0" y="389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9" name="Freeform 15"/>
            <p:cNvSpPr/>
            <p:nvPr/>
          </p:nvSpPr>
          <p:spPr bwMode="auto">
            <a:xfrm>
              <a:off x="1685" y="96"/>
              <a:ext cx="1107" cy="311"/>
            </a:xfrm>
            <a:custGeom>
              <a:avLst/>
              <a:gdLst>
                <a:gd name="T0" fmla="*/ 2214 w 2214"/>
                <a:gd name="T1" fmla="*/ 147 h 621"/>
                <a:gd name="T2" fmla="*/ 2087 w 2214"/>
                <a:gd name="T3" fmla="*/ 190 h 621"/>
                <a:gd name="T4" fmla="*/ 2024 w 2214"/>
                <a:gd name="T5" fmla="*/ 65 h 621"/>
                <a:gd name="T6" fmla="*/ 1977 w 2214"/>
                <a:gd name="T7" fmla="*/ 168 h 621"/>
                <a:gd name="T8" fmla="*/ 1955 w 2214"/>
                <a:gd name="T9" fmla="*/ 120 h 621"/>
                <a:gd name="T10" fmla="*/ 1882 w 2214"/>
                <a:gd name="T11" fmla="*/ 49 h 621"/>
                <a:gd name="T12" fmla="*/ 1861 w 2214"/>
                <a:gd name="T13" fmla="*/ 49 h 621"/>
                <a:gd name="T14" fmla="*/ 1828 w 2214"/>
                <a:gd name="T15" fmla="*/ 49 h 621"/>
                <a:gd name="T16" fmla="*/ 1784 w 2214"/>
                <a:gd name="T17" fmla="*/ 49 h 621"/>
                <a:gd name="T18" fmla="*/ 1738 w 2214"/>
                <a:gd name="T19" fmla="*/ 49 h 621"/>
                <a:gd name="T20" fmla="*/ 1694 w 2214"/>
                <a:gd name="T21" fmla="*/ 49 h 621"/>
                <a:gd name="T22" fmla="*/ 1660 w 2214"/>
                <a:gd name="T23" fmla="*/ 49 h 621"/>
                <a:gd name="T24" fmla="*/ 1639 w 2214"/>
                <a:gd name="T25" fmla="*/ 49 h 621"/>
                <a:gd name="T26" fmla="*/ 1631 w 2214"/>
                <a:gd name="T27" fmla="*/ 53 h 621"/>
                <a:gd name="T28" fmla="*/ 1607 w 2214"/>
                <a:gd name="T29" fmla="*/ 76 h 621"/>
                <a:gd name="T30" fmla="*/ 1577 w 2214"/>
                <a:gd name="T31" fmla="*/ 108 h 621"/>
                <a:gd name="T32" fmla="*/ 1554 w 2214"/>
                <a:gd name="T33" fmla="*/ 131 h 621"/>
                <a:gd name="T34" fmla="*/ 1587 w 2214"/>
                <a:gd name="T35" fmla="*/ 135 h 621"/>
                <a:gd name="T36" fmla="*/ 1515 w 2214"/>
                <a:gd name="T37" fmla="*/ 205 h 621"/>
                <a:gd name="T38" fmla="*/ 1515 w 2214"/>
                <a:gd name="T39" fmla="*/ 121 h 621"/>
                <a:gd name="T40" fmla="*/ 1515 w 2214"/>
                <a:gd name="T41" fmla="*/ 39 h 621"/>
                <a:gd name="T42" fmla="*/ 1505 w 2214"/>
                <a:gd name="T43" fmla="*/ 40 h 621"/>
                <a:gd name="T44" fmla="*/ 1481 w 2214"/>
                <a:gd name="T45" fmla="*/ 40 h 621"/>
                <a:gd name="T46" fmla="*/ 1448 w 2214"/>
                <a:gd name="T47" fmla="*/ 40 h 621"/>
                <a:gd name="T48" fmla="*/ 1410 w 2214"/>
                <a:gd name="T49" fmla="*/ 40 h 621"/>
                <a:gd name="T50" fmla="*/ 1371 w 2214"/>
                <a:gd name="T51" fmla="*/ 40 h 621"/>
                <a:gd name="T52" fmla="*/ 1337 w 2214"/>
                <a:gd name="T53" fmla="*/ 39 h 621"/>
                <a:gd name="T54" fmla="*/ 1313 w 2214"/>
                <a:gd name="T55" fmla="*/ 39 h 621"/>
                <a:gd name="T56" fmla="*/ 1304 w 2214"/>
                <a:gd name="T57" fmla="*/ 39 h 621"/>
                <a:gd name="T58" fmla="*/ 1063 w 2214"/>
                <a:gd name="T59" fmla="*/ 84 h 621"/>
                <a:gd name="T60" fmla="*/ 1049 w 2214"/>
                <a:gd name="T61" fmla="*/ 124 h 621"/>
                <a:gd name="T62" fmla="*/ 1020 w 2214"/>
                <a:gd name="T63" fmla="*/ 137 h 621"/>
                <a:gd name="T64" fmla="*/ 996 w 2214"/>
                <a:gd name="T65" fmla="*/ 159 h 621"/>
                <a:gd name="T66" fmla="*/ 981 w 2214"/>
                <a:gd name="T67" fmla="*/ 190 h 621"/>
                <a:gd name="T68" fmla="*/ 955 w 2214"/>
                <a:gd name="T69" fmla="*/ 207 h 621"/>
                <a:gd name="T70" fmla="*/ 944 w 2214"/>
                <a:gd name="T71" fmla="*/ 153 h 621"/>
                <a:gd name="T72" fmla="*/ 921 w 2214"/>
                <a:gd name="T73" fmla="*/ 132 h 621"/>
                <a:gd name="T74" fmla="*/ 898 w 2214"/>
                <a:gd name="T75" fmla="*/ 149 h 621"/>
                <a:gd name="T76" fmla="*/ 888 w 2214"/>
                <a:gd name="T77" fmla="*/ 207 h 621"/>
                <a:gd name="T78" fmla="*/ 822 w 2214"/>
                <a:gd name="T79" fmla="*/ 11 h 621"/>
                <a:gd name="T80" fmla="*/ 783 w 2214"/>
                <a:gd name="T81" fmla="*/ 75 h 621"/>
                <a:gd name="T82" fmla="*/ 524 w 2214"/>
                <a:gd name="T83" fmla="*/ 9 h 621"/>
                <a:gd name="T84" fmla="*/ 237 w 2214"/>
                <a:gd name="T85" fmla="*/ 75 h 621"/>
                <a:gd name="T86" fmla="*/ 175 w 2214"/>
                <a:gd name="T87" fmla="*/ 156 h 621"/>
                <a:gd name="T88" fmla="*/ 162 w 2214"/>
                <a:gd name="T89" fmla="*/ 139 h 621"/>
                <a:gd name="T90" fmla="*/ 147 w 2214"/>
                <a:gd name="T91" fmla="*/ 117 h 621"/>
                <a:gd name="T92" fmla="*/ 134 w 2214"/>
                <a:gd name="T93" fmla="*/ 98 h 621"/>
                <a:gd name="T94" fmla="*/ 129 w 2214"/>
                <a:gd name="T95" fmla="*/ 90 h 621"/>
                <a:gd name="T96" fmla="*/ 84 w 2214"/>
                <a:gd name="T97" fmla="*/ 0 h 621"/>
                <a:gd name="T98" fmla="*/ 45 w 2214"/>
                <a:gd name="T99" fmla="*/ 87 h 621"/>
                <a:gd name="T100" fmla="*/ 33 w 2214"/>
                <a:gd name="T101" fmla="*/ 156 h 621"/>
                <a:gd name="T102" fmla="*/ 0 w 2214"/>
                <a:gd name="T103" fmla="*/ 621 h 621"/>
                <a:gd name="T104" fmla="*/ 2214 w 2214"/>
                <a:gd name="T105" fmla="*/ 147 h 621"/>
                <a:gd name="T106" fmla="*/ 0 w 2214"/>
                <a:gd name="T107" fmla="*/ 0 h 621"/>
                <a:gd name="T108" fmla="*/ 2214 w 2214"/>
                <a:gd name="T109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0" name="Rectangle 16"/>
            <p:cNvSpPr>
              <a:spLocks noChangeArrowheads="1"/>
            </p:cNvSpPr>
            <p:nvPr/>
          </p:nvSpPr>
          <p:spPr bwMode="auto">
            <a:xfrm>
              <a:off x="1684" y="407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1" name="Freeform 17"/>
            <p:cNvSpPr/>
            <p:nvPr/>
          </p:nvSpPr>
          <p:spPr bwMode="auto">
            <a:xfrm>
              <a:off x="1684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2" name="Freeform 18"/>
            <p:cNvSpPr/>
            <p:nvPr/>
          </p:nvSpPr>
          <p:spPr bwMode="auto">
            <a:xfrm>
              <a:off x="172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3" name="Freeform 19"/>
            <p:cNvSpPr/>
            <p:nvPr/>
          </p:nvSpPr>
          <p:spPr bwMode="auto">
            <a:xfrm>
              <a:off x="1758" y="275"/>
              <a:ext cx="25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4" name="Rectangle 20"/>
            <p:cNvSpPr>
              <a:spLocks noChangeArrowheads="1"/>
            </p:cNvSpPr>
            <p:nvPr/>
          </p:nvSpPr>
          <p:spPr bwMode="auto">
            <a:xfrm>
              <a:off x="1684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5" name="Rectangle 21"/>
            <p:cNvSpPr>
              <a:spLocks noChangeArrowheads="1"/>
            </p:cNvSpPr>
            <p:nvPr/>
          </p:nvSpPr>
          <p:spPr bwMode="auto">
            <a:xfrm>
              <a:off x="1684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6" name="Freeform 22"/>
            <p:cNvSpPr/>
            <p:nvPr/>
          </p:nvSpPr>
          <p:spPr bwMode="auto">
            <a:xfrm>
              <a:off x="2407" y="275"/>
              <a:ext cx="24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7" name="Freeform 23"/>
            <p:cNvSpPr/>
            <p:nvPr/>
          </p:nvSpPr>
          <p:spPr bwMode="auto">
            <a:xfrm>
              <a:off x="24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8" name="Freeform 24"/>
            <p:cNvSpPr/>
            <p:nvPr/>
          </p:nvSpPr>
          <p:spPr bwMode="auto">
            <a:xfrm>
              <a:off x="2481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9" name="Freeform 25"/>
            <p:cNvSpPr/>
            <p:nvPr/>
          </p:nvSpPr>
          <p:spPr bwMode="auto">
            <a:xfrm>
              <a:off x="251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0" name="Freeform 26"/>
            <p:cNvSpPr/>
            <p:nvPr/>
          </p:nvSpPr>
          <p:spPr bwMode="auto">
            <a:xfrm>
              <a:off x="2557" y="275"/>
              <a:ext cx="25" cy="144"/>
            </a:xfrm>
            <a:custGeom>
              <a:avLst/>
              <a:gdLst>
                <a:gd name="T0" fmla="*/ 25 w 49"/>
                <a:gd name="T1" fmla="*/ 0 h 286"/>
                <a:gd name="T2" fmla="*/ 49 w 49"/>
                <a:gd name="T3" fmla="*/ 57 h 286"/>
                <a:gd name="T4" fmla="*/ 49 w 49"/>
                <a:gd name="T5" fmla="*/ 286 h 286"/>
                <a:gd name="T6" fmla="*/ 0 w 49"/>
                <a:gd name="T7" fmla="*/ 272 h 286"/>
                <a:gd name="T8" fmla="*/ 0 w 49"/>
                <a:gd name="T9" fmla="*/ 57 h 286"/>
                <a:gd name="T10" fmla="*/ 25 w 49"/>
                <a:gd name="T11" fmla="*/ 0 h 286"/>
                <a:gd name="T12" fmla="*/ 0 w 49"/>
                <a:gd name="T13" fmla="*/ 0 h 286"/>
                <a:gd name="T14" fmla="*/ 49 w 49"/>
                <a:gd name="T15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1" name="Freeform 27"/>
            <p:cNvSpPr/>
            <p:nvPr/>
          </p:nvSpPr>
          <p:spPr bwMode="auto">
            <a:xfrm>
              <a:off x="2595" y="283"/>
              <a:ext cx="25" cy="148"/>
            </a:xfrm>
            <a:custGeom>
              <a:avLst/>
              <a:gdLst>
                <a:gd name="T0" fmla="*/ 25 w 50"/>
                <a:gd name="T1" fmla="*/ 0 h 295"/>
                <a:gd name="T2" fmla="*/ 50 w 50"/>
                <a:gd name="T3" fmla="*/ 56 h 295"/>
                <a:gd name="T4" fmla="*/ 50 w 50"/>
                <a:gd name="T5" fmla="*/ 295 h 295"/>
                <a:gd name="T6" fmla="*/ 0 w 50"/>
                <a:gd name="T7" fmla="*/ 276 h 295"/>
                <a:gd name="T8" fmla="*/ 0 w 50"/>
                <a:gd name="T9" fmla="*/ 56 h 295"/>
                <a:gd name="T10" fmla="*/ 25 w 50"/>
                <a:gd name="T11" fmla="*/ 0 h 295"/>
                <a:gd name="T12" fmla="*/ 0 w 50"/>
                <a:gd name="T13" fmla="*/ 0 h 295"/>
                <a:gd name="T14" fmla="*/ 50 w 50"/>
                <a:gd name="T1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2" name="Freeform 28"/>
            <p:cNvSpPr/>
            <p:nvPr/>
          </p:nvSpPr>
          <p:spPr bwMode="auto">
            <a:xfrm>
              <a:off x="2634" y="291"/>
              <a:ext cx="24" cy="156"/>
            </a:xfrm>
            <a:custGeom>
              <a:avLst/>
              <a:gdLst>
                <a:gd name="T0" fmla="*/ 24 w 49"/>
                <a:gd name="T1" fmla="*/ 0 h 313"/>
                <a:gd name="T2" fmla="*/ 49 w 49"/>
                <a:gd name="T3" fmla="*/ 57 h 313"/>
                <a:gd name="T4" fmla="*/ 49 w 49"/>
                <a:gd name="T5" fmla="*/ 313 h 313"/>
                <a:gd name="T6" fmla="*/ 0 w 49"/>
                <a:gd name="T7" fmla="*/ 290 h 313"/>
                <a:gd name="T8" fmla="*/ 0 w 49"/>
                <a:gd name="T9" fmla="*/ 57 h 313"/>
                <a:gd name="T10" fmla="*/ 24 w 49"/>
                <a:gd name="T11" fmla="*/ 0 h 313"/>
                <a:gd name="T12" fmla="*/ 0 w 49"/>
                <a:gd name="T13" fmla="*/ 0 h 313"/>
                <a:gd name="T14" fmla="*/ 49 w 49"/>
                <a:gd name="T15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3" name="Freeform 29"/>
            <p:cNvSpPr/>
            <p:nvPr/>
          </p:nvSpPr>
          <p:spPr bwMode="auto">
            <a:xfrm>
              <a:off x="2672" y="301"/>
              <a:ext cx="24" cy="169"/>
            </a:xfrm>
            <a:custGeom>
              <a:avLst/>
              <a:gdLst>
                <a:gd name="T0" fmla="*/ 24 w 50"/>
                <a:gd name="T1" fmla="*/ 0 h 340"/>
                <a:gd name="T2" fmla="*/ 50 w 50"/>
                <a:gd name="T3" fmla="*/ 58 h 340"/>
                <a:gd name="T4" fmla="*/ 50 w 50"/>
                <a:gd name="T5" fmla="*/ 340 h 340"/>
                <a:gd name="T6" fmla="*/ 0 w 50"/>
                <a:gd name="T7" fmla="*/ 309 h 340"/>
                <a:gd name="T8" fmla="*/ 0 w 50"/>
                <a:gd name="T9" fmla="*/ 58 h 340"/>
                <a:gd name="T10" fmla="*/ 24 w 50"/>
                <a:gd name="T11" fmla="*/ 0 h 340"/>
                <a:gd name="T12" fmla="*/ 0 w 50"/>
                <a:gd name="T13" fmla="*/ 0 h 340"/>
                <a:gd name="T14" fmla="*/ 50 w 50"/>
                <a:gd name="T1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4" name="Freeform 30"/>
            <p:cNvSpPr/>
            <p:nvPr/>
          </p:nvSpPr>
          <p:spPr bwMode="auto">
            <a:xfrm>
              <a:off x="2710" y="316"/>
              <a:ext cx="24" cy="186"/>
            </a:xfrm>
            <a:custGeom>
              <a:avLst/>
              <a:gdLst>
                <a:gd name="T0" fmla="*/ 24 w 50"/>
                <a:gd name="T1" fmla="*/ 0 h 373"/>
                <a:gd name="T2" fmla="*/ 50 w 50"/>
                <a:gd name="T3" fmla="*/ 58 h 373"/>
                <a:gd name="T4" fmla="*/ 50 w 50"/>
                <a:gd name="T5" fmla="*/ 373 h 373"/>
                <a:gd name="T6" fmla="*/ 0 w 50"/>
                <a:gd name="T7" fmla="*/ 326 h 373"/>
                <a:gd name="T8" fmla="*/ 0 w 50"/>
                <a:gd name="T9" fmla="*/ 58 h 373"/>
                <a:gd name="T10" fmla="*/ 24 w 50"/>
                <a:gd name="T11" fmla="*/ 0 h 373"/>
                <a:gd name="T12" fmla="*/ 0 w 50"/>
                <a:gd name="T13" fmla="*/ 0 h 373"/>
                <a:gd name="T14" fmla="*/ 50 w 50"/>
                <a:gd name="T15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5" name="Freeform 31"/>
            <p:cNvSpPr/>
            <p:nvPr/>
          </p:nvSpPr>
          <p:spPr bwMode="auto">
            <a:xfrm>
              <a:off x="2748" y="333"/>
              <a:ext cx="24" cy="216"/>
            </a:xfrm>
            <a:custGeom>
              <a:avLst/>
              <a:gdLst>
                <a:gd name="T0" fmla="*/ 26 w 50"/>
                <a:gd name="T1" fmla="*/ 0 h 430"/>
                <a:gd name="T2" fmla="*/ 50 w 50"/>
                <a:gd name="T3" fmla="*/ 56 h 430"/>
                <a:gd name="T4" fmla="*/ 50 w 50"/>
                <a:gd name="T5" fmla="*/ 430 h 430"/>
                <a:gd name="T6" fmla="*/ 0 w 50"/>
                <a:gd name="T7" fmla="*/ 368 h 430"/>
                <a:gd name="T8" fmla="*/ 0 w 50"/>
                <a:gd name="T9" fmla="*/ 56 h 430"/>
                <a:gd name="T10" fmla="*/ 26 w 50"/>
                <a:gd name="T11" fmla="*/ 0 h 430"/>
                <a:gd name="T12" fmla="*/ 0 w 50"/>
                <a:gd name="T13" fmla="*/ 0 h 430"/>
                <a:gd name="T14" fmla="*/ 50 w 50"/>
                <a:gd name="T15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6" name="Freeform 32"/>
            <p:cNvSpPr/>
            <p:nvPr/>
          </p:nvSpPr>
          <p:spPr bwMode="auto">
            <a:xfrm>
              <a:off x="2786" y="370"/>
              <a:ext cx="6" cy="213"/>
            </a:xfrm>
            <a:custGeom>
              <a:avLst/>
              <a:gdLst>
                <a:gd name="T0" fmla="*/ 13 w 13"/>
                <a:gd name="T1" fmla="*/ 0 h 427"/>
                <a:gd name="T2" fmla="*/ 13 w 13"/>
                <a:gd name="T3" fmla="*/ 427 h 427"/>
                <a:gd name="T4" fmla="*/ 0 w 13"/>
                <a:gd name="T5" fmla="*/ 396 h 427"/>
                <a:gd name="T6" fmla="*/ 0 w 13"/>
                <a:gd name="T7" fmla="*/ 29 h 427"/>
                <a:gd name="T8" fmla="*/ 13 w 13"/>
                <a:gd name="T9" fmla="*/ 0 h 427"/>
                <a:gd name="T10" fmla="*/ 0 w 13"/>
                <a:gd name="T11" fmla="*/ 0 h 427"/>
                <a:gd name="T12" fmla="*/ 13 w 13"/>
                <a:gd name="T13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7" name="Freeform 33"/>
            <p:cNvSpPr/>
            <p:nvPr/>
          </p:nvSpPr>
          <p:spPr bwMode="auto">
            <a:xfrm>
              <a:off x="2394" y="310"/>
              <a:ext cx="398" cy="105"/>
            </a:xfrm>
            <a:custGeom>
              <a:avLst/>
              <a:gdLst>
                <a:gd name="T0" fmla="*/ 6 w 796"/>
                <a:gd name="T1" fmla="*/ 29 h 208"/>
                <a:gd name="T2" fmla="*/ 29 w 796"/>
                <a:gd name="T3" fmla="*/ 29 h 208"/>
                <a:gd name="T4" fmla="*/ 63 w 796"/>
                <a:gd name="T5" fmla="*/ 29 h 208"/>
                <a:gd name="T6" fmla="*/ 105 w 796"/>
                <a:gd name="T7" fmla="*/ 29 h 208"/>
                <a:gd name="T8" fmla="*/ 147 w 796"/>
                <a:gd name="T9" fmla="*/ 29 h 208"/>
                <a:gd name="T10" fmla="*/ 189 w 796"/>
                <a:gd name="T11" fmla="*/ 29 h 208"/>
                <a:gd name="T12" fmla="*/ 223 w 796"/>
                <a:gd name="T13" fmla="*/ 29 h 208"/>
                <a:gd name="T14" fmla="*/ 246 w 796"/>
                <a:gd name="T15" fmla="*/ 29 h 208"/>
                <a:gd name="T16" fmla="*/ 259 w 796"/>
                <a:gd name="T17" fmla="*/ 29 h 208"/>
                <a:gd name="T18" fmla="*/ 294 w 796"/>
                <a:gd name="T19" fmla="*/ 32 h 208"/>
                <a:gd name="T20" fmla="*/ 349 w 796"/>
                <a:gd name="T21" fmla="*/ 40 h 208"/>
                <a:gd name="T22" fmla="*/ 420 w 796"/>
                <a:gd name="T23" fmla="*/ 53 h 208"/>
                <a:gd name="T24" fmla="*/ 503 w 796"/>
                <a:gd name="T25" fmla="*/ 72 h 208"/>
                <a:gd name="T26" fmla="*/ 590 w 796"/>
                <a:gd name="T27" fmla="*/ 100 h 208"/>
                <a:gd name="T28" fmla="*/ 677 w 796"/>
                <a:gd name="T29" fmla="*/ 136 h 208"/>
                <a:gd name="T30" fmla="*/ 759 w 796"/>
                <a:gd name="T31" fmla="*/ 182 h 208"/>
                <a:gd name="T32" fmla="*/ 796 w 796"/>
                <a:gd name="T33" fmla="*/ 161 h 208"/>
                <a:gd name="T34" fmla="*/ 719 w 796"/>
                <a:gd name="T35" fmla="*/ 112 h 208"/>
                <a:gd name="T36" fmla="*/ 634 w 796"/>
                <a:gd name="T37" fmla="*/ 74 h 208"/>
                <a:gd name="T38" fmla="*/ 546 w 796"/>
                <a:gd name="T39" fmla="*/ 45 h 208"/>
                <a:gd name="T40" fmla="*/ 461 w 796"/>
                <a:gd name="T41" fmla="*/ 25 h 208"/>
                <a:gd name="T42" fmla="*/ 384 w 796"/>
                <a:gd name="T43" fmla="*/ 11 h 208"/>
                <a:gd name="T44" fmla="*/ 319 w 796"/>
                <a:gd name="T45" fmla="*/ 5 h 208"/>
                <a:gd name="T46" fmla="*/ 274 w 796"/>
                <a:gd name="T47" fmla="*/ 1 h 208"/>
                <a:gd name="T48" fmla="*/ 252 w 796"/>
                <a:gd name="T49" fmla="*/ 0 h 208"/>
                <a:gd name="T50" fmla="*/ 236 w 796"/>
                <a:gd name="T51" fmla="*/ 0 h 208"/>
                <a:gd name="T52" fmla="*/ 207 w 796"/>
                <a:gd name="T53" fmla="*/ 0 h 208"/>
                <a:gd name="T54" fmla="*/ 169 w 796"/>
                <a:gd name="T55" fmla="*/ 0 h 208"/>
                <a:gd name="T56" fmla="*/ 127 w 796"/>
                <a:gd name="T57" fmla="*/ 0 h 208"/>
                <a:gd name="T58" fmla="*/ 83 w 796"/>
                <a:gd name="T59" fmla="*/ 0 h 208"/>
                <a:gd name="T60" fmla="*/ 45 w 796"/>
                <a:gd name="T61" fmla="*/ 0 h 208"/>
                <a:gd name="T62" fmla="*/ 16 w 796"/>
                <a:gd name="T63" fmla="*/ 0 h 208"/>
                <a:gd name="T64" fmla="*/ 0 w 796"/>
                <a:gd name="T65" fmla="*/ 0 h 208"/>
                <a:gd name="T66" fmla="*/ 0 w 796"/>
                <a:gd name="T67" fmla="*/ 0 h 208"/>
                <a:gd name="T68" fmla="*/ 796 w 796"/>
                <a:gd name="T6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8" name="Freeform 34"/>
            <p:cNvSpPr/>
            <p:nvPr/>
          </p:nvSpPr>
          <p:spPr bwMode="auto">
            <a:xfrm>
              <a:off x="2394" y="374"/>
              <a:ext cx="398" cy="154"/>
            </a:xfrm>
            <a:custGeom>
              <a:avLst/>
              <a:gdLst>
                <a:gd name="T0" fmla="*/ 6 w 796"/>
                <a:gd name="T1" fmla="*/ 32 h 307"/>
                <a:gd name="T2" fmla="*/ 29 w 796"/>
                <a:gd name="T3" fmla="*/ 32 h 307"/>
                <a:gd name="T4" fmla="*/ 63 w 796"/>
                <a:gd name="T5" fmla="*/ 32 h 307"/>
                <a:gd name="T6" fmla="*/ 105 w 796"/>
                <a:gd name="T7" fmla="*/ 32 h 307"/>
                <a:gd name="T8" fmla="*/ 147 w 796"/>
                <a:gd name="T9" fmla="*/ 32 h 307"/>
                <a:gd name="T10" fmla="*/ 189 w 796"/>
                <a:gd name="T11" fmla="*/ 32 h 307"/>
                <a:gd name="T12" fmla="*/ 223 w 796"/>
                <a:gd name="T13" fmla="*/ 32 h 307"/>
                <a:gd name="T14" fmla="*/ 246 w 796"/>
                <a:gd name="T15" fmla="*/ 32 h 307"/>
                <a:gd name="T16" fmla="*/ 299 w 796"/>
                <a:gd name="T17" fmla="*/ 33 h 307"/>
                <a:gd name="T18" fmla="*/ 390 w 796"/>
                <a:gd name="T19" fmla="*/ 46 h 307"/>
                <a:gd name="T20" fmla="*/ 473 w 796"/>
                <a:gd name="T21" fmla="*/ 69 h 307"/>
                <a:gd name="T22" fmla="*/ 551 w 796"/>
                <a:gd name="T23" fmla="*/ 101 h 307"/>
                <a:gd name="T24" fmla="*/ 620 w 796"/>
                <a:gd name="T25" fmla="*/ 140 h 307"/>
                <a:gd name="T26" fmla="*/ 681 w 796"/>
                <a:gd name="T27" fmla="*/ 185 h 307"/>
                <a:gd name="T28" fmla="*/ 734 w 796"/>
                <a:gd name="T29" fmla="*/ 233 h 307"/>
                <a:gd name="T30" fmla="*/ 778 w 796"/>
                <a:gd name="T31" fmla="*/ 283 h 307"/>
                <a:gd name="T32" fmla="*/ 796 w 796"/>
                <a:gd name="T33" fmla="*/ 255 h 307"/>
                <a:gd name="T34" fmla="*/ 757 w 796"/>
                <a:gd name="T35" fmla="*/ 208 h 307"/>
                <a:gd name="T36" fmla="*/ 708 w 796"/>
                <a:gd name="T37" fmla="*/ 161 h 307"/>
                <a:gd name="T38" fmla="*/ 652 w 796"/>
                <a:gd name="T39" fmla="*/ 118 h 307"/>
                <a:gd name="T40" fmla="*/ 586 w 796"/>
                <a:gd name="T41" fmla="*/ 79 h 307"/>
                <a:gd name="T42" fmla="*/ 514 w 796"/>
                <a:gd name="T43" fmla="*/ 47 h 307"/>
                <a:gd name="T44" fmla="*/ 433 w 796"/>
                <a:gd name="T45" fmla="*/ 21 h 307"/>
                <a:gd name="T46" fmla="*/ 346 w 796"/>
                <a:gd name="T47" fmla="*/ 5 h 307"/>
                <a:gd name="T48" fmla="*/ 252 w 796"/>
                <a:gd name="T49" fmla="*/ 0 h 307"/>
                <a:gd name="T50" fmla="*/ 236 w 796"/>
                <a:gd name="T51" fmla="*/ 0 h 307"/>
                <a:gd name="T52" fmla="*/ 207 w 796"/>
                <a:gd name="T53" fmla="*/ 0 h 307"/>
                <a:gd name="T54" fmla="*/ 169 w 796"/>
                <a:gd name="T55" fmla="*/ 0 h 307"/>
                <a:gd name="T56" fmla="*/ 127 w 796"/>
                <a:gd name="T57" fmla="*/ 0 h 307"/>
                <a:gd name="T58" fmla="*/ 83 w 796"/>
                <a:gd name="T59" fmla="*/ 0 h 307"/>
                <a:gd name="T60" fmla="*/ 45 w 796"/>
                <a:gd name="T61" fmla="*/ 0 h 307"/>
                <a:gd name="T62" fmla="*/ 16 w 796"/>
                <a:gd name="T63" fmla="*/ 0 h 307"/>
                <a:gd name="T64" fmla="*/ 0 w 796"/>
                <a:gd name="T65" fmla="*/ 0 h 307"/>
                <a:gd name="T66" fmla="*/ 0 w 796"/>
                <a:gd name="T67" fmla="*/ 0 h 307"/>
                <a:gd name="T68" fmla="*/ 796 w 796"/>
                <a:gd name="T69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9" name="Freeform 35"/>
            <p:cNvSpPr/>
            <p:nvPr/>
          </p:nvSpPr>
          <p:spPr bwMode="auto">
            <a:xfrm>
              <a:off x="1790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0" name="Freeform 36"/>
            <p:cNvSpPr/>
            <p:nvPr/>
          </p:nvSpPr>
          <p:spPr bwMode="auto">
            <a:xfrm>
              <a:off x="1826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1" name="Freeform 37"/>
            <p:cNvSpPr/>
            <p:nvPr/>
          </p:nvSpPr>
          <p:spPr bwMode="auto">
            <a:xfrm>
              <a:off x="1864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2" name="Rectangle 38"/>
            <p:cNvSpPr>
              <a:spLocks noChangeArrowheads="1"/>
            </p:cNvSpPr>
            <p:nvPr/>
          </p:nvSpPr>
          <p:spPr bwMode="auto">
            <a:xfrm>
              <a:off x="1790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3" name="Rectangle 39"/>
            <p:cNvSpPr>
              <a:spLocks noChangeArrowheads="1"/>
            </p:cNvSpPr>
            <p:nvPr/>
          </p:nvSpPr>
          <p:spPr bwMode="auto">
            <a:xfrm>
              <a:off x="1790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4" name="Freeform 40"/>
            <p:cNvSpPr/>
            <p:nvPr/>
          </p:nvSpPr>
          <p:spPr bwMode="auto">
            <a:xfrm>
              <a:off x="1896" y="275"/>
              <a:ext cx="24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5" name="Freeform 41"/>
            <p:cNvSpPr/>
            <p:nvPr/>
          </p:nvSpPr>
          <p:spPr bwMode="auto">
            <a:xfrm>
              <a:off x="193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6" name="Freeform 42"/>
            <p:cNvSpPr/>
            <p:nvPr/>
          </p:nvSpPr>
          <p:spPr bwMode="auto">
            <a:xfrm>
              <a:off x="197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7" name="Rectangle 43"/>
            <p:cNvSpPr>
              <a:spLocks noChangeArrowheads="1"/>
            </p:cNvSpPr>
            <p:nvPr/>
          </p:nvSpPr>
          <p:spPr bwMode="auto">
            <a:xfrm>
              <a:off x="1896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8" name="Rectangle 44"/>
            <p:cNvSpPr>
              <a:spLocks noChangeArrowheads="1"/>
            </p:cNvSpPr>
            <p:nvPr/>
          </p:nvSpPr>
          <p:spPr bwMode="auto">
            <a:xfrm>
              <a:off x="1896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9" name="Freeform 45"/>
            <p:cNvSpPr/>
            <p:nvPr/>
          </p:nvSpPr>
          <p:spPr bwMode="auto">
            <a:xfrm>
              <a:off x="2002" y="275"/>
              <a:ext cx="24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0" name="Freeform 46"/>
            <p:cNvSpPr/>
            <p:nvPr/>
          </p:nvSpPr>
          <p:spPr bwMode="auto">
            <a:xfrm>
              <a:off x="2037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1" name="Freeform 47"/>
            <p:cNvSpPr/>
            <p:nvPr/>
          </p:nvSpPr>
          <p:spPr bwMode="auto">
            <a:xfrm>
              <a:off x="207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2" name="Rectangle 48"/>
            <p:cNvSpPr>
              <a:spLocks noChangeArrowheads="1"/>
            </p:cNvSpPr>
            <p:nvPr/>
          </p:nvSpPr>
          <p:spPr bwMode="auto">
            <a:xfrm>
              <a:off x="2002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3" name="Rectangle 49"/>
            <p:cNvSpPr>
              <a:spLocks noChangeArrowheads="1"/>
            </p:cNvSpPr>
            <p:nvPr/>
          </p:nvSpPr>
          <p:spPr bwMode="auto">
            <a:xfrm>
              <a:off x="2002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4" name="Freeform 50"/>
            <p:cNvSpPr/>
            <p:nvPr/>
          </p:nvSpPr>
          <p:spPr bwMode="auto">
            <a:xfrm>
              <a:off x="2107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5" name="Freeform 51"/>
            <p:cNvSpPr/>
            <p:nvPr/>
          </p:nvSpPr>
          <p:spPr bwMode="auto">
            <a:xfrm>
              <a:off x="21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6" name="Freeform 52"/>
            <p:cNvSpPr/>
            <p:nvPr/>
          </p:nvSpPr>
          <p:spPr bwMode="auto">
            <a:xfrm>
              <a:off x="218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7" name="Rectangle 53"/>
            <p:cNvSpPr>
              <a:spLocks noChangeArrowheads="1"/>
            </p:cNvSpPr>
            <p:nvPr/>
          </p:nvSpPr>
          <p:spPr bwMode="auto">
            <a:xfrm>
              <a:off x="2107" y="31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8" name="Rectangle 54"/>
            <p:cNvSpPr>
              <a:spLocks noChangeArrowheads="1"/>
            </p:cNvSpPr>
            <p:nvPr/>
          </p:nvSpPr>
          <p:spPr bwMode="auto">
            <a:xfrm>
              <a:off x="2107" y="374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9" name="Freeform 55"/>
            <p:cNvSpPr/>
            <p:nvPr/>
          </p:nvSpPr>
          <p:spPr bwMode="auto">
            <a:xfrm>
              <a:off x="2213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0" name="Freeform 56"/>
            <p:cNvSpPr/>
            <p:nvPr/>
          </p:nvSpPr>
          <p:spPr bwMode="auto">
            <a:xfrm>
              <a:off x="224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1" name="Freeform 57"/>
            <p:cNvSpPr/>
            <p:nvPr/>
          </p:nvSpPr>
          <p:spPr bwMode="auto">
            <a:xfrm>
              <a:off x="2287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2" name="Rectangle 58"/>
            <p:cNvSpPr>
              <a:spLocks noChangeArrowheads="1"/>
            </p:cNvSpPr>
            <p:nvPr/>
          </p:nvSpPr>
          <p:spPr bwMode="auto">
            <a:xfrm>
              <a:off x="2213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3" name="Rectangle 59"/>
            <p:cNvSpPr>
              <a:spLocks noChangeArrowheads="1"/>
            </p:cNvSpPr>
            <p:nvPr/>
          </p:nvSpPr>
          <p:spPr bwMode="auto">
            <a:xfrm>
              <a:off x="2213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4" name="Freeform 60"/>
            <p:cNvSpPr/>
            <p:nvPr/>
          </p:nvSpPr>
          <p:spPr bwMode="auto">
            <a:xfrm>
              <a:off x="2319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5" name="Freeform 61"/>
            <p:cNvSpPr/>
            <p:nvPr/>
          </p:nvSpPr>
          <p:spPr bwMode="auto">
            <a:xfrm>
              <a:off x="235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6" name="Freeform 62"/>
            <p:cNvSpPr/>
            <p:nvPr/>
          </p:nvSpPr>
          <p:spPr bwMode="auto">
            <a:xfrm>
              <a:off x="239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7" name="Rectangle 63"/>
            <p:cNvSpPr>
              <a:spLocks noChangeArrowheads="1"/>
            </p:cNvSpPr>
            <p:nvPr/>
          </p:nvSpPr>
          <p:spPr bwMode="auto">
            <a:xfrm>
              <a:off x="2319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8" name="Rectangle 64"/>
            <p:cNvSpPr>
              <a:spLocks noChangeArrowheads="1"/>
            </p:cNvSpPr>
            <p:nvPr/>
          </p:nvSpPr>
          <p:spPr bwMode="auto">
            <a:xfrm>
              <a:off x="2319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9" name="Freeform 65"/>
            <p:cNvSpPr/>
            <p:nvPr/>
          </p:nvSpPr>
          <p:spPr bwMode="auto">
            <a:xfrm>
              <a:off x="2424" y="65"/>
              <a:ext cx="304" cy="420"/>
            </a:xfrm>
            <a:custGeom>
              <a:avLst/>
              <a:gdLst>
                <a:gd name="T0" fmla="*/ 52 w 607"/>
                <a:gd name="T1" fmla="*/ 391 h 841"/>
                <a:gd name="T2" fmla="*/ 138 w 607"/>
                <a:gd name="T3" fmla="*/ 429 h 841"/>
                <a:gd name="T4" fmla="*/ 219 w 607"/>
                <a:gd name="T5" fmla="*/ 537 h 841"/>
                <a:gd name="T6" fmla="*/ 264 w 607"/>
                <a:gd name="T7" fmla="*/ 761 h 841"/>
                <a:gd name="T8" fmla="*/ 301 w 607"/>
                <a:gd name="T9" fmla="*/ 787 h 841"/>
                <a:gd name="T10" fmla="*/ 310 w 607"/>
                <a:gd name="T11" fmla="*/ 651 h 841"/>
                <a:gd name="T12" fmla="*/ 364 w 607"/>
                <a:gd name="T13" fmla="*/ 504 h 841"/>
                <a:gd name="T14" fmla="*/ 499 w 607"/>
                <a:gd name="T15" fmla="*/ 376 h 841"/>
                <a:gd name="T16" fmla="*/ 584 w 607"/>
                <a:gd name="T17" fmla="*/ 336 h 841"/>
                <a:gd name="T18" fmla="*/ 517 w 607"/>
                <a:gd name="T19" fmla="*/ 359 h 841"/>
                <a:gd name="T20" fmla="*/ 434 w 607"/>
                <a:gd name="T21" fmla="*/ 408 h 841"/>
                <a:gd name="T22" fmla="*/ 355 w 607"/>
                <a:gd name="T23" fmla="*/ 498 h 841"/>
                <a:gd name="T24" fmla="*/ 326 w 607"/>
                <a:gd name="T25" fmla="*/ 533 h 841"/>
                <a:gd name="T26" fmla="*/ 341 w 607"/>
                <a:gd name="T27" fmla="*/ 437 h 841"/>
                <a:gd name="T28" fmla="*/ 379 w 607"/>
                <a:gd name="T29" fmla="*/ 306 h 841"/>
                <a:gd name="T30" fmla="*/ 454 w 607"/>
                <a:gd name="T31" fmla="*/ 160 h 841"/>
                <a:gd name="T32" fmla="*/ 467 w 607"/>
                <a:gd name="T33" fmla="*/ 131 h 841"/>
                <a:gd name="T34" fmla="*/ 411 w 607"/>
                <a:gd name="T35" fmla="*/ 216 h 841"/>
                <a:gd name="T36" fmla="*/ 396 w 607"/>
                <a:gd name="T37" fmla="*/ 208 h 841"/>
                <a:gd name="T38" fmla="*/ 420 w 607"/>
                <a:gd name="T39" fmla="*/ 82 h 841"/>
                <a:gd name="T40" fmla="*/ 419 w 607"/>
                <a:gd name="T41" fmla="*/ 73 h 841"/>
                <a:gd name="T42" fmla="*/ 389 w 607"/>
                <a:gd name="T43" fmla="*/ 192 h 841"/>
                <a:gd name="T44" fmla="*/ 362 w 607"/>
                <a:gd name="T45" fmla="*/ 315 h 841"/>
                <a:gd name="T46" fmla="*/ 300 w 607"/>
                <a:gd name="T47" fmla="*/ 529 h 841"/>
                <a:gd name="T48" fmla="*/ 265 w 607"/>
                <a:gd name="T49" fmla="*/ 581 h 841"/>
                <a:gd name="T50" fmla="*/ 242 w 607"/>
                <a:gd name="T51" fmla="*/ 386 h 841"/>
                <a:gd name="T52" fmla="*/ 276 w 607"/>
                <a:gd name="T53" fmla="*/ 168 h 841"/>
                <a:gd name="T54" fmla="*/ 318 w 607"/>
                <a:gd name="T55" fmla="*/ 34 h 841"/>
                <a:gd name="T56" fmla="*/ 313 w 607"/>
                <a:gd name="T57" fmla="*/ 39 h 841"/>
                <a:gd name="T58" fmla="*/ 257 w 607"/>
                <a:gd name="T59" fmla="*/ 200 h 841"/>
                <a:gd name="T60" fmla="*/ 218 w 607"/>
                <a:gd name="T61" fmla="*/ 234 h 841"/>
                <a:gd name="T62" fmla="*/ 150 w 607"/>
                <a:gd name="T63" fmla="*/ 116 h 841"/>
                <a:gd name="T64" fmla="*/ 145 w 607"/>
                <a:gd name="T65" fmla="*/ 116 h 841"/>
                <a:gd name="T66" fmla="*/ 217 w 607"/>
                <a:gd name="T67" fmla="*/ 261 h 841"/>
                <a:gd name="T68" fmla="*/ 229 w 607"/>
                <a:gd name="T69" fmla="*/ 363 h 841"/>
                <a:gd name="T70" fmla="*/ 181 w 607"/>
                <a:gd name="T71" fmla="*/ 366 h 841"/>
                <a:gd name="T72" fmla="*/ 107 w 607"/>
                <a:gd name="T73" fmla="*/ 214 h 841"/>
                <a:gd name="T74" fmla="*/ 98 w 607"/>
                <a:gd name="T75" fmla="*/ 171 h 841"/>
                <a:gd name="T76" fmla="*/ 82 w 607"/>
                <a:gd name="T77" fmla="*/ 224 h 841"/>
                <a:gd name="T78" fmla="*/ 45 w 607"/>
                <a:gd name="T79" fmla="*/ 145 h 841"/>
                <a:gd name="T80" fmla="*/ 43 w 607"/>
                <a:gd name="T81" fmla="*/ 148 h 841"/>
                <a:gd name="T82" fmla="*/ 78 w 607"/>
                <a:gd name="T83" fmla="*/ 234 h 841"/>
                <a:gd name="T84" fmla="*/ 127 w 607"/>
                <a:gd name="T85" fmla="*/ 301 h 841"/>
                <a:gd name="T86" fmla="*/ 160 w 607"/>
                <a:gd name="T87" fmla="*/ 361 h 841"/>
                <a:gd name="T88" fmla="*/ 194 w 607"/>
                <a:gd name="T89" fmla="*/ 397 h 841"/>
                <a:gd name="T90" fmla="*/ 227 w 607"/>
                <a:gd name="T91" fmla="*/ 462 h 841"/>
                <a:gd name="T92" fmla="*/ 221 w 607"/>
                <a:gd name="T93" fmla="*/ 502 h 841"/>
                <a:gd name="T94" fmla="*/ 173 w 607"/>
                <a:gd name="T95" fmla="*/ 439 h 841"/>
                <a:gd name="T96" fmla="*/ 134 w 607"/>
                <a:gd name="T97" fmla="*/ 379 h 841"/>
                <a:gd name="T98" fmla="*/ 130 w 607"/>
                <a:gd name="T99" fmla="*/ 387 h 841"/>
                <a:gd name="T100" fmla="*/ 105 w 607"/>
                <a:gd name="T101" fmla="*/ 398 h 841"/>
                <a:gd name="T102" fmla="*/ 30 w 607"/>
                <a:gd name="T103" fmla="*/ 379 h 841"/>
                <a:gd name="T104" fmla="*/ 0 w 607"/>
                <a:gd name="T105" fmla="*/ 0 h 841"/>
                <a:gd name="T106" fmla="*/ 607 w 607"/>
                <a:gd name="T107" fmla="*/ 841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0" name="Freeform 66"/>
            <p:cNvSpPr/>
            <p:nvPr/>
          </p:nvSpPr>
          <p:spPr bwMode="auto">
            <a:xfrm>
              <a:off x="2338" y="0"/>
              <a:ext cx="426" cy="307"/>
            </a:xfrm>
            <a:custGeom>
              <a:avLst/>
              <a:gdLst>
                <a:gd name="T0" fmla="*/ 388 w 854"/>
                <a:gd name="T1" fmla="*/ 94 h 614"/>
                <a:gd name="T2" fmla="*/ 355 w 854"/>
                <a:gd name="T3" fmla="*/ 61 h 614"/>
                <a:gd name="T4" fmla="*/ 339 w 854"/>
                <a:gd name="T5" fmla="*/ 40 h 614"/>
                <a:gd name="T6" fmla="*/ 275 w 854"/>
                <a:gd name="T7" fmla="*/ 50 h 614"/>
                <a:gd name="T8" fmla="*/ 204 w 854"/>
                <a:gd name="T9" fmla="*/ 104 h 614"/>
                <a:gd name="T10" fmla="*/ 145 w 854"/>
                <a:gd name="T11" fmla="*/ 147 h 614"/>
                <a:gd name="T12" fmla="*/ 127 w 854"/>
                <a:gd name="T13" fmla="*/ 207 h 614"/>
                <a:gd name="T14" fmla="*/ 135 w 854"/>
                <a:gd name="T15" fmla="*/ 268 h 614"/>
                <a:gd name="T16" fmla="*/ 198 w 854"/>
                <a:gd name="T17" fmla="*/ 287 h 614"/>
                <a:gd name="T18" fmla="*/ 245 w 854"/>
                <a:gd name="T19" fmla="*/ 248 h 614"/>
                <a:gd name="T20" fmla="*/ 312 w 854"/>
                <a:gd name="T21" fmla="*/ 244 h 614"/>
                <a:gd name="T22" fmla="*/ 350 w 854"/>
                <a:gd name="T23" fmla="*/ 244 h 614"/>
                <a:gd name="T24" fmla="*/ 324 w 854"/>
                <a:gd name="T25" fmla="*/ 310 h 614"/>
                <a:gd name="T26" fmla="*/ 240 w 854"/>
                <a:gd name="T27" fmla="*/ 318 h 614"/>
                <a:gd name="T28" fmla="*/ 172 w 854"/>
                <a:gd name="T29" fmla="*/ 325 h 614"/>
                <a:gd name="T30" fmla="*/ 38 w 854"/>
                <a:gd name="T31" fmla="*/ 345 h 614"/>
                <a:gd name="T32" fmla="*/ 0 w 854"/>
                <a:gd name="T33" fmla="*/ 453 h 614"/>
                <a:gd name="T34" fmla="*/ 38 w 854"/>
                <a:gd name="T35" fmla="*/ 540 h 614"/>
                <a:gd name="T36" fmla="*/ 152 w 854"/>
                <a:gd name="T37" fmla="*/ 547 h 614"/>
                <a:gd name="T38" fmla="*/ 285 w 854"/>
                <a:gd name="T39" fmla="*/ 517 h 614"/>
                <a:gd name="T40" fmla="*/ 364 w 854"/>
                <a:gd name="T41" fmla="*/ 471 h 614"/>
                <a:gd name="T42" fmla="*/ 424 w 854"/>
                <a:gd name="T43" fmla="*/ 489 h 614"/>
                <a:gd name="T44" fmla="*/ 452 w 854"/>
                <a:gd name="T45" fmla="*/ 501 h 614"/>
                <a:gd name="T46" fmla="*/ 502 w 854"/>
                <a:gd name="T47" fmla="*/ 607 h 614"/>
                <a:gd name="T48" fmla="*/ 676 w 854"/>
                <a:gd name="T49" fmla="*/ 597 h 614"/>
                <a:gd name="T50" fmla="*/ 702 w 854"/>
                <a:gd name="T51" fmla="*/ 531 h 614"/>
                <a:gd name="T52" fmla="*/ 615 w 854"/>
                <a:gd name="T53" fmla="*/ 463 h 614"/>
                <a:gd name="T54" fmla="*/ 626 w 854"/>
                <a:gd name="T55" fmla="*/ 456 h 614"/>
                <a:gd name="T56" fmla="*/ 722 w 854"/>
                <a:gd name="T57" fmla="*/ 512 h 614"/>
                <a:gd name="T58" fmla="*/ 803 w 854"/>
                <a:gd name="T59" fmla="*/ 484 h 614"/>
                <a:gd name="T60" fmla="*/ 841 w 854"/>
                <a:gd name="T61" fmla="*/ 408 h 614"/>
                <a:gd name="T62" fmla="*/ 812 w 854"/>
                <a:gd name="T63" fmla="*/ 291 h 614"/>
                <a:gd name="T64" fmla="*/ 722 w 854"/>
                <a:gd name="T65" fmla="*/ 268 h 614"/>
                <a:gd name="T66" fmla="*/ 657 w 854"/>
                <a:gd name="T67" fmla="*/ 316 h 614"/>
                <a:gd name="T68" fmla="*/ 593 w 854"/>
                <a:gd name="T69" fmla="*/ 292 h 614"/>
                <a:gd name="T70" fmla="*/ 508 w 854"/>
                <a:gd name="T71" fmla="*/ 298 h 614"/>
                <a:gd name="T72" fmla="*/ 460 w 854"/>
                <a:gd name="T73" fmla="*/ 346 h 614"/>
                <a:gd name="T74" fmla="*/ 477 w 854"/>
                <a:gd name="T75" fmla="*/ 282 h 614"/>
                <a:gd name="T76" fmla="*/ 527 w 854"/>
                <a:gd name="T77" fmla="*/ 245 h 614"/>
                <a:gd name="T78" fmla="*/ 642 w 854"/>
                <a:gd name="T79" fmla="*/ 224 h 614"/>
                <a:gd name="T80" fmla="*/ 765 w 854"/>
                <a:gd name="T81" fmla="*/ 222 h 614"/>
                <a:gd name="T82" fmla="*/ 753 w 854"/>
                <a:gd name="T83" fmla="*/ 160 h 614"/>
                <a:gd name="T84" fmla="*/ 757 w 854"/>
                <a:gd name="T85" fmla="*/ 127 h 614"/>
                <a:gd name="T86" fmla="*/ 706 w 854"/>
                <a:gd name="T87" fmla="*/ 108 h 614"/>
                <a:gd name="T88" fmla="*/ 601 w 854"/>
                <a:gd name="T89" fmla="*/ 132 h 614"/>
                <a:gd name="T90" fmla="*/ 656 w 854"/>
                <a:gd name="T91" fmla="*/ 47 h 614"/>
                <a:gd name="T92" fmla="*/ 600 w 854"/>
                <a:gd name="T93" fmla="*/ 28 h 614"/>
                <a:gd name="T94" fmla="*/ 537 w 854"/>
                <a:gd name="T95" fmla="*/ 0 h 614"/>
                <a:gd name="T96" fmla="*/ 432 w 854"/>
                <a:gd name="T97" fmla="*/ 28 h 614"/>
                <a:gd name="T98" fmla="*/ 423 w 854"/>
                <a:gd name="T99" fmla="*/ 101 h 614"/>
                <a:gd name="T100" fmla="*/ 406 w 854"/>
                <a:gd name="T101" fmla="*/ 135 h 614"/>
                <a:gd name="T102" fmla="*/ 0 w 854"/>
                <a:gd name="T103" fmla="*/ 0 h 614"/>
                <a:gd name="T104" fmla="*/ 854 w 854"/>
                <a:gd name="T105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1" name="Freeform 67"/>
            <p:cNvSpPr/>
            <p:nvPr/>
          </p:nvSpPr>
          <p:spPr bwMode="auto">
            <a:xfrm>
              <a:off x="559" y="99"/>
              <a:ext cx="1125" cy="308"/>
            </a:xfrm>
            <a:custGeom>
              <a:avLst/>
              <a:gdLst>
                <a:gd name="T0" fmla="*/ 2252 w 2252"/>
                <a:gd name="T1" fmla="*/ 615 h 615"/>
                <a:gd name="T2" fmla="*/ 2248 w 2252"/>
                <a:gd name="T3" fmla="*/ 134 h 615"/>
                <a:gd name="T4" fmla="*/ 2223 w 2252"/>
                <a:gd name="T5" fmla="*/ 109 h 615"/>
                <a:gd name="T6" fmla="*/ 2190 w 2252"/>
                <a:gd name="T7" fmla="*/ 74 h 615"/>
                <a:gd name="T8" fmla="*/ 2165 w 2252"/>
                <a:gd name="T9" fmla="*/ 50 h 615"/>
                <a:gd name="T10" fmla="*/ 2162 w 2252"/>
                <a:gd name="T11" fmla="*/ 42 h 615"/>
                <a:gd name="T12" fmla="*/ 2162 w 2252"/>
                <a:gd name="T13" fmla="*/ 8 h 615"/>
                <a:gd name="T14" fmla="*/ 2132 w 2252"/>
                <a:gd name="T15" fmla="*/ 0 h 615"/>
                <a:gd name="T16" fmla="*/ 1944 w 2252"/>
                <a:gd name="T17" fmla="*/ 33 h 615"/>
                <a:gd name="T18" fmla="*/ 1882 w 2252"/>
                <a:gd name="T19" fmla="*/ 120 h 615"/>
                <a:gd name="T20" fmla="*/ 1772 w 2252"/>
                <a:gd name="T21" fmla="*/ 214 h 615"/>
                <a:gd name="T22" fmla="*/ 1821 w 2252"/>
                <a:gd name="T23" fmla="*/ 132 h 615"/>
                <a:gd name="T24" fmla="*/ 1581 w 2252"/>
                <a:gd name="T25" fmla="*/ 63 h 615"/>
                <a:gd name="T26" fmla="*/ 1542 w 2252"/>
                <a:gd name="T27" fmla="*/ 39 h 615"/>
                <a:gd name="T28" fmla="*/ 1512 w 2252"/>
                <a:gd name="T29" fmla="*/ 63 h 615"/>
                <a:gd name="T30" fmla="*/ 1214 w 2252"/>
                <a:gd name="T31" fmla="*/ 204 h 615"/>
                <a:gd name="T32" fmla="*/ 1196 w 2252"/>
                <a:gd name="T33" fmla="*/ 103 h 615"/>
                <a:gd name="T34" fmla="*/ 1162 w 2252"/>
                <a:gd name="T35" fmla="*/ 55 h 615"/>
                <a:gd name="T36" fmla="*/ 1120 w 2252"/>
                <a:gd name="T37" fmla="*/ 64 h 615"/>
                <a:gd name="T38" fmla="*/ 1082 w 2252"/>
                <a:gd name="T39" fmla="*/ 137 h 615"/>
                <a:gd name="T40" fmla="*/ 909 w 2252"/>
                <a:gd name="T41" fmla="*/ 126 h 615"/>
                <a:gd name="T42" fmla="*/ 728 w 2252"/>
                <a:gd name="T43" fmla="*/ 123 h 615"/>
                <a:gd name="T44" fmla="*/ 566 w 2252"/>
                <a:gd name="T45" fmla="*/ 204 h 615"/>
                <a:gd name="T46" fmla="*/ 537 w 2252"/>
                <a:gd name="T47" fmla="*/ 176 h 615"/>
                <a:gd name="T48" fmla="*/ 529 w 2252"/>
                <a:gd name="T49" fmla="*/ 110 h 615"/>
                <a:gd name="T50" fmla="*/ 514 w 2252"/>
                <a:gd name="T51" fmla="*/ 64 h 615"/>
                <a:gd name="T52" fmla="*/ 496 w 2252"/>
                <a:gd name="T53" fmla="*/ 63 h 615"/>
                <a:gd name="T54" fmla="*/ 481 w 2252"/>
                <a:gd name="T55" fmla="*/ 71 h 615"/>
                <a:gd name="T56" fmla="*/ 466 w 2252"/>
                <a:gd name="T57" fmla="*/ 49 h 615"/>
                <a:gd name="T58" fmla="*/ 446 w 2252"/>
                <a:gd name="T59" fmla="*/ 51 h 615"/>
                <a:gd name="T60" fmla="*/ 430 w 2252"/>
                <a:gd name="T61" fmla="*/ 88 h 615"/>
                <a:gd name="T62" fmla="*/ 415 w 2252"/>
                <a:gd name="T63" fmla="*/ 119 h 615"/>
                <a:gd name="T64" fmla="*/ 399 w 2252"/>
                <a:gd name="T65" fmla="*/ 163 h 615"/>
                <a:gd name="T66" fmla="*/ 363 w 2252"/>
                <a:gd name="T67" fmla="*/ 208 h 615"/>
                <a:gd name="T68" fmla="*/ 317 w 2252"/>
                <a:gd name="T69" fmla="*/ 107 h 615"/>
                <a:gd name="T70" fmla="*/ 128 w 2252"/>
                <a:gd name="T71" fmla="*/ 55 h 615"/>
                <a:gd name="T72" fmla="*/ 74 w 2252"/>
                <a:gd name="T73" fmla="*/ 216 h 615"/>
                <a:gd name="T74" fmla="*/ 0 w 2252"/>
                <a:gd name="T75" fmla="*/ 615 h 615"/>
                <a:gd name="T76" fmla="*/ 0 w 2252"/>
                <a:gd name="T77" fmla="*/ 0 h 615"/>
                <a:gd name="T78" fmla="*/ 2252 w 2252"/>
                <a:gd name="T79" fmla="*/ 6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2" name="Freeform 68"/>
            <p:cNvSpPr/>
            <p:nvPr/>
          </p:nvSpPr>
          <p:spPr bwMode="auto">
            <a:xfrm>
              <a:off x="584" y="88"/>
              <a:ext cx="176" cy="319"/>
            </a:xfrm>
            <a:custGeom>
              <a:avLst/>
              <a:gdLst>
                <a:gd name="T0" fmla="*/ 150 w 351"/>
                <a:gd name="T1" fmla="*/ 4 h 638"/>
                <a:gd name="T2" fmla="*/ 119 w 351"/>
                <a:gd name="T3" fmla="*/ 48 h 638"/>
                <a:gd name="T4" fmla="*/ 95 w 351"/>
                <a:gd name="T5" fmla="*/ 118 h 638"/>
                <a:gd name="T6" fmla="*/ 82 w 351"/>
                <a:gd name="T7" fmla="*/ 186 h 638"/>
                <a:gd name="T8" fmla="*/ 74 w 351"/>
                <a:gd name="T9" fmla="*/ 192 h 638"/>
                <a:gd name="T10" fmla="*/ 65 w 351"/>
                <a:gd name="T11" fmla="*/ 148 h 638"/>
                <a:gd name="T12" fmla="*/ 46 w 351"/>
                <a:gd name="T13" fmla="*/ 188 h 638"/>
                <a:gd name="T14" fmla="*/ 30 w 351"/>
                <a:gd name="T15" fmla="*/ 267 h 638"/>
                <a:gd name="T16" fmla="*/ 31 w 351"/>
                <a:gd name="T17" fmla="*/ 323 h 638"/>
                <a:gd name="T18" fmla="*/ 46 w 351"/>
                <a:gd name="T19" fmla="*/ 359 h 638"/>
                <a:gd name="T20" fmla="*/ 45 w 351"/>
                <a:gd name="T21" fmla="*/ 362 h 638"/>
                <a:gd name="T22" fmla="*/ 28 w 351"/>
                <a:gd name="T23" fmla="*/ 351 h 638"/>
                <a:gd name="T24" fmla="*/ 15 w 351"/>
                <a:gd name="T25" fmla="*/ 341 h 638"/>
                <a:gd name="T26" fmla="*/ 9 w 351"/>
                <a:gd name="T27" fmla="*/ 336 h 638"/>
                <a:gd name="T28" fmla="*/ 5 w 351"/>
                <a:gd name="T29" fmla="*/ 367 h 638"/>
                <a:gd name="T30" fmla="*/ 0 w 351"/>
                <a:gd name="T31" fmla="*/ 453 h 638"/>
                <a:gd name="T32" fmla="*/ 7 w 351"/>
                <a:gd name="T33" fmla="*/ 545 h 638"/>
                <a:gd name="T34" fmla="*/ 37 w 351"/>
                <a:gd name="T35" fmla="*/ 618 h 638"/>
                <a:gd name="T36" fmla="*/ 71 w 351"/>
                <a:gd name="T37" fmla="*/ 638 h 638"/>
                <a:gd name="T38" fmla="*/ 97 w 351"/>
                <a:gd name="T39" fmla="*/ 638 h 638"/>
                <a:gd name="T40" fmla="*/ 133 w 351"/>
                <a:gd name="T41" fmla="*/ 638 h 638"/>
                <a:gd name="T42" fmla="*/ 173 w 351"/>
                <a:gd name="T43" fmla="*/ 638 h 638"/>
                <a:gd name="T44" fmla="*/ 214 w 351"/>
                <a:gd name="T45" fmla="*/ 638 h 638"/>
                <a:gd name="T46" fmla="*/ 252 w 351"/>
                <a:gd name="T47" fmla="*/ 638 h 638"/>
                <a:gd name="T48" fmla="*/ 282 w 351"/>
                <a:gd name="T49" fmla="*/ 638 h 638"/>
                <a:gd name="T50" fmla="*/ 300 w 351"/>
                <a:gd name="T51" fmla="*/ 638 h 638"/>
                <a:gd name="T52" fmla="*/ 315 w 351"/>
                <a:gd name="T53" fmla="*/ 621 h 638"/>
                <a:gd name="T54" fmla="*/ 336 w 351"/>
                <a:gd name="T55" fmla="*/ 562 h 638"/>
                <a:gd name="T56" fmla="*/ 349 w 351"/>
                <a:gd name="T57" fmla="*/ 491 h 638"/>
                <a:gd name="T58" fmla="*/ 350 w 351"/>
                <a:gd name="T59" fmla="*/ 427 h 638"/>
                <a:gd name="T60" fmla="*/ 342 w 351"/>
                <a:gd name="T61" fmla="*/ 416 h 638"/>
                <a:gd name="T62" fmla="*/ 332 w 351"/>
                <a:gd name="T63" fmla="*/ 441 h 638"/>
                <a:gd name="T64" fmla="*/ 319 w 351"/>
                <a:gd name="T65" fmla="*/ 462 h 638"/>
                <a:gd name="T66" fmla="*/ 308 w 351"/>
                <a:gd name="T67" fmla="*/ 476 h 638"/>
                <a:gd name="T68" fmla="*/ 309 w 351"/>
                <a:gd name="T69" fmla="*/ 464 h 638"/>
                <a:gd name="T70" fmla="*/ 323 w 351"/>
                <a:gd name="T71" fmla="*/ 413 h 638"/>
                <a:gd name="T72" fmla="*/ 328 w 351"/>
                <a:gd name="T73" fmla="*/ 341 h 638"/>
                <a:gd name="T74" fmla="*/ 312 w 351"/>
                <a:gd name="T75" fmla="*/ 256 h 638"/>
                <a:gd name="T76" fmla="*/ 293 w 351"/>
                <a:gd name="T77" fmla="*/ 222 h 638"/>
                <a:gd name="T78" fmla="*/ 285 w 351"/>
                <a:gd name="T79" fmla="*/ 246 h 638"/>
                <a:gd name="T80" fmla="*/ 271 w 351"/>
                <a:gd name="T81" fmla="*/ 268 h 638"/>
                <a:gd name="T82" fmla="*/ 260 w 351"/>
                <a:gd name="T83" fmla="*/ 282 h 638"/>
                <a:gd name="T84" fmla="*/ 262 w 351"/>
                <a:gd name="T85" fmla="*/ 267 h 638"/>
                <a:gd name="T86" fmla="*/ 263 w 351"/>
                <a:gd name="T87" fmla="*/ 208 h 638"/>
                <a:gd name="T88" fmla="*/ 257 w 351"/>
                <a:gd name="T89" fmla="*/ 137 h 638"/>
                <a:gd name="T90" fmla="*/ 239 w 351"/>
                <a:gd name="T91" fmla="*/ 72 h 638"/>
                <a:gd name="T92" fmla="*/ 225 w 351"/>
                <a:gd name="T93" fmla="*/ 73 h 638"/>
                <a:gd name="T94" fmla="*/ 214 w 351"/>
                <a:gd name="T95" fmla="*/ 109 h 638"/>
                <a:gd name="T96" fmla="*/ 210 w 351"/>
                <a:gd name="T97" fmla="*/ 99 h 638"/>
                <a:gd name="T98" fmla="*/ 197 w 351"/>
                <a:gd name="T99" fmla="*/ 61 h 638"/>
                <a:gd name="T100" fmla="*/ 181 w 351"/>
                <a:gd name="T101" fmla="*/ 26 h 638"/>
                <a:gd name="T102" fmla="*/ 168 w 351"/>
                <a:gd name="T103" fmla="*/ 3 h 638"/>
                <a:gd name="T104" fmla="*/ 0 w 351"/>
                <a:gd name="T105" fmla="*/ 0 h 638"/>
                <a:gd name="T106" fmla="*/ 351 w 351"/>
                <a:gd name="T107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3" name="Freeform 69"/>
            <p:cNvSpPr/>
            <p:nvPr/>
          </p:nvSpPr>
          <p:spPr bwMode="auto">
            <a:xfrm>
              <a:off x="653" y="183"/>
              <a:ext cx="379" cy="224"/>
            </a:xfrm>
            <a:custGeom>
              <a:avLst/>
              <a:gdLst>
                <a:gd name="T0" fmla="*/ 0 w 758"/>
                <a:gd name="T1" fmla="*/ 228 h 449"/>
                <a:gd name="T2" fmla="*/ 150 w 758"/>
                <a:gd name="T3" fmla="*/ 0 h 449"/>
                <a:gd name="T4" fmla="*/ 299 w 758"/>
                <a:gd name="T5" fmla="*/ 228 h 449"/>
                <a:gd name="T6" fmla="*/ 758 w 758"/>
                <a:gd name="T7" fmla="*/ 228 h 449"/>
                <a:gd name="T8" fmla="*/ 758 w 758"/>
                <a:gd name="T9" fmla="*/ 449 h 449"/>
                <a:gd name="T10" fmla="*/ 0 w 758"/>
                <a:gd name="T11" fmla="*/ 449 h 449"/>
                <a:gd name="T12" fmla="*/ 0 w 758"/>
                <a:gd name="T13" fmla="*/ 228 h 449"/>
                <a:gd name="T14" fmla="*/ 0 w 758"/>
                <a:gd name="T15" fmla="*/ 0 h 449"/>
                <a:gd name="T16" fmla="*/ 758 w 758"/>
                <a:gd name="T17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4" name="Freeform 70"/>
            <p:cNvSpPr/>
            <p:nvPr/>
          </p:nvSpPr>
          <p:spPr bwMode="auto">
            <a:xfrm>
              <a:off x="650" y="164"/>
              <a:ext cx="386" cy="133"/>
            </a:xfrm>
            <a:custGeom>
              <a:avLst/>
              <a:gdLst>
                <a:gd name="T0" fmla="*/ 763 w 770"/>
                <a:gd name="T1" fmla="*/ 264 h 264"/>
                <a:gd name="T2" fmla="*/ 304 w 770"/>
                <a:gd name="T3" fmla="*/ 264 h 264"/>
                <a:gd name="T4" fmla="*/ 155 w 770"/>
                <a:gd name="T5" fmla="*/ 36 h 264"/>
                <a:gd name="T6" fmla="*/ 5 w 770"/>
                <a:gd name="T7" fmla="*/ 264 h 264"/>
                <a:gd name="T8" fmla="*/ 0 w 770"/>
                <a:gd name="T9" fmla="*/ 237 h 264"/>
                <a:gd name="T10" fmla="*/ 155 w 770"/>
                <a:gd name="T11" fmla="*/ 0 h 264"/>
                <a:gd name="T12" fmla="*/ 309 w 770"/>
                <a:gd name="T13" fmla="*/ 237 h 264"/>
                <a:gd name="T14" fmla="*/ 770 w 770"/>
                <a:gd name="T15" fmla="*/ 237 h 264"/>
                <a:gd name="T16" fmla="*/ 763 w 770"/>
                <a:gd name="T17" fmla="*/ 264 h 264"/>
                <a:gd name="T18" fmla="*/ 0 w 770"/>
                <a:gd name="T19" fmla="*/ 0 h 264"/>
                <a:gd name="T20" fmla="*/ 770 w 770"/>
                <a:gd name="T2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5" name="Rectangle 71"/>
            <p:cNvSpPr>
              <a:spLocks noChangeArrowheads="1"/>
            </p:cNvSpPr>
            <p:nvPr/>
          </p:nvSpPr>
          <p:spPr bwMode="auto">
            <a:xfrm>
              <a:off x="664" y="305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6" name="Freeform 72"/>
            <p:cNvSpPr/>
            <p:nvPr/>
          </p:nvSpPr>
          <p:spPr bwMode="auto">
            <a:xfrm>
              <a:off x="728" y="164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54 w 615"/>
                <a:gd name="T3" fmla="*/ 237 h 237"/>
                <a:gd name="T4" fmla="*/ 615 w 615"/>
                <a:gd name="T5" fmla="*/ 237 h 237"/>
                <a:gd name="T6" fmla="*/ 460 w 615"/>
                <a:gd name="T7" fmla="*/ 0 h 237"/>
                <a:gd name="T8" fmla="*/ 0 w 615"/>
                <a:gd name="T9" fmla="*/ 0 h 237"/>
                <a:gd name="T10" fmla="*/ 0 w 615"/>
                <a:gd name="T11" fmla="*/ 0 h 237"/>
                <a:gd name="T12" fmla="*/ 615 w 615"/>
                <a:gd name="T13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7" name="Rectangle 73"/>
            <p:cNvSpPr>
              <a:spLocks noChangeArrowheads="1"/>
            </p:cNvSpPr>
            <p:nvPr/>
          </p:nvSpPr>
          <p:spPr bwMode="auto">
            <a:xfrm>
              <a:off x="673" y="313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8" name="Rectangle 74"/>
            <p:cNvSpPr>
              <a:spLocks noChangeArrowheads="1"/>
            </p:cNvSpPr>
            <p:nvPr/>
          </p:nvSpPr>
          <p:spPr bwMode="auto">
            <a:xfrm>
              <a:off x="558" y="407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9" name="Freeform 75"/>
            <p:cNvSpPr/>
            <p:nvPr/>
          </p:nvSpPr>
          <p:spPr bwMode="auto">
            <a:xfrm>
              <a:off x="1011" y="26"/>
              <a:ext cx="435" cy="205"/>
            </a:xfrm>
            <a:custGeom>
              <a:avLst/>
              <a:gdLst>
                <a:gd name="T0" fmla="*/ 380 w 871"/>
                <a:gd name="T1" fmla="*/ 73 h 409"/>
                <a:gd name="T2" fmla="*/ 871 w 871"/>
                <a:gd name="T3" fmla="*/ 73 h 409"/>
                <a:gd name="T4" fmla="*/ 652 w 871"/>
                <a:gd name="T5" fmla="*/ 409 h 409"/>
                <a:gd name="T6" fmla="*/ 0 w 871"/>
                <a:gd name="T7" fmla="*/ 409 h 409"/>
                <a:gd name="T8" fmla="*/ 220 w 871"/>
                <a:gd name="T9" fmla="*/ 73 h 409"/>
                <a:gd name="T10" fmla="*/ 306 w 871"/>
                <a:gd name="T11" fmla="*/ 73 h 409"/>
                <a:gd name="T12" fmla="*/ 306 w 871"/>
                <a:gd name="T13" fmla="*/ 0 h 409"/>
                <a:gd name="T14" fmla="*/ 380 w 871"/>
                <a:gd name="T15" fmla="*/ 0 h 409"/>
                <a:gd name="T16" fmla="*/ 380 w 871"/>
                <a:gd name="T17" fmla="*/ 73 h 409"/>
                <a:gd name="T18" fmla="*/ 0 w 871"/>
                <a:gd name="T19" fmla="*/ 0 h 409"/>
                <a:gd name="T20" fmla="*/ 871 w 871"/>
                <a:gd name="T21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0" name="Freeform 76"/>
            <p:cNvSpPr/>
            <p:nvPr/>
          </p:nvSpPr>
          <p:spPr bwMode="auto">
            <a:xfrm>
              <a:off x="1015" y="89"/>
              <a:ext cx="537" cy="318"/>
            </a:xfrm>
            <a:custGeom>
              <a:avLst/>
              <a:gdLst>
                <a:gd name="T0" fmla="*/ 1073 w 1073"/>
                <a:gd name="T1" fmla="*/ 323 h 636"/>
                <a:gd name="T2" fmla="*/ 862 w 1073"/>
                <a:gd name="T3" fmla="*/ 0 h 636"/>
                <a:gd name="T4" fmla="*/ 651 w 1073"/>
                <a:gd name="T5" fmla="*/ 323 h 636"/>
                <a:gd name="T6" fmla="*/ 0 w 1073"/>
                <a:gd name="T7" fmla="*/ 323 h 636"/>
                <a:gd name="T8" fmla="*/ 0 w 1073"/>
                <a:gd name="T9" fmla="*/ 636 h 636"/>
                <a:gd name="T10" fmla="*/ 1073 w 1073"/>
                <a:gd name="T11" fmla="*/ 636 h 636"/>
                <a:gd name="T12" fmla="*/ 1073 w 1073"/>
                <a:gd name="T13" fmla="*/ 323 h 636"/>
                <a:gd name="T14" fmla="*/ 0 w 1073"/>
                <a:gd name="T15" fmla="*/ 0 h 636"/>
                <a:gd name="T16" fmla="*/ 1073 w 1073"/>
                <a:gd name="T1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1" name="Rectangle 77"/>
            <p:cNvSpPr>
              <a:spLocks noChangeArrowheads="1"/>
            </p:cNvSpPr>
            <p:nvPr/>
          </p:nvSpPr>
          <p:spPr bwMode="auto">
            <a:xfrm>
              <a:off x="1024" y="262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2" name="Freeform 78"/>
            <p:cNvSpPr/>
            <p:nvPr/>
          </p:nvSpPr>
          <p:spPr bwMode="auto">
            <a:xfrm>
              <a:off x="1463" y="351"/>
              <a:ext cx="174" cy="56"/>
            </a:xfrm>
            <a:custGeom>
              <a:avLst/>
              <a:gdLst>
                <a:gd name="T0" fmla="*/ 303 w 348"/>
                <a:gd name="T1" fmla="*/ 55 h 113"/>
                <a:gd name="T2" fmla="*/ 303 w 348"/>
                <a:gd name="T3" fmla="*/ 0 h 113"/>
                <a:gd name="T4" fmla="*/ 0 w 348"/>
                <a:gd name="T5" fmla="*/ 0 h 113"/>
                <a:gd name="T6" fmla="*/ 0 w 348"/>
                <a:gd name="T7" fmla="*/ 113 h 113"/>
                <a:gd name="T8" fmla="*/ 348 w 348"/>
                <a:gd name="T9" fmla="*/ 113 h 113"/>
                <a:gd name="T10" fmla="*/ 348 w 348"/>
                <a:gd name="T11" fmla="*/ 55 h 113"/>
                <a:gd name="T12" fmla="*/ 303 w 348"/>
                <a:gd name="T13" fmla="*/ 55 h 113"/>
                <a:gd name="T14" fmla="*/ 0 w 348"/>
                <a:gd name="T15" fmla="*/ 0 h 113"/>
                <a:gd name="T16" fmla="*/ 348 w 348"/>
                <a:gd name="T1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3" name="Rectangle 79"/>
            <p:cNvSpPr>
              <a:spLocks noChangeArrowheads="1"/>
            </p:cNvSpPr>
            <p:nvPr/>
          </p:nvSpPr>
          <p:spPr bwMode="auto">
            <a:xfrm>
              <a:off x="1463" y="259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4" name="Rectangle 80"/>
            <p:cNvSpPr>
              <a:spLocks noChangeArrowheads="1"/>
            </p:cNvSpPr>
            <p:nvPr/>
          </p:nvSpPr>
          <p:spPr bwMode="auto">
            <a:xfrm>
              <a:off x="1172" y="277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5" name="Rectangle 81"/>
            <p:cNvSpPr>
              <a:spLocks noChangeArrowheads="1"/>
            </p:cNvSpPr>
            <p:nvPr/>
          </p:nvSpPr>
          <p:spPr bwMode="auto">
            <a:xfrm>
              <a:off x="1478" y="269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6" name="Freeform 82"/>
            <p:cNvSpPr/>
            <p:nvPr/>
          </p:nvSpPr>
          <p:spPr bwMode="auto">
            <a:xfrm>
              <a:off x="1011" y="63"/>
              <a:ext cx="545" cy="188"/>
            </a:xfrm>
            <a:custGeom>
              <a:avLst/>
              <a:gdLst>
                <a:gd name="T0" fmla="*/ 9 w 1091"/>
                <a:gd name="T1" fmla="*/ 375 h 375"/>
                <a:gd name="T2" fmla="*/ 660 w 1091"/>
                <a:gd name="T3" fmla="*/ 375 h 375"/>
                <a:gd name="T4" fmla="*/ 871 w 1091"/>
                <a:gd name="T5" fmla="*/ 52 h 375"/>
                <a:gd name="T6" fmla="*/ 1082 w 1091"/>
                <a:gd name="T7" fmla="*/ 375 h 375"/>
                <a:gd name="T8" fmla="*/ 1091 w 1091"/>
                <a:gd name="T9" fmla="*/ 336 h 375"/>
                <a:gd name="T10" fmla="*/ 871 w 1091"/>
                <a:gd name="T11" fmla="*/ 0 h 375"/>
                <a:gd name="T12" fmla="*/ 652 w 1091"/>
                <a:gd name="T13" fmla="*/ 336 h 375"/>
                <a:gd name="T14" fmla="*/ 0 w 1091"/>
                <a:gd name="T15" fmla="*/ 336 h 375"/>
                <a:gd name="T16" fmla="*/ 9 w 1091"/>
                <a:gd name="T17" fmla="*/ 375 h 375"/>
                <a:gd name="T18" fmla="*/ 0 w 1091"/>
                <a:gd name="T19" fmla="*/ 0 h 375"/>
                <a:gd name="T20" fmla="*/ 1091 w 1091"/>
                <a:gd name="T2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7" name="Rectangle 83"/>
            <p:cNvSpPr>
              <a:spLocks noChangeArrowheads="1"/>
            </p:cNvSpPr>
            <p:nvPr/>
          </p:nvSpPr>
          <p:spPr bwMode="auto">
            <a:xfrm>
              <a:off x="1210" y="283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8" name="Rectangle 84"/>
            <p:cNvSpPr>
              <a:spLocks noChangeArrowheads="1"/>
            </p:cNvSpPr>
            <p:nvPr/>
          </p:nvSpPr>
          <p:spPr bwMode="auto">
            <a:xfrm>
              <a:off x="1179" y="283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9" name="Rectangle 85"/>
            <p:cNvSpPr>
              <a:spLocks noChangeArrowheads="1"/>
            </p:cNvSpPr>
            <p:nvPr/>
          </p:nvSpPr>
          <p:spPr bwMode="auto">
            <a:xfrm>
              <a:off x="1276" y="283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80" name="Rectangle 86"/>
            <p:cNvSpPr>
              <a:spLocks noChangeArrowheads="1"/>
            </p:cNvSpPr>
            <p:nvPr/>
          </p:nvSpPr>
          <p:spPr bwMode="auto">
            <a:xfrm>
              <a:off x="1383" y="283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81" name="Rectangle 87"/>
            <p:cNvSpPr>
              <a:spLocks noChangeArrowheads="1"/>
            </p:cNvSpPr>
            <p:nvPr/>
          </p:nvSpPr>
          <p:spPr bwMode="auto">
            <a:xfrm>
              <a:off x="1359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82" name="Rectangle 88"/>
            <p:cNvSpPr>
              <a:spLocks noChangeArrowheads="1"/>
            </p:cNvSpPr>
            <p:nvPr/>
          </p:nvSpPr>
          <p:spPr bwMode="auto">
            <a:xfrm>
              <a:off x="1428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83" name="Freeform 89"/>
            <p:cNvSpPr/>
            <p:nvPr/>
          </p:nvSpPr>
          <p:spPr bwMode="auto">
            <a:xfrm>
              <a:off x="1414" y="159"/>
              <a:ext cx="27" cy="20"/>
            </a:xfrm>
            <a:custGeom>
              <a:avLst/>
              <a:gdLst>
                <a:gd name="T0" fmla="*/ 21 w 55"/>
                <a:gd name="T1" fmla="*/ 0 h 42"/>
                <a:gd name="T2" fmla="*/ 13 w 55"/>
                <a:gd name="T3" fmla="*/ 8 h 42"/>
                <a:gd name="T4" fmla="*/ 7 w 55"/>
                <a:gd name="T5" fmla="*/ 19 h 42"/>
                <a:gd name="T6" fmla="*/ 2 w 55"/>
                <a:gd name="T7" fmla="*/ 30 h 42"/>
                <a:gd name="T8" fmla="*/ 0 w 55"/>
                <a:gd name="T9" fmla="*/ 42 h 42"/>
                <a:gd name="T10" fmla="*/ 55 w 55"/>
                <a:gd name="T11" fmla="*/ 42 h 42"/>
                <a:gd name="T12" fmla="*/ 21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84" name="Freeform 90"/>
            <p:cNvSpPr/>
            <p:nvPr/>
          </p:nvSpPr>
          <p:spPr bwMode="auto">
            <a:xfrm>
              <a:off x="1451" y="159"/>
              <a:ext cx="28" cy="20"/>
            </a:xfrm>
            <a:custGeom>
              <a:avLst/>
              <a:gdLst>
                <a:gd name="T0" fmla="*/ 33 w 55"/>
                <a:gd name="T1" fmla="*/ 0 h 42"/>
                <a:gd name="T2" fmla="*/ 41 w 55"/>
                <a:gd name="T3" fmla="*/ 8 h 42"/>
                <a:gd name="T4" fmla="*/ 48 w 55"/>
                <a:gd name="T5" fmla="*/ 19 h 42"/>
                <a:gd name="T6" fmla="*/ 53 w 55"/>
                <a:gd name="T7" fmla="*/ 30 h 42"/>
                <a:gd name="T8" fmla="*/ 55 w 55"/>
                <a:gd name="T9" fmla="*/ 42 h 42"/>
                <a:gd name="T10" fmla="*/ 0 w 55"/>
                <a:gd name="T11" fmla="*/ 42 h 42"/>
                <a:gd name="T12" fmla="*/ 33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85" name="Freeform 91"/>
            <p:cNvSpPr/>
            <p:nvPr/>
          </p:nvSpPr>
          <p:spPr bwMode="auto">
            <a:xfrm>
              <a:off x="1430" y="148"/>
              <a:ext cx="32" cy="27"/>
            </a:xfrm>
            <a:custGeom>
              <a:avLst/>
              <a:gdLst>
                <a:gd name="T0" fmla="*/ 33 w 66"/>
                <a:gd name="T1" fmla="*/ 53 h 53"/>
                <a:gd name="T2" fmla="*/ 66 w 66"/>
                <a:gd name="T3" fmla="*/ 12 h 53"/>
                <a:gd name="T4" fmla="*/ 59 w 66"/>
                <a:gd name="T5" fmla="*/ 7 h 53"/>
                <a:gd name="T6" fmla="*/ 52 w 66"/>
                <a:gd name="T7" fmla="*/ 4 h 53"/>
                <a:gd name="T8" fmla="*/ 43 w 66"/>
                <a:gd name="T9" fmla="*/ 2 h 53"/>
                <a:gd name="T10" fmla="*/ 34 w 66"/>
                <a:gd name="T11" fmla="*/ 0 h 53"/>
                <a:gd name="T12" fmla="*/ 25 w 66"/>
                <a:gd name="T13" fmla="*/ 2 h 53"/>
                <a:gd name="T14" fmla="*/ 15 w 66"/>
                <a:gd name="T15" fmla="*/ 4 h 53"/>
                <a:gd name="T16" fmla="*/ 7 w 66"/>
                <a:gd name="T17" fmla="*/ 7 h 53"/>
                <a:gd name="T18" fmla="*/ 0 w 66"/>
                <a:gd name="T19" fmla="*/ 12 h 53"/>
                <a:gd name="T20" fmla="*/ 33 w 66"/>
                <a:gd name="T21" fmla="*/ 53 h 53"/>
                <a:gd name="T22" fmla="*/ 0 w 66"/>
                <a:gd name="T23" fmla="*/ 0 h 53"/>
                <a:gd name="T24" fmla="*/ 66 w 66"/>
                <a:gd name="T2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86" name="Freeform 92"/>
            <p:cNvSpPr/>
            <p:nvPr/>
          </p:nvSpPr>
          <p:spPr bwMode="auto">
            <a:xfrm>
              <a:off x="1450" y="172"/>
              <a:ext cx="174" cy="87"/>
            </a:xfrm>
            <a:custGeom>
              <a:avLst/>
              <a:gdLst>
                <a:gd name="T0" fmla="*/ 1 w 348"/>
                <a:gd name="T1" fmla="*/ 136 h 174"/>
                <a:gd name="T2" fmla="*/ 88 w 348"/>
                <a:gd name="T3" fmla="*/ 0 h 174"/>
                <a:gd name="T4" fmla="*/ 122 w 348"/>
                <a:gd name="T5" fmla="*/ 0 h 174"/>
                <a:gd name="T6" fmla="*/ 35 w 348"/>
                <a:gd name="T7" fmla="*/ 136 h 174"/>
                <a:gd name="T8" fmla="*/ 171 w 348"/>
                <a:gd name="T9" fmla="*/ 136 h 174"/>
                <a:gd name="T10" fmla="*/ 259 w 348"/>
                <a:gd name="T11" fmla="*/ 0 h 174"/>
                <a:gd name="T12" fmla="*/ 348 w 348"/>
                <a:gd name="T13" fmla="*/ 136 h 174"/>
                <a:gd name="T14" fmla="*/ 340 w 348"/>
                <a:gd name="T15" fmla="*/ 174 h 174"/>
                <a:gd name="T16" fmla="*/ 259 w 348"/>
                <a:gd name="T17" fmla="*/ 50 h 174"/>
                <a:gd name="T18" fmla="*/ 179 w 348"/>
                <a:gd name="T19" fmla="*/ 174 h 174"/>
                <a:gd name="T20" fmla="*/ 9 w 348"/>
                <a:gd name="T21" fmla="*/ 174 h 174"/>
                <a:gd name="T22" fmla="*/ 0 w 348"/>
                <a:gd name="T23" fmla="*/ 136 h 174"/>
                <a:gd name="T24" fmla="*/ 1 w 348"/>
                <a:gd name="T25" fmla="*/ 136 h 174"/>
                <a:gd name="T26" fmla="*/ 0 w 348"/>
                <a:gd name="T27" fmla="*/ 0 h 174"/>
                <a:gd name="T28" fmla="*/ 348 w 348"/>
                <a:gd name="T2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87" name="Rectangle 93"/>
            <p:cNvSpPr>
              <a:spLocks noChangeArrowheads="1"/>
            </p:cNvSpPr>
            <p:nvPr/>
          </p:nvSpPr>
          <p:spPr bwMode="auto">
            <a:xfrm>
              <a:off x="1564" y="383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88" name="Rectangle 94"/>
            <p:cNvSpPr>
              <a:spLocks noChangeArrowheads="1"/>
            </p:cNvSpPr>
            <p:nvPr/>
          </p:nvSpPr>
          <p:spPr bwMode="auto">
            <a:xfrm>
              <a:off x="1541" y="356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89" name="Freeform 95"/>
            <p:cNvSpPr/>
            <p:nvPr/>
          </p:nvSpPr>
          <p:spPr bwMode="auto">
            <a:xfrm>
              <a:off x="1540" y="198"/>
              <a:ext cx="80" cy="61"/>
            </a:xfrm>
            <a:custGeom>
              <a:avLst/>
              <a:gdLst>
                <a:gd name="T0" fmla="*/ 161 w 161"/>
                <a:gd name="T1" fmla="*/ 124 h 124"/>
                <a:gd name="T2" fmla="*/ 80 w 161"/>
                <a:gd name="T3" fmla="*/ 0 h 124"/>
                <a:gd name="T4" fmla="*/ 0 w 161"/>
                <a:gd name="T5" fmla="*/ 124 h 124"/>
                <a:gd name="T6" fmla="*/ 161 w 161"/>
                <a:gd name="T7" fmla="*/ 124 h 124"/>
                <a:gd name="T8" fmla="*/ 0 w 161"/>
                <a:gd name="T9" fmla="*/ 0 h 124"/>
                <a:gd name="T10" fmla="*/ 161 w 161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0" name="Rectangle 96"/>
            <p:cNvSpPr>
              <a:spLocks noChangeArrowheads="1"/>
            </p:cNvSpPr>
            <p:nvPr/>
          </p:nvSpPr>
          <p:spPr bwMode="auto">
            <a:xfrm>
              <a:off x="1602" y="259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1" name="Freeform 97"/>
            <p:cNvSpPr/>
            <p:nvPr/>
          </p:nvSpPr>
          <p:spPr bwMode="auto">
            <a:xfrm>
              <a:off x="1468" y="172"/>
              <a:ext cx="111" cy="68"/>
            </a:xfrm>
            <a:custGeom>
              <a:avLst/>
              <a:gdLst>
                <a:gd name="T0" fmla="*/ 87 w 224"/>
                <a:gd name="T1" fmla="*/ 0 h 136"/>
                <a:gd name="T2" fmla="*/ 0 w 224"/>
                <a:gd name="T3" fmla="*/ 136 h 136"/>
                <a:gd name="T4" fmla="*/ 136 w 224"/>
                <a:gd name="T5" fmla="*/ 136 h 136"/>
                <a:gd name="T6" fmla="*/ 224 w 224"/>
                <a:gd name="T7" fmla="*/ 0 h 136"/>
                <a:gd name="T8" fmla="*/ 87 w 224"/>
                <a:gd name="T9" fmla="*/ 0 h 136"/>
                <a:gd name="T10" fmla="*/ 0 w 224"/>
                <a:gd name="T11" fmla="*/ 0 h 136"/>
                <a:gd name="T12" fmla="*/ 224 w 224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2" name="Rectangle 98"/>
            <p:cNvSpPr>
              <a:spLocks noChangeArrowheads="1"/>
            </p:cNvSpPr>
            <p:nvPr/>
          </p:nvSpPr>
          <p:spPr bwMode="auto">
            <a:xfrm>
              <a:off x="1537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3" name="Rectangle 99"/>
            <p:cNvSpPr>
              <a:spLocks noChangeArrowheads="1"/>
            </p:cNvSpPr>
            <p:nvPr/>
          </p:nvSpPr>
          <p:spPr bwMode="auto">
            <a:xfrm>
              <a:off x="1463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4" name="Freeform 100"/>
            <p:cNvSpPr/>
            <p:nvPr/>
          </p:nvSpPr>
          <p:spPr bwMode="auto">
            <a:xfrm>
              <a:off x="356" y="407"/>
              <a:ext cx="442" cy="221"/>
            </a:xfrm>
            <a:custGeom>
              <a:avLst/>
              <a:gdLst>
                <a:gd name="T0" fmla="*/ 646 w 882"/>
                <a:gd name="T1" fmla="*/ 4 h 442"/>
                <a:gd name="T2" fmla="*/ 683 w 882"/>
                <a:gd name="T3" fmla="*/ 23 h 442"/>
                <a:gd name="T4" fmla="*/ 706 w 882"/>
                <a:gd name="T5" fmla="*/ 52 h 442"/>
                <a:gd name="T6" fmla="*/ 682 w 882"/>
                <a:gd name="T7" fmla="*/ 80 h 442"/>
                <a:gd name="T8" fmla="*/ 613 w 882"/>
                <a:gd name="T9" fmla="*/ 96 h 442"/>
                <a:gd name="T10" fmla="*/ 555 w 882"/>
                <a:gd name="T11" fmla="*/ 104 h 442"/>
                <a:gd name="T12" fmla="*/ 493 w 882"/>
                <a:gd name="T13" fmla="*/ 111 h 442"/>
                <a:gd name="T14" fmla="*/ 427 w 882"/>
                <a:gd name="T15" fmla="*/ 118 h 442"/>
                <a:gd name="T16" fmla="*/ 361 w 882"/>
                <a:gd name="T17" fmla="*/ 126 h 442"/>
                <a:gd name="T18" fmla="*/ 295 w 882"/>
                <a:gd name="T19" fmla="*/ 135 h 442"/>
                <a:gd name="T20" fmla="*/ 232 w 882"/>
                <a:gd name="T21" fmla="*/ 146 h 442"/>
                <a:gd name="T22" fmla="*/ 172 w 882"/>
                <a:gd name="T23" fmla="*/ 161 h 442"/>
                <a:gd name="T24" fmla="*/ 116 w 882"/>
                <a:gd name="T25" fmla="*/ 181 h 442"/>
                <a:gd name="T26" fmla="*/ 69 w 882"/>
                <a:gd name="T27" fmla="*/ 207 h 442"/>
                <a:gd name="T28" fmla="*/ 32 w 882"/>
                <a:gd name="T29" fmla="*/ 241 h 442"/>
                <a:gd name="T30" fmla="*/ 8 w 882"/>
                <a:gd name="T31" fmla="*/ 278 h 442"/>
                <a:gd name="T32" fmla="*/ 0 w 882"/>
                <a:gd name="T33" fmla="*/ 317 h 442"/>
                <a:gd name="T34" fmla="*/ 10 w 882"/>
                <a:gd name="T35" fmla="*/ 356 h 442"/>
                <a:gd name="T36" fmla="*/ 41 w 882"/>
                <a:gd name="T37" fmla="*/ 393 h 442"/>
                <a:gd name="T38" fmla="*/ 98 w 882"/>
                <a:gd name="T39" fmla="*/ 427 h 442"/>
                <a:gd name="T40" fmla="*/ 151 w 882"/>
                <a:gd name="T41" fmla="*/ 442 h 442"/>
                <a:gd name="T42" fmla="*/ 196 w 882"/>
                <a:gd name="T43" fmla="*/ 442 h 442"/>
                <a:gd name="T44" fmla="*/ 256 w 882"/>
                <a:gd name="T45" fmla="*/ 442 h 442"/>
                <a:gd name="T46" fmla="*/ 323 w 882"/>
                <a:gd name="T47" fmla="*/ 442 h 442"/>
                <a:gd name="T48" fmla="*/ 392 w 882"/>
                <a:gd name="T49" fmla="*/ 442 h 442"/>
                <a:gd name="T50" fmla="*/ 454 w 882"/>
                <a:gd name="T51" fmla="*/ 442 h 442"/>
                <a:gd name="T52" fmla="*/ 502 w 882"/>
                <a:gd name="T53" fmla="*/ 442 h 442"/>
                <a:gd name="T54" fmla="*/ 530 w 882"/>
                <a:gd name="T55" fmla="*/ 442 h 442"/>
                <a:gd name="T56" fmla="*/ 505 w 882"/>
                <a:gd name="T57" fmla="*/ 436 h 442"/>
                <a:gd name="T58" fmla="*/ 437 w 882"/>
                <a:gd name="T59" fmla="*/ 422 h 442"/>
                <a:gd name="T60" fmla="*/ 363 w 882"/>
                <a:gd name="T61" fmla="*/ 404 h 442"/>
                <a:gd name="T62" fmla="*/ 293 w 882"/>
                <a:gd name="T63" fmla="*/ 381 h 442"/>
                <a:gd name="T64" fmla="*/ 234 w 882"/>
                <a:gd name="T65" fmla="*/ 353 h 442"/>
                <a:gd name="T66" fmla="*/ 194 w 882"/>
                <a:gd name="T67" fmla="*/ 321 h 442"/>
                <a:gd name="T68" fmla="*/ 180 w 882"/>
                <a:gd name="T69" fmla="*/ 284 h 442"/>
                <a:gd name="T70" fmla="*/ 202 w 882"/>
                <a:gd name="T71" fmla="*/ 241 h 442"/>
                <a:gd name="T72" fmla="*/ 247 w 882"/>
                <a:gd name="T73" fmla="*/ 207 h 442"/>
                <a:gd name="T74" fmla="*/ 302 w 882"/>
                <a:gd name="T75" fmla="*/ 191 h 442"/>
                <a:gd name="T76" fmla="*/ 373 w 882"/>
                <a:gd name="T77" fmla="*/ 180 h 442"/>
                <a:gd name="T78" fmla="*/ 456 w 882"/>
                <a:gd name="T79" fmla="*/ 170 h 442"/>
                <a:gd name="T80" fmla="*/ 545 w 882"/>
                <a:gd name="T81" fmla="*/ 162 h 442"/>
                <a:gd name="T82" fmla="*/ 631 w 882"/>
                <a:gd name="T83" fmla="*/ 153 h 442"/>
                <a:gd name="T84" fmla="*/ 712 w 882"/>
                <a:gd name="T85" fmla="*/ 142 h 442"/>
                <a:gd name="T86" fmla="*/ 778 w 882"/>
                <a:gd name="T87" fmla="*/ 124 h 442"/>
                <a:gd name="T88" fmla="*/ 843 w 882"/>
                <a:gd name="T89" fmla="*/ 92 h 442"/>
                <a:gd name="T90" fmla="*/ 880 w 882"/>
                <a:gd name="T91" fmla="*/ 53 h 442"/>
                <a:gd name="T92" fmla="*/ 880 w 882"/>
                <a:gd name="T93" fmla="*/ 23 h 442"/>
                <a:gd name="T94" fmla="*/ 866 w 882"/>
                <a:gd name="T95" fmla="*/ 5 h 442"/>
                <a:gd name="T96" fmla="*/ 632 w 882"/>
                <a:gd name="T97" fmla="*/ 0 h 442"/>
                <a:gd name="T98" fmla="*/ 0 w 882"/>
                <a:gd name="T99" fmla="*/ 0 h 442"/>
                <a:gd name="T100" fmla="*/ 882 w 882"/>
                <a:gd name="T101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T98" t="T99" r="T100" b="T101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5" name="Freeform 101"/>
            <p:cNvSpPr/>
            <p:nvPr/>
          </p:nvSpPr>
          <p:spPr bwMode="auto">
            <a:xfrm>
              <a:off x="915" y="306"/>
              <a:ext cx="45" cy="170"/>
            </a:xfrm>
            <a:custGeom>
              <a:avLst/>
              <a:gdLst>
                <a:gd name="T0" fmla="*/ 7 w 91"/>
                <a:gd name="T1" fmla="*/ 338 h 338"/>
                <a:gd name="T2" fmla="*/ 4 w 91"/>
                <a:gd name="T3" fmla="*/ 338 h 338"/>
                <a:gd name="T4" fmla="*/ 0 w 91"/>
                <a:gd name="T5" fmla="*/ 335 h 338"/>
                <a:gd name="T6" fmla="*/ 4 w 91"/>
                <a:gd name="T7" fmla="*/ 145 h 338"/>
                <a:gd name="T8" fmla="*/ 5 w 91"/>
                <a:gd name="T9" fmla="*/ 7 h 338"/>
                <a:gd name="T10" fmla="*/ 3 w 91"/>
                <a:gd name="T11" fmla="*/ 4 h 338"/>
                <a:gd name="T12" fmla="*/ 3 w 91"/>
                <a:gd name="T13" fmla="*/ 2 h 338"/>
                <a:gd name="T14" fmla="*/ 59 w 91"/>
                <a:gd name="T15" fmla="*/ 0 h 338"/>
                <a:gd name="T16" fmla="*/ 66 w 91"/>
                <a:gd name="T17" fmla="*/ 7 h 338"/>
                <a:gd name="T18" fmla="*/ 67 w 91"/>
                <a:gd name="T19" fmla="*/ 10 h 338"/>
                <a:gd name="T20" fmla="*/ 65 w 91"/>
                <a:gd name="T21" fmla="*/ 10 h 338"/>
                <a:gd name="T22" fmla="*/ 91 w 91"/>
                <a:gd name="T23" fmla="*/ 335 h 338"/>
                <a:gd name="T24" fmla="*/ 87 w 91"/>
                <a:gd name="T25" fmla="*/ 335 h 338"/>
                <a:gd name="T26" fmla="*/ 82 w 91"/>
                <a:gd name="T27" fmla="*/ 332 h 338"/>
                <a:gd name="T28" fmla="*/ 58 w 91"/>
                <a:gd name="T29" fmla="*/ 11 h 338"/>
                <a:gd name="T30" fmla="*/ 15 w 91"/>
                <a:gd name="T31" fmla="*/ 13 h 338"/>
                <a:gd name="T32" fmla="*/ 7 w 91"/>
                <a:gd name="T33" fmla="*/ 338 h 338"/>
                <a:gd name="T34" fmla="*/ 0 w 91"/>
                <a:gd name="T35" fmla="*/ 0 h 338"/>
                <a:gd name="T36" fmla="*/ 91 w 91"/>
                <a:gd name="T3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6" name="Freeform 102"/>
            <p:cNvSpPr/>
            <p:nvPr/>
          </p:nvSpPr>
          <p:spPr bwMode="auto">
            <a:xfrm>
              <a:off x="920" y="320"/>
              <a:ext cx="26" cy="5"/>
            </a:xfrm>
            <a:custGeom>
              <a:avLst/>
              <a:gdLst>
                <a:gd name="T0" fmla="*/ 49 w 51"/>
                <a:gd name="T1" fmla="*/ 0 h 10"/>
                <a:gd name="T2" fmla="*/ 1 w 51"/>
                <a:gd name="T3" fmla="*/ 2 h 10"/>
                <a:gd name="T4" fmla="*/ 0 w 51"/>
                <a:gd name="T5" fmla="*/ 10 h 10"/>
                <a:gd name="T6" fmla="*/ 51 w 51"/>
                <a:gd name="T7" fmla="*/ 9 h 10"/>
                <a:gd name="T8" fmla="*/ 49 w 51"/>
                <a:gd name="T9" fmla="*/ 0 h 10"/>
                <a:gd name="T10" fmla="*/ 0 w 51"/>
                <a:gd name="T11" fmla="*/ 0 h 10"/>
                <a:gd name="T12" fmla="*/ 51 w 5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7" name="Freeform 103"/>
            <p:cNvSpPr/>
            <p:nvPr/>
          </p:nvSpPr>
          <p:spPr bwMode="auto">
            <a:xfrm>
              <a:off x="920" y="342"/>
              <a:ext cx="27" cy="4"/>
            </a:xfrm>
            <a:custGeom>
              <a:avLst/>
              <a:gdLst>
                <a:gd name="T0" fmla="*/ 52 w 53"/>
                <a:gd name="T1" fmla="*/ 0 h 9"/>
                <a:gd name="T2" fmla="*/ 1 w 53"/>
                <a:gd name="T3" fmla="*/ 1 h 9"/>
                <a:gd name="T4" fmla="*/ 0 w 53"/>
                <a:gd name="T5" fmla="*/ 9 h 9"/>
                <a:gd name="T6" fmla="*/ 53 w 53"/>
                <a:gd name="T7" fmla="*/ 8 h 9"/>
                <a:gd name="T8" fmla="*/ 52 w 53"/>
                <a:gd name="T9" fmla="*/ 0 h 9"/>
                <a:gd name="T10" fmla="*/ 0 w 53"/>
                <a:gd name="T11" fmla="*/ 0 h 9"/>
                <a:gd name="T12" fmla="*/ 53 w 53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8" name="Freeform 104"/>
            <p:cNvSpPr/>
            <p:nvPr/>
          </p:nvSpPr>
          <p:spPr bwMode="auto">
            <a:xfrm>
              <a:off x="920" y="336"/>
              <a:ext cx="27" cy="3"/>
            </a:xfrm>
            <a:custGeom>
              <a:avLst/>
              <a:gdLst>
                <a:gd name="T0" fmla="*/ 52 w 53"/>
                <a:gd name="T1" fmla="*/ 0 h 4"/>
                <a:gd name="T2" fmla="*/ 1 w 53"/>
                <a:gd name="T3" fmla="*/ 1 h 4"/>
                <a:gd name="T4" fmla="*/ 0 w 53"/>
                <a:gd name="T5" fmla="*/ 4 h 4"/>
                <a:gd name="T6" fmla="*/ 53 w 53"/>
                <a:gd name="T7" fmla="*/ 3 h 4"/>
                <a:gd name="T8" fmla="*/ 52 w 53"/>
                <a:gd name="T9" fmla="*/ 0 h 4"/>
                <a:gd name="T10" fmla="*/ 0 w 53"/>
                <a:gd name="T11" fmla="*/ 0 h 4"/>
                <a:gd name="T12" fmla="*/ 53 w 53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9" name="Freeform 105"/>
            <p:cNvSpPr/>
            <p:nvPr/>
          </p:nvSpPr>
          <p:spPr bwMode="auto">
            <a:xfrm>
              <a:off x="920" y="366"/>
              <a:ext cx="29" cy="5"/>
            </a:xfrm>
            <a:custGeom>
              <a:avLst/>
              <a:gdLst>
                <a:gd name="T0" fmla="*/ 57 w 58"/>
                <a:gd name="T1" fmla="*/ 0 h 10"/>
                <a:gd name="T2" fmla="*/ 1 w 58"/>
                <a:gd name="T3" fmla="*/ 2 h 10"/>
                <a:gd name="T4" fmla="*/ 0 w 58"/>
                <a:gd name="T5" fmla="*/ 10 h 10"/>
                <a:gd name="T6" fmla="*/ 58 w 58"/>
                <a:gd name="T7" fmla="*/ 8 h 10"/>
                <a:gd name="T8" fmla="*/ 57 w 58"/>
                <a:gd name="T9" fmla="*/ 0 h 10"/>
                <a:gd name="T10" fmla="*/ 0 w 58"/>
                <a:gd name="T11" fmla="*/ 0 h 10"/>
                <a:gd name="T12" fmla="*/ 58 w 58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700" name="Freeform 106"/>
            <p:cNvSpPr/>
            <p:nvPr/>
          </p:nvSpPr>
          <p:spPr bwMode="auto">
            <a:xfrm>
              <a:off x="920" y="361"/>
              <a:ext cx="29" cy="3"/>
            </a:xfrm>
            <a:custGeom>
              <a:avLst/>
              <a:gdLst>
                <a:gd name="T0" fmla="*/ 57 w 57"/>
                <a:gd name="T1" fmla="*/ 0 h 6"/>
                <a:gd name="T2" fmla="*/ 1 w 57"/>
                <a:gd name="T3" fmla="*/ 2 h 6"/>
                <a:gd name="T4" fmla="*/ 0 w 57"/>
                <a:gd name="T5" fmla="*/ 6 h 6"/>
                <a:gd name="T6" fmla="*/ 57 w 57"/>
                <a:gd name="T7" fmla="*/ 4 h 6"/>
                <a:gd name="T8" fmla="*/ 57 w 57"/>
                <a:gd name="T9" fmla="*/ 0 h 6"/>
                <a:gd name="T10" fmla="*/ 0 w 57"/>
                <a:gd name="T11" fmla="*/ 0 h 6"/>
                <a:gd name="T12" fmla="*/ 57 w 5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701" name="Freeform 107"/>
            <p:cNvSpPr/>
            <p:nvPr/>
          </p:nvSpPr>
          <p:spPr bwMode="auto">
            <a:xfrm>
              <a:off x="54" y="67"/>
              <a:ext cx="304" cy="444"/>
            </a:xfrm>
            <a:custGeom>
              <a:avLst/>
              <a:gdLst>
                <a:gd name="T0" fmla="*/ 555 w 607"/>
                <a:gd name="T1" fmla="*/ 391 h 888"/>
                <a:gd name="T2" fmla="*/ 469 w 607"/>
                <a:gd name="T3" fmla="*/ 434 h 888"/>
                <a:gd name="T4" fmla="*/ 390 w 607"/>
                <a:gd name="T5" fmla="*/ 553 h 888"/>
                <a:gd name="T6" fmla="*/ 345 w 607"/>
                <a:gd name="T7" fmla="*/ 800 h 888"/>
                <a:gd name="T8" fmla="*/ 308 w 607"/>
                <a:gd name="T9" fmla="*/ 818 h 888"/>
                <a:gd name="T10" fmla="*/ 299 w 607"/>
                <a:gd name="T11" fmla="*/ 663 h 888"/>
                <a:gd name="T12" fmla="*/ 243 w 607"/>
                <a:gd name="T13" fmla="*/ 506 h 888"/>
                <a:gd name="T14" fmla="*/ 108 w 607"/>
                <a:gd name="T15" fmla="*/ 376 h 888"/>
                <a:gd name="T16" fmla="*/ 23 w 607"/>
                <a:gd name="T17" fmla="*/ 336 h 888"/>
                <a:gd name="T18" fmla="*/ 91 w 607"/>
                <a:gd name="T19" fmla="*/ 359 h 888"/>
                <a:gd name="T20" fmla="*/ 173 w 607"/>
                <a:gd name="T21" fmla="*/ 409 h 888"/>
                <a:gd name="T22" fmla="*/ 254 w 607"/>
                <a:gd name="T23" fmla="*/ 498 h 888"/>
                <a:gd name="T24" fmla="*/ 282 w 607"/>
                <a:gd name="T25" fmla="*/ 534 h 888"/>
                <a:gd name="T26" fmla="*/ 266 w 607"/>
                <a:gd name="T27" fmla="*/ 437 h 888"/>
                <a:gd name="T28" fmla="*/ 229 w 607"/>
                <a:gd name="T29" fmla="*/ 306 h 888"/>
                <a:gd name="T30" fmla="*/ 153 w 607"/>
                <a:gd name="T31" fmla="*/ 160 h 888"/>
                <a:gd name="T32" fmla="*/ 141 w 607"/>
                <a:gd name="T33" fmla="*/ 131 h 888"/>
                <a:gd name="T34" fmla="*/ 196 w 607"/>
                <a:gd name="T35" fmla="*/ 217 h 888"/>
                <a:gd name="T36" fmla="*/ 212 w 607"/>
                <a:gd name="T37" fmla="*/ 208 h 888"/>
                <a:gd name="T38" fmla="*/ 188 w 607"/>
                <a:gd name="T39" fmla="*/ 83 h 888"/>
                <a:gd name="T40" fmla="*/ 189 w 607"/>
                <a:gd name="T41" fmla="*/ 74 h 888"/>
                <a:gd name="T42" fmla="*/ 219 w 607"/>
                <a:gd name="T43" fmla="*/ 192 h 888"/>
                <a:gd name="T44" fmla="*/ 247 w 607"/>
                <a:gd name="T45" fmla="*/ 315 h 888"/>
                <a:gd name="T46" fmla="*/ 309 w 607"/>
                <a:gd name="T47" fmla="*/ 529 h 888"/>
                <a:gd name="T48" fmla="*/ 342 w 607"/>
                <a:gd name="T49" fmla="*/ 581 h 888"/>
                <a:gd name="T50" fmla="*/ 365 w 607"/>
                <a:gd name="T51" fmla="*/ 387 h 888"/>
                <a:gd name="T52" fmla="*/ 332 w 607"/>
                <a:gd name="T53" fmla="*/ 168 h 888"/>
                <a:gd name="T54" fmla="*/ 290 w 607"/>
                <a:gd name="T55" fmla="*/ 35 h 888"/>
                <a:gd name="T56" fmla="*/ 294 w 607"/>
                <a:gd name="T57" fmla="*/ 39 h 888"/>
                <a:gd name="T58" fmla="*/ 350 w 607"/>
                <a:gd name="T59" fmla="*/ 200 h 888"/>
                <a:gd name="T60" fmla="*/ 390 w 607"/>
                <a:gd name="T61" fmla="*/ 236 h 888"/>
                <a:gd name="T62" fmla="*/ 459 w 607"/>
                <a:gd name="T63" fmla="*/ 116 h 888"/>
                <a:gd name="T64" fmla="*/ 462 w 607"/>
                <a:gd name="T65" fmla="*/ 116 h 888"/>
                <a:gd name="T66" fmla="*/ 391 w 607"/>
                <a:gd name="T67" fmla="*/ 261 h 888"/>
                <a:gd name="T68" fmla="*/ 378 w 607"/>
                <a:gd name="T69" fmla="*/ 364 h 888"/>
                <a:gd name="T70" fmla="*/ 428 w 607"/>
                <a:gd name="T71" fmla="*/ 366 h 888"/>
                <a:gd name="T72" fmla="*/ 501 w 607"/>
                <a:gd name="T73" fmla="*/ 214 h 888"/>
                <a:gd name="T74" fmla="*/ 512 w 607"/>
                <a:gd name="T75" fmla="*/ 172 h 888"/>
                <a:gd name="T76" fmla="*/ 525 w 607"/>
                <a:gd name="T77" fmla="*/ 226 h 888"/>
                <a:gd name="T78" fmla="*/ 562 w 607"/>
                <a:gd name="T79" fmla="*/ 145 h 888"/>
                <a:gd name="T80" fmla="*/ 566 w 607"/>
                <a:gd name="T81" fmla="*/ 149 h 888"/>
                <a:gd name="T82" fmla="*/ 529 w 607"/>
                <a:gd name="T83" fmla="*/ 235 h 888"/>
                <a:gd name="T84" fmla="*/ 482 w 607"/>
                <a:gd name="T85" fmla="*/ 302 h 888"/>
                <a:gd name="T86" fmla="*/ 448 w 607"/>
                <a:gd name="T87" fmla="*/ 362 h 888"/>
                <a:gd name="T88" fmla="*/ 415 w 607"/>
                <a:gd name="T89" fmla="*/ 398 h 888"/>
                <a:gd name="T90" fmla="*/ 381 w 607"/>
                <a:gd name="T91" fmla="*/ 464 h 888"/>
                <a:gd name="T92" fmla="*/ 387 w 607"/>
                <a:gd name="T93" fmla="*/ 503 h 888"/>
                <a:gd name="T94" fmla="*/ 434 w 607"/>
                <a:gd name="T95" fmla="*/ 440 h 888"/>
                <a:gd name="T96" fmla="*/ 475 w 607"/>
                <a:gd name="T97" fmla="*/ 380 h 888"/>
                <a:gd name="T98" fmla="*/ 478 w 607"/>
                <a:gd name="T99" fmla="*/ 388 h 888"/>
                <a:gd name="T100" fmla="*/ 502 w 607"/>
                <a:gd name="T101" fmla="*/ 398 h 888"/>
                <a:gd name="T102" fmla="*/ 577 w 607"/>
                <a:gd name="T103" fmla="*/ 380 h 888"/>
                <a:gd name="T104" fmla="*/ 0 w 607"/>
                <a:gd name="T105" fmla="*/ 0 h 888"/>
                <a:gd name="T106" fmla="*/ 607 w 607"/>
                <a:gd name="T107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702" name="Freeform 108"/>
            <p:cNvSpPr/>
            <p:nvPr/>
          </p:nvSpPr>
          <p:spPr bwMode="auto">
            <a:xfrm>
              <a:off x="3" y="6"/>
              <a:ext cx="408" cy="298"/>
            </a:xfrm>
            <a:custGeom>
              <a:avLst/>
              <a:gdLst>
                <a:gd name="T0" fmla="*/ 510 w 814"/>
                <a:gd name="T1" fmla="*/ 51 h 595"/>
                <a:gd name="T2" fmla="*/ 455 w 814"/>
                <a:gd name="T3" fmla="*/ 5 h 595"/>
                <a:gd name="T4" fmla="*/ 371 w 814"/>
                <a:gd name="T5" fmla="*/ 14 h 595"/>
                <a:gd name="T6" fmla="*/ 309 w 814"/>
                <a:gd name="T7" fmla="*/ 73 h 595"/>
                <a:gd name="T8" fmla="*/ 292 w 814"/>
                <a:gd name="T9" fmla="*/ 142 h 595"/>
                <a:gd name="T10" fmla="*/ 302 w 814"/>
                <a:gd name="T11" fmla="*/ 188 h 595"/>
                <a:gd name="T12" fmla="*/ 282 w 814"/>
                <a:gd name="T13" fmla="*/ 195 h 595"/>
                <a:gd name="T14" fmla="*/ 270 w 814"/>
                <a:gd name="T15" fmla="*/ 211 h 595"/>
                <a:gd name="T16" fmla="*/ 261 w 814"/>
                <a:gd name="T17" fmla="*/ 191 h 595"/>
                <a:gd name="T18" fmla="*/ 269 w 814"/>
                <a:gd name="T19" fmla="*/ 167 h 595"/>
                <a:gd name="T20" fmla="*/ 270 w 814"/>
                <a:gd name="T21" fmla="*/ 102 h 595"/>
                <a:gd name="T22" fmla="*/ 197 w 814"/>
                <a:gd name="T23" fmla="*/ 76 h 595"/>
                <a:gd name="T24" fmla="*/ 103 w 814"/>
                <a:gd name="T25" fmla="*/ 160 h 595"/>
                <a:gd name="T26" fmla="*/ 112 w 814"/>
                <a:gd name="T27" fmla="*/ 223 h 595"/>
                <a:gd name="T28" fmla="*/ 167 w 814"/>
                <a:gd name="T29" fmla="*/ 248 h 595"/>
                <a:gd name="T30" fmla="*/ 146 w 814"/>
                <a:gd name="T31" fmla="*/ 301 h 595"/>
                <a:gd name="T32" fmla="*/ 115 w 814"/>
                <a:gd name="T33" fmla="*/ 241 h 595"/>
                <a:gd name="T34" fmla="*/ 53 w 814"/>
                <a:gd name="T35" fmla="*/ 241 h 595"/>
                <a:gd name="T36" fmla="*/ 47 w 814"/>
                <a:gd name="T37" fmla="*/ 336 h 595"/>
                <a:gd name="T38" fmla="*/ 8 w 814"/>
                <a:gd name="T39" fmla="*/ 334 h 595"/>
                <a:gd name="T40" fmla="*/ 11 w 814"/>
                <a:gd name="T41" fmla="*/ 398 h 595"/>
                <a:gd name="T42" fmla="*/ 71 w 814"/>
                <a:gd name="T43" fmla="*/ 465 h 595"/>
                <a:gd name="T44" fmla="*/ 59 w 814"/>
                <a:gd name="T45" fmla="*/ 486 h 595"/>
                <a:gd name="T46" fmla="*/ 61 w 814"/>
                <a:gd name="T47" fmla="*/ 520 h 595"/>
                <a:gd name="T48" fmla="*/ 88 w 814"/>
                <a:gd name="T49" fmla="*/ 557 h 595"/>
                <a:gd name="T50" fmla="*/ 154 w 814"/>
                <a:gd name="T51" fmla="*/ 584 h 595"/>
                <a:gd name="T52" fmla="*/ 268 w 814"/>
                <a:gd name="T53" fmla="*/ 587 h 595"/>
                <a:gd name="T54" fmla="*/ 349 w 814"/>
                <a:gd name="T55" fmla="*/ 567 h 595"/>
                <a:gd name="T56" fmla="*/ 370 w 814"/>
                <a:gd name="T57" fmla="*/ 534 h 595"/>
                <a:gd name="T58" fmla="*/ 375 w 814"/>
                <a:gd name="T59" fmla="*/ 509 h 595"/>
                <a:gd name="T60" fmla="*/ 425 w 814"/>
                <a:gd name="T61" fmla="*/ 503 h 595"/>
                <a:gd name="T62" fmla="*/ 470 w 814"/>
                <a:gd name="T63" fmla="*/ 473 h 595"/>
                <a:gd name="T64" fmla="*/ 476 w 814"/>
                <a:gd name="T65" fmla="*/ 478 h 595"/>
                <a:gd name="T66" fmla="*/ 482 w 814"/>
                <a:gd name="T67" fmla="*/ 500 h 595"/>
                <a:gd name="T68" fmla="*/ 507 w 814"/>
                <a:gd name="T69" fmla="*/ 515 h 595"/>
                <a:gd name="T70" fmla="*/ 492 w 814"/>
                <a:gd name="T71" fmla="*/ 555 h 595"/>
                <a:gd name="T72" fmla="*/ 527 w 814"/>
                <a:gd name="T73" fmla="*/ 586 h 595"/>
                <a:gd name="T74" fmla="*/ 600 w 814"/>
                <a:gd name="T75" fmla="*/ 594 h 595"/>
                <a:gd name="T76" fmla="*/ 691 w 814"/>
                <a:gd name="T77" fmla="*/ 567 h 595"/>
                <a:gd name="T78" fmla="*/ 762 w 814"/>
                <a:gd name="T79" fmla="*/ 516 h 595"/>
                <a:gd name="T80" fmla="*/ 805 w 814"/>
                <a:gd name="T81" fmla="*/ 454 h 595"/>
                <a:gd name="T82" fmla="*/ 811 w 814"/>
                <a:gd name="T83" fmla="*/ 400 h 595"/>
                <a:gd name="T84" fmla="*/ 771 w 814"/>
                <a:gd name="T85" fmla="*/ 366 h 595"/>
                <a:gd name="T86" fmla="*/ 785 w 814"/>
                <a:gd name="T87" fmla="*/ 303 h 595"/>
                <a:gd name="T88" fmla="*/ 754 w 814"/>
                <a:gd name="T89" fmla="*/ 245 h 595"/>
                <a:gd name="T90" fmla="*/ 708 w 814"/>
                <a:gd name="T91" fmla="*/ 243 h 595"/>
                <a:gd name="T92" fmla="*/ 688 w 814"/>
                <a:gd name="T93" fmla="*/ 223 h 595"/>
                <a:gd name="T94" fmla="*/ 659 w 814"/>
                <a:gd name="T95" fmla="*/ 221 h 595"/>
                <a:gd name="T96" fmla="*/ 692 w 814"/>
                <a:gd name="T97" fmla="*/ 192 h 595"/>
                <a:gd name="T98" fmla="*/ 692 w 814"/>
                <a:gd name="T99" fmla="*/ 144 h 595"/>
                <a:gd name="T100" fmla="*/ 638 w 814"/>
                <a:gd name="T101" fmla="*/ 137 h 595"/>
                <a:gd name="T102" fmla="*/ 661 w 814"/>
                <a:gd name="T103" fmla="*/ 106 h 595"/>
                <a:gd name="T104" fmla="*/ 648 w 814"/>
                <a:gd name="T105" fmla="*/ 75 h 595"/>
                <a:gd name="T106" fmla="*/ 612 w 814"/>
                <a:gd name="T107" fmla="*/ 57 h 595"/>
                <a:gd name="T108" fmla="*/ 565 w 814"/>
                <a:gd name="T109" fmla="*/ 64 h 595"/>
                <a:gd name="T110" fmla="*/ 523 w 814"/>
                <a:gd name="T111" fmla="*/ 111 h 595"/>
                <a:gd name="T112" fmla="*/ 0 w 814"/>
                <a:gd name="T113" fmla="*/ 0 h 595"/>
                <a:gd name="T114" fmla="*/ 814 w 814"/>
                <a:gd name="T115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T112" t="T113" r="T114" b="T115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703" name="Freeform 109"/>
            <p:cNvSpPr/>
            <p:nvPr/>
          </p:nvSpPr>
          <p:spPr bwMode="auto">
            <a:xfrm>
              <a:off x="319" y="383"/>
              <a:ext cx="80" cy="93"/>
            </a:xfrm>
            <a:custGeom>
              <a:avLst/>
              <a:gdLst>
                <a:gd name="T0" fmla="*/ 87 w 160"/>
                <a:gd name="T1" fmla="*/ 176 h 185"/>
                <a:gd name="T2" fmla="*/ 76 w 160"/>
                <a:gd name="T3" fmla="*/ 159 h 185"/>
                <a:gd name="T4" fmla="*/ 55 w 160"/>
                <a:gd name="T5" fmla="*/ 144 h 185"/>
                <a:gd name="T6" fmla="*/ 22 w 160"/>
                <a:gd name="T7" fmla="*/ 139 h 185"/>
                <a:gd name="T8" fmla="*/ 5 w 160"/>
                <a:gd name="T9" fmla="*/ 135 h 185"/>
                <a:gd name="T10" fmla="*/ 17 w 160"/>
                <a:gd name="T11" fmla="*/ 120 h 185"/>
                <a:gd name="T12" fmla="*/ 38 w 160"/>
                <a:gd name="T13" fmla="*/ 116 h 185"/>
                <a:gd name="T14" fmla="*/ 65 w 160"/>
                <a:gd name="T15" fmla="*/ 132 h 185"/>
                <a:gd name="T16" fmla="*/ 77 w 160"/>
                <a:gd name="T17" fmla="*/ 141 h 185"/>
                <a:gd name="T18" fmla="*/ 69 w 160"/>
                <a:gd name="T19" fmla="*/ 120 h 185"/>
                <a:gd name="T20" fmla="*/ 52 w 160"/>
                <a:gd name="T21" fmla="*/ 100 h 185"/>
                <a:gd name="T22" fmla="*/ 21 w 160"/>
                <a:gd name="T23" fmla="*/ 91 h 185"/>
                <a:gd name="T24" fmla="*/ 2 w 160"/>
                <a:gd name="T25" fmla="*/ 85 h 185"/>
                <a:gd name="T26" fmla="*/ 19 w 160"/>
                <a:gd name="T27" fmla="*/ 71 h 185"/>
                <a:gd name="T28" fmla="*/ 43 w 160"/>
                <a:gd name="T29" fmla="*/ 71 h 185"/>
                <a:gd name="T30" fmla="*/ 68 w 160"/>
                <a:gd name="T31" fmla="*/ 97 h 185"/>
                <a:gd name="T32" fmla="*/ 76 w 160"/>
                <a:gd name="T33" fmla="*/ 108 h 185"/>
                <a:gd name="T34" fmla="*/ 67 w 160"/>
                <a:gd name="T35" fmla="*/ 75 h 185"/>
                <a:gd name="T36" fmla="*/ 51 w 160"/>
                <a:gd name="T37" fmla="*/ 45 h 185"/>
                <a:gd name="T38" fmla="*/ 24 w 160"/>
                <a:gd name="T39" fmla="*/ 25 h 185"/>
                <a:gd name="T40" fmla="*/ 15 w 160"/>
                <a:gd name="T41" fmla="*/ 16 h 185"/>
                <a:gd name="T42" fmla="*/ 34 w 160"/>
                <a:gd name="T43" fmla="*/ 13 h 185"/>
                <a:gd name="T44" fmla="*/ 54 w 160"/>
                <a:gd name="T45" fmla="*/ 25 h 185"/>
                <a:gd name="T46" fmla="*/ 75 w 160"/>
                <a:gd name="T47" fmla="*/ 61 h 185"/>
                <a:gd name="T48" fmla="*/ 84 w 160"/>
                <a:gd name="T49" fmla="*/ 67 h 185"/>
                <a:gd name="T50" fmla="*/ 73 w 160"/>
                <a:gd name="T51" fmla="*/ 18 h 185"/>
                <a:gd name="T52" fmla="*/ 72 w 160"/>
                <a:gd name="T53" fmla="*/ 3 h 185"/>
                <a:gd name="T54" fmla="*/ 90 w 160"/>
                <a:gd name="T55" fmla="*/ 21 h 185"/>
                <a:gd name="T56" fmla="*/ 100 w 160"/>
                <a:gd name="T57" fmla="*/ 48 h 185"/>
                <a:gd name="T58" fmla="*/ 103 w 160"/>
                <a:gd name="T59" fmla="*/ 83 h 185"/>
                <a:gd name="T60" fmla="*/ 103 w 160"/>
                <a:gd name="T61" fmla="*/ 90 h 185"/>
                <a:gd name="T62" fmla="*/ 112 w 160"/>
                <a:gd name="T63" fmla="*/ 64 h 185"/>
                <a:gd name="T64" fmla="*/ 127 w 160"/>
                <a:gd name="T65" fmla="*/ 47 h 185"/>
                <a:gd name="T66" fmla="*/ 148 w 160"/>
                <a:gd name="T67" fmla="*/ 42 h 185"/>
                <a:gd name="T68" fmla="*/ 150 w 160"/>
                <a:gd name="T69" fmla="*/ 53 h 185"/>
                <a:gd name="T70" fmla="*/ 128 w 160"/>
                <a:gd name="T71" fmla="*/ 70 h 185"/>
                <a:gd name="T72" fmla="*/ 111 w 160"/>
                <a:gd name="T73" fmla="*/ 95 h 185"/>
                <a:gd name="T74" fmla="*/ 99 w 160"/>
                <a:gd name="T75" fmla="*/ 129 h 185"/>
                <a:gd name="T76" fmla="*/ 99 w 160"/>
                <a:gd name="T77" fmla="*/ 139 h 185"/>
                <a:gd name="T78" fmla="*/ 111 w 160"/>
                <a:gd name="T79" fmla="*/ 116 h 185"/>
                <a:gd name="T80" fmla="*/ 128 w 160"/>
                <a:gd name="T81" fmla="*/ 98 h 185"/>
                <a:gd name="T82" fmla="*/ 148 w 160"/>
                <a:gd name="T83" fmla="*/ 94 h 185"/>
                <a:gd name="T84" fmla="*/ 151 w 160"/>
                <a:gd name="T85" fmla="*/ 102 h 185"/>
                <a:gd name="T86" fmla="*/ 134 w 160"/>
                <a:gd name="T87" fmla="*/ 115 h 185"/>
                <a:gd name="T88" fmla="*/ 116 w 160"/>
                <a:gd name="T89" fmla="*/ 137 h 185"/>
                <a:gd name="T90" fmla="*/ 106 w 160"/>
                <a:gd name="T91" fmla="*/ 168 h 185"/>
                <a:gd name="T92" fmla="*/ 88 w 160"/>
                <a:gd name="T93" fmla="*/ 183 h 185"/>
                <a:gd name="T94" fmla="*/ 0 w 160"/>
                <a:gd name="T95" fmla="*/ 0 h 185"/>
                <a:gd name="T96" fmla="*/ 160 w 160"/>
                <a:gd name="T97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704" name="Freeform 110"/>
            <p:cNvSpPr/>
            <p:nvPr/>
          </p:nvSpPr>
          <p:spPr bwMode="auto">
            <a:xfrm>
              <a:off x="185" y="419"/>
              <a:ext cx="47" cy="50"/>
            </a:xfrm>
            <a:custGeom>
              <a:avLst/>
              <a:gdLst>
                <a:gd name="T0" fmla="*/ 64 w 94"/>
                <a:gd name="T1" fmla="*/ 99 h 99"/>
                <a:gd name="T2" fmla="*/ 55 w 94"/>
                <a:gd name="T3" fmla="*/ 82 h 99"/>
                <a:gd name="T4" fmla="*/ 66 w 94"/>
                <a:gd name="T5" fmla="*/ 72 h 99"/>
                <a:gd name="T6" fmla="*/ 76 w 94"/>
                <a:gd name="T7" fmla="*/ 60 h 99"/>
                <a:gd name="T8" fmla="*/ 79 w 94"/>
                <a:gd name="T9" fmla="*/ 48 h 99"/>
                <a:gd name="T10" fmla="*/ 77 w 94"/>
                <a:gd name="T11" fmla="*/ 34 h 99"/>
                <a:gd name="T12" fmla="*/ 72 w 94"/>
                <a:gd name="T13" fmla="*/ 28 h 99"/>
                <a:gd name="T14" fmla="*/ 66 w 94"/>
                <a:gd name="T15" fmla="*/ 23 h 99"/>
                <a:gd name="T16" fmla="*/ 58 w 94"/>
                <a:gd name="T17" fmla="*/ 21 h 99"/>
                <a:gd name="T18" fmla="*/ 49 w 94"/>
                <a:gd name="T19" fmla="*/ 19 h 99"/>
                <a:gd name="T20" fmla="*/ 40 w 94"/>
                <a:gd name="T21" fmla="*/ 19 h 99"/>
                <a:gd name="T22" fmla="*/ 31 w 94"/>
                <a:gd name="T23" fmla="*/ 19 h 99"/>
                <a:gd name="T24" fmla="*/ 22 w 94"/>
                <a:gd name="T25" fmla="*/ 20 h 99"/>
                <a:gd name="T26" fmla="*/ 13 w 94"/>
                <a:gd name="T27" fmla="*/ 21 h 99"/>
                <a:gd name="T28" fmla="*/ 4 w 94"/>
                <a:gd name="T29" fmla="*/ 20 h 99"/>
                <a:gd name="T30" fmla="*/ 0 w 94"/>
                <a:gd name="T31" fmla="*/ 15 h 99"/>
                <a:gd name="T32" fmla="*/ 1 w 94"/>
                <a:gd name="T33" fmla="*/ 8 h 99"/>
                <a:gd name="T34" fmla="*/ 9 w 94"/>
                <a:gd name="T35" fmla="*/ 4 h 99"/>
                <a:gd name="T36" fmla="*/ 17 w 94"/>
                <a:gd name="T37" fmla="*/ 2 h 99"/>
                <a:gd name="T38" fmla="*/ 27 w 94"/>
                <a:gd name="T39" fmla="*/ 0 h 99"/>
                <a:gd name="T40" fmla="*/ 40 w 94"/>
                <a:gd name="T41" fmla="*/ 0 h 99"/>
                <a:gd name="T42" fmla="*/ 54 w 94"/>
                <a:gd name="T43" fmla="*/ 2 h 99"/>
                <a:gd name="T44" fmla="*/ 66 w 94"/>
                <a:gd name="T45" fmla="*/ 5 h 99"/>
                <a:gd name="T46" fmla="*/ 78 w 94"/>
                <a:gd name="T47" fmla="*/ 11 h 99"/>
                <a:gd name="T48" fmla="*/ 87 w 94"/>
                <a:gd name="T49" fmla="*/ 20 h 99"/>
                <a:gd name="T50" fmla="*/ 93 w 94"/>
                <a:gd name="T51" fmla="*/ 33 h 99"/>
                <a:gd name="T52" fmla="*/ 94 w 94"/>
                <a:gd name="T53" fmla="*/ 56 h 99"/>
                <a:gd name="T54" fmla="*/ 87 w 94"/>
                <a:gd name="T55" fmla="*/ 72 h 99"/>
                <a:gd name="T56" fmla="*/ 79 w 94"/>
                <a:gd name="T57" fmla="*/ 80 h 99"/>
                <a:gd name="T58" fmla="*/ 76 w 94"/>
                <a:gd name="T59" fmla="*/ 83 h 99"/>
                <a:gd name="T60" fmla="*/ 79 w 94"/>
                <a:gd name="T61" fmla="*/ 95 h 99"/>
                <a:gd name="T62" fmla="*/ 64 w 94"/>
                <a:gd name="T63" fmla="*/ 99 h 99"/>
                <a:gd name="T64" fmla="*/ 0 w 94"/>
                <a:gd name="T65" fmla="*/ 0 h 99"/>
                <a:gd name="T66" fmla="*/ 94 w 94"/>
                <a:gd name="T6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705" name="Rectangle 108"/>
          <p:cNvSpPr>
            <a:spLocks noChangeArrowheads="1"/>
          </p:cNvSpPr>
          <p:nvPr/>
        </p:nvSpPr>
        <p:spPr bwMode="auto">
          <a:xfrm>
            <a:off x="868363" y="1244600"/>
            <a:ext cx="4076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跟踪训练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12"/>
          <p:cNvGrpSpPr/>
          <p:nvPr/>
        </p:nvGrpSpPr>
        <p:grpSpPr bwMode="auto">
          <a:xfrm>
            <a:off x="1755775" y="3003550"/>
            <a:ext cx="328613" cy="847725"/>
            <a:chOff x="0" y="0"/>
            <a:chExt cx="207" cy="534"/>
          </a:xfrm>
        </p:grpSpPr>
        <p:sp>
          <p:nvSpPr>
            <p:cNvPr id="26627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6628" name="Text Box 20"/>
            <p:cNvSpPr txBox="1">
              <a:spLocks noChangeArrowheads="1"/>
            </p:cNvSpPr>
            <p:nvPr/>
          </p:nvSpPr>
          <p:spPr bwMode="auto">
            <a:xfrm>
              <a:off x="7" y="246"/>
              <a:ext cx="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6629" name="Line 21"/>
            <p:cNvSpPr>
              <a:spLocks noChangeShapeType="1"/>
            </p:cNvSpPr>
            <p:nvPr/>
          </p:nvSpPr>
          <p:spPr bwMode="auto">
            <a:xfrm>
              <a:off x="7" y="285"/>
              <a:ext cx="2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6630" name="Picture 10" descr="HaoSc25_1059_2005251147335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35013"/>
            <a:ext cx="115252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5200" y="1093788"/>
            <a:ext cx="2233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04875" y="1962150"/>
            <a:ext cx="7799388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通过本课时的学习，需要我们掌握：</a:t>
            </a:r>
          </a:p>
          <a:p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分式的概念：</a:t>
            </a:r>
          </a:p>
          <a:p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形如    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(A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是整式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且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中含有字母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,B≠0)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</a:p>
          <a:p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式子，叫做分式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分式的基本性质：</a:t>
            </a:r>
          </a:p>
          <a:p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分式的分子与分母都乘（或除以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同一个不等于零的</a:t>
            </a:r>
          </a:p>
          <a:p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整式，分式的值不变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989263" y="3536950"/>
            <a:ext cx="2232025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7171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849438" y="2098675"/>
          <a:ext cx="393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r:id="rId3" imgW="520700" imgH="520700" progId="">
                  <p:embed/>
                </p:oleObj>
              </mc:Choice>
              <mc:Fallback>
                <p:oleObj r:id="rId3" imgW="520700" imgH="5207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2098675"/>
                        <a:ext cx="393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129338" y="2085975"/>
          <a:ext cx="215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r:id="rId5" imgW="292100" imgH="558800" progId="">
                  <p:embed/>
                </p:oleObj>
              </mc:Choice>
              <mc:Fallback>
                <p:oleObj r:id="rId5" imgW="292100" imgH="5588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2085975"/>
                        <a:ext cx="215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849438" y="4438650"/>
          <a:ext cx="393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r:id="rId7" imgW="520700" imgH="520700" progId="">
                  <p:embed/>
                </p:oleObj>
              </mc:Choice>
              <mc:Fallback>
                <p:oleObj r:id="rId7" imgW="520700" imgH="5207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4438650"/>
                        <a:ext cx="393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708400" y="3516313"/>
          <a:ext cx="10048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r:id="rId9" imgW="546100" imgH="520700" progId="">
                  <p:embed/>
                </p:oleObj>
              </mc:Choice>
              <mc:Fallback>
                <p:oleObj r:id="rId9" imgW="546100" imgH="5207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516313"/>
                        <a:ext cx="1004888" cy="973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5" name="Picture 7" descr="MCj01985040000[1]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47688" y="1219200"/>
            <a:ext cx="8154987" cy="3954463"/>
          </a:xfrm>
          <a:prstGeom prst="rect">
            <a:avLst/>
          </a:prstGeom>
          <a:solidFill>
            <a:srgbClr val="00CC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025900" y="3810000"/>
            <a:ext cx="382588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748088" y="3767138"/>
            <a:ext cx="98583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-3x</a:t>
            </a:r>
            <a:r>
              <a:rPr lang="en-US" b="0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y</a:t>
            </a:r>
            <a:r>
              <a:rPr lang="en-US" b="0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798888" y="3748088"/>
            <a:ext cx="108108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5x-1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289300" y="3767138"/>
            <a:ext cx="18002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  <a:r>
              <a:rPr lang="en-US" b="0" baseline="300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b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+xy+y</a:t>
            </a:r>
            <a:r>
              <a:rPr lang="en-US" b="0" baseline="300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4030663" y="3575050"/>
          <a:ext cx="4238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r:id="rId12" imgW="292100" imgH="558800" progId="">
                  <p:embed/>
                </p:oleObj>
              </mc:Choice>
              <mc:Fallback>
                <p:oleObj r:id="rId12" imgW="292100" imgH="5588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663" y="3575050"/>
                        <a:ext cx="423862" cy="8239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013200" y="3565525"/>
          <a:ext cx="4222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r:id="rId14" imgW="254000" imgH="520700" progId="">
                  <p:embed/>
                </p:oleObj>
              </mc:Choice>
              <mc:Fallback>
                <p:oleObj r:id="rId14" imgW="254000" imgH="5207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3565525"/>
                        <a:ext cx="422275" cy="871538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3284538" y="3490913"/>
            <a:ext cx="1901825" cy="1031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3" name="WordArt 16"/>
          <p:cNvSpPr>
            <a:spLocks noChangeArrowheads="1" noChangeShapeType="1" noTextEdit="1"/>
          </p:cNvSpPr>
          <p:nvPr/>
        </p:nvSpPr>
        <p:spPr bwMode="auto">
          <a:xfrm>
            <a:off x="3460750" y="3598863"/>
            <a:ext cx="1593850" cy="744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FF5050"/>
                  </a:solidFill>
                  <a:round/>
                </a:ln>
                <a:solidFill>
                  <a:schemeClr val="bg1">
                    <a:alpha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代数式庄园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469900" y="5553075"/>
            <a:ext cx="5256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731838" y="5302250"/>
          <a:ext cx="608806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r:id="rId16" imgW="3606800" imgH="520700" progId="">
                  <p:embed/>
                </p:oleObj>
              </mc:Choice>
              <mc:Fallback>
                <p:oleObj r:id="rId16" imgW="3606800" imgH="52070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5302250"/>
                        <a:ext cx="6088062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82794E-7 L -0.30416 -0.12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-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5 -0.00185 L -0.37569 -0.2717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-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61 0.0192 L 0.35486 -0.048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3145 L -0.08264 0.113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301 L -0.27518 0.097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78035E-7 L 0.21319 -0.0950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32038E-8 L 0.31145 0.0948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 autoUpdateAnimBg="0"/>
      <p:bldP spid="7177" grpId="0" animBg="1" autoUpdateAnimBg="0"/>
      <p:bldP spid="7178" grpId="0" animBg="1" autoUpdateAnimBg="0"/>
      <p:bldP spid="7179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2"/>
          <p:cNvSpPr>
            <a:spLocks noChangeArrowheads="1"/>
          </p:cNvSpPr>
          <p:nvPr/>
        </p:nvSpPr>
        <p:spPr bwMode="auto">
          <a:xfrm>
            <a:off x="541338" y="2201863"/>
            <a:ext cx="8602662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（广州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中考）若分式     有意义，则实数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的取值范围</a:t>
            </a:r>
          </a:p>
          <a:p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</a:p>
          <a:p>
            <a:r>
              <a:rPr lang="zh-CN" altLang="en-US">
                <a:solidFill>
                  <a:srgbClr val="CC00FF"/>
                </a:solidFill>
              </a:rPr>
              <a:t>解析：</a:t>
            </a:r>
            <a:r>
              <a:rPr lang="zh-CN" altLang="en-US">
                <a:solidFill>
                  <a:srgbClr val="FF3300"/>
                </a:solidFill>
              </a:rPr>
              <a:t>由于分式的分母不能为</a:t>
            </a:r>
            <a:r>
              <a:rPr lang="en-US">
                <a:solidFill>
                  <a:srgbClr val="FF3300"/>
                </a:solidFill>
              </a:rPr>
              <a:t>0</a:t>
            </a:r>
            <a:r>
              <a:rPr lang="zh-CN" altLang="en-US">
                <a:solidFill>
                  <a:srgbClr val="FF3300"/>
                </a:solidFill>
              </a:rPr>
              <a:t>，</a:t>
            </a:r>
            <a:r>
              <a:rPr lang="en-US">
                <a:solidFill>
                  <a:srgbClr val="FF3300"/>
                </a:solidFill>
              </a:rPr>
              <a:t>x</a:t>
            </a:r>
            <a:r>
              <a:rPr lang="zh-CN" altLang="en-US">
                <a:solidFill>
                  <a:srgbClr val="FF3300"/>
                </a:solidFill>
              </a:rPr>
              <a:t>－</a:t>
            </a:r>
            <a:r>
              <a:rPr lang="en-US">
                <a:solidFill>
                  <a:srgbClr val="FF3300"/>
                </a:solidFill>
              </a:rPr>
              <a:t>5</a:t>
            </a:r>
            <a:r>
              <a:rPr lang="zh-CN" altLang="en-US">
                <a:solidFill>
                  <a:srgbClr val="FF3300"/>
                </a:solidFill>
              </a:rPr>
              <a:t>在分母上，因此</a:t>
            </a:r>
            <a:r>
              <a:rPr lang="en-US">
                <a:solidFill>
                  <a:srgbClr val="FF3300"/>
                </a:solidFill>
              </a:rPr>
              <a:t>x</a:t>
            </a:r>
            <a:r>
              <a:rPr lang="zh-CN" altLang="en-US">
                <a:solidFill>
                  <a:srgbClr val="FF3300"/>
                </a:solidFill>
              </a:rPr>
              <a:t>－</a:t>
            </a:r>
          </a:p>
          <a:p>
            <a:r>
              <a:rPr lang="en-US">
                <a:solidFill>
                  <a:srgbClr val="FF3300"/>
                </a:solidFill>
              </a:rPr>
              <a:t>5≠0</a:t>
            </a:r>
            <a:r>
              <a:rPr lang="zh-CN" altLang="en-US">
                <a:solidFill>
                  <a:srgbClr val="FF3300"/>
                </a:solidFill>
              </a:rPr>
              <a:t>，解得</a:t>
            </a:r>
            <a:r>
              <a:rPr lang="en-US">
                <a:solidFill>
                  <a:srgbClr val="FF3300"/>
                </a:solidFill>
              </a:rPr>
              <a:t>x≠5</a:t>
            </a:r>
            <a:r>
              <a:rPr lang="zh-CN" altLang="en-US">
                <a:solidFill>
                  <a:srgbClr val="FF3300"/>
                </a:solidFill>
              </a:rPr>
              <a:t>．</a:t>
            </a:r>
          </a:p>
          <a:p>
            <a:r>
              <a:rPr lang="zh-CN" altLang="en-US">
                <a:solidFill>
                  <a:srgbClr val="CC00FF"/>
                </a:solidFill>
              </a:rPr>
              <a:t>答案：</a:t>
            </a:r>
            <a:r>
              <a:rPr lang="zh-CN" altLang="en-US">
                <a:solidFill>
                  <a:srgbClr val="FF3300"/>
                </a:solidFill>
              </a:rPr>
              <a:t> </a:t>
            </a:r>
            <a:r>
              <a:rPr lang="en-US">
                <a:solidFill>
                  <a:srgbClr val="FF3300"/>
                </a:solidFill>
              </a:rPr>
              <a:t>x≠5</a:t>
            </a:r>
            <a:r>
              <a:rPr lang="zh-CN" altLang="en-US">
                <a:solidFill>
                  <a:srgbClr val="FF3300"/>
                </a:solidFill>
              </a:rPr>
              <a:t>． 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148138" y="2227263"/>
          <a:ext cx="6064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r:id="rId3" imgW="495300" imgH="520700" progId="">
                  <p:embed/>
                </p:oleObj>
              </mc:Choice>
              <mc:Fallback>
                <p:oleObj r:id="rId3" imgW="495300" imgH="5207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2227263"/>
                        <a:ext cx="6064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2" name="Picture 4" descr="HaoSc8_405_200524125418621_S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78700" y="5011738"/>
            <a:ext cx="116205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6600" y="974725"/>
            <a:ext cx="273208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571500" y="1395413"/>
            <a:ext cx="913923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（东阳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中考）使分式      有意义，则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的取值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范围是（    ）                         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zh-CN" altLang="en-US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zh-CN" altLang="en-US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rgbClr val="CC00FF"/>
                </a:solidFill>
              </a:rPr>
              <a:t>【</a:t>
            </a:r>
            <a:r>
              <a:rPr lang="zh-CN" altLang="en-US">
                <a:solidFill>
                  <a:srgbClr val="CC00FF"/>
                </a:solidFill>
              </a:rPr>
              <a:t>解析</a:t>
            </a:r>
            <a:r>
              <a:rPr lang="en-US">
                <a:solidFill>
                  <a:srgbClr val="CC00FF"/>
                </a:solidFill>
              </a:rPr>
              <a:t>】</a:t>
            </a:r>
            <a:r>
              <a:rPr lang="zh-CN" altLang="en-US">
                <a:solidFill>
                  <a:srgbClr val="FF3300"/>
                </a:solidFill>
              </a:rPr>
              <a:t>选</a:t>
            </a:r>
            <a:r>
              <a:rPr lang="en-US">
                <a:solidFill>
                  <a:srgbClr val="FF3300"/>
                </a:solidFill>
              </a:rPr>
              <a:t>D.</a:t>
            </a:r>
            <a:r>
              <a:rPr lang="zh-CN" altLang="en-US">
                <a:solidFill>
                  <a:srgbClr val="FF3300"/>
                </a:solidFill>
              </a:rPr>
              <a:t>使分式      有意义的条件是：</a:t>
            </a:r>
            <a:r>
              <a:rPr lang="en-US">
                <a:solidFill>
                  <a:srgbClr val="FF3300"/>
                </a:solidFill>
              </a:rPr>
              <a:t>2x-1≠0,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>
              <a:solidFill>
                <a:srgbClr val="FF33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3300"/>
                </a:solidFill>
              </a:rPr>
              <a:t>解得 </a:t>
            </a:r>
          </a:p>
        </p:txBody>
      </p:sp>
      <p:pic>
        <p:nvPicPr>
          <p:cNvPr id="28675" name="Picture 33" descr="6ec8aac122bd4f6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5913" y="1271588"/>
            <a:ext cx="760412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3738" y="2486025"/>
            <a:ext cx="65976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37" descr="6ec8aac122bd4f6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0913" y="3438525"/>
            <a:ext cx="760412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38" descr="6ec8aac122bd4f6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81125" y="4535488"/>
            <a:ext cx="7588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15" descr="k12971000123809818370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70713" y="4733925"/>
            <a:ext cx="152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31825" y="1870075"/>
            <a:ext cx="883285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（淮安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中考）当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x=</a:t>
            </a:r>
            <a:r>
              <a:rPr lang="en-US" u="sng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分式      无意义．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>
                <a:solidFill>
                  <a:srgbClr val="CC00FF"/>
                </a:solidFill>
              </a:rPr>
              <a:t>【</a:t>
            </a:r>
            <a:r>
              <a:rPr lang="zh-CN" altLang="en-US">
                <a:solidFill>
                  <a:srgbClr val="CC00FF"/>
                </a:solidFill>
              </a:rPr>
              <a:t>解析</a:t>
            </a:r>
            <a:r>
              <a:rPr lang="en-US">
                <a:solidFill>
                  <a:srgbClr val="CC00FF"/>
                </a:solidFill>
              </a:rPr>
              <a:t>】</a:t>
            </a:r>
            <a:r>
              <a:rPr lang="zh-CN" altLang="en-US">
                <a:solidFill>
                  <a:srgbClr val="FF0000"/>
                </a:solidFill>
              </a:rPr>
              <a:t>当</a:t>
            </a:r>
            <a:r>
              <a:rPr lang="en-US">
                <a:solidFill>
                  <a:srgbClr val="FF0000"/>
                </a:solidFill>
              </a:rPr>
              <a:t>x=3</a:t>
            </a:r>
            <a:r>
              <a:rPr lang="zh-CN" altLang="en-US">
                <a:solidFill>
                  <a:srgbClr val="FF0000"/>
                </a:solidFill>
              </a:rPr>
              <a:t>时，分式的分母为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zh-CN" altLang="en-US">
                <a:solidFill>
                  <a:srgbClr val="FF0000"/>
                </a:solidFill>
              </a:rPr>
              <a:t>，分式无意义</a:t>
            </a:r>
            <a:r>
              <a:rPr lang="en-US">
                <a:solidFill>
                  <a:srgbClr val="FF0000"/>
                </a:solidFill>
              </a:rPr>
              <a:t>.</a:t>
            </a:r>
            <a:endParaRPr lang="zh-CN" altLang="en-US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>
                <a:solidFill>
                  <a:srgbClr val="CC00FF"/>
                </a:solidFill>
              </a:rPr>
              <a:t>答案：</a:t>
            </a:r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899150" y="1828800"/>
          <a:ext cx="67468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" r:id="rId3" imgW="469900" imgH="520700" progId="">
                  <p:embed/>
                </p:oleObj>
              </mc:Choice>
              <mc:Fallback>
                <p:oleObj r:id="rId3" imgW="469900" imgH="5207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150" y="1828800"/>
                        <a:ext cx="67468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0" name="Picture 26" descr="200811172257268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888" y="958850"/>
            <a:ext cx="7620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1" name="Group 27"/>
          <p:cNvGrpSpPr/>
          <p:nvPr/>
        </p:nvGrpSpPr>
        <p:grpSpPr bwMode="auto">
          <a:xfrm>
            <a:off x="709613" y="5324475"/>
            <a:ext cx="7702550" cy="877888"/>
            <a:chOff x="0" y="0"/>
            <a:chExt cx="2792" cy="628"/>
          </a:xfrm>
        </p:grpSpPr>
        <p:sp>
          <p:nvSpPr>
            <p:cNvPr id="29702" name="Freeform 28"/>
            <p:cNvSpPr/>
            <p:nvPr/>
          </p:nvSpPr>
          <p:spPr bwMode="auto">
            <a:xfrm>
              <a:off x="0" y="107"/>
              <a:ext cx="559" cy="300"/>
            </a:xfrm>
            <a:custGeom>
              <a:avLst/>
              <a:gdLst>
                <a:gd name="T0" fmla="*/ 1119 w 1119"/>
                <a:gd name="T1" fmla="*/ 59 h 600"/>
                <a:gd name="T2" fmla="*/ 957 w 1119"/>
                <a:gd name="T3" fmla="*/ 59 h 600"/>
                <a:gd name="T4" fmla="*/ 957 w 1119"/>
                <a:gd name="T5" fmla="*/ 147 h 600"/>
                <a:gd name="T6" fmla="*/ 918 w 1119"/>
                <a:gd name="T7" fmla="*/ 186 h 600"/>
                <a:gd name="T8" fmla="*/ 870 w 1119"/>
                <a:gd name="T9" fmla="*/ 186 h 600"/>
                <a:gd name="T10" fmla="*/ 870 w 1119"/>
                <a:gd name="T11" fmla="*/ 93 h 600"/>
                <a:gd name="T12" fmla="*/ 737 w 1119"/>
                <a:gd name="T13" fmla="*/ 93 h 600"/>
                <a:gd name="T14" fmla="*/ 737 w 1119"/>
                <a:gd name="T15" fmla="*/ 204 h 600"/>
                <a:gd name="T16" fmla="*/ 689 w 1119"/>
                <a:gd name="T17" fmla="*/ 204 h 600"/>
                <a:gd name="T18" fmla="*/ 685 w 1119"/>
                <a:gd name="T19" fmla="*/ 166 h 600"/>
                <a:gd name="T20" fmla="*/ 678 w 1119"/>
                <a:gd name="T21" fmla="*/ 135 h 600"/>
                <a:gd name="T22" fmla="*/ 667 w 1119"/>
                <a:gd name="T23" fmla="*/ 108 h 600"/>
                <a:gd name="T24" fmla="*/ 653 w 1119"/>
                <a:gd name="T25" fmla="*/ 85 h 600"/>
                <a:gd name="T26" fmla="*/ 639 w 1119"/>
                <a:gd name="T27" fmla="*/ 66 h 600"/>
                <a:gd name="T28" fmla="*/ 627 w 1119"/>
                <a:gd name="T29" fmla="*/ 51 h 600"/>
                <a:gd name="T30" fmla="*/ 615 w 1119"/>
                <a:gd name="T31" fmla="*/ 38 h 600"/>
                <a:gd name="T32" fmla="*/ 607 w 1119"/>
                <a:gd name="T33" fmla="*/ 27 h 600"/>
                <a:gd name="T34" fmla="*/ 599 w 1119"/>
                <a:gd name="T35" fmla="*/ 40 h 600"/>
                <a:gd name="T36" fmla="*/ 590 w 1119"/>
                <a:gd name="T37" fmla="*/ 55 h 600"/>
                <a:gd name="T38" fmla="*/ 580 w 1119"/>
                <a:gd name="T39" fmla="*/ 73 h 600"/>
                <a:gd name="T40" fmla="*/ 571 w 1119"/>
                <a:gd name="T41" fmla="*/ 93 h 600"/>
                <a:gd name="T42" fmla="*/ 563 w 1119"/>
                <a:gd name="T43" fmla="*/ 111 h 600"/>
                <a:gd name="T44" fmla="*/ 556 w 1119"/>
                <a:gd name="T45" fmla="*/ 130 h 600"/>
                <a:gd name="T46" fmla="*/ 551 w 1119"/>
                <a:gd name="T47" fmla="*/ 145 h 600"/>
                <a:gd name="T48" fmla="*/ 547 w 1119"/>
                <a:gd name="T49" fmla="*/ 156 h 600"/>
                <a:gd name="T50" fmla="*/ 541 w 1119"/>
                <a:gd name="T51" fmla="*/ 142 h 600"/>
                <a:gd name="T52" fmla="*/ 536 w 1119"/>
                <a:gd name="T53" fmla="*/ 126 h 600"/>
                <a:gd name="T54" fmla="*/ 529 w 1119"/>
                <a:gd name="T55" fmla="*/ 109 h 600"/>
                <a:gd name="T56" fmla="*/ 521 w 1119"/>
                <a:gd name="T57" fmla="*/ 92 h 600"/>
                <a:gd name="T58" fmla="*/ 514 w 1119"/>
                <a:gd name="T59" fmla="*/ 76 h 600"/>
                <a:gd name="T60" fmla="*/ 506 w 1119"/>
                <a:gd name="T61" fmla="*/ 61 h 600"/>
                <a:gd name="T62" fmla="*/ 499 w 1119"/>
                <a:gd name="T63" fmla="*/ 48 h 600"/>
                <a:gd name="T64" fmla="*/ 493 w 1119"/>
                <a:gd name="T65" fmla="*/ 39 h 600"/>
                <a:gd name="T66" fmla="*/ 483 w 1119"/>
                <a:gd name="T67" fmla="*/ 55 h 600"/>
                <a:gd name="T68" fmla="*/ 472 w 1119"/>
                <a:gd name="T69" fmla="*/ 76 h 600"/>
                <a:gd name="T70" fmla="*/ 462 w 1119"/>
                <a:gd name="T71" fmla="*/ 100 h 600"/>
                <a:gd name="T72" fmla="*/ 453 w 1119"/>
                <a:gd name="T73" fmla="*/ 127 h 600"/>
                <a:gd name="T74" fmla="*/ 445 w 1119"/>
                <a:gd name="T75" fmla="*/ 155 h 600"/>
                <a:gd name="T76" fmla="*/ 439 w 1119"/>
                <a:gd name="T77" fmla="*/ 184 h 600"/>
                <a:gd name="T78" fmla="*/ 434 w 1119"/>
                <a:gd name="T79" fmla="*/ 212 h 600"/>
                <a:gd name="T80" fmla="*/ 432 w 1119"/>
                <a:gd name="T81" fmla="*/ 240 h 600"/>
                <a:gd name="T82" fmla="*/ 351 w 1119"/>
                <a:gd name="T83" fmla="*/ 240 h 600"/>
                <a:gd name="T84" fmla="*/ 351 w 1119"/>
                <a:gd name="T85" fmla="*/ 186 h 600"/>
                <a:gd name="T86" fmla="*/ 375 w 1119"/>
                <a:gd name="T87" fmla="*/ 186 h 600"/>
                <a:gd name="T88" fmla="*/ 318 w 1119"/>
                <a:gd name="T89" fmla="*/ 87 h 600"/>
                <a:gd name="T90" fmla="*/ 150 w 1119"/>
                <a:gd name="T91" fmla="*/ 87 h 600"/>
                <a:gd name="T92" fmla="*/ 104 w 1119"/>
                <a:gd name="T93" fmla="*/ 0 h 600"/>
                <a:gd name="T94" fmla="*/ 0 w 1119"/>
                <a:gd name="T95" fmla="*/ 229 h 600"/>
                <a:gd name="T96" fmla="*/ 0 w 1119"/>
                <a:gd name="T97" fmla="*/ 600 h 600"/>
                <a:gd name="T98" fmla="*/ 1119 w 1119"/>
                <a:gd name="T99" fmla="*/ 600 h 600"/>
                <a:gd name="T100" fmla="*/ 1119 w 1119"/>
                <a:gd name="T101" fmla="*/ 59 h 600"/>
                <a:gd name="T102" fmla="*/ 0 w 1119"/>
                <a:gd name="T103" fmla="*/ 0 h 600"/>
                <a:gd name="T104" fmla="*/ 1119 w 1119"/>
                <a:gd name="T105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3" name="Rectangle 29"/>
            <p:cNvSpPr>
              <a:spLocks noChangeArrowheads="1"/>
            </p:cNvSpPr>
            <p:nvPr/>
          </p:nvSpPr>
          <p:spPr bwMode="auto">
            <a:xfrm>
              <a:off x="0" y="389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4" name="Freeform 30"/>
            <p:cNvSpPr/>
            <p:nvPr/>
          </p:nvSpPr>
          <p:spPr bwMode="auto">
            <a:xfrm>
              <a:off x="1685" y="96"/>
              <a:ext cx="1107" cy="311"/>
            </a:xfrm>
            <a:custGeom>
              <a:avLst/>
              <a:gdLst>
                <a:gd name="T0" fmla="*/ 2214 w 2214"/>
                <a:gd name="T1" fmla="*/ 147 h 621"/>
                <a:gd name="T2" fmla="*/ 2087 w 2214"/>
                <a:gd name="T3" fmla="*/ 190 h 621"/>
                <a:gd name="T4" fmla="*/ 2024 w 2214"/>
                <a:gd name="T5" fmla="*/ 65 h 621"/>
                <a:gd name="T6" fmla="*/ 1977 w 2214"/>
                <a:gd name="T7" fmla="*/ 168 h 621"/>
                <a:gd name="T8" fmla="*/ 1955 w 2214"/>
                <a:gd name="T9" fmla="*/ 120 h 621"/>
                <a:gd name="T10" fmla="*/ 1882 w 2214"/>
                <a:gd name="T11" fmla="*/ 49 h 621"/>
                <a:gd name="T12" fmla="*/ 1861 w 2214"/>
                <a:gd name="T13" fmla="*/ 49 h 621"/>
                <a:gd name="T14" fmla="*/ 1828 w 2214"/>
                <a:gd name="T15" fmla="*/ 49 h 621"/>
                <a:gd name="T16" fmla="*/ 1784 w 2214"/>
                <a:gd name="T17" fmla="*/ 49 h 621"/>
                <a:gd name="T18" fmla="*/ 1738 w 2214"/>
                <a:gd name="T19" fmla="*/ 49 h 621"/>
                <a:gd name="T20" fmla="*/ 1694 w 2214"/>
                <a:gd name="T21" fmla="*/ 49 h 621"/>
                <a:gd name="T22" fmla="*/ 1660 w 2214"/>
                <a:gd name="T23" fmla="*/ 49 h 621"/>
                <a:gd name="T24" fmla="*/ 1639 w 2214"/>
                <a:gd name="T25" fmla="*/ 49 h 621"/>
                <a:gd name="T26" fmla="*/ 1631 w 2214"/>
                <a:gd name="T27" fmla="*/ 53 h 621"/>
                <a:gd name="T28" fmla="*/ 1607 w 2214"/>
                <a:gd name="T29" fmla="*/ 76 h 621"/>
                <a:gd name="T30" fmla="*/ 1577 w 2214"/>
                <a:gd name="T31" fmla="*/ 108 h 621"/>
                <a:gd name="T32" fmla="*/ 1554 w 2214"/>
                <a:gd name="T33" fmla="*/ 131 h 621"/>
                <a:gd name="T34" fmla="*/ 1587 w 2214"/>
                <a:gd name="T35" fmla="*/ 135 h 621"/>
                <a:gd name="T36" fmla="*/ 1515 w 2214"/>
                <a:gd name="T37" fmla="*/ 205 h 621"/>
                <a:gd name="T38" fmla="*/ 1515 w 2214"/>
                <a:gd name="T39" fmla="*/ 121 h 621"/>
                <a:gd name="T40" fmla="*/ 1515 w 2214"/>
                <a:gd name="T41" fmla="*/ 39 h 621"/>
                <a:gd name="T42" fmla="*/ 1505 w 2214"/>
                <a:gd name="T43" fmla="*/ 40 h 621"/>
                <a:gd name="T44" fmla="*/ 1481 w 2214"/>
                <a:gd name="T45" fmla="*/ 40 h 621"/>
                <a:gd name="T46" fmla="*/ 1448 w 2214"/>
                <a:gd name="T47" fmla="*/ 40 h 621"/>
                <a:gd name="T48" fmla="*/ 1410 w 2214"/>
                <a:gd name="T49" fmla="*/ 40 h 621"/>
                <a:gd name="T50" fmla="*/ 1371 w 2214"/>
                <a:gd name="T51" fmla="*/ 40 h 621"/>
                <a:gd name="T52" fmla="*/ 1337 w 2214"/>
                <a:gd name="T53" fmla="*/ 39 h 621"/>
                <a:gd name="T54" fmla="*/ 1313 w 2214"/>
                <a:gd name="T55" fmla="*/ 39 h 621"/>
                <a:gd name="T56" fmla="*/ 1304 w 2214"/>
                <a:gd name="T57" fmla="*/ 39 h 621"/>
                <a:gd name="T58" fmla="*/ 1063 w 2214"/>
                <a:gd name="T59" fmla="*/ 84 h 621"/>
                <a:gd name="T60" fmla="*/ 1049 w 2214"/>
                <a:gd name="T61" fmla="*/ 124 h 621"/>
                <a:gd name="T62" fmla="*/ 1020 w 2214"/>
                <a:gd name="T63" fmla="*/ 137 h 621"/>
                <a:gd name="T64" fmla="*/ 996 w 2214"/>
                <a:gd name="T65" fmla="*/ 159 h 621"/>
                <a:gd name="T66" fmla="*/ 981 w 2214"/>
                <a:gd name="T67" fmla="*/ 190 h 621"/>
                <a:gd name="T68" fmla="*/ 955 w 2214"/>
                <a:gd name="T69" fmla="*/ 207 h 621"/>
                <a:gd name="T70" fmla="*/ 944 w 2214"/>
                <a:gd name="T71" fmla="*/ 153 h 621"/>
                <a:gd name="T72" fmla="*/ 921 w 2214"/>
                <a:gd name="T73" fmla="*/ 132 h 621"/>
                <a:gd name="T74" fmla="*/ 898 w 2214"/>
                <a:gd name="T75" fmla="*/ 149 h 621"/>
                <a:gd name="T76" fmla="*/ 888 w 2214"/>
                <a:gd name="T77" fmla="*/ 207 h 621"/>
                <a:gd name="T78" fmla="*/ 822 w 2214"/>
                <a:gd name="T79" fmla="*/ 11 h 621"/>
                <a:gd name="T80" fmla="*/ 783 w 2214"/>
                <a:gd name="T81" fmla="*/ 75 h 621"/>
                <a:gd name="T82" fmla="*/ 524 w 2214"/>
                <a:gd name="T83" fmla="*/ 9 h 621"/>
                <a:gd name="T84" fmla="*/ 237 w 2214"/>
                <a:gd name="T85" fmla="*/ 75 h 621"/>
                <a:gd name="T86" fmla="*/ 175 w 2214"/>
                <a:gd name="T87" fmla="*/ 156 h 621"/>
                <a:gd name="T88" fmla="*/ 162 w 2214"/>
                <a:gd name="T89" fmla="*/ 139 h 621"/>
                <a:gd name="T90" fmla="*/ 147 w 2214"/>
                <a:gd name="T91" fmla="*/ 117 h 621"/>
                <a:gd name="T92" fmla="*/ 134 w 2214"/>
                <a:gd name="T93" fmla="*/ 98 h 621"/>
                <a:gd name="T94" fmla="*/ 129 w 2214"/>
                <a:gd name="T95" fmla="*/ 90 h 621"/>
                <a:gd name="T96" fmla="*/ 84 w 2214"/>
                <a:gd name="T97" fmla="*/ 0 h 621"/>
                <a:gd name="T98" fmla="*/ 45 w 2214"/>
                <a:gd name="T99" fmla="*/ 87 h 621"/>
                <a:gd name="T100" fmla="*/ 33 w 2214"/>
                <a:gd name="T101" fmla="*/ 156 h 621"/>
                <a:gd name="T102" fmla="*/ 0 w 2214"/>
                <a:gd name="T103" fmla="*/ 621 h 621"/>
                <a:gd name="T104" fmla="*/ 2214 w 2214"/>
                <a:gd name="T105" fmla="*/ 147 h 621"/>
                <a:gd name="T106" fmla="*/ 0 w 2214"/>
                <a:gd name="T107" fmla="*/ 0 h 621"/>
                <a:gd name="T108" fmla="*/ 2214 w 2214"/>
                <a:gd name="T109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5" name="Rectangle 31"/>
            <p:cNvSpPr>
              <a:spLocks noChangeArrowheads="1"/>
            </p:cNvSpPr>
            <p:nvPr/>
          </p:nvSpPr>
          <p:spPr bwMode="auto">
            <a:xfrm>
              <a:off x="1684" y="407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6" name="Freeform 32"/>
            <p:cNvSpPr/>
            <p:nvPr/>
          </p:nvSpPr>
          <p:spPr bwMode="auto">
            <a:xfrm>
              <a:off x="1684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7" name="Freeform 33"/>
            <p:cNvSpPr/>
            <p:nvPr/>
          </p:nvSpPr>
          <p:spPr bwMode="auto">
            <a:xfrm>
              <a:off x="172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8" name="Freeform 34"/>
            <p:cNvSpPr/>
            <p:nvPr/>
          </p:nvSpPr>
          <p:spPr bwMode="auto">
            <a:xfrm>
              <a:off x="1758" y="275"/>
              <a:ext cx="25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9" name="Rectangle 35"/>
            <p:cNvSpPr>
              <a:spLocks noChangeArrowheads="1"/>
            </p:cNvSpPr>
            <p:nvPr/>
          </p:nvSpPr>
          <p:spPr bwMode="auto">
            <a:xfrm>
              <a:off x="1684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0" name="Rectangle 36"/>
            <p:cNvSpPr>
              <a:spLocks noChangeArrowheads="1"/>
            </p:cNvSpPr>
            <p:nvPr/>
          </p:nvSpPr>
          <p:spPr bwMode="auto">
            <a:xfrm>
              <a:off x="1684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1" name="Freeform 37"/>
            <p:cNvSpPr/>
            <p:nvPr/>
          </p:nvSpPr>
          <p:spPr bwMode="auto">
            <a:xfrm>
              <a:off x="2407" y="275"/>
              <a:ext cx="24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2" name="Freeform 38"/>
            <p:cNvSpPr/>
            <p:nvPr/>
          </p:nvSpPr>
          <p:spPr bwMode="auto">
            <a:xfrm>
              <a:off x="24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3" name="Freeform 39"/>
            <p:cNvSpPr/>
            <p:nvPr/>
          </p:nvSpPr>
          <p:spPr bwMode="auto">
            <a:xfrm>
              <a:off x="2481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4" name="Freeform 40"/>
            <p:cNvSpPr/>
            <p:nvPr/>
          </p:nvSpPr>
          <p:spPr bwMode="auto">
            <a:xfrm>
              <a:off x="251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5" name="Freeform 41"/>
            <p:cNvSpPr/>
            <p:nvPr/>
          </p:nvSpPr>
          <p:spPr bwMode="auto">
            <a:xfrm>
              <a:off x="2557" y="275"/>
              <a:ext cx="25" cy="144"/>
            </a:xfrm>
            <a:custGeom>
              <a:avLst/>
              <a:gdLst>
                <a:gd name="T0" fmla="*/ 25 w 49"/>
                <a:gd name="T1" fmla="*/ 0 h 286"/>
                <a:gd name="T2" fmla="*/ 49 w 49"/>
                <a:gd name="T3" fmla="*/ 57 h 286"/>
                <a:gd name="T4" fmla="*/ 49 w 49"/>
                <a:gd name="T5" fmla="*/ 286 h 286"/>
                <a:gd name="T6" fmla="*/ 0 w 49"/>
                <a:gd name="T7" fmla="*/ 272 h 286"/>
                <a:gd name="T8" fmla="*/ 0 w 49"/>
                <a:gd name="T9" fmla="*/ 57 h 286"/>
                <a:gd name="T10" fmla="*/ 25 w 49"/>
                <a:gd name="T11" fmla="*/ 0 h 286"/>
                <a:gd name="T12" fmla="*/ 0 w 49"/>
                <a:gd name="T13" fmla="*/ 0 h 286"/>
                <a:gd name="T14" fmla="*/ 49 w 49"/>
                <a:gd name="T15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6" name="Freeform 42"/>
            <p:cNvSpPr/>
            <p:nvPr/>
          </p:nvSpPr>
          <p:spPr bwMode="auto">
            <a:xfrm>
              <a:off x="2595" y="283"/>
              <a:ext cx="25" cy="148"/>
            </a:xfrm>
            <a:custGeom>
              <a:avLst/>
              <a:gdLst>
                <a:gd name="T0" fmla="*/ 25 w 50"/>
                <a:gd name="T1" fmla="*/ 0 h 295"/>
                <a:gd name="T2" fmla="*/ 50 w 50"/>
                <a:gd name="T3" fmla="*/ 56 h 295"/>
                <a:gd name="T4" fmla="*/ 50 w 50"/>
                <a:gd name="T5" fmla="*/ 295 h 295"/>
                <a:gd name="T6" fmla="*/ 0 w 50"/>
                <a:gd name="T7" fmla="*/ 276 h 295"/>
                <a:gd name="T8" fmla="*/ 0 w 50"/>
                <a:gd name="T9" fmla="*/ 56 h 295"/>
                <a:gd name="T10" fmla="*/ 25 w 50"/>
                <a:gd name="T11" fmla="*/ 0 h 295"/>
                <a:gd name="T12" fmla="*/ 0 w 50"/>
                <a:gd name="T13" fmla="*/ 0 h 295"/>
                <a:gd name="T14" fmla="*/ 50 w 50"/>
                <a:gd name="T1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7" name="Freeform 43"/>
            <p:cNvSpPr/>
            <p:nvPr/>
          </p:nvSpPr>
          <p:spPr bwMode="auto">
            <a:xfrm>
              <a:off x="2634" y="291"/>
              <a:ext cx="24" cy="156"/>
            </a:xfrm>
            <a:custGeom>
              <a:avLst/>
              <a:gdLst>
                <a:gd name="T0" fmla="*/ 24 w 49"/>
                <a:gd name="T1" fmla="*/ 0 h 313"/>
                <a:gd name="T2" fmla="*/ 49 w 49"/>
                <a:gd name="T3" fmla="*/ 57 h 313"/>
                <a:gd name="T4" fmla="*/ 49 w 49"/>
                <a:gd name="T5" fmla="*/ 313 h 313"/>
                <a:gd name="T6" fmla="*/ 0 w 49"/>
                <a:gd name="T7" fmla="*/ 290 h 313"/>
                <a:gd name="T8" fmla="*/ 0 w 49"/>
                <a:gd name="T9" fmla="*/ 57 h 313"/>
                <a:gd name="T10" fmla="*/ 24 w 49"/>
                <a:gd name="T11" fmla="*/ 0 h 313"/>
                <a:gd name="T12" fmla="*/ 0 w 49"/>
                <a:gd name="T13" fmla="*/ 0 h 313"/>
                <a:gd name="T14" fmla="*/ 49 w 49"/>
                <a:gd name="T15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8" name="Freeform 44"/>
            <p:cNvSpPr/>
            <p:nvPr/>
          </p:nvSpPr>
          <p:spPr bwMode="auto">
            <a:xfrm>
              <a:off x="2672" y="301"/>
              <a:ext cx="24" cy="169"/>
            </a:xfrm>
            <a:custGeom>
              <a:avLst/>
              <a:gdLst>
                <a:gd name="T0" fmla="*/ 24 w 50"/>
                <a:gd name="T1" fmla="*/ 0 h 340"/>
                <a:gd name="T2" fmla="*/ 50 w 50"/>
                <a:gd name="T3" fmla="*/ 58 h 340"/>
                <a:gd name="T4" fmla="*/ 50 w 50"/>
                <a:gd name="T5" fmla="*/ 340 h 340"/>
                <a:gd name="T6" fmla="*/ 0 w 50"/>
                <a:gd name="T7" fmla="*/ 309 h 340"/>
                <a:gd name="T8" fmla="*/ 0 w 50"/>
                <a:gd name="T9" fmla="*/ 58 h 340"/>
                <a:gd name="T10" fmla="*/ 24 w 50"/>
                <a:gd name="T11" fmla="*/ 0 h 340"/>
                <a:gd name="T12" fmla="*/ 0 w 50"/>
                <a:gd name="T13" fmla="*/ 0 h 340"/>
                <a:gd name="T14" fmla="*/ 50 w 50"/>
                <a:gd name="T1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9" name="Freeform 45"/>
            <p:cNvSpPr/>
            <p:nvPr/>
          </p:nvSpPr>
          <p:spPr bwMode="auto">
            <a:xfrm>
              <a:off x="2710" y="316"/>
              <a:ext cx="24" cy="186"/>
            </a:xfrm>
            <a:custGeom>
              <a:avLst/>
              <a:gdLst>
                <a:gd name="T0" fmla="*/ 24 w 50"/>
                <a:gd name="T1" fmla="*/ 0 h 373"/>
                <a:gd name="T2" fmla="*/ 50 w 50"/>
                <a:gd name="T3" fmla="*/ 58 h 373"/>
                <a:gd name="T4" fmla="*/ 50 w 50"/>
                <a:gd name="T5" fmla="*/ 373 h 373"/>
                <a:gd name="T6" fmla="*/ 0 w 50"/>
                <a:gd name="T7" fmla="*/ 326 h 373"/>
                <a:gd name="T8" fmla="*/ 0 w 50"/>
                <a:gd name="T9" fmla="*/ 58 h 373"/>
                <a:gd name="T10" fmla="*/ 24 w 50"/>
                <a:gd name="T11" fmla="*/ 0 h 373"/>
                <a:gd name="T12" fmla="*/ 0 w 50"/>
                <a:gd name="T13" fmla="*/ 0 h 373"/>
                <a:gd name="T14" fmla="*/ 50 w 50"/>
                <a:gd name="T15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0" name="Freeform 46"/>
            <p:cNvSpPr/>
            <p:nvPr/>
          </p:nvSpPr>
          <p:spPr bwMode="auto">
            <a:xfrm>
              <a:off x="2748" y="333"/>
              <a:ext cx="24" cy="216"/>
            </a:xfrm>
            <a:custGeom>
              <a:avLst/>
              <a:gdLst>
                <a:gd name="T0" fmla="*/ 26 w 50"/>
                <a:gd name="T1" fmla="*/ 0 h 430"/>
                <a:gd name="T2" fmla="*/ 50 w 50"/>
                <a:gd name="T3" fmla="*/ 56 h 430"/>
                <a:gd name="T4" fmla="*/ 50 w 50"/>
                <a:gd name="T5" fmla="*/ 430 h 430"/>
                <a:gd name="T6" fmla="*/ 0 w 50"/>
                <a:gd name="T7" fmla="*/ 368 h 430"/>
                <a:gd name="T8" fmla="*/ 0 w 50"/>
                <a:gd name="T9" fmla="*/ 56 h 430"/>
                <a:gd name="T10" fmla="*/ 26 w 50"/>
                <a:gd name="T11" fmla="*/ 0 h 430"/>
                <a:gd name="T12" fmla="*/ 0 w 50"/>
                <a:gd name="T13" fmla="*/ 0 h 430"/>
                <a:gd name="T14" fmla="*/ 50 w 50"/>
                <a:gd name="T15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1" name="Freeform 47"/>
            <p:cNvSpPr/>
            <p:nvPr/>
          </p:nvSpPr>
          <p:spPr bwMode="auto">
            <a:xfrm>
              <a:off x="2786" y="370"/>
              <a:ext cx="6" cy="213"/>
            </a:xfrm>
            <a:custGeom>
              <a:avLst/>
              <a:gdLst>
                <a:gd name="T0" fmla="*/ 13 w 13"/>
                <a:gd name="T1" fmla="*/ 0 h 427"/>
                <a:gd name="T2" fmla="*/ 13 w 13"/>
                <a:gd name="T3" fmla="*/ 427 h 427"/>
                <a:gd name="T4" fmla="*/ 0 w 13"/>
                <a:gd name="T5" fmla="*/ 396 h 427"/>
                <a:gd name="T6" fmla="*/ 0 w 13"/>
                <a:gd name="T7" fmla="*/ 29 h 427"/>
                <a:gd name="T8" fmla="*/ 13 w 13"/>
                <a:gd name="T9" fmla="*/ 0 h 427"/>
                <a:gd name="T10" fmla="*/ 0 w 13"/>
                <a:gd name="T11" fmla="*/ 0 h 427"/>
                <a:gd name="T12" fmla="*/ 13 w 13"/>
                <a:gd name="T13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2" name="Freeform 48"/>
            <p:cNvSpPr/>
            <p:nvPr/>
          </p:nvSpPr>
          <p:spPr bwMode="auto">
            <a:xfrm>
              <a:off x="2394" y="310"/>
              <a:ext cx="398" cy="105"/>
            </a:xfrm>
            <a:custGeom>
              <a:avLst/>
              <a:gdLst>
                <a:gd name="T0" fmla="*/ 6 w 796"/>
                <a:gd name="T1" fmla="*/ 29 h 208"/>
                <a:gd name="T2" fmla="*/ 29 w 796"/>
                <a:gd name="T3" fmla="*/ 29 h 208"/>
                <a:gd name="T4" fmla="*/ 63 w 796"/>
                <a:gd name="T5" fmla="*/ 29 h 208"/>
                <a:gd name="T6" fmla="*/ 105 w 796"/>
                <a:gd name="T7" fmla="*/ 29 h 208"/>
                <a:gd name="T8" fmla="*/ 147 w 796"/>
                <a:gd name="T9" fmla="*/ 29 h 208"/>
                <a:gd name="T10" fmla="*/ 189 w 796"/>
                <a:gd name="T11" fmla="*/ 29 h 208"/>
                <a:gd name="T12" fmla="*/ 223 w 796"/>
                <a:gd name="T13" fmla="*/ 29 h 208"/>
                <a:gd name="T14" fmla="*/ 246 w 796"/>
                <a:gd name="T15" fmla="*/ 29 h 208"/>
                <a:gd name="T16" fmla="*/ 259 w 796"/>
                <a:gd name="T17" fmla="*/ 29 h 208"/>
                <a:gd name="T18" fmla="*/ 294 w 796"/>
                <a:gd name="T19" fmla="*/ 32 h 208"/>
                <a:gd name="T20" fmla="*/ 349 w 796"/>
                <a:gd name="T21" fmla="*/ 40 h 208"/>
                <a:gd name="T22" fmla="*/ 420 w 796"/>
                <a:gd name="T23" fmla="*/ 53 h 208"/>
                <a:gd name="T24" fmla="*/ 503 w 796"/>
                <a:gd name="T25" fmla="*/ 72 h 208"/>
                <a:gd name="T26" fmla="*/ 590 w 796"/>
                <a:gd name="T27" fmla="*/ 100 h 208"/>
                <a:gd name="T28" fmla="*/ 677 w 796"/>
                <a:gd name="T29" fmla="*/ 136 h 208"/>
                <a:gd name="T30" fmla="*/ 759 w 796"/>
                <a:gd name="T31" fmla="*/ 182 h 208"/>
                <a:gd name="T32" fmla="*/ 796 w 796"/>
                <a:gd name="T33" fmla="*/ 161 h 208"/>
                <a:gd name="T34" fmla="*/ 719 w 796"/>
                <a:gd name="T35" fmla="*/ 112 h 208"/>
                <a:gd name="T36" fmla="*/ 634 w 796"/>
                <a:gd name="T37" fmla="*/ 74 h 208"/>
                <a:gd name="T38" fmla="*/ 546 w 796"/>
                <a:gd name="T39" fmla="*/ 45 h 208"/>
                <a:gd name="T40" fmla="*/ 461 w 796"/>
                <a:gd name="T41" fmla="*/ 25 h 208"/>
                <a:gd name="T42" fmla="*/ 384 w 796"/>
                <a:gd name="T43" fmla="*/ 11 h 208"/>
                <a:gd name="T44" fmla="*/ 319 w 796"/>
                <a:gd name="T45" fmla="*/ 5 h 208"/>
                <a:gd name="T46" fmla="*/ 274 w 796"/>
                <a:gd name="T47" fmla="*/ 1 h 208"/>
                <a:gd name="T48" fmla="*/ 252 w 796"/>
                <a:gd name="T49" fmla="*/ 0 h 208"/>
                <a:gd name="T50" fmla="*/ 236 w 796"/>
                <a:gd name="T51" fmla="*/ 0 h 208"/>
                <a:gd name="T52" fmla="*/ 207 w 796"/>
                <a:gd name="T53" fmla="*/ 0 h 208"/>
                <a:gd name="T54" fmla="*/ 169 w 796"/>
                <a:gd name="T55" fmla="*/ 0 h 208"/>
                <a:gd name="T56" fmla="*/ 127 w 796"/>
                <a:gd name="T57" fmla="*/ 0 h 208"/>
                <a:gd name="T58" fmla="*/ 83 w 796"/>
                <a:gd name="T59" fmla="*/ 0 h 208"/>
                <a:gd name="T60" fmla="*/ 45 w 796"/>
                <a:gd name="T61" fmla="*/ 0 h 208"/>
                <a:gd name="T62" fmla="*/ 16 w 796"/>
                <a:gd name="T63" fmla="*/ 0 h 208"/>
                <a:gd name="T64" fmla="*/ 0 w 796"/>
                <a:gd name="T65" fmla="*/ 0 h 208"/>
                <a:gd name="T66" fmla="*/ 0 w 796"/>
                <a:gd name="T67" fmla="*/ 0 h 208"/>
                <a:gd name="T68" fmla="*/ 796 w 796"/>
                <a:gd name="T6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3" name="Freeform 49"/>
            <p:cNvSpPr/>
            <p:nvPr/>
          </p:nvSpPr>
          <p:spPr bwMode="auto">
            <a:xfrm>
              <a:off x="2394" y="374"/>
              <a:ext cx="398" cy="154"/>
            </a:xfrm>
            <a:custGeom>
              <a:avLst/>
              <a:gdLst>
                <a:gd name="T0" fmla="*/ 6 w 796"/>
                <a:gd name="T1" fmla="*/ 32 h 307"/>
                <a:gd name="T2" fmla="*/ 29 w 796"/>
                <a:gd name="T3" fmla="*/ 32 h 307"/>
                <a:gd name="T4" fmla="*/ 63 w 796"/>
                <a:gd name="T5" fmla="*/ 32 h 307"/>
                <a:gd name="T6" fmla="*/ 105 w 796"/>
                <a:gd name="T7" fmla="*/ 32 h 307"/>
                <a:gd name="T8" fmla="*/ 147 w 796"/>
                <a:gd name="T9" fmla="*/ 32 h 307"/>
                <a:gd name="T10" fmla="*/ 189 w 796"/>
                <a:gd name="T11" fmla="*/ 32 h 307"/>
                <a:gd name="T12" fmla="*/ 223 w 796"/>
                <a:gd name="T13" fmla="*/ 32 h 307"/>
                <a:gd name="T14" fmla="*/ 246 w 796"/>
                <a:gd name="T15" fmla="*/ 32 h 307"/>
                <a:gd name="T16" fmla="*/ 299 w 796"/>
                <a:gd name="T17" fmla="*/ 33 h 307"/>
                <a:gd name="T18" fmla="*/ 390 w 796"/>
                <a:gd name="T19" fmla="*/ 46 h 307"/>
                <a:gd name="T20" fmla="*/ 473 w 796"/>
                <a:gd name="T21" fmla="*/ 69 h 307"/>
                <a:gd name="T22" fmla="*/ 551 w 796"/>
                <a:gd name="T23" fmla="*/ 101 h 307"/>
                <a:gd name="T24" fmla="*/ 620 w 796"/>
                <a:gd name="T25" fmla="*/ 140 h 307"/>
                <a:gd name="T26" fmla="*/ 681 w 796"/>
                <a:gd name="T27" fmla="*/ 185 h 307"/>
                <a:gd name="T28" fmla="*/ 734 w 796"/>
                <a:gd name="T29" fmla="*/ 233 h 307"/>
                <a:gd name="T30" fmla="*/ 778 w 796"/>
                <a:gd name="T31" fmla="*/ 283 h 307"/>
                <a:gd name="T32" fmla="*/ 796 w 796"/>
                <a:gd name="T33" fmla="*/ 255 h 307"/>
                <a:gd name="T34" fmla="*/ 757 w 796"/>
                <a:gd name="T35" fmla="*/ 208 h 307"/>
                <a:gd name="T36" fmla="*/ 708 w 796"/>
                <a:gd name="T37" fmla="*/ 161 h 307"/>
                <a:gd name="T38" fmla="*/ 652 w 796"/>
                <a:gd name="T39" fmla="*/ 118 h 307"/>
                <a:gd name="T40" fmla="*/ 586 w 796"/>
                <a:gd name="T41" fmla="*/ 79 h 307"/>
                <a:gd name="T42" fmla="*/ 514 w 796"/>
                <a:gd name="T43" fmla="*/ 47 h 307"/>
                <a:gd name="T44" fmla="*/ 433 w 796"/>
                <a:gd name="T45" fmla="*/ 21 h 307"/>
                <a:gd name="T46" fmla="*/ 346 w 796"/>
                <a:gd name="T47" fmla="*/ 5 h 307"/>
                <a:gd name="T48" fmla="*/ 252 w 796"/>
                <a:gd name="T49" fmla="*/ 0 h 307"/>
                <a:gd name="T50" fmla="*/ 236 w 796"/>
                <a:gd name="T51" fmla="*/ 0 h 307"/>
                <a:gd name="T52" fmla="*/ 207 w 796"/>
                <a:gd name="T53" fmla="*/ 0 h 307"/>
                <a:gd name="T54" fmla="*/ 169 w 796"/>
                <a:gd name="T55" fmla="*/ 0 h 307"/>
                <a:gd name="T56" fmla="*/ 127 w 796"/>
                <a:gd name="T57" fmla="*/ 0 h 307"/>
                <a:gd name="T58" fmla="*/ 83 w 796"/>
                <a:gd name="T59" fmla="*/ 0 h 307"/>
                <a:gd name="T60" fmla="*/ 45 w 796"/>
                <a:gd name="T61" fmla="*/ 0 h 307"/>
                <a:gd name="T62" fmla="*/ 16 w 796"/>
                <a:gd name="T63" fmla="*/ 0 h 307"/>
                <a:gd name="T64" fmla="*/ 0 w 796"/>
                <a:gd name="T65" fmla="*/ 0 h 307"/>
                <a:gd name="T66" fmla="*/ 0 w 796"/>
                <a:gd name="T67" fmla="*/ 0 h 307"/>
                <a:gd name="T68" fmla="*/ 796 w 796"/>
                <a:gd name="T69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4" name="Freeform 50"/>
            <p:cNvSpPr/>
            <p:nvPr/>
          </p:nvSpPr>
          <p:spPr bwMode="auto">
            <a:xfrm>
              <a:off x="1790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5" name="Freeform 51"/>
            <p:cNvSpPr/>
            <p:nvPr/>
          </p:nvSpPr>
          <p:spPr bwMode="auto">
            <a:xfrm>
              <a:off x="1826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6" name="Freeform 52"/>
            <p:cNvSpPr/>
            <p:nvPr/>
          </p:nvSpPr>
          <p:spPr bwMode="auto">
            <a:xfrm>
              <a:off x="1864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7" name="Rectangle 53"/>
            <p:cNvSpPr>
              <a:spLocks noChangeArrowheads="1"/>
            </p:cNvSpPr>
            <p:nvPr/>
          </p:nvSpPr>
          <p:spPr bwMode="auto">
            <a:xfrm>
              <a:off x="1790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8" name="Rectangle 54"/>
            <p:cNvSpPr>
              <a:spLocks noChangeArrowheads="1"/>
            </p:cNvSpPr>
            <p:nvPr/>
          </p:nvSpPr>
          <p:spPr bwMode="auto">
            <a:xfrm>
              <a:off x="1790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9" name="Freeform 55"/>
            <p:cNvSpPr/>
            <p:nvPr/>
          </p:nvSpPr>
          <p:spPr bwMode="auto">
            <a:xfrm>
              <a:off x="1896" y="275"/>
              <a:ext cx="24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0" name="Freeform 56"/>
            <p:cNvSpPr/>
            <p:nvPr/>
          </p:nvSpPr>
          <p:spPr bwMode="auto">
            <a:xfrm>
              <a:off x="193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1" name="Freeform 57"/>
            <p:cNvSpPr/>
            <p:nvPr/>
          </p:nvSpPr>
          <p:spPr bwMode="auto">
            <a:xfrm>
              <a:off x="197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2" name="Rectangle 58"/>
            <p:cNvSpPr>
              <a:spLocks noChangeArrowheads="1"/>
            </p:cNvSpPr>
            <p:nvPr/>
          </p:nvSpPr>
          <p:spPr bwMode="auto">
            <a:xfrm>
              <a:off x="1896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3" name="Rectangle 59"/>
            <p:cNvSpPr>
              <a:spLocks noChangeArrowheads="1"/>
            </p:cNvSpPr>
            <p:nvPr/>
          </p:nvSpPr>
          <p:spPr bwMode="auto">
            <a:xfrm>
              <a:off x="1896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4" name="Freeform 60"/>
            <p:cNvSpPr/>
            <p:nvPr/>
          </p:nvSpPr>
          <p:spPr bwMode="auto">
            <a:xfrm>
              <a:off x="2002" y="275"/>
              <a:ext cx="24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5" name="Freeform 61"/>
            <p:cNvSpPr/>
            <p:nvPr/>
          </p:nvSpPr>
          <p:spPr bwMode="auto">
            <a:xfrm>
              <a:off x="2037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6" name="Freeform 62"/>
            <p:cNvSpPr/>
            <p:nvPr/>
          </p:nvSpPr>
          <p:spPr bwMode="auto">
            <a:xfrm>
              <a:off x="207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7" name="Rectangle 63"/>
            <p:cNvSpPr>
              <a:spLocks noChangeArrowheads="1"/>
            </p:cNvSpPr>
            <p:nvPr/>
          </p:nvSpPr>
          <p:spPr bwMode="auto">
            <a:xfrm>
              <a:off x="2002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8" name="Rectangle 64"/>
            <p:cNvSpPr>
              <a:spLocks noChangeArrowheads="1"/>
            </p:cNvSpPr>
            <p:nvPr/>
          </p:nvSpPr>
          <p:spPr bwMode="auto">
            <a:xfrm>
              <a:off x="2002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9" name="Freeform 65"/>
            <p:cNvSpPr/>
            <p:nvPr/>
          </p:nvSpPr>
          <p:spPr bwMode="auto">
            <a:xfrm>
              <a:off x="2107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0" name="Freeform 66"/>
            <p:cNvSpPr/>
            <p:nvPr/>
          </p:nvSpPr>
          <p:spPr bwMode="auto">
            <a:xfrm>
              <a:off x="21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1" name="Freeform 67"/>
            <p:cNvSpPr/>
            <p:nvPr/>
          </p:nvSpPr>
          <p:spPr bwMode="auto">
            <a:xfrm>
              <a:off x="218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2" name="Rectangle 68"/>
            <p:cNvSpPr>
              <a:spLocks noChangeArrowheads="1"/>
            </p:cNvSpPr>
            <p:nvPr/>
          </p:nvSpPr>
          <p:spPr bwMode="auto">
            <a:xfrm>
              <a:off x="2107" y="31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3" name="Rectangle 69"/>
            <p:cNvSpPr>
              <a:spLocks noChangeArrowheads="1"/>
            </p:cNvSpPr>
            <p:nvPr/>
          </p:nvSpPr>
          <p:spPr bwMode="auto">
            <a:xfrm>
              <a:off x="2107" y="374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4" name="Freeform 70"/>
            <p:cNvSpPr/>
            <p:nvPr/>
          </p:nvSpPr>
          <p:spPr bwMode="auto">
            <a:xfrm>
              <a:off x="2213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5" name="Freeform 71"/>
            <p:cNvSpPr/>
            <p:nvPr/>
          </p:nvSpPr>
          <p:spPr bwMode="auto">
            <a:xfrm>
              <a:off x="224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6" name="Freeform 72"/>
            <p:cNvSpPr/>
            <p:nvPr/>
          </p:nvSpPr>
          <p:spPr bwMode="auto">
            <a:xfrm>
              <a:off x="2287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7" name="Rectangle 73"/>
            <p:cNvSpPr>
              <a:spLocks noChangeArrowheads="1"/>
            </p:cNvSpPr>
            <p:nvPr/>
          </p:nvSpPr>
          <p:spPr bwMode="auto">
            <a:xfrm>
              <a:off x="2213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8" name="Rectangle 74"/>
            <p:cNvSpPr>
              <a:spLocks noChangeArrowheads="1"/>
            </p:cNvSpPr>
            <p:nvPr/>
          </p:nvSpPr>
          <p:spPr bwMode="auto">
            <a:xfrm>
              <a:off x="2213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9" name="Freeform 75"/>
            <p:cNvSpPr/>
            <p:nvPr/>
          </p:nvSpPr>
          <p:spPr bwMode="auto">
            <a:xfrm>
              <a:off x="2319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0" name="Freeform 76"/>
            <p:cNvSpPr/>
            <p:nvPr/>
          </p:nvSpPr>
          <p:spPr bwMode="auto">
            <a:xfrm>
              <a:off x="235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1" name="Freeform 77"/>
            <p:cNvSpPr/>
            <p:nvPr/>
          </p:nvSpPr>
          <p:spPr bwMode="auto">
            <a:xfrm>
              <a:off x="239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2" name="Rectangle 78"/>
            <p:cNvSpPr>
              <a:spLocks noChangeArrowheads="1"/>
            </p:cNvSpPr>
            <p:nvPr/>
          </p:nvSpPr>
          <p:spPr bwMode="auto">
            <a:xfrm>
              <a:off x="2319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3" name="Rectangle 79"/>
            <p:cNvSpPr>
              <a:spLocks noChangeArrowheads="1"/>
            </p:cNvSpPr>
            <p:nvPr/>
          </p:nvSpPr>
          <p:spPr bwMode="auto">
            <a:xfrm>
              <a:off x="2319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4" name="Freeform 80"/>
            <p:cNvSpPr/>
            <p:nvPr/>
          </p:nvSpPr>
          <p:spPr bwMode="auto">
            <a:xfrm>
              <a:off x="2424" y="65"/>
              <a:ext cx="304" cy="420"/>
            </a:xfrm>
            <a:custGeom>
              <a:avLst/>
              <a:gdLst>
                <a:gd name="T0" fmla="*/ 52 w 607"/>
                <a:gd name="T1" fmla="*/ 391 h 841"/>
                <a:gd name="T2" fmla="*/ 138 w 607"/>
                <a:gd name="T3" fmla="*/ 429 h 841"/>
                <a:gd name="T4" fmla="*/ 219 w 607"/>
                <a:gd name="T5" fmla="*/ 537 h 841"/>
                <a:gd name="T6" fmla="*/ 264 w 607"/>
                <a:gd name="T7" fmla="*/ 761 h 841"/>
                <a:gd name="T8" fmla="*/ 301 w 607"/>
                <a:gd name="T9" fmla="*/ 787 h 841"/>
                <a:gd name="T10" fmla="*/ 310 w 607"/>
                <a:gd name="T11" fmla="*/ 651 h 841"/>
                <a:gd name="T12" fmla="*/ 364 w 607"/>
                <a:gd name="T13" fmla="*/ 504 h 841"/>
                <a:gd name="T14" fmla="*/ 499 w 607"/>
                <a:gd name="T15" fmla="*/ 376 h 841"/>
                <a:gd name="T16" fmla="*/ 584 w 607"/>
                <a:gd name="T17" fmla="*/ 336 h 841"/>
                <a:gd name="T18" fmla="*/ 517 w 607"/>
                <a:gd name="T19" fmla="*/ 359 h 841"/>
                <a:gd name="T20" fmla="*/ 434 w 607"/>
                <a:gd name="T21" fmla="*/ 408 h 841"/>
                <a:gd name="T22" fmla="*/ 355 w 607"/>
                <a:gd name="T23" fmla="*/ 498 h 841"/>
                <a:gd name="T24" fmla="*/ 326 w 607"/>
                <a:gd name="T25" fmla="*/ 533 h 841"/>
                <a:gd name="T26" fmla="*/ 341 w 607"/>
                <a:gd name="T27" fmla="*/ 437 h 841"/>
                <a:gd name="T28" fmla="*/ 379 w 607"/>
                <a:gd name="T29" fmla="*/ 306 h 841"/>
                <a:gd name="T30" fmla="*/ 454 w 607"/>
                <a:gd name="T31" fmla="*/ 160 h 841"/>
                <a:gd name="T32" fmla="*/ 467 w 607"/>
                <a:gd name="T33" fmla="*/ 131 h 841"/>
                <a:gd name="T34" fmla="*/ 411 w 607"/>
                <a:gd name="T35" fmla="*/ 216 h 841"/>
                <a:gd name="T36" fmla="*/ 396 w 607"/>
                <a:gd name="T37" fmla="*/ 208 h 841"/>
                <a:gd name="T38" fmla="*/ 420 w 607"/>
                <a:gd name="T39" fmla="*/ 82 h 841"/>
                <a:gd name="T40" fmla="*/ 419 w 607"/>
                <a:gd name="T41" fmla="*/ 73 h 841"/>
                <a:gd name="T42" fmla="*/ 389 w 607"/>
                <a:gd name="T43" fmla="*/ 192 h 841"/>
                <a:gd name="T44" fmla="*/ 362 w 607"/>
                <a:gd name="T45" fmla="*/ 315 h 841"/>
                <a:gd name="T46" fmla="*/ 300 w 607"/>
                <a:gd name="T47" fmla="*/ 529 h 841"/>
                <a:gd name="T48" fmla="*/ 265 w 607"/>
                <a:gd name="T49" fmla="*/ 581 h 841"/>
                <a:gd name="T50" fmla="*/ 242 w 607"/>
                <a:gd name="T51" fmla="*/ 386 h 841"/>
                <a:gd name="T52" fmla="*/ 276 w 607"/>
                <a:gd name="T53" fmla="*/ 168 h 841"/>
                <a:gd name="T54" fmla="*/ 318 w 607"/>
                <a:gd name="T55" fmla="*/ 34 h 841"/>
                <a:gd name="T56" fmla="*/ 313 w 607"/>
                <a:gd name="T57" fmla="*/ 39 h 841"/>
                <a:gd name="T58" fmla="*/ 257 w 607"/>
                <a:gd name="T59" fmla="*/ 200 h 841"/>
                <a:gd name="T60" fmla="*/ 218 w 607"/>
                <a:gd name="T61" fmla="*/ 234 h 841"/>
                <a:gd name="T62" fmla="*/ 150 w 607"/>
                <a:gd name="T63" fmla="*/ 116 h 841"/>
                <a:gd name="T64" fmla="*/ 145 w 607"/>
                <a:gd name="T65" fmla="*/ 116 h 841"/>
                <a:gd name="T66" fmla="*/ 217 w 607"/>
                <a:gd name="T67" fmla="*/ 261 h 841"/>
                <a:gd name="T68" fmla="*/ 229 w 607"/>
                <a:gd name="T69" fmla="*/ 363 h 841"/>
                <a:gd name="T70" fmla="*/ 181 w 607"/>
                <a:gd name="T71" fmla="*/ 366 h 841"/>
                <a:gd name="T72" fmla="*/ 107 w 607"/>
                <a:gd name="T73" fmla="*/ 214 h 841"/>
                <a:gd name="T74" fmla="*/ 98 w 607"/>
                <a:gd name="T75" fmla="*/ 171 h 841"/>
                <a:gd name="T76" fmla="*/ 82 w 607"/>
                <a:gd name="T77" fmla="*/ 224 h 841"/>
                <a:gd name="T78" fmla="*/ 45 w 607"/>
                <a:gd name="T79" fmla="*/ 145 h 841"/>
                <a:gd name="T80" fmla="*/ 43 w 607"/>
                <a:gd name="T81" fmla="*/ 148 h 841"/>
                <a:gd name="T82" fmla="*/ 78 w 607"/>
                <a:gd name="T83" fmla="*/ 234 h 841"/>
                <a:gd name="T84" fmla="*/ 127 w 607"/>
                <a:gd name="T85" fmla="*/ 301 h 841"/>
                <a:gd name="T86" fmla="*/ 160 w 607"/>
                <a:gd name="T87" fmla="*/ 361 h 841"/>
                <a:gd name="T88" fmla="*/ 194 w 607"/>
                <a:gd name="T89" fmla="*/ 397 h 841"/>
                <a:gd name="T90" fmla="*/ 227 w 607"/>
                <a:gd name="T91" fmla="*/ 462 h 841"/>
                <a:gd name="T92" fmla="*/ 221 w 607"/>
                <a:gd name="T93" fmla="*/ 502 h 841"/>
                <a:gd name="T94" fmla="*/ 173 w 607"/>
                <a:gd name="T95" fmla="*/ 439 h 841"/>
                <a:gd name="T96" fmla="*/ 134 w 607"/>
                <a:gd name="T97" fmla="*/ 379 h 841"/>
                <a:gd name="T98" fmla="*/ 130 w 607"/>
                <a:gd name="T99" fmla="*/ 387 h 841"/>
                <a:gd name="T100" fmla="*/ 105 w 607"/>
                <a:gd name="T101" fmla="*/ 398 h 841"/>
                <a:gd name="T102" fmla="*/ 30 w 607"/>
                <a:gd name="T103" fmla="*/ 379 h 841"/>
                <a:gd name="T104" fmla="*/ 0 w 607"/>
                <a:gd name="T105" fmla="*/ 0 h 841"/>
                <a:gd name="T106" fmla="*/ 607 w 607"/>
                <a:gd name="T107" fmla="*/ 841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5" name="Freeform 81"/>
            <p:cNvSpPr/>
            <p:nvPr/>
          </p:nvSpPr>
          <p:spPr bwMode="auto">
            <a:xfrm>
              <a:off x="2338" y="0"/>
              <a:ext cx="426" cy="307"/>
            </a:xfrm>
            <a:custGeom>
              <a:avLst/>
              <a:gdLst>
                <a:gd name="T0" fmla="*/ 388 w 854"/>
                <a:gd name="T1" fmla="*/ 94 h 614"/>
                <a:gd name="T2" fmla="*/ 355 w 854"/>
                <a:gd name="T3" fmla="*/ 61 h 614"/>
                <a:gd name="T4" fmla="*/ 339 w 854"/>
                <a:gd name="T5" fmla="*/ 40 h 614"/>
                <a:gd name="T6" fmla="*/ 275 w 854"/>
                <a:gd name="T7" fmla="*/ 50 h 614"/>
                <a:gd name="T8" fmla="*/ 204 w 854"/>
                <a:gd name="T9" fmla="*/ 104 h 614"/>
                <a:gd name="T10" fmla="*/ 145 w 854"/>
                <a:gd name="T11" fmla="*/ 147 h 614"/>
                <a:gd name="T12" fmla="*/ 127 w 854"/>
                <a:gd name="T13" fmla="*/ 207 h 614"/>
                <a:gd name="T14" fmla="*/ 135 w 854"/>
                <a:gd name="T15" fmla="*/ 268 h 614"/>
                <a:gd name="T16" fmla="*/ 198 w 854"/>
                <a:gd name="T17" fmla="*/ 287 h 614"/>
                <a:gd name="T18" fmla="*/ 245 w 854"/>
                <a:gd name="T19" fmla="*/ 248 h 614"/>
                <a:gd name="T20" fmla="*/ 312 w 854"/>
                <a:gd name="T21" fmla="*/ 244 h 614"/>
                <a:gd name="T22" fmla="*/ 350 w 854"/>
                <a:gd name="T23" fmla="*/ 244 h 614"/>
                <a:gd name="T24" fmla="*/ 324 w 854"/>
                <a:gd name="T25" fmla="*/ 310 h 614"/>
                <a:gd name="T26" fmla="*/ 240 w 854"/>
                <a:gd name="T27" fmla="*/ 318 h 614"/>
                <a:gd name="T28" fmla="*/ 172 w 854"/>
                <a:gd name="T29" fmla="*/ 325 h 614"/>
                <a:gd name="T30" fmla="*/ 38 w 854"/>
                <a:gd name="T31" fmla="*/ 345 h 614"/>
                <a:gd name="T32" fmla="*/ 0 w 854"/>
                <a:gd name="T33" fmla="*/ 453 h 614"/>
                <a:gd name="T34" fmla="*/ 38 w 854"/>
                <a:gd name="T35" fmla="*/ 540 h 614"/>
                <a:gd name="T36" fmla="*/ 152 w 854"/>
                <a:gd name="T37" fmla="*/ 547 h 614"/>
                <a:gd name="T38" fmla="*/ 285 w 854"/>
                <a:gd name="T39" fmla="*/ 517 h 614"/>
                <a:gd name="T40" fmla="*/ 364 w 854"/>
                <a:gd name="T41" fmla="*/ 471 h 614"/>
                <a:gd name="T42" fmla="*/ 424 w 854"/>
                <a:gd name="T43" fmla="*/ 489 h 614"/>
                <a:gd name="T44" fmla="*/ 452 w 854"/>
                <a:gd name="T45" fmla="*/ 501 h 614"/>
                <a:gd name="T46" fmla="*/ 502 w 854"/>
                <a:gd name="T47" fmla="*/ 607 h 614"/>
                <a:gd name="T48" fmla="*/ 676 w 854"/>
                <a:gd name="T49" fmla="*/ 597 h 614"/>
                <a:gd name="T50" fmla="*/ 702 w 854"/>
                <a:gd name="T51" fmla="*/ 531 h 614"/>
                <a:gd name="T52" fmla="*/ 615 w 854"/>
                <a:gd name="T53" fmla="*/ 463 h 614"/>
                <a:gd name="T54" fmla="*/ 626 w 854"/>
                <a:gd name="T55" fmla="*/ 456 h 614"/>
                <a:gd name="T56" fmla="*/ 722 w 854"/>
                <a:gd name="T57" fmla="*/ 512 h 614"/>
                <a:gd name="T58" fmla="*/ 803 w 854"/>
                <a:gd name="T59" fmla="*/ 484 h 614"/>
                <a:gd name="T60" fmla="*/ 841 w 854"/>
                <a:gd name="T61" fmla="*/ 408 h 614"/>
                <a:gd name="T62" fmla="*/ 812 w 854"/>
                <a:gd name="T63" fmla="*/ 291 h 614"/>
                <a:gd name="T64" fmla="*/ 722 w 854"/>
                <a:gd name="T65" fmla="*/ 268 h 614"/>
                <a:gd name="T66" fmla="*/ 657 w 854"/>
                <a:gd name="T67" fmla="*/ 316 h 614"/>
                <a:gd name="T68" fmla="*/ 593 w 854"/>
                <a:gd name="T69" fmla="*/ 292 h 614"/>
                <a:gd name="T70" fmla="*/ 508 w 854"/>
                <a:gd name="T71" fmla="*/ 298 h 614"/>
                <a:gd name="T72" fmla="*/ 460 w 854"/>
                <a:gd name="T73" fmla="*/ 346 h 614"/>
                <a:gd name="T74" fmla="*/ 477 w 854"/>
                <a:gd name="T75" fmla="*/ 282 h 614"/>
                <a:gd name="T76" fmla="*/ 527 w 854"/>
                <a:gd name="T77" fmla="*/ 245 h 614"/>
                <a:gd name="T78" fmla="*/ 642 w 854"/>
                <a:gd name="T79" fmla="*/ 224 h 614"/>
                <a:gd name="T80" fmla="*/ 765 w 854"/>
                <a:gd name="T81" fmla="*/ 222 h 614"/>
                <a:gd name="T82" fmla="*/ 753 w 854"/>
                <a:gd name="T83" fmla="*/ 160 h 614"/>
                <a:gd name="T84" fmla="*/ 757 w 854"/>
                <a:gd name="T85" fmla="*/ 127 h 614"/>
                <a:gd name="T86" fmla="*/ 706 w 854"/>
                <a:gd name="T87" fmla="*/ 108 h 614"/>
                <a:gd name="T88" fmla="*/ 601 w 854"/>
                <a:gd name="T89" fmla="*/ 132 h 614"/>
                <a:gd name="T90" fmla="*/ 656 w 854"/>
                <a:gd name="T91" fmla="*/ 47 h 614"/>
                <a:gd name="T92" fmla="*/ 600 w 854"/>
                <a:gd name="T93" fmla="*/ 28 h 614"/>
                <a:gd name="T94" fmla="*/ 537 w 854"/>
                <a:gd name="T95" fmla="*/ 0 h 614"/>
                <a:gd name="T96" fmla="*/ 432 w 854"/>
                <a:gd name="T97" fmla="*/ 28 h 614"/>
                <a:gd name="T98" fmla="*/ 423 w 854"/>
                <a:gd name="T99" fmla="*/ 101 h 614"/>
                <a:gd name="T100" fmla="*/ 406 w 854"/>
                <a:gd name="T101" fmla="*/ 135 h 614"/>
                <a:gd name="T102" fmla="*/ 0 w 854"/>
                <a:gd name="T103" fmla="*/ 0 h 614"/>
                <a:gd name="T104" fmla="*/ 854 w 854"/>
                <a:gd name="T105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6" name="Freeform 82"/>
            <p:cNvSpPr/>
            <p:nvPr/>
          </p:nvSpPr>
          <p:spPr bwMode="auto">
            <a:xfrm>
              <a:off x="559" y="99"/>
              <a:ext cx="1125" cy="308"/>
            </a:xfrm>
            <a:custGeom>
              <a:avLst/>
              <a:gdLst>
                <a:gd name="T0" fmla="*/ 2252 w 2252"/>
                <a:gd name="T1" fmla="*/ 615 h 615"/>
                <a:gd name="T2" fmla="*/ 2248 w 2252"/>
                <a:gd name="T3" fmla="*/ 134 h 615"/>
                <a:gd name="T4" fmla="*/ 2223 w 2252"/>
                <a:gd name="T5" fmla="*/ 109 h 615"/>
                <a:gd name="T6" fmla="*/ 2190 w 2252"/>
                <a:gd name="T7" fmla="*/ 74 h 615"/>
                <a:gd name="T8" fmla="*/ 2165 w 2252"/>
                <a:gd name="T9" fmla="*/ 50 h 615"/>
                <a:gd name="T10" fmla="*/ 2162 w 2252"/>
                <a:gd name="T11" fmla="*/ 42 h 615"/>
                <a:gd name="T12" fmla="*/ 2162 w 2252"/>
                <a:gd name="T13" fmla="*/ 8 h 615"/>
                <a:gd name="T14" fmla="*/ 2132 w 2252"/>
                <a:gd name="T15" fmla="*/ 0 h 615"/>
                <a:gd name="T16" fmla="*/ 1944 w 2252"/>
                <a:gd name="T17" fmla="*/ 33 h 615"/>
                <a:gd name="T18" fmla="*/ 1882 w 2252"/>
                <a:gd name="T19" fmla="*/ 120 h 615"/>
                <a:gd name="T20" fmla="*/ 1772 w 2252"/>
                <a:gd name="T21" fmla="*/ 214 h 615"/>
                <a:gd name="T22" fmla="*/ 1821 w 2252"/>
                <a:gd name="T23" fmla="*/ 132 h 615"/>
                <a:gd name="T24" fmla="*/ 1581 w 2252"/>
                <a:gd name="T25" fmla="*/ 63 h 615"/>
                <a:gd name="T26" fmla="*/ 1542 w 2252"/>
                <a:gd name="T27" fmla="*/ 39 h 615"/>
                <a:gd name="T28" fmla="*/ 1512 w 2252"/>
                <a:gd name="T29" fmla="*/ 63 h 615"/>
                <a:gd name="T30" fmla="*/ 1214 w 2252"/>
                <a:gd name="T31" fmla="*/ 204 h 615"/>
                <a:gd name="T32" fmla="*/ 1196 w 2252"/>
                <a:gd name="T33" fmla="*/ 103 h 615"/>
                <a:gd name="T34" fmla="*/ 1162 w 2252"/>
                <a:gd name="T35" fmla="*/ 55 h 615"/>
                <a:gd name="T36" fmla="*/ 1120 w 2252"/>
                <a:gd name="T37" fmla="*/ 64 h 615"/>
                <a:gd name="T38" fmla="*/ 1082 w 2252"/>
                <a:gd name="T39" fmla="*/ 137 h 615"/>
                <a:gd name="T40" fmla="*/ 909 w 2252"/>
                <a:gd name="T41" fmla="*/ 126 h 615"/>
                <a:gd name="T42" fmla="*/ 728 w 2252"/>
                <a:gd name="T43" fmla="*/ 123 h 615"/>
                <a:gd name="T44" fmla="*/ 566 w 2252"/>
                <a:gd name="T45" fmla="*/ 204 h 615"/>
                <a:gd name="T46" fmla="*/ 537 w 2252"/>
                <a:gd name="T47" fmla="*/ 176 h 615"/>
                <a:gd name="T48" fmla="*/ 529 w 2252"/>
                <a:gd name="T49" fmla="*/ 110 h 615"/>
                <a:gd name="T50" fmla="*/ 514 w 2252"/>
                <a:gd name="T51" fmla="*/ 64 h 615"/>
                <a:gd name="T52" fmla="*/ 496 w 2252"/>
                <a:gd name="T53" fmla="*/ 63 h 615"/>
                <a:gd name="T54" fmla="*/ 481 w 2252"/>
                <a:gd name="T55" fmla="*/ 71 h 615"/>
                <a:gd name="T56" fmla="*/ 466 w 2252"/>
                <a:gd name="T57" fmla="*/ 49 h 615"/>
                <a:gd name="T58" fmla="*/ 446 w 2252"/>
                <a:gd name="T59" fmla="*/ 51 h 615"/>
                <a:gd name="T60" fmla="*/ 430 w 2252"/>
                <a:gd name="T61" fmla="*/ 88 h 615"/>
                <a:gd name="T62" fmla="*/ 415 w 2252"/>
                <a:gd name="T63" fmla="*/ 119 h 615"/>
                <a:gd name="T64" fmla="*/ 399 w 2252"/>
                <a:gd name="T65" fmla="*/ 163 h 615"/>
                <a:gd name="T66" fmla="*/ 363 w 2252"/>
                <a:gd name="T67" fmla="*/ 208 h 615"/>
                <a:gd name="T68" fmla="*/ 317 w 2252"/>
                <a:gd name="T69" fmla="*/ 107 h 615"/>
                <a:gd name="T70" fmla="*/ 128 w 2252"/>
                <a:gd name="T71" fmla="*/ 55 h 615"/>
                <a:gd name="T72" fmla="*/ 74 w 2252"/>
                <a:gd name="T73" fmla="*/ 216 h 615"/>
                <a:gd name="T74" fmla="*/ 0 w 2252"/>
                <a:gd name="T75" fmla="*/ 615 h 615"/>
                <a:gd name="T76" fmla="*/ 0 w 2252"/>
                <a:gd name="T77" fmla="*/ 0 h 615"/>
                <a:gd name="T78" fmla="*/ 2252 w 2252"/>
                <a:gd name="T79" fmla="*/ 6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7" name="Freeform 83"/>
            <p:cNvSpPr/>
            <p:nvPr/>
          </p:nvSpPr>
          <p:spPr bwMode="auto">
            <a:xfrm>
              <a:off x="584" y="88"/>
              <a:ext cx="176" cy="319"/>
            </a:xfrm>
            <a:custGeom>
              <a:avLst/>
              <a:gdLst>
                <a:gd name="T0" fmla="*/ 150 w 351"/>
                <a:gd name="T1" fmla="*/ 4 h 638"/>
                <a:gd name="T2" fmla="*/ 119 w 351"/>
                <a:gd name="T3" fmla="*/ 48 h 638"/>
                <a:gd name="T4" fmla="*/ 95 w 351"/>
                <a:gd name="T5" fmla="*/ 118 h 638"/>
                <a:gd name="T6" fmla="*/ 82 w 351"/>
                <a:gd name="T7" fmla="*/ 186 h 638"/>
                <a:gd name="T8" fmla="*/ 74 w 351"/>
                <a:gd name="T9" fmla="*/ 192 h 638"/>
                <a:gd name="T10" fmla="*/ 65 w 351"/>
                <a:gd name="T11" fmla="*/ 148 h 638"/>
                <a:gd name="T12" fmla="*/ 46 w 351"/>
                <a:gd name="T13" fmla="*/ 188 h 638"/>
                <a:gd name="T14" fmla="*/ 30 w 351"/>
                <a:gd name="T15" fmla="*/ 267 h 638"/>
                <a:gd name="T16" fmla="*/ 31 w 351"/>
                <a:gd name="T17" fmla="*/ 323 h 638"/>
                <a:gd name="T18" fmla="*/ 46 w 351"/>
                <a:gd name="T19" fmla="*/ 359 h 638"/>
                <a:gd name="T20" fmla="*/ 45 w 351"/>
                <a:gd name="T21" fmla="*/ 362 h 638"/>
                <a:gd name="T22" fmla="*/ 28 w 351"/>
                <a:gd name="T23" fmla="*/ 351 h 638"/>
                <a:gd name="T24" fmla="*/ 15 w 351"/>
                <a:gd name="T25" fmla="*/ 341 h 638"/>
                <a:gd name="T26" fmla="*/ 9 w 351"/>
                <a:gd name="T27" fmla="*/ 336 h 638"/>
                <a:gd name="T28" fmla="*/ 5 w 351"/>
                <a:gd name="T29" fmla="*/ 367 h 638"/>
                <a:gd name="T30" fmla="*/ 0 w 351"/>
                <a:gd name="T31" fmla="*/ 453 h 638"/>
                <a:gd name="T32" fmla="*/ 7 w 351"/>
                <a:gd name="T33" fmla="*/ 545 h 638"/>
                <a:gd name="T34" fmla="*/ 37 w 351"/>
                <a:gd name="T35" fmla="*/ 618 h 638"/>
                <a:gd name="T36" fmla="*/ 71 w 351"/>
                <a:gd name="T37" fmla="*/ 638 h 638"/>
                <a:gd name="T38" fmla="*/ 97 w 351"/>
                <a:gd name="T39" fmla="*/ 638 h 638"/>
                <a:gd name="T40" fmla="*/ 133 w 351"/>
                <a:gd name="T41" fmla="*/ 638 h 638"/>
                <a:gd name="T42" fmla="*/ 173 w 351"/>
                <a:gd name="T43" fmla="*/ 638 h 638"/>
                <a:gd name="T44" fmla="*/ 214 w 351"/>
                <a:gd name="T45" fmla="*/ 638 h 638"/>
                <a:gd name="T46" fmla="*/ 252 w 351"/>
                <a:gd name="T47" fmla="*/ 638 h 638"/>
                <a:gd name="T48" fmla="*/ 282 w 351"/>
                <a:gd name="T49" fmla="*/ 638 h 638"/>
                <a:gd name="T50" fmla="*/ 300 w 351"/>
                <a:gd name="T51" fmla="*/ 638 h 638"/>
                <a:gd name="T52" fmla="*/ 315 w 351"/>
                <a:gd name="T53" fmla="*/ 621 h 638"/>
                <a:gd name="T54" fmla="*/ 336 w 351"/>
                <a:gd name="T55" fmla="*/ 562 h 638"/>
                <a:gd name="T56" fmla="*/ 349 w 351"/>
                <a:gd name="T57" fmla="*/ 491 h 638"/>
                <a:gd name="T58" fmla="*/ 350 w 351"/>
                <a:gd name="T59" fmla="*/ 427 h 638"/>
                <a:gd name="T60" fmla="*/ 342 w 351"/>
                <a:gd name="T61" fmla="*/ 416 h 638"/>
                <a:gd name="T62" fmla="*/ 332 w 351"/>
                <a:gd name="T63" fmla="*/ 441 h 638"/>
                <a:gd name="T64" fmla="*/ 319 w 351"/>
                <a:gd name="T65" fmla="*/ 462 h 638"/>
                <a:gd name="T66" fmla="*/ 308 w 351"/>
                <a:gd name="T67" fmla="*/ 476 h 638"/>
                <a:gd name="T68" fmla="*/ 309 w 351"/>
                <a:gd name="T69" fmla="*/ 464 h 638"/>
                <a:gd name="T70" fmla="*/ 323 w 351"/>
                <a:gd name="T71" fmla="*/ 413 h 638"/>
                <a:gd name="T72" fmla="*/ 328 w 351"/>
                <a:gd name="T73" fmla="*/ 341 h 638"/>
                <a:gd name="T74" fmla="*/ 312 w 351"/>
                <a:gd name="T75" fmla="*/ 256 h 638"/>
                <a:gd name="T76" fmla="*/ 293 w 351"/>
                <a:gd name="T77" fmla="*/ 222 h 638"/>
                <a:gd name="T78" fmla="*/ 285 w 351"/>
                <a:gd name="T79" fmla="*/ 246 h 638"/>
                <a:gd name="T80" fmla="*/ 271 w 351"/>
                <a:gd name="T81" fmla="*/ 268 h 638"/>
                <a:gd name="T82" fmla="*/ 260 w 351"/>
                <a:gd name="T83" fmla="*/ 282 h 638"/>
                <a:gd name="T84" fmla="*/ 262 w 351"/>
                <a:gd name="T85" fmla="*/ 267 h 638"/>
                <a:gd name="T86" fmla="*/ 263 w 351"/>
                <a:gd name="T87" fmla="*/ 208 h 638"/>
                <a:gd name="T88" fmla="*/ 257 w 351"/>
                <a:gd name="T89" fmla="*/ 137 h 638"/>
                <a:gd name="T90" fmla="*/ 239 w 351"/>
                <a:gd name="T91" fmla="*/ 72 h 638"/>
                <a:gd name="T92" fmla="*/ 225 w 351"/>
                <a:gd name="T93" fmla="*/ 73 h 638"/>
                <a:gd name="T94" fmla="*/ 214 w 351"/>
                <a:gd name="T95" fmla="*/ 109 h 638"/>
                <a:gd name="T96" fmla="*/ 210 w 351"/>
                <a:gd name="T97" fmla="*/ 99 h 638"/>
                <a:gd name="T98" fmla="*/ 197 w 351"/>
                <a:gd name="T99" fmla="*/ 61 h 638"/>
                <a:gd name="T100" fmla="*/ 181 w 351"/>
                <a:gd name="T101" fmla="*/ 26 h 638"/>
                <a:gd name="T102" fmla="*/ 168 w 351"/>
                <a:gd name="T103" fmla="*/ 3 h 638"/>
                <a:gd name="T104" fmla="*/ 0 w 351"/>
                <a:gd name="T105" fmla="*/ 0 h 638"/>
                <a:gd name="T106" fmla="*/ 351 w 351"/>
                <a:gd name="T107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8" name="Freeform 84"/>
            <p:cNvSpPr/>
            <p:nvPr/>
          </p:nvSpPr>
          <p:spPr bwMode="auto">
            <a:xfrm>
              <a:off x="653" y="183"/>
              <a:ext cx="379" cy="224"/>
            </a:xfrm>
            <a:custGeom>
              <a:avLst/>
              <a:gdLst>
                <a:gd name="T0" fmla="*/ 0 w 758"/>
                <a:gd name="T1" fmla="*/ 228 h 449"/>
                <a:gd name="T2" fmla="*/ 150 w 758"/>
                <a:gd name="T3" fmla="*/ 0 h 449"/>
                <a:gd name="T4" fmla="*/ 299 w 758"/>
                <a:gd name="T5" fmla="*/ 228 h 449"/>
                <a:gd name="T6" fmla="*/ 758 w 758"/>
                <a:gd name="T7" fmla="*/ 228 h 449"/>
                <a:gd name="T8" fmla="*/ 758 w 758"/>
                <a:gd name="T9" fmla="*/ 449 h 449"/>
                <a:gd name="T10" fmla="*/ 0 w 758"/>
                <a:gd name="T11" fmla="*/ 449 h 449"/>
                <a:gd name="T12" fmla="*/ 0 w 758"/>
                <a:gd name="T13" fmla="*/ 228 h 449"/>
                <a:gd name="T14" fmla="*/ 0 w 758"/>
                <a:gd name="T15" fmla="*/ 0 h 449"/>
                <a:gd name="T16" fmla="*/ 758 w 758"/>
                <a:gd name="T17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9" name="Freeform 85"/>
            <p:cNvSpPr/>
            <p:nvPr/>
          </p:nvSpPr>
          <p:spPr bwMode="auto">
            <a:xfrm>
              <a:off x="650" y="164"/>
              <a:ext cx="386" cy="133"/>
            </a:xfrm>
            <a:custGeom>
              <a:avLst/>
              <a:gdLst>
                <a:gd name="T0" fmla="*/ 763 w 770"/>
                <a:gd name="T1" fmla="*/ 264 h 264"/>
                <a:gd name="T2" fmla="*/ 304 w 770"/>
                <a:gd name="T3" fmla="*/ 264 h 264"/>
                <a:gd name="T4" fmla="*/ 155 w 770"/>
                <a:gd name="T5" fmla="*/ 36 h 264"/>
                <a:gd name="T6" fmla="*/ 5 w 770"/>
                <a:gd name="T7" fmla="*/ 264 h 264"/>
                <a:gd name="T8" fmla="*/ 0 w 770"/>
                <a:gd name="T9" fmla="*/ 237 h 264"/>
                <a:gd name="T10" fmla="*/ 155 w 770"/>
                <a:gd name="T11" fmla="*/ 0 h 264"/>
                <a:gd name="T12" fmla="*/ 309 w 770"/>
                <a:gd name="T13" fmla="*/ 237 h 264"/>
                <a:gd name="T14" fmla="*/ 770 w 770"/>
                <a:gd name="T15" fmla="*/ 237 h 264"/>
                <a:gd name="T16" fmla="*/ 763 w 770"/>
                <a:gd name="T17" fmla="*/ 264 h 264"/>
                <a:gd name="T18" fmla="*/ 0 w 770"/>
                <a:gd name="T19" fmla="*/ 0 h 264"/>
                <a:gd name="T20" fmla="*/ 770 w 770"/>
                <a:gd name="T2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0" name="Rectangle 86"/>
            <p:cNvSpPr>
              <a:spLocks noChangeArrowheads="1"/>
            </p:cNvSpPr>
            <p:nvPr/>
          </p:nvSpPr>
          <p:spPr bwMode="auto">
            <a:xfrm>
              <a:off x="664" y="305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1" name="Freeform 87"/>
            <p:cNvSpPr/>
            <p:nvPr/>
          </p:nvSpPr>
          <p:spPr bwMode="auto">
            <a:xfrm>
              <a:off x="728" y="164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54 w 615"/>
                <a:gd name="T3" fmla="*/ 237 h 237"/>
                <a:gd name="T4" fmla="*/ 615 w 615"/>
                <a:gd name="T5" fmla="*/ 237 h 237"/>
                <a:gd name="T6" fmla="*/ 460 w 615"/>
                <a:gd name="T7" fmla="*/ 0 h 237"/>
                <a:gd name="T8" fmla="*/ 0 w 615"/>
                <a:gd name="T9" fmla="*/ 0 h 237"/>
                <a:gd name="T10" fmla="*/ 0 w 615"/>
                <a:gd name="T11" fmla="*/ 0 h 237"/>
                <a:gd name="T12" fmla="*/ 615 w 615"/>
                <a:gd name="T13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2" name="Rectangle 88"/>
            <p:cNvSpPr>
              <a:spLocks noChangeArrowheads="1"/>
            </p:cNvSpPr>
            <p:nvPr/>
          </p:nvSpPr>
          <p:spPr bwMode="auto">
            <a:xfrm>
              <a:off x="673" y="313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3" name="Rectangle 89"/>
            <p:cNvSpPr>
              <a:spLocks noChangeArrowheads="1"/>
            </p:cNvSpPr>
            <p:nvPr/>
          </p:nvSpPr>
          <p:spPr bwMode="auto">
            <a:xfrm>
              <a:off x="558" y="407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4" name="Freeform 90"/>
            <p:cNvSpPr/>
            <p:nvPr/>
          </p:nvSpPr>
          <p:spPr bwMode="auto">
            <a:xfrm>
              <a:off x="1011" y="26"/>
              <a:ext cx="435" cy="205"/>
            </a:xfrm>
            <a:custGeom>
              <a:avLst/>
              <a:gdLst>
                <a:gd name="T0" fmla="*/ 380 w 871"/>
                <a:gd name="T1" fmla="*/ 73 h 409"/>
                <a:gd name="T2" fmla="*/ 871 w 871"/>
                <a:gd name="T3" fmla="*/ 73 h 409"/>
                <a:gd name="T4" fmla="*/ 652 w 871"/>
                <a:gd name="T5" fmla="*/ 409 h 409"/>
                <a:gd name="T6" fmla="*/ 0 w 871"/>
                <a:gd name="T7" fmla="*/ 409 h 409"/>
                <a:gd name="T8" fmla="*/ 220 w 871"/>
                <a:gd name="T9" fmla="*/ 73 h 409"/>
                <a:gd name="T10" fmla="*/ 306 w 871"/>
                <a:gd name="T11" fmla="*/ 73 h 409"/>
                <a:gd name="T12" fmla="*/ 306 w 871"/>
                <a:gd name="T13" fmla="*/ 0 h 409"/>
                <a:gd name="T14" fmla="*/ 380 w 871"/>
                <a:gd name="T15" fmla="*/ 0 h 409"/>
                <a:gd name="T16" fmla="*/ 380 w 871"/>
                <a:gd name="T17" fmla="*/ 73 h 409"/>
                <a:gd name="T18" fmla="*/ 0 w 871"/>
                <a:gd name="T19" fmla="*/ 0 h 409"/>
                <a:gd name="T20" fmla="*/ 871 w 871"/>
                <a:gd name="T21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5" name="Freeform 91"/>
            <p:cNvSpPr/>
            <p:nvPr/>
          </p:nvSpPr>
          <p:spPr bwMode="auto">
            <a:xfrm>
              <a:off x="1015" y="89"/>
              <a:ext cx="537" cy="318"/>
            </a:xfrm>
            <a:custGeom>
              <a:avLst/>
              <a:gdLst>
                <a:gd name="T0" fmla="*/ 1073 w 1073"/>
                <a:gd name="T1" fmla="*/ 323 h 636"/>
                <a:gd name="T2" fmla="*/ 862 w 1073"/>
                <a:gd name="T3" fmla="*/ 0 h 636"/>
                <a:gd name="T4" fmla="*/ 651 w 1073"/>
                <a:gd name="T5" fmla="*/ 323 h 636"/>
                <a:gd name="T6" fmla="*/ 0 w 1073"/>
                <a:gd name="T7" fmla="*/ 323 h 636"/>
                <a:gd name="T8" fmla="*/ 0 w 1073"/>
                <a:gd name="T9" fmla="*/ 636 h 636"/>
                <a:gd name="T10" fmla="*/ 1073 w 1073"/>
                <a:gd name="T11" fmla="*/ 636 h 636"/>
                <a:gd name="T12" fmla="*/ 1073 w 1073"/>
                <a:gd name="T13" fmla="*/ 323 h 636"/>
                <a:gd name="T14" fmla="*/ 0 w 1073"/>
                <a:gd name="T15" fmla="*/ 0 h 636"/>
                <a:gd name="T16" fmla="*/ 1073 w 1073"/>
                <a:gd name="T1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6" name="Rectangle 92"/>
            <p:cNvSpPr>
              <a:spLocks noChangeArrowheads="1"/>
            </p:cNvSpPr>
            <p:nvPr/>
          </p:nvSpPr>
          <p:spPr bwMode="auto">
            <a:xfrm>
              <a:off x="1024" y="262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7" name="Freeform 93"/>
            <p:cNvSpPr/>
            <p:nvPr/>
          </p:nvSpPr>
          <p:spPr bwMode="auto">
            <a:xfrm>
              <a:off x="1463" y="351"/>
              <a:ext cx="174" cy="56"/>
            </a:xfrm>
            <a:custGeom>
              <a:avLst/>
              <a:gdLst>
                <a:gd name="T0" fmla="*/ 303 w 348"/>
                <a:gd name="T1" fmla="*/ 55 h 113"/>
                <a:gd name="T2" fmla="*/ 303 w 348"/>
                <a:gd name="T3" fmla="*/ 0 h 113"/>
                <a:gd name="T4" fmla="*/ 0 w 348"/>
                <a:gd name="T5" fmla="*/ 0 h 113"/>
                <a:gd name="T6" fmla="*/ 0 w 348"/>
                <a:gd name="T7" fmla="*/ 113 h 113"/>
                <a:gd name="T8" fmla="*/ 348 w 348"/>
                <a:gd name="T9" fmla="*/ 113 h 113"/>
                <a:gd name="T10" fmla="*/ 348 w 348"/>
                <a:gd name="T11" fmla="*/ 55 h 113"/>
                <a:gd name="T12" fmla="*/ 303 w 348"/>
                <a:gd name="T13" fmla="*/ 55 h 113"/>
                <a:gd name="T14" fmla="*/ 0 w 348"/>
                <a:gd name="T15" fmla="*/ 0 h 113"/>
                <a:gd name="T16" fmla="*/ 348 w 348"/>
                <a:gd name="T1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8" name="Rectangle 94"/>
            <p:cNvSpPr>
              <a:spLocks noChangeArrowheads="1"/>
            </p:cNvSpPr>
            <p:nvPr/>
          </p:nvSpPr>
          <p:spPr bwMode="auto">
            <a:xfrm>
              <a:off x="1463" y="259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9" name="Rectangle 95"/>
            <p:cNvSpPr>
              <a:spLocks noChangeArrowheads="1"/>
            </p:cNvSpPr>
            <p:nvPr/>
          </p:nvSpPr>
          <p:spPr bwMode="auto">
            <a:xfrm>
              <a:off x="1172" y="277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0" name="Rectangle 96"/>
            <p:cNvSpPr>
              <a:spLocks noChangeArrowheads="1"/>
            </p:cNvSpPr>
            <p:nvPr/>
          </p:nvSpPr>
          <p:spPr bwMode="auto">
            <a:xfrm>
              <a:off x="1478" y="269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1" name="Freeform 97"/>
            <p:cNvSpPr/>
            <p:nvPr/>
          </p:nvSpPr>
          <p:spPr bwMode="auto">
            <a:xfrm>
              <a:off x="1011" y="63"/>
              <a:ext cx="545" cy="188"/>
            </a:xfrm>
            <a:custGeom>
              <a:avLst/>
              <a:gdLst>
                <a:gd name="T0" fmla="*/ 9 w 1091"/>
                <a:gd name="T1" fmla="*/ 375 h 375"/>
                <a:gd name="T2" fmla="*/ 660 w 1091"/>
                <a:gd name="T3" fmla="*/ 375 h 375"/>
                <a:gd name="T4" fmla="*/ 871 w 1091"/>
                <a:gd name="T5" fmla="*/ 52 h 375"/>
                <a:gd name="T6" fmla="*/ 1082 w 1091"/>
                <a:gd name="T7" fmla="*/ 375 h 375"/>
                <a:gd name="T8" fmla="*/ 1091 w 1091"/>
                <a:gd name="T9" fmla="*/ 336 h 375"/>
                <a:gd name="T10" fmla="*/ 871 w 1091"/>
                <a:gd name="T11" fmla="*/ 0 h 375"/>
                <a:gd name="T12" fmla="*/ 652 w 1091"/>
                <a:gd name="T13" fmla="*/ 336 h 375"/>
                <a:gd name="T14" fmla="*/ 0 w 1091"/>
                <a:gd name="T15" fmla="*/ 336 h 375"/>
                <a:gd name="T16" fmla="*/ 9 w 1091"/>
                <a:gd name="T17" fmla="*/ 375 h 375"/>
                <a:gd name="T18" fmla="*/ 0 w 1091"/>
                <a:gd name="T19" fmla="*/ 0 h 375"/>
                <a:gd name="T20" fmla="*/ 1091 w 1091"/>
                <a:gd name="T2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2" name="Rectangle 98"/>
            <p:cNvSpPr>
              <a:spLocks noChangeArrowheads="1"/>
            </p:cNvSpPr>
            <p:nvPr/>
          </p:nvSpPr>
          <p:spPr bwMode="auto">
            <a:xfrm>
              <a:off x="1210" y="283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3" name="Rectangle 99"/>
            <p:cNvSpPr>
              <a:spLocks noChangeArrowheads="1"/>
            </p:cNvSpPr>
            <p:nvPr/>
          </p:nvSpPr>
          <p:spPr bwMode="auto">
            <a:xfrm>
              <a:off x="1179" y="283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4" name="Rectangle 100"/>
            <p:cNvSpPr>
              <a:spLocks noChangeArrowheads="1"/>
            </p:cNvSpPr>
            <p:nvPr/>
          </p:nvSpPr>
          <p:spPr bwMode="auto">
            <a:xfrm>
              <a:off x="1276" y="283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5" name="Rectangle 101"/>
            <p:cNvSpPr>
              <a:spLocks noChangeArrowheads="1"/>
            </p:cNvSpPr>
            <p:nvPr/>
          </p:nvSpPr>
          <p:spPr bwMode="auto">
            <a:xfrm>
              <a:off x="1383" y="283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6" name="Rectangle 102"/>
            <p:cNvSpPr>
              <a:spLocks noChangeArrowheads="1"/>
            </p:cNvSpPr>
            <p:nvPr/>
          </p:nvSpPr>
          <p:spPr bwMode="auto">
            <a:xfrm>
              <a:off x="1359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7" name="Rectangle 103"/>
            <p:cNvSpPr>
              <a:spLocks noChangeArrowheads="1"/>
            </p:cNvSpPr>
            <p:nvPr/>
          </p:nvSpPr>
          <p:spPr bwMode="auto">
            <a:xfrm>
              <a:off x="1428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8" name="Freeform 104"/>
            <p:cNvSpPr/>
            <p:nvPr/>
          </p:nvSpPr>
          <p:spPr bwMode="auto">
            <a:xfrm>
              <a:off x="1414" y="159"/>
              <a:ext cx="27" cy="20"/>
            </a:xfrm>
            <a:custGeom>
              <a:avLst/>
              <a:gdLst>
                <a:gd name="T0" fmla="*/ 21 w 55"/>
                <a:gd name="T1" fmla="*/ 0 h 42"/>
                <a:gd name="T2" fmla="*/ 13 w 55"/>
                <a:gd name="T3" fmla="*/ 8 h 42"/>
                <a:gd name="T4" fmla="*/ 7 w 55"/>
                <a:gd name="T5" fmla="*/ 19 h 42"/>
                <a:gd name="T6" fmla="*/ 2 w 55"/>
                <a:gd name="T7" fmla="*/ 30 h 42"/>
                <a:gd name="T8" fmla="*/ 0 w 55"/>
                <a:gd name="T9" fmla="*/ 42 h 42"/>
                <a:gd name="T10" fmla="*/ 55 w 55"/>
                <a:gd name="T11" fmla="*/ 42 h 42"/>
                <a:gd name="T12" fmla="*/ 21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9" name="Freeform 105"/>
            <p:cNvSpPr/>
            <p:nvPr/>
          </p:nvSpPr>
          <p:spPr bwMode="auto">
            <a:xfrm>
              <a:off x="1451" y="159"/>
              <a:ext cx="28" cy="20"/>
            </a:xfrm>
            <a:custGeom>
              <a:avLst/>
              <a:gdLst>
                <a:gd name="T0" fmla="*/ 33 w 55"/>
                <a:gd name="T1" fmla="*/ 0 h 42"/>
                <a:gd name="T2" fmla="*/ 41 w 55"/>
                <a:gd name="T3" fmla="*/ 8 h 42"/>
                <a:gd name="T4" fmla="*/ 48 w 55"/>
                <a:gd name="T5" fmla="*/ 19 h 42"/>
                <a:gd name="T6" fmla="*/ 53 w 55"/>
                <a:gd name="T7" fmla="*/ 30 h 42"/>
                <a:gd name="T8" fmla="*/ 55 w 55"/>
                <a:gd name="T9" fmla="*/ 42 h 42"/>
                <a:gd name="T10" fmla="*/ 0 w 55"/>
                <a:gd name="T11" fmla="*/ 42 h 42"/>
                <a:gd name="T12" fmla="*/ 33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0" name="Freeform 106"/>
            <p:cNvSpPr/>
            <p:nvPr/>
          </p:nvSpPr>
          <p:spPr bwMode="auto">
            <a:xfrm>
              <a:off x="1430" y="148"/>
              <a:ext cx="32" cy="27"/>
            </a:xfrm>
            <a:custGeom>
              <a:avLst/>
              <a:gdLst>
                <a:gd name="T0" fmla="*/ 33 w 66"/>
                <a:gd name="T1" fmla="*/ 53 h 53"/>
                <a:gd name="T2" fmla="*/ 66 w 66"/>
                <a:gd name="T3" fmla="*/ 12 h 53"/>
                <a:gd name="T4" fmla="*/ 59 w 66"/>
                <a:gd name="T5" fmla="*/ 7 h 53"/>
                <a:gd name="T6" fmla="*/ 52 w 66"/>
                <a:gd name="T7" fmla="*/ 4 h 53"/>
                <a:gd name="T8" fmla="*/ 43 w 66"/>
                <a:gd name="T9" fmla="*/ 2 h 53"/>
                <a:gd name="T10" fmla="*/ 34 w 66"/>
                <a:gd name="T11" fmla="*/ 0 h 53"/>
                <a:gd name="T12" fmla="*/ 25 w 66"/>
                <a:gd name="T13" fmla="*/ 2 h 53"/>
                <a:gd name="T14" fmla="*/ 15 w 66"/>
                <a:gd name="T15" fmla="*/ 4 h 53"/>
                <a:gd name="T16" fmla="*/ 7 w 66"/>
                <a:gd name="T17" fmla="*/ 7 h 53"/>
                <a:gd name="T18" fmla="*/ 0 w 66"/>
                <a:gd name="T19" fmla="*/ 12 h 53"/>
                <a:gd name="T20" fmla="*/ 33 w 66"/>
                <a:gd name="T21" fmla="*/ 53 h 53"/>
                <a:gd name="T22" fmla="*/ 0 w 66"/>
                <a:gd name="T23" fmla="*/ 0 h 53"/>
                <a:gd name="T24" fmla="*/ 66 w 66"/>
                <a:gd name="T2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1" name="Freeform 107"/>
            <p:cNvSpPr/>
            <p:nvPr/>
          </p:nvSpPr>
          <p:spPr bwMode="auto">
            <a:xfrm>
              <a:off x="1450" y="172"/>
              <a:ext cx="174" cy="87"/>
            </a:xfrm>
            <a:custGeom>
              <a:avLst/>
              <a:gdLst>
                <a:gd name="T0" fmla="*/ 1 w 348"/>
                <a:gd name="T1" fmla="*/ 136 h 174"/>
                <a:gd name="T2" fmla="*/ 88 w 348"/>
                <a:gd name="T3" fmla="*/ 0 h 174"/>
                <a:gd name="T4" fmla="*/ 122 w 348"/>
                <a:gd name="T5" fmla="*/ 0 h 174"/>
                <a:gd name="T6" fmla="*/ 35 w 348"/>
                <a:gd name="T7" fmla="*/ 136 h 174"/>
                <a:gd name="T8" fmla="*/ 171 w 348"/>
                <a:gd name="T9" fmla="*/ 136 h 174"/>
                <a:gd name="T10" fmla="*/ 259 w 348"/>
                <a:gd name="T11" fmla="*/ 0 h 174"/>
                <a:gd name="T12" fmla="*/ 348 w 348"/>
                <a:gd name="T13" fmla="*/ 136 h 174"/>
                <a:gd name="T14" fmla="*/ 340 w 348"/>
                <a:gd name="T15" fmla="*/ 174 h 174"/>
                <a:gd name="T16" fmla="*/ 259 w 348"/>
                <a:gd name="T17" fmla="*/ 50 h 174"/>
                <a:gd name="T18" fmla="*/ 179 w 348"/>
                <a:gd name="T19" fmla="*/ 174 h 174"/>
                <a:gd name="T20" fmla="*/ 9 w 348"/>
                <a:gd name="T21" fmla="*/ 174 h 174"/>
                <a:gd name="T22" fmla="*/ 0 w 348"/>
                <a:gd name="T23" fmla="*/ 136 h 174"/>
                <a:gd name="T24" fmla="*/ 1 w 348"/>
                <a:gd name="T25" fmla="*/ 136 h 174"/>
                <a:gd name="T26" fmla="*/ 0 w 348"/>
                <a:gd name="T27" fmla="*/ 0 h 174"/>
                <a:gd name="T28" fmla="*/ 348 w 348"/>
                <a:gd name="T2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2" name="Rectangle 108"/>
            <p:cNvSpPr>
              <a:spLocks noChangeArrowheads="1"/>
            </p:cNvSpPr>
            <p:nvPr/>
          </p:nvSpPr>
          <p:spPr bwMode="auto">
            <a:xfrm>
              <a:off x="1564" y="383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3" name="Rectangle 109"/>
            <p:cNvSpPr>
              <a:spLocks noChangeArrowheads="1"/>
            </p:cNvSpPr>
            <p:nvPr/>
          </p:nvSpPr>
          <p:spPr bwMode="auto">
            <a:xfrm>
              <a:off x="1541" y="356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4" name="Freeform 110"/>
            <p:cNvSpPr/>
            <p:nvPr/>
          </p:nvSpPr>
          <p:spPr bwMode="auto">
            <a:xfrm>
              <a:off x="1540" y="198"/>
              <a:ext cx="80" cy="61"/>
            </a:xfrm>
            <a:custGeom>
              <a:avLst/>
              <a:gdLst>
                <a:gd name="T0" fmla="*/ 161 w 161"/>
                <a:gd name="T1" fmla="*/ 124 h 124"/>
                <a:gd name="T2" fmla="*/ 80 w 161"/>
                <a:gd name="T3" fmla="*/ 0 h 124"/>
                <a:gd name="T4" fmla="*/ 0 w 161"/>
                <a:gd name="T5" fmla="*/ 124 h 124"/>
                <a:gd name="T6" fmla="*/ 161 w 161"/>
                <a:gd name="T7" fmla="*/ 124 h 124"/>
                <a:gd name="T8" fmla="*/ 0 w 161"/>
                <a:gd name="T9" fmla="*/ 0 h 124"/>
                <a:gd name="T10" fmla="*/ 161 w 161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5" name="Rectangle 111"/>
            <p:cNvSpPr>
              <a:spLocks noChangeArrowheads="1"/>
            </p:cNvSpPr>
            <p:nvPr/>
          </p:nvSpPr>
          <p:spPr bwMode="auto">
            <a:xfrm>
              <a:off x="1602" y="259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6" name="Freeform 112"/>
            <p:cNvSpPr/>
            <p:nvPr/>
          </p:nvSpPr>
          <p:spPr bwMode="auto">
            <a:xfrm>
              <a:off x="1468" y="172"/>
              <a:ext cx="111" cy="68"/>
            </a:xfrm>
            <a:custGeom>
              <a:avLst/>
              <a:gdLst>
                <a:gd name="T0" fmla="*/ 87 w 224"/>
                <a:gd name="T1" fmla="*/ 0 h 136"/>
                <a:gd name="T2" fmla="*/ 0 w 224"/>
                <a:gd name="T3" fmla="*/ 136 h 136"/>
                <a:gd name="T4" fmla="*/ 136 w 224"/>
                <a:gd name="T5" fmla="*/ 136 h 136"/>
                <a:gd name="T6" fmla="*/ 224 w 224"/>
                <a:gd name="T7" fmla="*/ 0 h 136"/>
                <a:gd name="T8" fmla="*/ 87 w 224"/>
                <a:gd name="T9" fmla="*/ 0 h 136"/>
                <a:gd name="T10" fmla="*/ 0 w 224"/>
                <a:gd name="T11" fmla="*/ 0 h 136"/>
                <a:gd name="T12" fmla="*/ 224 w 224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7" name="Rectangle 113"/>
            <p:cNvSpPr>
              <a:spLocks noChangeArrowheads="1"/>
            </p:cNvSpPr>
            <p:nvPr/>
          </p:nvSpPr>
          <p:spPr bwMode="auto">
            <a:xfrm>
              <a:off x="1537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8" name="Rectangle 114"/>
            <p:cNvSpPr>
              <a:spLocks noChangeArrowheads="1"/>
            </p:cNvSpPr>
            <p:nvPr/>
          </p:nvSpPr>
          <p:spPr bwMode="auto">
            <a:xfrm>
              <a:off x="1463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9" name="Freeform 115"/>
            <p:cNvSpPr/>
            <p:nvPr/>
          </p:nvSpPr>
          <p:spPr bwMode="auto">
            <a:xfrm>
              <a:off x="356" y="407"/>
              <a:ext cx="442" cy="221"/>
            </a:xfrm>
            <a:custGeom>
              <a:avLst/>
              <a:gdLst>
                <a:gd name="T0" fmla="*/ 646 w 882"/>
                <a:gd name="T1" fmla="*/ 4 h 442"/>
                <a:gd name="T2" fmla="*/ 683 w 882"/>
                <a:gd name="T3" fmla="*/ 23 h 442"/>
                <a:gd name="T4" fmla="*/ 706 w 882"/>
                <a:gd name="T5" fmla="*/ 52 h 442"/>
                <a:gd name="T6" fmla="*/ 682 w 882"/>
                <a:gd name="T7" fmla="*/ 80 h 442"/>
                <a:gd name="T8" fmla="*/ 613 w 882"/>
                <a:gd name="T9" fmla="*/ 96 h 442"/>
                <a:gd name="T10" fmla="*/ 555 w 882"/>
                <a:gd name="T11" fmla="*/ 104 h 442"/>
                <a:gd name="T12" fmla="*/ 493 w 882"/>
                <a:gd name="T13" fmla="*/ 111 h 442"/>
                <a:gd name="T14" fmla="*/ 427 w 882"/>
                <a:gd name="T15" fmla="*/ 118 h 442"/>
                <a:gd name="T16" fmla="*/ 361 w 882"/>
                <a:gd name="T17" fmla="*/ 126 h 442"/>
                <a:gd name="T18" fmla="*/ 295 w 882"/>
                <a:gd name="T19" fmla="*/ 135 h 442"/>
                <a:gd name="T20" fmla="*/ 232 w 882"/>
                <a:gd name="T21" fmla="*/ 146 h 442"/>
                <a:gd name="T22" fmla="*/ 172 w 882"/>
                <a:gd name="T23" fmla="*/ 161 h 442"/>
                <a:gd name="T24" fmla="*/ 116 w 882"/>
                <a:gd name="T25" fmla="*/ 181 h 442"/>
                <a:gd name="T26" fmla="*/ 69 w 882"/>
                <a:gd name="T27" fmla="*/ 207 h 442"/>
                <a:gd name="T28" fmla="*/ 32 w 882"/>
                <a:gd name="T29" fmla="*/ 241 h 442"/>
                <a:gd name="T30" fmla="*/ 8 w 882"/>
                <a:gd name="T31" fmla="*/ 278 h 442"/>
                <a:gd name="T32" fmla="*/ 0 w 882"/>
                <a:gd name="T33" fmla="*/ 317 h 442"/>
                <a:gd name="T34" fmla="*/ 10 w 882"/>
                <a:gd name="T35" fmla="*/ 356 h 442"/>
                <a:gd name="T36" fmla="*/ 41 w 882"/>
                <a:gd name="T37" fmla="*/ 393 h 442"/>
                <a:gd name="T38" fmla="*/ 98 w 882"/>
                <a:gd name="T39" fmla="*/ 427 h 442"/>
                <a:gd name="T40" fmla="*/ 151 w 882"/>
                <a:gd name="T41" fmla="*/ 442 h 442"/>
                <a:gd name="T42" fmla="*/ 196 w 882"/>
                <a:gd name="T43" fmla="*/ 442 h 442"/>
                <a:gd name="T44" fmla="*/ 256 w 882"/>
                <a:gd name="T45" fmla="*/ 442 h 442"/>
                <a:gd name="T46" fmla="*/ 323 w 882"/>
                <a:gd name="T47" fmla="*/ 442 h 442"/>
                <a:gd name="T48" fmla="*/ 392 w 882"/>
                <a:gd name="T49" fmla="*/ 442 h 442"/>
                <a:gd name="T50" fmla="*/ 454 w 882"/>
                <a:gd name="T51" fmla="*/ 442 h 442"/>
                <a:gd name="T52" fmla="*/ 502 w 882"/>
                <a:gd name="T53" fmla="*/ 442 h 442"/>
                <a:gd name="T54" fmla="*/ 530 w 882"/>
                <a:gd name="T55" fmla="*/ 442 h 442"/>
                <a:gd name="T56" fmla="*/ 505 w 882"/>
                <a:gd name="T57" fmla="*/ 436 h 442"/>
                <a:gd name="T58" fmla="*/ 437 w 882"/>
                <a:gd name="T59" fmla="*/ 422 h 442"/>
                <a:gd name="T60" fmla="*/ 363 w 882"/>
                <a:gd name="T61" fmla="*/ 404 h 442"/>
                <a:gd name="T62" fmla="*/ 293 w 882"/>
                <a:gd name="T63" fmla="*/ 381 h 442"/>
                <a:gd name="T64" fmla="*/ 234 w 882"/>
                <a:gd name="T65" fmla="*/ 353 h 442"/>
                <a:gd name="T66" fmla="*/ 194 w 882"/>
                <a:gd name="T67" fmla="*/ 321 h 442"/>
                <a:gd name="T68" fmla="*/ 180 w 882"/>
                <a:gd name="T69" fmla="*/ 284 h 442"/>
                <a:gd name="T70" fmla="*/ 202 w 882"/>
                <a:gd name="T71" fmla="*/ 241 h 442"/>
                <a:gd name="T72" fmla="*/ 247 w 882"/>
                <a:gd name="T73" fmla="*/ 207 h 442"/>
                <a:gd name="T74" fmla="*/ 302 w 882"/>
                <a:gd name="T75" fmla="*/ 191 h 442"/>
                <a:gd name="T76" fmla="*/ 373 w 882"/>
                <a:gd name="T77" fmla="*/ 180 h 442"/>
                <a:gd name="T78" fmla="*/ 456 w 882"/>
                <a:gd name="T79" fmla="*/ 170 h 442"/>
                <a:gd name="T80" fmla="*/ 545 w 882"/>
                <a:gd name="T81" fmla="*/ 162 h 442"/>
                <a:gd name="T82" fmla="*/ 631 w 882"/>
                <a:gd name="T83" fmla="*/ 153 h 442"/>
                <a:gd name="T84" fmla="*/ 712 w 882"/>
                <a:gd name="T85" fmla="*/ 142 h 442"/>
                <a:gd name="T86" fmla="*/ 778 w 882"/>
                <a:gd name="T87" fmla="*/ 124 h 442"/>
                <a:gd name="T88" fmla="*/ 843 w 882"/>
                <a:gd name="T89" fmla="*/ 92 h 442"/>
                <a:gd name="T90" fmla="*/ 880 w 882"/>
                <a:gd name="T91" fmla="*/ 53 h 442"/>
                <a:gd name="T92" fmla="*/ 880 w 882"/>
                <a:gd name="T93" fmla="*/ 23 h 442"/>
                <a:gd name="T94" fmla="*/ 866 w 882"/>
                <a:gd name="T95" fmla="*/ 5 h 442"/>
                <a:gd name="T96" fmla="*/ 632 w 882"/>
                <a:gd name="T97" fmla="*/ 0 h 442"/>
                <a:gd name="T98" fmla="*/ 0 w 882"/>
                <a:gd name="T99" fmla="*/ 0 h 442"/>
                <a:gd name="T100" fmla="*/ 882 w 882"/>
                <a:gd name="T101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T98" t="T99" r="T100" b="T101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0" name="Freeform 116"/>
            <p:cNvSpPr/>
            <p:nvPr/>
          </p:nvSpPr>
          <p:spPr bwMode="auto">
            <a:xfrm>
              <a:off x="915" y="306"/>
              <a:ext cx="45" cy="170"/>
            </a:xfrm>
            <a:custGeom>
              <a:avLst/>
              <a:gdLst>
                <a:gd name="T0" fmla="*/ 7 w 91"/>
                <a:gd name="T1" fmla="*/ 338 h 338"/>
                <a:gd name="T2" fmla="*/ 4 w 91"/>
                <a:gd name="T3" fmla="*/ 338 h 338"/>
                <a:gd name="T4" fmla="*/ 0 w 91"/>
                <a:gd name="T5" fmla="*/ 335 h 338"/>
                <a:gd name="T6" fmla="*/ 4 w 91"/>
                <a:gd name="T7" fmla="*/ 145 h 338"/>
                <a:gd name="T8" fmla="*/ 5 w 91"/>
                <a:gd name="T9" fmla="*/ 7 h 338"/>
                <a:gd name="T10" fmla="*/ 3 w 91"/>
                <a:gd name="T11" fmla="*/ 4 h 338"/>
                <a:gd name="T12" fmla="*/ 3 w 91"/>
                <a:gd name="T13" fmla="*/ 2 h 338"/>
                <a:gd name="T14" fmla="*/ 59 w 91"/>
                <a:gd name="T15" fmla="*/ 0 h 338"/>
                <a:gd name="T16" fmla="*/ 66 w 91"/>
                <a:gd name="T17" fmla="*/ 7 h 338"/>
                <a:gd name="T18" fmla="*/ 67 w 91"/>
                <a:gd name="T19" fmla="*/ 10 h 338"/>
                <a:gd name="T20" fmla="*/ 65 w 91"/>
                <a:gd name="T21" fmla="*/ 10 h 338"/>
                <a:gd name="T22" fmla="*/ 91 w 91"/>
                <a:gd name="T23" fmla="*/ 335 h 338"/>
                <a:gd name="T24" fmla="*/ 87 w 91"/>
                <a:gd name="T25" fmla="*/ 335 h 338"/>
                <a:gd name="T26" fmla="*/ 82 w 91"/>
                <a:gd name="T27" fmla="*/ 332 h 338"/>
                <a:gd name="T28" fmla="*/ 58 w 91"/>
                <a:gd name="T29" fmla="*/ 11 h 338"/>
                <a:gd name="T30" fmla="*/ 15 w 91"/>
                <a:gd name="T31" fmla="*/ 13 h 338"/>
                <a:gd name="T32" fmla="*/ 7 w 91"/>
                <a:gd name="T33" fmla="*/ 338 h 338"/>
                <a:gd name="T34" fmla="*/ 0 w 91"/>
                <a:gd name="T35" fmla="*/ 0 h 338"/>
                <a:gd name="T36" fmla="*/ 91 w 91"/>
                <a:gd name="T3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1" name="Freeform 117"/>
            <p:cNvSpPr/>
            <p:nvPr/>
          </p:nvSpPr>
          <p:spPr bwMode="auto">
            <a:xfrm>
              <a:off x="920" y="320"/>
              <a:ext cx="26" cy="5"/>
            </a:xfrm>
            <a:custGeom>
              <a:avLst/>
              <a:gdLst>
                <a:gd name="T0" fmla="*/ 49 w 51"/>
                <a:gd name="T1" fmla="*/ 0 h 10"/>
                <a:gd name="T2" fmla="*/ 1 w 51"/>
                <a:gd name="T3" fmla="*/ 2 h 10"/>
                <a:gd name="T4" fmla="*/ 0 w 51"/>
                <a:gd name="T5" fmla="*/ 10 h 10"/>
                <a:gd name="T6" fmla="*/ 51 w 51"/>
                <a:gd name="T7" fmla="*/ 9 h 10"/>
                <a:gd name="T8" fmla="*/ 49 w 51"/>
                <a:gd name="T9" fmla="*/ 0 h 10"/>
                <a:gd name="T10" fmla="*/ 0 w 51"/>
                <a:gd name="T11" fmla="*/ 0 h 10"/>
                <a:gd name="T12" fmla="*/ 51 w 5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2" name="Freeform 118"/>
            <p:cNvSpPr/>
            <p:nvPr/>
          </p:nvSpPr>
          <p:spPr bwMode="auto">
            <a:xfrm>
              <a:off x="920" y="342"/>
              <a:ext cx="27" cy="4"/>
            </a:xfrm>
            <a:custGeom>
              <a:avLst/>
              <a:gdLst>
                <a:gd name="T0" fmla="*/ 52 w 53"/>
                <a:gd name="T1" fmla="*/ 0 h 9"/>
                <a:gd name="T2" fmla="*/ 1 w 53"/>
                <a:gd name="T3" fmla="*/ 1 h 9"/>
                <a:gd name="T4" fmla="*/ 0 w 53"/>
                <a:gd name="T5" fmla="*/ 9 h 9"/>
                <a:gd name="T6" fmla="*/ 53 w 53"/>
                <a:gd name="T7" fmla="*/ 8 h 9"/>
                <a:gd name="T8" fmla="*/ 52 w 53"/>
                <a:gd name="T9" fmla="*/ 0 h 9"/>
                <a:gd name="T10" fmla="*/ 0 w 53"/>
                <a:gd name="T11" fmla="*/ 0 h 9"/>
                <a:gd name="T12" fmla="*/ 53 w 53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3" name="Freeform 119"/>
            <p:cNvSpPr/>
            <p:nvPr/>
          </p:nvSpPr>
          <p:spPr bwMode="auto">
            <a:xfrm>
              <a:off x="920" y="336"/>
              <a:ext cx="27" cy="3"/>
            </a:xfrm>
            <a:custGeom>
              <a:avLst/>
              <a:gdLst>
                <a:gd name="T0" fmla="*/ 52 w 53"/>
                <a:gd name="T1" fmla="*/ 0 h 4"/>
                <a:gd name="T2" fmla="*/ 1 w 53"/>
                <a:gd name="T3" fmla="*/ 1 h 4"/>
                <a:gd name="T4" fmla="*/ 0 w 53"/>
                <a:gd name="T5" fmla="*/ 4 h 4"/>
                <a:gd name="T6" fmla="*/ 53 w 53"/>
                <a:gd name="T7" fmla="*/ 3 h 4"/>
                <a:gd name="T8" fmla="*/ 52 w 53"/>
                <a:gd name="T9" fmla="*/ 0 h 4"/>
                <a:gd name="T10" fmla="*/ 0 w 53"/>
                <a:gd name="T11" fmla="*/ 0 h 4"/>
                <a:gd name="T12" fmla="*/ 53 w 53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4" name="Freeform 120"/>
            <p:cNvSpPr/>
            <p:nvPr/>
          </p:nvSpPr>
          <p:spPr bwMode="auto">
            <a:xfrm>
              <a:off x="920" y="366"/>
              <a:ext cx="29" cy="5"/>
            </a:xfrm>
            <a:custGeom>
              <a:avLst/>
              <a:gdLst>
                <a:gd name="T0" fmla="*/ 57 w 58"/>
                <a:gd name="T1" fmla="*/ 0 h 10"/>
                <a:gd name="T2" fmla="*/ 1 w 58"/>
                <a:gd name="T3" fmla="*/ 2 h 10"/>
                <a:gd name="T4" fmla="*/ 0 w 58"/>
                <a:gd name="T5" fmla="*/ 10 h 10"/>
                <a:gd name="T6" fmla="*/ 58 w 58"/>
                <a:gd name="T7" fmla="*/ 8 h 10"/>
                <a:gd name="T8" fmla="*/ 57 w 58"/>
                <a:gd name="T9" fmla="*/ 0 h 10"/>
                <a:gd name="T10" fmla="*/ 0 w 58"/>
                <a:gd name="T11" fmla="*/ 0 h 10"/>
                <a:gd name="T12" fmla="*/ 58 w 58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5" name="Freeform 121"/>
            <p:cNvSpPr/>
            <p:nvPr/>
          </p:nvSpPr>
          <p:spPr bwMode="auto">
            <a:xfrm>
              <a:off x="920" y="361"/>
              <a:ext cx="29" cy="3"/>
            </a:xfrm>
            <a:custGeom>
              <a:avLst/>
              <a:gdLst>
                <a:gd name="T0" fmla="*/ 57 w 57"/>
                <a:gd name="T1" fmla="*/ 0 h 6"/>
                <a:gd name="T2" fmla="*/ 1 w 57"/>
                <a:gd name="T3" fmla="*/ 2 h 6"/>
                <a:gd name="T4" fmla="*/ 0 w 57"/>
                <a:gd name="T5" fmla="*/ 6 h 6"/>
                <a:gd name="T6" fmla="*/ 57 w 57"/>
                <a:gd name="T7" fmla="*/ 4 h 6"/>
                <a:gd name="T8" fmla="*/ 57 w 57"/>
                <a:gd name="T9" fmla="*/ 0 h 6"/>
                <a:gd name="T10" fmla="*/ 0 w 57"/>
                <a:gd name="T11" fmla="*/ 0 h 6"/>
                <a:gd name="T12" fmla="*/ 57 w 5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6" name="Freeform 122"/>
            <p:cNvSpPr/>
            <p:nvPr/>
          </p:nvSpPr>
          <p:spPr bwMode="auto">
            <a:xfrm>
              <a:off x="54" y="67"/>
              <a:ext cx="304" cy="444"/>
            </a:xfrm>
            <a:custGeom>
              <a:avLst/>
              <a:gdLst>
                <a:gd name="T0" fmla="*/ 555 w 607"/>
                <a:gd name="T1" fmla="*/ 391 h 888"/>
                <a:gd name="T2" fmla="*/ 469 w 607"/>
                <a:gd name="T3" fmla="*/ 434 h 888"/>
                <a:gd name="T4" fmla="*/ 390 w 607"/>
                <a:gd name="T5" fmla="*/ 553 h 888"/>
                <a:gd name="T6" fmla="*/ 345 w 607"/>
                <a:gd name="T7" fmla="*/ 800 h 888"/>
                <a:gd name="T8" fmla="*/ 308 w 607"/>
                <a:gd name="T9" fmla="*/ 818 h 888"/>
                <a:gd name="T10" fmla="*/ 299 w 607"/>
                <a:gd name="T11" fmla="*/ 663 h 888"/>
                <a:gd name="T12" fmla="*/ 243 w 607"/>
                <a:gd name="T13" fmla="*/ 506 h 888"/>
                <a:gd name="T14" fmla="*/ 108 w 607"/>
                <a:gd name="T15" fmla="*/ 376 h 888"/>
                <a:gd name="T16" fmla="*/ 23 w 607"/>
                <a:gd name="T17" fmla="*/ 336 h 888"/>
                <a:gd name="T18" fmla="*/ 91 w 607"/>
                <a:gd name="T19" fmla="*/ 359 h 888"/>
                <a:gd name="T20" fmla="*/ 173 w 607"/>
                <a:gd name="T21" fmla="*/ 409 h 888"/>
                <a:gd name="T22" fmla="*/ 254 w 607"/>
                <a:gd name="T23" fmla="*/ 498 h 888"/>
                <a:gd name="T24" fmla="*/ 282 w 607"/>
                <a:gd name="T25" fmla="*/ 534 h 888"/>
                <a:gd name="T26" fmla="*/ 266 w 607"/>
                <a:gd name="T27" fmla="*/ 437 h 888"/>
                <a:gd name="T28" fmla="*/ 229 w 607"/>
                <a:gd name="T29" fmla="*/ 306 h 888"/>
                <a:gd name="T30" fmla="*/ 153 w 607"/>
                <a:gd name="T31" fmla="*/ 160 h 888"/>
                <a:gd name="T32" fmla="*/ 141 w 607"/>
                <a:gd name="T33" fmla="*/ 131 h 888"/>
                <a:gd name="T34" fmla="*/ 196 w 607"/>
                <a:gd name="T35" fmla="*/ 217 h 888"/>
                <a:gd name="T36" fmla="*/ 212 w 607"/>
                <a:gd name="T37" fmla="*/ 208 h 888"/>
                <a:gd name="T38" fmla="*/ 188 w 607"/>
                <a:gd name="T39" fmla="*/ 83 h 888"/>
                <a:gd name="T40" fmla="*/ 189 w 607"/>
                <a:gd name="T41" fmla="*/ 74 h 888"/>
                <a:gd name="T42" fmla="*/ 219 w 607"/>
                <a:gd name="T43" fmla="*/ 192 h 888"/>
                <a:gd name="T44" fmla="*/ 247 w 607"/>
                <a:gd name="T45" fmla="*/ 315 h 888"/>
                <a:gd name="T46" fmla="*/ 309 w 607"/>
                <a:gd name="T47" fmla="*/ 529 h 888"/>
                <a:gd name="T48" fmla="*/ 342 w 607"/>
                <a:gd name="T49" fmla="*/ 581 h 888"/>
                <a:gd name="T50" fmla="*/ 365 w 607"/>
                <a:gd name="T51" fmla="*/ 387 h 888"/>
                <a:gd name="T52" fmla="*/ 332 w 607"/>
                <a:gd name="T53" fmla="*/ 168 h 888"/>
                <a:gd name="T54" fmla="*/ 290 w 607"/>
                <a:gd name="T55" fmla="*/ 35 h 888"/>
                <a:gd name="T56" fmla="*/ 294 w 607"/>
                <a:gd name="T57" fmla="*/ 39 h 888"/>
                <a:gd name="T58" fmla="*/ 350 w 607"/>
                <a:gd name="T59" fmla="*/ 200 h 888"/>
                <a:gd name="T60" fmla="*/ 390 w 607"/>
                <a:gd name="T61" fmla="*/ 236 h 888"/>
                <a:gd name="T62" fmla="*/ 459 w 607"/>
                <a:gd name="T63" fmla="*/ 116 h 888"/>
                <a:gd name="T64" fmla="*/ 462 w 607"/>
                <a:gd name="T65" fmla="*/ 116 h 888"/>
                <a:gd name="T66" fmla="*/ 391 w 607"/>
                <a:gd name="T67" fmla="*/ 261 h 888"/>
                <a:gd name="T68" fmla="*/ 378 w 607"/>
                <a:gd name="T69" fmla="*/ 364 h 888"/>
                <a:gd name="T70" fmla="*/ 428 w 607"/>
                <a:gd name="T71" fmla="*/ 366 h 888"/>
                <a:gd name="T72" fmla="*/ 501 w 607"/>
                <a:gd name="T73" fmla="*/ 214 h 888"/>
                <a:gd name="T74" fmla="*/ 512 w 607"/>
                <a:gd name="T75" fmla="*/ 172 h 888"/>
                <a:gd name="T76" fmla="*/ 525 w 607"/>
                <a:gd name="T77" fmla="*/ 226 h 888"/>
                <a:gd name="T78" fmla="*/ 562 w 607"/>
                <a:gd name="T79" fmla="*/ 145 h 888"/>
                <a:gd name="T80" fmla="*/ 566 w 607"/>
                <a:gd name="T81" fmla="*/ 149 h 888"/>
                <a:gd name="T82" fmla="*/ 529 w 607"/>
                <a:gd name="T83" fmla="*/ 235 h 888"/>
                <a:gd name="T84" fmla="*/ 482 w 607"/>
                <a:gd name="T85" fmla="*/ 302 h 888"/>
                <a:gd name="T86" fmla="*/ 448 w 607"/>
                <a:gd name="T87" fmla="*/ 362 h 888"/>
                <a:gd name="T88" fmla="*/ 415 w 607"/>
                <a:gd name="T89" fmla="*/ 398 h 888"/>
                <a:gd name="T90" fmla="*/ 381 w 607"/>
                <a:gd name="T91" fmla="*/ 464 h 888"/>
                <a:gd name="T92" fmla="*/ 387 w 607"/>
                <a:gd name="T93" fmla="*/ 503 h 888"/>
                <a:gd name="T94" fmla="*/ 434 w 607"/>
                <a:gd name="T95" fmla="*/ 440 h 888"/>
                <a:gd name="T96" fmla="*/ 475 w 607"/>
                <a:gd name="T97" fmla="*/ 380 h 888"/>
                <a:gd name="T98" fmla="*/ 478 w 607"/>
                <a:gd name="T99" fmla="*/ 388 h 888"/>
                <a:gd name="T100" fmla="*/ 502 w 607"/>
                <a:gd name="T101" fmla="*/ 398 h 888"/>
                <a:gd name="T102" fmla="*/ 577 w 607"/>
                <a:gd name="T103" fmla="*/ 380 h 888"/>
                <a:gd name="T104" fmla="*/ 0 w 607"/>
                <a:gd name="T105" fmla="*/ 0 h 888"/>
                <a:gd name="T106" fmla="*/ 607 w 607"/>
                <a:gd name="T107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7" name="Freeform 123"/>
            <p:cNvSpPr/>
            <p:nvPr/>
          </p:nvSpPr>
          <p:spPr bwMode="auto">
            <a:xfrm>
              <a:off x="3" y="6"/>
              <a:ext cx="408" cy="298"/>
            </a:xfrm>
            <a:custGeom>
              <a:avLst/>
              <a:gdLst>
                <a:gd name="T0" fmla="*/ 510 w 814"/>
                <a:gd name="T1" fmla="*/ 51 h 595"/>
                <a:gd name="T2" fmla="*/ 455 w 814"/>
                <a:gd name="T3" fmla="*/ 5 h 595"/>
                <a:gd name="T4" fmla="*/ 371 w 814"/>
                <a:gd name="T5" fmla="*/ 14 h 595"/>
                <a:gd name="T6" fmla="*/ 309 w 814"/>
                <a:gd name="T7" fmla="*/ 73 h 595"/>
                <a:gd name="T8" fmla="*/ 292 w 814"/>
                <a:gd name="T9" fmla="*/ 142 h 595"/>
                <a:gd name="T10" fmla="*/ 302 w 814"/>
                <a:gd name="T11" fmla="*/ 188 h 595"/>
                <a:gd name="T12" fmla="*/ 282 w 814"/>
                <a:gd name="T13" fmla="*/ 195 h 595"/>
                <a:gd name="T14" fmla="*/ 270 w 814"/>
                <a:gd name="T15" fmla="*/ 211 h 595"/>
                <a:gd name="T16" fmla="*/ 261 w 814"/>
                <a:gd name="T17" fmla="*/ 191 h 595"/>
                <a:gd name="T18" fmla="*/ 269 w 814"/>
                <a:gd name="T19" fmla="*/ 167 h 595"/>
                <a:gd name="T20" fmla="*/ 270 w 814"/>
                <a:gd name="T21" fmla="*/ 102 h 595"/>
                <a:gd name="T22" fmla="*/ 197 w 814"/>
                <a:gd name="T23" fmla="*/ 76 h 595"/>
                <a:gd name="T24" fmla="*/ 103 w 814"/>
                <a:gd name="T25" fmla="*/ 160 h 595"/>
                <a:gd name="T26" fmla="*/ 112 w 814"/>
                <a:gd name="T27" fmla="*/ 223 h 595"/>
                <a:gd name="T28" fmla="*/ 167 w 814"/>
                <a:gd name="T29" fmla="*/ 248 h 595"/>
                <a:gd name="T30" fmla="*/ 146 w 814"/>
                <a:gd name="T31" fmla="*/ 301 h 595"/>
                <a:gd name="T32" fmla="*/ 115 w 814"/>
                <a:gd name="T33" fmla="*/ 241 h 595"/>
                <a:gd name="T34" fmla="*/ 53 w 814"/>
                <a:gd name="T35" fmla="*/ 241 h 595"/>
                <a:gd name="T36" fmla="*/ 47 w 814"/>
                <a:gd name="T37" fmla="*/ 336 h 595"/>
                <a:gd name="T38" fmla="*/ 8 w 814"/>
                <a:gd name="T39" fmla="*/ 334 h 595"/>
                <a:gd name="T40" fmla="*/ 11 w 814"/>
                <a:gd name="T41" fmla="*/ 398 h 595"/>
                <a:gd name="T42" fmla="*/ 71 w 814"/>
                <a:gd name="T43" fmla="*/ 465 h 595"/>
                <a:gd name="T44" fmla="*/ 59 w 814"/>
                <a:gd name="T45" fmla="*/ 486 h 595"/>
                <a:gd name="T46" fmla="*/ 61 w 814"/>
                <a:gd name="T47" fmla="*/ 520 h 595"/>
                <a:gd name="T48" fmla="*/ 88 w 814"/>
                <a:gd name="T49" fmla="*/ 557 h 595"/>
                <a:gd name="T50" fmla="*/ 154 w 814"/>
                <a:gd name="T51" fmla="*/ 584 h 595"/>
                <a:gd name="T52" fmla="*/ 268 w 814"/>
                <a:gd name="T53" fmla="*/ 587 h 595"/>
                <a:gd name="T54" fmla="*/ 349 w 814"/>
                <a:gd name="T55" fmla="*/ 567 h 595"/>
                <a:gd name="T56" fmla="*/ 370 w 814"/>
                <a:gd name="T57" fmla="*/ 534 h 595"/>
                <a:gd name="T58" fmla="*/ 375 w 814"/>
                <a:gd name="T59" fmla="*/ 509 h 595"/>
                <a:gd name="T60" fmla="*/ 425 w 814"/>
                <a:gd name="T61" fmla="*/ 503 h 595"/>
                <a:gd name="T62" fmla="*/ 470 w 814"/>
                <a:gd name="T63" fmla="*/ 473 h 595"/>
                <a:gd name="T64" fmla="*/ 476 w 814"/>
                <a:gd name="T65" fmla="*/ 478 h 595"/>
                <a:gd name="T66" fmla="*/ 482 w 814"/>
                <a:gd name="T67" fmla="*/ 500 h 595"/>
                <a:gd name="T68" fmla="*/ 507 w 814"/>
                <a:gd name="T69" fmla="*/ 515 h 595"/>
                <a:gd name="T70" fmla="*/ 492 w 814"/>
                <a:gd name="T71" fmla="*/ 555 h 595"/>
                <a:gd name="T72" fmla="*/ 527 w 814"/>
                <a:gd name="T73" fmla="*/ 586 h 595"/>
                <a:gd name="T74" fmla="*/ 600 w 814"/>
                <a:gd name="T75" fmla="*/ 594 h 595"/>
                <a:gd name="T76" fmla="*/ 691 w 814"/>
                <a:gd name="T77" fmla="*/ 567 h 595"/>
                <a:gd name="T78" fmla="*/ 762 w 814"/>
                <a:gd name="T79" fmla="*/ 516 h 595"/>
                <a:gd name="T80" fmla="*/ 805 w 814"/>
                <a:gd name="T81" fmla="*/ 454 h 595"/>
                <a:gd name="T82" fmla="*/ 811 w 814"/>
                <a:gd name="T83" fmla="*/ 400 h 595"/>
                <a:gd name="T84" fmla="*/ 771 w 814"/>
                <a:gd name="T85" fmla="*/ 366 h 595"/>
                <a:gd name="T86" fmla="*/ 785 w 814"/>
                <a:gd name="T87" fmla="*/ 303 h 595"/>
                <a:gd name="T88" fmla="*/ 754 w 814"/>
                <a:gd name="T89" fmla="*/ 245 h 595"/>
                <a:gd name="T90" fmla="*/ 708 w 814"/>
                <a:gd name="T91" fmla="*/ 243 h 595"/>
                <a:gd name="T92" fmla="*/ 688 w 814"/>
                <a:gd name="T93" fmla="*/ 223 h 595"/>
                <a:gd name="T94" fmla="*/ 659 w 814"/>
                <a:gd name="T95" fmla="*/ 221 h 595"/>
                <a:gd name="T96" fmla="*/ 692 w 814"/>
                <a:gd name="T97" fmla="*/ 192 h 595"/>
                <a:gd name="T98" fmla="*/ 692 w 814"/>
                <a:gd name="T99" fmla="*/ 144 h 595"/>
                <a:gd name="T100" fmla="*/ 638 w 814"/>
                <a:gd name="T101" fmla="*/ 137 h 595"/>
                <a:gd name="T102" fmla="*/ 661 w 814"/>
                <a:gd name="T103" fmla="*/ 106 h 595"/>
                <a:gd name="T104" fmla="*/ 648 w 814"/>
                <a:gd name="T105" fmla="*/ 75 h 595"/>
                <a:gd name="T106" fmla="*/ 612 w 814"/>
                <a:gd name="T107" fmla="*/ 57 h 595"/>
                <a:gd name="T108" fmla="*/ 565 w 814"/>
                <a:gd name="T109" fmla="*/ 64 h 595"/>
                <a:gd name="T110" fmla="*/ 523 w 814"/>
                <a:gd name="T111" fmla="*/ 111 h 595"/>
                <a:gd name="T112" fmla="*/ 0 w 814"/>
                <a:gd name="T113" fmla="*/ 0 h 595"/>
                <a:gd name="T114" fmla="*/ 814 w 814"/>
                <a:gd name="T115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T112" t="T113" r="T114" b="T115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8" name="Freeform 124"/>
            <p:cNvSpPr/>
            <p:nvPr/>
          </p:nvSpPr>
          <p:spPr bwMode="auto">
            <a:xfrm>
              <a:off x="319" y="383"/>
              <a:ext cx="80" cy="93"/>
            </a:xfrm>
            <a:custGeom>
              <a:avLst/>
              <a:gdLst>
                <a:gd name="T0" fmla="*/ 87 w 160"/>
                <a:gd name="T1" fmla="*/ 176 h 185"/>
                <a:gd name="T2" fmla="*/ 76 w 160"/>
                <a:gd name="T3" fmla="*/ 159 h 185"/>
                <a:gd name="T4" fmla="*/ 55 w 160"/>
                <a:gd name="T5" fmla="*/ 144 h 185"/>
                <a:gd name="T6" fmla="*/ 22 w 160"/>
                <a:gd name="T7" fmla="*/ 139 h 185"/>
                <a:gd name="T8" fmla="*/ 5 w 160"/>
                <a:gd name="T9" fmla="*/ 135 h 185"/>
                <a:gd name="T10" fmla="*/ 17 w 160"/>
                <a:gd name="T11" fmla="*/ 120 h 185"/>
                <a:gd name="T12" fmla="*/ 38 w 160"/>
                <a:gd name="T13" fmla="*/ 116 h 185"/>
                <a:gd name="T14" fmla="*/ 65 w 160"/>
                <a:gd name="T15" fmla="*/ 132 h 185"/>
                <a:gd name="T16" fmla="*/ 77 w 160"/>
                <a:gd name="T17" fmla="*/ 141 h 185"/>
                <a:gd name="T18" fmla="*/ 69 w 160"/>
                <a:gd name="T19" fmla="*/ 120 h 185"/>
                <a:gd name="T20" fmla="*/ 52 w 160"/>
                <a:gd name="T21" fmla="*/ 100 h 185"/>
                <a:gd name="T22" fmla="*/ 21 w 160"/>
                <a:gd name="T23" fmla="*/ 91 h 185"/>
                <a:gd name="T24" fmla="*/ 2 w 160"/>
                <a:gd name="T25" fmla="*/ 85 h 185"/>
                <a:gd name="T26" fmla="*/ 19 w 160"/>
                <a:gd name="T27" fmla="*/ 71 h 185"/>
                <a:gd name="T28" fmla="*/ 43 w 160"/>
                <a:gd name="T29" fmla="*/ 71 h 185"/>
                <a:gd name="T30" fmla="*/ 68 w 160"/>
                <a:gd name="T31" fmla="*/ 97 h 185"/>
                <a:gd name="T32" fmla="*/ 76 w 160"/>
                <a:gd name="T33" fmla="*/ 108 h 185"/>
                <a:gd name="T34" fmla="*/ 67 w 160"/>
                <a:gd name="T35" fmla="*/ 75 h 185"/>
                <a:gd name="T36" fmla="*/ 51 w 160"/>
                <a:gd name="T37" fmla="*/ 45 h 185"/>
                <a:gd name="T38" fmla="*/ 24 w 160"/>
                <a:gd name="T39" fmla="*/ 25 h 185"/>
                <a:gd name="T40" fmla="*/ 15 w 160"/>
                <a:gd name="T41" fmla="*/ 16 h 185"/>
                <a:gd name="T42" fmla="*/ 34 w 160"/>
                <a:gd name="T43" fmla="*/ 13 h 185"/>
                <a:gd name="T44" fmla="*/ 54 w 160"/>
                <a:gd name="T45" fmla="*/ 25 h 185"/>
                <a:gd name="T46" fmla="*/ 75 w 160"/>
                <a:gd name="T47" fmla="*/ 61 h 185"/>
                <a:gd name="T48" fmla="*/ 84 w 160"/>
                <a:gd name="T49" fmla="*/ 67 h 185"/>
                <a:gd name="T50" fmla="*/ 73 w 160"/>
                <a:gd name="T51" fmla="*/ 18 h 185"/>
                <a:gd name="T52" fmla="*/ 72 w 160"/>
                <a:gd name="T53" fmla="*/ 3 h 185"/>
                <a:gd name="T54" fmla="*/ 90 w 160"/>
                <a:gd name="T55" fmla="*/ 21 h 185"/>
                <a:gd name="T56" fmla="*/ 100 w 160"/>
                <a:gd name="T57" fmla="*/ 48 h 185"/>
                <a:gd name="T58" fmla="*/ 103 w 160"/>
                <a:gd name="T59" fmla="*/ 83 h 185"/>
                <a:gd name="T60" fmla="*/ 103 w 160"/>
                <a:gd name="T61" fmla="*/ 90 h 185"/>
                <a:gd name="T62" fmla="*/ 112 w 160"/>
                <a:gd name="T63" fmla="*/ 64 h 185"/>
                <a:gd name="T64" fmla="*/ 127 w 160"/>
                <a:gd name="T65" fmla="*/ 47 h 185"/>
                <a:gd name="T66" fmla="*/ 148 w 160"/>
                <a:gd name="T67" fmla="*/ 42 h 185"/>
                <a:gd name="T68" fmla="*/ 150 w 160"/>
                <a:gd name="T69" fmla="*/ 53 h 185"/>
                <a:gd name="T70" fmla="*/ 128 w 160"/>
                <a:gd name="T71" fmla="*/ 70 h 185"/>
                <a:gd name="T72" fmla="*/ 111 w 160"/>
                <a:gd name="T73" fmla="*/ 95 h 185"/>
                <a:gd name="T74" fmla="*/ 99 w 160"/>
                <a:gd name="T75" fmla="*/ 129 h 185"/>
                <a:gd name="T76" fmla="*/ 99 w 160"/>
                <a:gd name="T77" fmla="*/ 139 h 185"/>
                <a:gd name="T78" fmla="*/ 111 w 160"/>
                <a:gd name="T79" fmla="*/ 116 h 185"/>
                <a:gd name="T80" fmla="*/ 128 w 160"/>
                <a:gd name="T81" fmla="*/ 98 h 185"/>
                <a:gd name="T82" fmla="*/ 148 w 160"/>
                <a:gd name="T83" fmla="*/ 94 h 185"/>
                <a:gd name="T84" fmla="*/ 151 w 160"/>
                <a:gd name="T85" fmla="*/ 102 h 185"/>
                <a:gd name="T86" fmla="*/ 134 w 160"/>
                <a:gd name="T87" fmla="*/ 115 h 185"/>
                <a:gd name="T88" fmla="*/ 116 w 160"/>
                <a:gd name="T89" fmla="*/ 137 h 185"/>
                <a:gd name="T90" fmla="*/ 106 w 160"/>
                <a:gd name="T91" fmla="*/ 168 h 185"/>
                <a:gd name="T92" fmla="*/ 88 w 160"/>
                <a:gd name="T93" fmla="*/ 183 h 185"/>
                <a:gd name="T94" fmla="*/ 0 w 160"/>
                <a:gd name="T95" fmla="*/ 0 h 185"/>
                <a:gd name="T96" fmla="*/ 160 w 160"/>
                <a:gd name="T97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9" name="Freeform 125"/>
            <p:cNvSpPr/>
            <p:nvPr/>
          </p:nvSpPr>
          <p:spPr bwMode="auto">
            <a:xfrm>
              <a:off x="185" y="419"/>
              <a:ext cx="47" cy="50"/>
            </a:xfrm>
            <a:custGeom>
              <a:avLst/>
              <a:gdLst>
                <a:gd name="T0" fmla="*/ 64 w 94"/>
                <a:gd name="T1" fmla="*/ 99 h 99"/>
                <a:gd name="T2" fmla="*/ 55 w 94"/>
                <a:gd name="T3" fmla="*/ 82 h 99"/>
                <a:gd name="T4" fmla="*/ 66 w 94"/>
                <a:gd name="T5" fmla="*/ 72 h 99"/>
                <a:gd name="T6" fmla="*/ 76 w 94"/>
                <a:gd name="T7" fmla="*/ 60 h 99"/>
                <a:gd name="T8" fmla="*/ 79 w 94"/>
                <a:gd name="T9" fmla="*/ 48 h 99"/>
                <a:gd name="T10" fmla="*/ 77 w 94"/>
                <a:gd name="T11" fmla="*/ 34 h 99"/>
                <a:gd name="T12" fmla="*/ 72 w 94"/>
                <a:gd name="T13" fmla="*/ 28 h 99"/>
                <a:gd name="T14" fmla="*/ 66 w 94"/>
                <a:gd name="T15" fmla="*/ 23 h 99"/>
                <a:gd name="T16" fmla="*/ 58 w 94"/>
                <a:gd name="T17" fmla="*/ 21 h 99"/>
                <a:gd name="T18" fmla="*/ 49 w 94"/>
                <a:gd name="T19" fmla="*/ 19 h 99"/>
                <a:gd name="T20" fmla="*/ 40 w 94"/>
                <a:gd name="T21" fmla="*/ 19 h 99"/>
                <a:gd name="T22" fmla="*/ 31 w 94"/>
                <a:gd name="T23" fmla="*/ 19 h 99"/>
                <a:gd name="T24" fmla="*/ 22 w 94"/>
                <a:gd name="T25" fmla="*/ 20 h 99"/>
                <a:gd name="T26" fmla="*/ 13 w 94"/>
                <a:gd name="T27" fmla="*/ 21 h 99"/>
                <a:gd name="T28" fmla="*/ 4 w 94"/>
                <a:gd name="T29" fmla="*/ 20 h 99"/>
                <a:gd name="T30" fmla="*/ 0 w 94"/>
                <a:gd name="T31" fmla="*/ 15 h 99"/>
                <a:gd name="T32" fmla="*/ 1 w 94"/>
                <a:gd name="T33" fmla="*/ 8 h 99"/>
                <a:gd name="T34" fmla="*/ 9 w 94"/>
                <a:gd name="T35" fmla="*/ 4 h 99"/>
                <a:gd name="T36" fmla="*/ 17 w 94"/>
                <a:gd name="T37" fmla="*/ 2 h 99"/>
                <a:gd name="T38" fmla="*/ 27 w 94"/>
                <a:gd name="T39" fmla="*/ 0 h 99"/>
                <a:gd name="T40" fmla="*/ 40 w 94"/>
                <a:gd name="T41" fmla="*/ 0 h 99"/>
                <a:gd name="T42" fmla="*/ 54 w 94"/>
                <a:gd name="T43" fmla="*/ 2 h 99"/>
                <a:gd name="T44" fmla="*/ 66 w 94"/>
                <a:gd name="T45" fmla="*/ 5 h 99"/>
                <a:gd name="T46" fmla="*/ 78 w 94"/>
                <a:gd name="T47" fmla="*/ 11 h 99"/>
                <a:gd name="T48" fmla="*/ 87 w 94"/>
                <a:gd name="T49" fmla="*/ 20 h 99"/>
                <a:gd name="T50" fmla="*/ 93 w 94"/>
                <a:gd name="T51" fmla="*/ 33 h 99"/>
                <a:gd name="T52" fmla="*/ 94 w 94"/>
                <a:gd name="T53" fmla="*/ 56 h 99"/>
                <a:gd name="T54" fmla="*/ 87 w 94"/>
                <a:gd name="T55" fmla="*/ 72 h 99"/>
                <a:gd name="T56" fmla="*/ 79 w 94"/>
                <a:gd name="T57" fmla="*/ 80 h 99"/>
                <a:gd name="T58" fmla="*/ 76 w 94"/>
                <a:gd name="T59" fmla="*/ 83 h 99"/>
                <a:gd name="T60" fmla="*/ 79 w 94"/>
                <a:gd name="T61" fmla="*/ 95 h 99"/>
                <a:gd name="T62" fmla="*/ 64 w 94"/>
                <a:gd name="T63" fmla="*/ 99 h 99"/>
                <a:gd name="T64" fmla="*/ 0 w 94"/>
                <a:gd name="T65" fmla="*/ 0 h 99"/>
                <a:gd name="T66" fmla="*/ 94 w 94"/>
                <a:gd name="T6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5"/>
          <p:cNvSpPr txBox="1">
            <a:spLocks noChangeArrowheads="1"/>
          </p:cNvSpPr>
          <p:nvPr/>
        </p:nvSpPr>
        <p:spPr bwMode="auto">
          <a:xfrm>
            <a:off x="563563" y="1709738"/>
            <a:ext cx="79819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）正</a:t>
            </a:r>
            <a:r>
              <a:rPr lang="en-US" i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边形的每个内角为             度．</a:t>
            </a:r>
          </a:p>
        </p:txBody>
      </p:sp>
      <p:sp>
        <p:nvSpPr>
          <p:cNvPr id="8195" name="Text Box 46"/>
          <p:cNvSpPr txBox="1">
            <a:spLocks noChangeArrowheads="1"/>
          </p:cNvSpPr>
          <p:nvPr/>
        </p:nvSpPr>
        <p:spPr bwMode="auto">
          <a:xfrm>
            <a:off x="569913" y="2452688"/>
            <a:ext cx="85740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）文林书店库存一批图书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其中一种图书原价是每册 </a:t>
            </a:r>
          </a:p>
          <a:p>
            <a:pPr eaLnBrk="1" hangingPunct="1"/>
            <a:r>
              <a:rPr lang="en-US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元，现降价 </a:t>
            </a:r>
            <a:r>
              <a:rPr lang="en-US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 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元销售，当这种图书的库存全部售出时，</a:t>
            </a:r>
          </a:p>
          <a:p>
            <a:pPr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其销售额为</a:t>
            </a:r>
            <a:r>
              <a:rPr lang="en-US" i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元．降价销售开始时，文林书店这种图书的</a:t>
            </a:r>
          </a:p>
          <a:p>
            <a:pPr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库存量是     册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637088" y="1836738"/>
          <a:ext cx="139065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3" imgW="1028700" imgH="508000" progId="">
                  <p:embed/>
                </p:oleObj>
              </mc:Choice>
              <mc:Fallback>
                <p:oleObj r:id="rId3" imgW="1028700" imgH="5080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1836738"/>
                        <a:ext cx="139065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931988" y="4079875"/>
          <a:ext cx="71596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5" imgW="546100" imgH="571500" progId="">
                  <p:embed/>
                </p:oleObj>
              </mc:Choice>
              <mc:Fallback>
                <p:oleObj r:id="rId5" imgW="546100" imgH="5715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4079875"/>
                        <a:ext cx="71596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taos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3525" y="496888"/>
            <a:ext cx="33655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7"/>
          <p:cNvPicPr>
            <a:picLocks noChangeAspect="1" noChangeArrowheads="1"/>
          </p:cNvPicPr>
          <p:nvPr/>
        </p:nvPicPr>
        <p:blipFill>
          <a:blip r:embed="rId3" cstate="email"/>
          <a:srcRect t="-3052"/>
          <a:stretch>
            <a:fillRect/>
          </a:stretch>
        </p:blipFill>
        <p:spPr bwMode="auto">
          <a:xfrm>
            <a:off x="3392488" y="1597025"/>
            <a:ext cx="2357437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71513" y="2478088"/>
            <a:ext cx="847248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能用分式表示现实情境中的数量关系，体会分式是表示</a:t>
            </a:r>
          </a:p>
          <a:p>
            <a:pPr eaLnBrk="0" hangingPunct="0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现实世界中的一类量的数学模型，进一步发展符号感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0" hangingPunct="0"/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了解分式的概念，明确分式与整式的区别；掌握分式的</a:t>
            </a:r>
          </a:p>
          <a:p>
            <a:pPr eaLnBrk="0" hangingPunct="0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基本性质，会化简分式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860425" y="2360613"/>
            <a:ext cx="640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上面的问题出现了代数式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58825" y="3997325"/>
            <a:ext cx="3830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它们有什么共同特征？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881063" y="3133725"/>
          <a:ext cx="13493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r:id="rId3" imgW="1104900" imgH="495300" progId="">
                  <p:embed/>
                </p:oleObj>
              </mc:Choice>
              <mc:Fallback>
                <p:oleObj r:id="rId3" imgW="1104900" imgH="4953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3133725"/>
                        <a:ext cx="134937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374900" y="3082925"/>
          <a:ext cx="78581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r:id="rId5" imgW="660400" imgH="508000" progId="">
                  <p:embed/>
                </p:oleObj>
              </mc:Choice>
              <mc:Fallback>
                <p:oleObj r:id="rId5" imgW="660400" imgH="5080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3082925"/>
                        <a:ext cx="78581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29"/>
          <p:cNvSpPr txBox="1">
            <a:spLocks noChangeArrowheads="1"/>
          </p:cNvSpPr>
          <p:nvPr/>
        </p:nvSpPr>
        <p:spPr bwMode="auto">
          <a:xfrm>
            <a:off x="3808413" y="4010025"/>
            <a:ext cx="4494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类似分数 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分母中都有字母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0247" name="Rectangle 30"/>
          <p:cNvSpPr>
            <a:spLocks noChangeArrowheads="1"/>
          </p:cNvSpPr>
          <p:nvPr/>
        </p:nvSpPr>
        <p:spPr bwMode="auto">
          <a:xfrm>
            <a:off x="763588" y="4689475"/>
            <a:ext cx="439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它们与整式有什么不同？</a:t>
            </a:r>
          </a:p>
        </p:txBody>
      </p:sp>
      <p:sp>
        <p:nvSpPr>
          <p:cNvPr id="10248" name="Text Box 32"/>
          <p:cNvSpPr txBox="1">
            <a:spLocks noChangeArrowheads="1"/>
          </p:cNvSpPr>
          <p:nvPr/>
        </p:nvSpPr>
        <p:spPr bwMode="auto">
          <a:xfrm>
            <a:off x="769938" y="5332413"/>
            <a:ext cx="4852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整式的分母中不含有字母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.</a:t>
            </a:r>
          </a:p>
        </p:txBody>
      </p:sp>
      <p:pic>
        <p:nvPicPr>
          <p:cNvPr id="10249" name="Picture 2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59163" y="873125"/>
            <a:ext cx="240823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03263" y="1797050"/>
            <a:ext cx="5199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分式的定义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utoUpdateAnimBg="0"/>
      <p:bldP spid="10247" grpId="0" autoUpdateAnimBg="0"/>
      <p:bldP spid="102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6525" y="1751013"/>
            <a:ext cx="899795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如果把除法算式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A÷B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写成   的形式，其中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都是整式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</a:p>
          <a:p>
            <a:pPr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且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中含有字母时，我们把代数式   叫做分式，其中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叫做分</a:t>
            </a:r>
          </a:p>
          <a:p>
            <a:pPr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式的分子，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叫做分式的分母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11267" name="Group 22"/>
          <p:cNvGrpSpPr/>
          <p:nvPr/>
        </p:nvGrpSpPr>
        <p:grpSpPr bwMode="auto">
          <a:xfrm>
            <a:off x="4119563" y="1638300"/>
            <a:ext cx="339725" cy="825500"/>
            <a:chOff x="0" y="0"/>
            <a:chExt cx="308" cy="537"/>
          </a:xfrm>
        </p:grpSpPr>
        <p:sp>
          <p:nvSpPr>
            <p:cNvPr id="11268" name="Text Box 19"/>
            <p:cNvSpPr txBox="1">
              <a:spLocks noChangeArrowheads="1"/>
            </p:cNvSpPr>
            <p:nvPr/>
          </p:nvSpPr>
          <p:spPr bwMode="auto">
            <a:xfrm>
              <a:off x="20" y="0"/>
              <a:ext cx="288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1269" name="Text Box 20"/>
            <p:cNvSpPr txBox="1">
              <a:spLocks noChangeArrowheads="1"/>
            </p:cNvSpPr>
            <p:nvPr/>
          </p:nvSpPr>
          <p:spPr bwMode="auto">
            <a:xfrm>
              <a:off x="20" y="240"/>
              <a:ext cx="288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1270" name="Line 21"/>
            <p:cNvSpPr>
              <a:spLocks noChangeShapeType="1"/>
            </p:cNvSpPr>
            <p:nvPr/>
          </p:nvSpPr>
          <p:spPr bwMode="auto">
            <a:xfrm>
              <a:off x="0" y="316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206375" y="1304925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什么叫分式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grpSp>
        <p:nvGrpSpPr>
          <p:cNvPr id="11272" name="Group 22"/>
          <p:cNvGrpSpPr/>
          <p:nvPr/>
        </p:nvGrpSpPr>
        <p:grpSpPr bwMode="auto">
          <a:xfrm>
            <a:off x="4732338" y="2217738"/>
            <a:ext cx="339725" cy="825500"/>
            <a:chOff x="0" y="0"/>
            <a:chExt cx="308" cy="537"/>
          </a:xfrm>
        </p:grpSpPr>
        <p:sp>
          <p:nvSpPr>
            <p:cNvPr id="11273" name="Text Box 19"/>
            <p:cNvSpPr txBox="1">
              <a:spLocks noChangeArrowheads="1"/>
            </p:cNvSpPr>
            <p:nvPr/>
          </p:nvSpPr>
          <p:spPr bwMode="auto">
            <a:xfrm>
              <a:off x="20" y="0"/>
              <a:ext cx="288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1274" name="Text Box 20"/>
            <p:cNvSpPr txBox="1">
              <a:spLocks noChangeArrowheads="1"/>
            </p:cNvSpPr>
            <p:nvPr/>
          </p:nvSpPr>
          <p:spPr bwMode="auto">
            <a:xfrm>
              <a:off x="20" y="240"/>
              <a:ext cx="288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1275" name="Line 21"/>
            <p:cNvSpPr>
              <a:spLocks noChangeShapeType="1"/>
            </p:cNvSpPr>
            <p:nvPr/>
          </p:nvSpPr>
          <p:spPr bwMode="auto">
            <a:xfrm>
              <a:off x="0" y="316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47688" y="1768475"/>
            <a:ext cx="813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 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下列各式中，哪些是整式？哪些是分式？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757238" y="2390775"/>
          <a:ext cx="56642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r:id="rId3" imgW="2641600" imgH="558800" progId="">
                  <p:embed/>
                </p:oleObj>
              </mc:Choice>
              <mc:Fallback>
                <p:oleObj r:id="rId3" imgW="2641600" imgH="5588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2390775"/>
                        <a:ext cx="566420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777875" y="3408363"/>
            <a:ext cx="68421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C00FF"/>
                </a:solidFill>
              </a:rPr>
              <a:t>解析</a:t>
            </a:r>
            <a:r>
              <a:rPr lang="en-US">
                <a:solidFill>
                  <a:srgbClr val="CC00FF"/>
                </a:solidFill>
              </a:rPr>
              <a:t>:</a:t>
            </a:r>
            <a:r>
              <a:rPr lang="zh-CN" altLang="en-US">
                <a:solidFill>
                  <a:srgbClr val="FF0000"/>
                </a:solidFill>
              </a:rPr>
              <a:t>属于整式的有</a:t>
            </a: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（</a:t>
            </a: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2)</a:t>
            </a: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、</a:t>
            </a: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(4)</a:t>
            </a:r>
            <a:endParaRPr lang="en-US">
              <a:solidFill>
                <a:srgbClr val="FF0000"/>
              </a:solidFill>
            </a:endParaRP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     </a:t>
            </a:r>
            <a:r>
              <a:rPr lang="zh-CN" altLang="en-US">
                <a:solidFill>
                  <a:srgbClr val="FF0000"/>
                </a:solidFill>
              </a:rPr>
              <a:t>属于分式的有</a:t>
            </a: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（</a:t>
            </a: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）、（</a:t>
            </a:r>
            <a:r>
              <a:rPr lang="en-US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zh-CN" altLang="en-US">
                <a:solidFill>
                  <a:srgbClr val="FF0000"/>
                </a:solidFill>
                <a:sym typeface="Wingdings" panose="05000000000000000000" pitchFamily="2" charset="2"/>
              </a:rPr>
              <a:t>）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2293" name="Picture 12" descr="1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5549900"/>
            <a:ext cx="7848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88"/>
          <p:cNvSpPr>
            <a:spLocks noChangeArrowheads="1"/>
          </p:cNvSpPr>
          <p:nvPr/>
        </p:nvSpPr>
        <p:spPr bwMode="auto">
          <a:xfrm>
            <a:off x="596900" y="954088"/>
            <a:ext cx="2551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例 题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660400" y="979488"/>
            <a:ext cx="7200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类比分数、分式的概念及表达形式</a:t>
            </a:r>
            <a:r>
              <a:rPr lang="en-US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884238" y="3648075"/>
            <a:ext cx="89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整数</a:t>
            </a:r>
            <a:endParaRPr lang="zh-CN" altLang="en-US" sz="2000" b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1863725" y="3648075"/>
            <a:ext cx="87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整数</a:t>
            </a:r>
            <a:endParaRPr lang="zh-CN" altLang="en-US" sz="2000" b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2709863" y="364807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分数</a:t>
            </a:r>
            <a:endParaRPr lang="zh-CN" altLang="en-US" sz="2000" b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1316038" y="3098800"/>
            <a:ext cx="0" cy="503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9" name="Rectangle 18"/>
          <p:cNvSpPr>
            <a:spLocks noChangeArrowheads="1"/>
          </p:cNvSpPr>
          <p:nvPr/>
        </p:nvSpPr>
        <p:spPr bwMode="auto">
          <a:xfrm>
            <a:off x="4560888" y="3576638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整式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(A)</a:t>
            </a:r>
            <a:endParaRPr lang="en-US" sz="2000" b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20" name="Rectangle 19"/>
          <p:cNvSpPr>
            <a:spLocks noChangeArrowheads="1"/>
          </p:cNvSpPr>
          <p:nvPr/>
        </p:nvSpPr>
        <p:spPr bwMode="auto">
          <a:xfrm>
            <a:off x="5868988" y="3576638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整式</a:t>
            </a:r>
            <a:r>
              <a:rPr 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(B)</a:t>
            </a:r>
            <a:endParaRPr lang="en-US" sz="2000" b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21" name="Line 20"/>
          <p:cNvSpPr>
            <a:spLocks noChangeShapeType="1"/>
          </p:cNvSpPr>
          <p:nvPr/>
        </p:nvSpPr>
        <p:spPr bwMode="auto">
          <a:xfrm>
            <a:off x="5426075" y="3059113"/>
            <a:ext cx="0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2" name="Line 22"/>
          <p:cNvSpPr>
            <a:spLocks noChangeShapeType="1"/>
          </p:cNvSpPr>
          <p:nvPr/>
        </p:nvSpPr>
        <p:spPr bwMode="auto">
          <a:xfrm>
            <a:off x="7843838" y="3132138"/>
            <a:ext cx="0" cy="503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3323" name="Group 38"/>
          <p:cNvGrpSpPr/>
          <p:nvPr/>
        </p:nvGrpSpPr>
        <p:grpSpPr bwMode="auto">
          <a:xfrm>
            <a:off x="6811963" y="3416300"/>
            <a:ext cx="1908175" cy="822325"/>
            <a:chOff x="0" y="0"/>
            <a:chExt cx="1202" cy="518"/>
          </a:xfrm>
        </p:grpSpPr>
        <p:sp>
          <p:nvSpPr>
            <p:cNvPr id="13324" name="Rectangle 46"/>
            <p:cNvSpPr>
              <a:spLocks noChangeArrowheads="1"/>
            </p:cNvSpPr>
            <p:nvPr/>
          </p:nvSpPr>
          <p:spPr bwMode="auto">
            <a:xfrm>
              <a:off x="0" y="103"/>
              <a:ext cx="12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zh-CN" alt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分式</a:t>
              </a:r>
              <a:r>
                <a:rPr lang="en-US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(   )</a:t>
              </a:r>
              <a:endParaRPr lang="en-US" sz="2000" b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3325" name="Group 40"/>
            <p:cNvGrpSpPr/>
            <p:nvPr/>
          </p:nvGrpSpPr>
          <p:grpSpPr bwMode="auto">
            <a:xfrm>
              <a:off x="686" y="0"/>
              <a:ext cx="317" cy="518"/>
              <a:chOff x="0" y="0"/>
              <a:chExt cx="317" cy="518"/>
            </a:xfrm>
          </p:grpSpPr>
          <p:sp>
            <p:nvSpPr>
              <p:cNvPr id="13326" name="Text Box 4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A</a:t>
                </a:r>
              </a:p>
              <a:p>
                <a:pPr eaLnBrk="1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B</a:t>
                </a:r>
                <a:endParaRPr 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27" name="Line 48"/>
              <p:cNvSpPr>
                <a:spLocks noChangeShapeType="1"/>
              </p:cNvSpPr>
              <p:nvPr/>
            </p:nvSpPr>
            <p:spPr bwMode="auto">
              <a:xfrm>
                <a:off x="1" y="263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328" name="Rectangle 49"/>
          <p:cNvSpPr>
            <a:spLocks noChangeArrowheads="1"/>
          </p:cNvSpPr>
          <p:nvPr/>
        </p:nvSpPr>
        <p:spPr bwMode="auto">
          <a:xfrm>
            <a:off x="627063" y="4340225"/>
            <a:ext cx="85169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注意：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分式是不同于整式的另一类有理式，分母中含有字</a:t>
            </a:r>
          </a:p>
          <a:p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母是分式的一大特点</a:t>
            </a:r>
            <a:r>
              <a:rPr 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3329" name="Line 11"/>
          <p:cNvSpPr>
            <a:spLocks noChangeShapeType="1"/>
          </p:cNvSpPr>
          <p:nvPr/>
        </p:nvSpPr>
        <p:spPr bwMode="auto">
          <a:xfrm>
            <a:off x="2317750" y="3098800"/>
            <a:ext cx="0" cy="503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0" name="Line 11"/>
          <p:cNvSpPr>
            <a:spLocks noChangeShapeType="1"/>
          </p:cNvSpPr>
          <p:nvPr/>
        </p:nvSpPr>
        <p:spPr bwMode="auto">
          <a:xfrm>
            <a:off x="3078163" y="3132138"/>
            <a:ext cx="0" cy="503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1" name="Line 20"/>
          <p:cNvSpPr>
            <a:spLocks noChangeShapeType="1"/>
          </p:cNvSpPr>
          <p:nvPr/>
        </p:nvSpPr>
        <p:spPr bwMode="auto">
          <a:xfrm>
            <a:off x="6648450" y="3059113"/>
            <a:ext cx="0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3332" name="Group 72"/>
          <p:cNvGrpSpPr/>
          <p:nvPr/>
        </p:nvGrpSpPr>
        <p:grpSpPr bwMode="auto">
          <a:xfrm>
            <a:off x="655638" y="1878013"/>
            <a:ext cx="7842250" cy="2347912"/>
            <a:chOff x="0" y="0"/>
            <a:chExt cx="4940" cy="1479"/>
          </a:xfrm>
        </p:grpSpPr>
        <p:sp>
          <p:nvSpPr>
            <p:cNvPr id="13333" name="Line 35"/>
            <p:cNvSpPr>
              <a:spLocks noChangeShapeType="1"/>
            </p:cNvSpPr>
            <p:nvPr/>
          </p:nvSpPr>
          <p:spPr bwMode="auto">
            <a:xfrm>
              <a:off x="19" y="21"/>
              <a:ext cx="0" cy="1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4" name="Line 36"/>
            <p:cNvSpPr>
              <a:spLocks noChangeShapeType="1"/>
            </p:cNvSpPr>
            <p:nvPr/>
          </p:nvSpPr>
          <p:spPr bwMode="auto">
            <a:xfrm>
              <a:off x="1952" y="15"/>
              <a:ext cx="0" cy="1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Line 37"/>
            <p:cNvSpPr>
              <a:spLocks noChangeShapeType="1"/>
            </p:cNvSpPr>
            <p:nvPr/>
          </p:nvSpPr>
          <p:spPr bwMode="auto">
            <a:xfrm flipH="1">
              <a:off x="2409" y="0"/>
              <a:ext cx="9" cy="14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6" name="Line 38"/>
            <p:cNvSpPr>
              <a:spLocks noChangeShapeType="1"/>
            </p:cNvSpPr>
            <p:nvPr/>
          </p:nvSpPr>
          <p:spPr bwMode="auto">
            <a:xfrm>
              <a:off x="4936" y="9"/>
              <a:ext cx="0" cy="1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Line 40"/>
            <p:cNvSpPr>
              <a:spLocks noChangeShapeType="1"/>
            </p:cNvSpPr>
            <p:nvPr/>
          </p:nvSpPr>
          <p:spPr bwMode="auto">
            <a:xfrm flipV="1">
              <a:off x="2409" y="1474"/>
              <a:ext cx="25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338" name="Group 53"/>
            <p:cNvGrpSpPr/>
            <p:nvPr/>
          </p:nvGrpSpPr>
          <p:grpSpPr bwMode="auto">
            <a:xfrm>
              <a:off x="0" y="11"/>
              <a:ext cx="4940" cy="822"/>
              <a:chOff x="0" y="0"/>
              <a:chExt cx="4940" cy="822"/>
            </a:xfrm>
          </p:grpSpPr>
          <p:graphicFrame>
            <p:nvGraphicFramePr>
              <p:cNvPr id="13339" name="Object 27"/>
              <p:cNvGraphicFramePr>
                <a:graphicFrameLocks noChangeAspect="1"/>
              </p:cNvGraphicFramePr>
              <p:nvPr/>
            </p:nvGraphicFramePr>
            <p:xfrm>
              <a:off x="1468" y="333"/>
              <a:ext cx="128" cy="4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62" r:id="rId3" imgW="203835" imgH="725805" progId="">
                      <p:embed/>
                    </p:oleObj>
                  </mc:Choice>
                  <mc:Fallback>
                    <p:oleObj r:id="rId3" imgW="203835" imgH="725805" progId="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68" y="333"/>
                            <a:ext cx="128" cy="4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340" name="Rectangle 16"/>
              <p:cNvSpPr>
                <a:spLocks noChangeArrowheads="1"/>
              </p:cNvSpPr>
              <p:nvPr/>
            </p:nvSpPr>
            <p:spPr bwMode="auto">
              <a:xfrm>
                <a:off x="4438" y="53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t</a:t>
                </a:r>
                <a:endParaRPr 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41" name="Line 17"/>
              <p:cNvSpPr>
                <a:spLocks noChangeShapeType="1"/>
              </p:cNvSpPr>
              <p:nvPr/>
            </p:nvSpPr>
            <p:spPr bwMode="auto">
              <a:xfrm>
                <a:off x="4338" y="570"/>
                <a:ext cx="40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2" name="AutoShape 23"/>
              <p:cNvSpPr>
                <a:spLocks noChangeArrowheads="1"/>
              </p:cNvSpPr>
              <p:nvPr/>
            </p:nvSpPr>
            <p:spPr bwMode="auto">
              <a:xfrm>
                <a:off x="1987" y="685"/>
                <a:ext cx="408" cy="91"/>
              </a:xfrm>
              <a:prstGeom prst="leftRightArrow">
                <a:avLst>
                  <a:gd name="adj1" fmla="val 50000"/>
                  <a:gd name="adj2" fmla="val 896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zh-CN" alt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43" name="Text Box 24"/>
              <p:cNvSpPr txBox="1">
                <a:spLocks noChangeArrowheads="1"/>
              </p:cNvSpPr>
              <p:nvPr/>
            </p:nvSpPr>
            <p:spPr bwMode="auto">
              <a:xfrm>
                <a:off x="1949" y="413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zh-CN" alt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类比</a:t>
                </a:r>
                <a:endParaRPr lang="zh-CN" alt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44" name="Text Box 25"/>
              <p:cNvSpPr txBox="1">
                <a:spLocks noChangeArrowheads="1"/>
              </p:cNvSpPr>
              <p:nvPr/>
            </p:nvSpPr>
            <p:spPr bwMode="auto">
              <a:xfrm>
                <a:off x="2725" y="362"/>
                <a:ext cx="6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sz="200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(v-v</a:t>
                </a:r>
                <a:r>
                  <a:rPr lang="en-US" sz="2000" baseline="-2500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r>
                  <a:rPr lang="en-US" sz="200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endParaRPr 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45" name="Text Box 26"/>
              <p:cNvSpPr txBox="1">
                <a:spLocks noChangeArrowheads="1"/>
              </p:cNvSpPr>
              <p:nvPr/>
            </p:nvSpPr>
            <p:spPr bwMode="auto">
              <a:xfrm>
                <a:off x="3337" y="397"/>
                <a:ext cx="39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÷</a:t>
                </a:r>
                <a:endParaRPr 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46" name="Text Box 27"/>
              <p:cNvSpPr txBox="1">
                <a:spLocks noChangeArrowheads="1"/>
              </p:cNvSpPr>
              <p:nvPr/>
            </p:nvSpPr>
            <p:spPr bwMode="auto">
              <a:xfrm>
                <a:off x="3664" y="404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t</a:t>
                </a:r>
                <a:endParaRPr 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47" name="Text Box 28"/>
              <p:cNvSpPr txBox="1">
                <a:spLocks noChangeArrowheads="1"/>
              </p:cNvSpPr>
              <p:nvPr/>
            </p:nvSpPr>
            <p:spPr bwMode="auto">
              <a:xfrm>
                <a:off x="3960" y="393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endParaRPr 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48" name="Text Box 29"/>
              <p:cNvSpPr txBox="1">
                <a:spLocks noChangeArrowheads="1"/>
              </p:cNvSpPr>
              <p:nvPr/>
            </p:nvSpPr>
            <p:spPr bwMode="auto">
              <a:xfrm>
                <a:off x="4284" y="259"/>
                <a:ext cx="5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v-v</a:t>
                </a:r>
                <a:r>
                  <a:rPr lang="en-US" baseline="-2500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49" name="Text Box 30"/>
              <p:cNvSpPr txBox="1">
                <a:spLocks noChangeArrowheads="1"/>
              </p:cNvSpPr>
              <p:nvPr/>
            </p:nvSpPr>
            <p:spPr bwMode="auto">
              <a:xfrm>
                <a:off x="368" y="412"/>
                <a:ext cx="15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3  ÷ 5  =</a:t>
                </a:r>
                <a:r>
                  <a:rPr lang="zh-CN" alt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　</a:t>
                </a:r>
                <a:endParaRPr lang="zh-CN" alt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50" name="Rectangle 31"/>
              <p:cNvSpPr>
                <a:spLocks noChangeArrowheads="1"/>
              </p:cNvSpPr>
              <p:nvPr/>
            </p:nvSpPr>
            <p:spPr bwMode="auto">
              <a:xfrm>
                <a:off x="97" y="28"/>
                <a:ext cx="175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被除数</a:t>
                </a: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÷</a:t>
                </a:r>
                <a:r>
                  <a:rPr lang="zh-CN" alt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除数</a:t>
                </a: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zh-CN" alt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商数</a:t>
                </a:r>
                <a:endParaRPr lang="zh-CN" alt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51" name="Rectangle 32"/>
              <p:cNvSpPr>
                <a:spLocks noChangeArrowheads="1"/>
              </p:cNvSpPr>
              <p:nvPr/>
            </p:nvSpPr>
            <p:spPr bwMode="auto">
              <a:xfrm>
                <a:off x="6" y="379"/>
                <a:ext cx="4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如</a:t>
                </a: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:</a:t>
                </a:r>
                <a:endParaRPr 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52" name="Rectangle 33"/>
              <p:cNvSpPr>
                <a:spLocks noChangeArrowheads="1"/>
              </p:cNvSpPr>
              <p:nvPr/>
            </p:nvSpPr>
            <p:spPr bwMode="auto">
              <a:xfrm>
                <a:off x="2659" y="54"/>
                <a:ext cx="175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被除式</a:t>
                </a: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÷</a:t>
                </a:r>
                <a:r>
                  <a:rPr lang="zh-CN" alt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除式</a:t>
                </a: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zh-CN" alt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商式</a:t>
                </a:r>
                <a:endParaRPr lang="zh-CN" alt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53" name="Rectangle 34"/>
              <p:cNvSpPr>
                <a:spLocks noChangeArrowheads="1"/>
              </p:cNvSpPr>
              <p:nvPr/>
            </p:nvSpPr>
            <p:spPr bwMode="auto">
              <a:xfrm>
                <a:off x="2409" y="343"/>
                <a:ext cx="4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如</a:t>
                </a:r>
                <a:r>
                  <a:rPr lang="en-US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:</a:t>
                </a:r>
                <a:endParaRPr lang="en-US" sz="2000" b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54" name="Line 39"/>
              <p:cNvSpPr>
                <a:spLocks noChangeShapeType="1"/>
              </p:cNvSpPr>
              <p:nvPr/>
            </p:nvSpPr>
            <p:spPr bwMode="auto">
              <a:xfrm flipV="1">
                <a:off x="0" y="17"/>
                <a:ext cx="193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5" name="Line 41"/>
              <p:cNvSpPr>
                <a:spLocks noChangeShapeType="1"/>
              </p:cNvSpPr>
              <p:nvPr/>
            </p:nvSpPr>
            <p:spPr bwMode="auto">
              <a:xfrm>
                <a:off x="2409" y="0"/>
                <a:ext cx="25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356" name="Line 42"/>
            <p:cNvSpPr>
              <a:spLocks noChangeShapeType="1"/>
            </p:cNvSpPr>
            <p:nvPr/>
          </p:nvSpPr>
          <p:spPr bwMode="auto">
            <a:xfrm>
              <a:off x="2" y="1461"/>
              <a:ext cx="1946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18" grpId="0" animBg="1"/>
      <p:bldP spid="13319" grpId="0" autoUpdateAnimBg="0"/>
      <p:bldP spid="13320" grpId="0" autoUpdateAnimBg="0"/>
      <p:bldP spid="13321" grpId="0" animBg="1"/>
      <p:bldP spid="13322" grpId="0" animBg="1"/>
      <p:bldP spid="13328" grpId="0" autoUpdateAnimBg="0"/>
      <p:bldP spid="13329" grpId="0" animBg="1"/>
      <p:bldP spid="13330" grpId="0" animBg="1"/>
      <p:bldP spid="133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Grp="1" noChangeAspect="1"/>
          </p:cNvGraphicFramePr>
          <p:nvPr>
            <p:ph type="title"/>
          </p:nvPr>
        </p:nvGraphicFramePr>
        <p:xfrm>
          <a:off x="395288" y="549275"/>
          <a:ext cx="5368925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r:id="rId4" imgW="1613535" imgH="635000" progId="">
                  <p:embed/>
                </p:oleObj>
              </mc:Choice>
              <mc:Fallback>
                <p:oleObj r:id="rId4" imgW="1613535" imgH="6350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49275"/>
                        <a:ext cx="5368925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71550" y="2852738"/>
          <a:ext cx="6840538" cy="304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r:id="rId6" imgW="1969135" imgH="876935" progId="">
                  <p:embed/>
                </p:oleObj>
              </mc:Choice>
              <mc:Fallback>
                <p:oleObj r:id="rId6" imgW="1969135" imgH="87693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852738"/>
                        <a:ext cx="6840538" cy="304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1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lnDef>
  </a:objectDefaults>
  <a:extraClrSchemeLst>
    <a:extraClrScheme>
      <a:clrScheme name="1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默认设计模板">
  <a:themeElements>
    <a:clrScheme name="1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2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lnDef>
  </a:objectDefaults>
  <a:extraClrSchemeLst>
    <a:extraClrScheme>
      <a:clrScheme name="1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3_默认设计模板">
  <a:themeElements>
    <a:clrScheme name="13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lnDef>
  </a:objectDefaults>
  <a:extraClrSchemeLst>
    <a:extraClrScheme>
      <a:clrScheme name="1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默认设计模板">
  <a:themeElements>
    <a:clrScheme name="4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lnDef>
  </a:objectDefaults>
  <a:extraClrSchemeLst>
    <a:extraClrScheme>
      <a:clrScheme name="4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1108</Words>
  <Application>Microsoft Office PowerPoint</Application>
  <PresentationFormat>全屏显示(4:3)</PresentationFormat>
  <Paragraphs>156</Paragraphs>
  <Slides>22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4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黑体</vt:lpstr>
      <vt:lpstr>楷体_GB2312</vt:lpstr>
      <vt:lpstr>宋体</vt:lpstr>
      <vt:lpstr>微软雅黑</vt:lpstr>
      <vt:lpstr>Arial</vt:lpstr>
      <vt:lpstr>Book Antiqua</vt:lpstr>
      <vt:lpstr>Times New Roman</vt:lpstr>
      <vt:lpstr>Wingdings</vt:lpstr>
      <vt:lpstr>WWW.2PPT.COM
</vt:lpstr>
      <vt:lpstr>12_默认设计模板</vt:lpstr>
      <vt:lpstr>13_默认设计模板</vt:lpstr>
      <vt:lpstr>4_默认设计模板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2001-09-13T10:59:00Z</cp:lastPrinted>
  <dcterms:created xsi:type="dcterms:W3CDTF">2001-09-13T10:49:00Z</dcterms:created>
  <dcterms:modified xsi:type="dcterms:W3CDTF">2023-01-17T01:20:44Z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81D0118A0A034358B09AABE8A0E423DB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