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66" r:id="rId5"/>
    <p:sldId id="316" r:id="rId6"/>
    <p:sldId id="337" r:id="rId7"/>
    <p:sldId id="324" r:id="rId8"/>
    <p:sldId id="259" r:id="rId9"/>
    <p:sldId id="339" r:id="rId10"/>
    <p:sldId id="262" r:id="rId11"/>
    <p:sldId id="340" r:id="rId12"/>
    <p:sldId id="325" r:id="rId13"/>
    <p:sldId id="260" r:id="rId14"/>
    <p:sldId id="263" r:id="rId15"/>
    <p:sldId id="338" r:id="rId16"/>
    <p:sldId id="323" r:id="rId17"/>
    <p:sldId id="326" r:id="rId18"/>
    <p:sldId id="261" r:id="rId19"/>
    <p:sldId id="310" r:id="rId20"/>
    <p:sldId id="322" r:id="rId21"/>
    <p:sldId id="311" r:id="rId22"/>
    <p:sldId id="312" r:id="rId23"/>
    <p:sldId id="315" r:id="rId24"/>
    <p:sldId id="347" r:id="rId25"/>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BED3"/>
    <a:srgbClr val="31DDD6"/>
    <a:srgbClr val="A7890B"/>
    <a:srgbClr val="399C46"/>
    <a:srgbClr val="0D415E"/>
    <a:srgbClr val="F0EB18"/>
    <a:srgbClr val="90C2D4"/>
    <a:srgbClr val="A4A521"/>
    <a:srgbClr val="7A7A18"/>
    <a:srgbClr val="58A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30" autoAdjust="0"/>
    <p:restoredTop sz="94660"/>
  </p:normalViewPr>
  <p:slideViewPr>
    <p:cSldViewPr snapToGrid="0">
      <p:cViewPr varScale="1">
        <p:scale>
          <a:sx n="70" d="100"/>
          <a:sy n="70" d="100"/>
        </p:scale>
        <p:origin x="54" y="85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99F24486-E863-4810-8D8A-DEE9B001DBD1}" type="datetimeFigureOut">
              <a:rPr lang="zh-CN" altLang="en-US" smtClean="0"/>
              <a:t>2023-01-11</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23E5D93-6FAF-4140-AE19-BBB2B7F7231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E5D93-6FAF-4140-AE19-BBB2B7F7231E}"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AFB1AE-1A7B-4A93-B687-40C14386FB88}"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图片 6" descr="2ppt"/>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2023-01-11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2023-01-11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2023-01-11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2023-01-11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2023-01-11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2023-01-11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2023-01-11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2023-01-11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2023-01-11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2023-01-11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p:nvSpPr>
        <p:spPr>
          <a:xfrm>
            <a:off x="5914210" y="1766297"/>
            <a:ext cx="4590415" cy="923290"/>
          </a:xfrm>
          <a:prstGeom prst="rect">
            <a:avLst/>
          </a:prstGeom>
          <a:noFill/>
        </p:spPr>
        <p:txBody>
          <a:bodyPr wrap="square" rtlCol="0">
            <a:spAutoFit/>
          </a:bodyPr>
          <a:lstStyle/>
          <a:p>
            <a:r>
              <a:rPr lang="zh-CN" altLang="en-US" sz="5400" b="1" spc="500" dirty="0">
                <a:solidFill>
                  <a:srgbClr val="0D415E"/>
                </a:solidFill>
                <a:latin typeface="Arial" panose="020B0604020202020204" pitchFamily="34" charset="0"/>
                <a:ea typeface="微软雅黑" panose="020B0503020204020204" pitchFamily="34" charset="-122"/>
                <a:sym typeface="Arial" panose="020B0604020202020204" pitchFamily="34" charset="0"/>
              </a:rPr>
              <a:t>简约清新</a:t>
            </a:r>
            <a:endParaRPr lang="zh-CN" altLang="en-US" sz="5400" b="1" spc="500" dirty="0">
              <a:solidFill>
                <a:srgbClr val="0D415E"/>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p:cNvSpPr txBox="1"/>
          <p:nvPr/>
        </p:nvSpPr>
        <p:spPr>
          <a:xfrm>
            <a:off x="5641160" y="2680697"/>
            <a:ext cx="6426200" cy="1015365"/>
          </a:xfrm>
          <a:prstGeom prst="rect">
            <a:avLst/>
          </a:prstGeom>
          <a:noFill/>
        </p:spPr>
        <p:txBody>
          <a:bodyPr wrap="square" rtlCol="0">
            <a:spAutoFit/>
          </a:bodyPr>
          <a:lstStyle/>
          <a:p>
            <a:r>
              <a:rPr lang="zh-CN" altLang="en-US" sz="6000" b="1" spc="500" dirty="0">
                <a:solidFill>
                  <a:schemeClr val="accent1">
                    <a:lumMod val="100000"/>
                  </a:schemeClr>
                </a:solidFill>
                <a:uFillTx/>
                <a:latin typeface="Arial" panose="020B0604020202020204" pitchFamily="34" charset="0"/>
                <a:ea typeface="微软雅黑" panose="020B0503020204020204" pitchFamily="34" charset="-122"/>
                <a:sym typeface="Arial" panose="020B0604020202020204" pitchFamily="34" charset="0"/>
              </a:rPr>
              <a:t>夏令营</a:t>
            </a:r>
            <a:r>
              <a:rPr lang="zh-CN" altLang="en-US" sz="6000" b="1" spc="500" dirty="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rPr>
              <a:t>活动策划</a:t>
            </a:r>
            <a:endParaRPr lang="zh-CN" altLang="en-US" sz="6000" b="1" spc="400" dirty="0">
              <a:solidFill>
                <a:schemeClr val="accent1">
                  <a:lumMod val="100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9"/>
          <p:cNvSpPr/>
          <p:nvPr/>
        </p:nvSpPr>
        <p:spPr>
          <a:xfrm>
            <a:off x="5486220" y="1371327"/>
            <a:ext cx="6109335" cy="2380615"/>
          </a:xfrm>
          <a:custGeom>
            <a:avLst/>
            <a:gdLst>
              <a:gd name="connisteX0" fmla="*/ 233680 w 4776470"/>
              <a:gd name="connsiteY0" fmla="*/ 871855 h 1780540"/>
              <a:gd name="connisteX1" fmla="*/ 0 w 4776470"/>
              <a:gd name="connsiteY1" fmla="*/ 871855 h 1780540"/>
              <a:gd name="connisteX2" fmla="*/ 0 w 4776470"/>
              <a:gd name="connsiteY2" fmla="*/ 1780540 h 1780540"/>
              <a:gd name="connisteX3" fmla="*/ 4776470 w 4776470"/>
              <a:gd name="connsiteY3" fmla="*/ 1780540 h 1780540"/>
              <a:gd name="connisteX4" fmla="*/ 4776470 w 4776470"/>
              <a:gd name="connsiteY4" fmla="*/ 0 h 1780540"/>
              <a:gd name="connisteX5" fmla="*/ 1866265 w 4776470"/>
              <a:gd name="connsiteY5" fmla="*/ 0 h 1780540"/>
              <a:gd name="connisteX6" fmla="*/ 1866265 w 4776470"/>
              <a:gd name="connsiteY6" fmla="*/ 257810 h 17805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776470" h="1780540">
                <a:moveTo>
                  <a:pt x="233680" y="871855"/>
                </a:moveTo>
                <a:lnTo>
                  <a:pt x="0" y="871855"/>
                </a:lnTo>
                <a:lnTo>
                  <a:pt x="0" y="1780540"/>
                </a:lnTo>
                <a:lnTo>
                  <a:pt x="4776470" y="1780540"/>
                </a:lnTo>
                <a:lnTo>
                  <a:pt x="4776470" y="0"/>
                </a:lnTo>
                <a:lnTo>
                  <a:pt x="1866265" y="0"/>
                </a:lnTo>
                <a:lnTo>
                  <a:pt x="1866265" y="25781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nvSpPr>
        <p:spPr>
          <a:xfrm>
            <a:off x="7139226" y="4738732"/>
            <a:ext cx="3430610" cy="294640"/>
          </a:xfrm>
          <a:prstGeom prst="rect">
            <a:avLst/>
          </a:prstGeom>
          <a:solidFill>
            <a:srgbClr val="A789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pc="100" smtClean="0">
                <a:solidFill>
                  <a:schemeClr val="bg1"/>
                </a:solidFill>
                <a:uFillTx/>
                <a:latin typeface="Arial" panose="020B0604020202020204" pitchFamily="34" charset="0"/>
                <a:ea typeface="微软雅黑" panose="020B0503020204020204" pitchFamily="34" charset="-122"/>
                <a:sym typeface="Arial" panose="020B0604020202020204" pitchFamily="34" charset="0"/>
              </a:rPr>
              <a:t>策划人：</a:t>
            </a:r>
            <a:r>
              <a:rPr lang="en-US" altLang="zh-CN" sz="1400" spc="100" smtClean="0">
                <a:solidFill>
                  <a:schemeClr val="bg1"/>
                </a:solidFill>
                <a:uFillTx/>
                <a:latin typeface="Arial" panose="020B0604020202020204" pitchFamily="34" charset="0"/>
                <a:ea typeface="微软雅黑" panose="020B0503020204020204" pitchFamily="34" charset="-122"/>
                <a:sym typeface="Arial" panose="020B0604020202020204" pitchFamily="34" charset="0"/>
              </a:rPr>
              <a:t>PPT818x   </a:t>
            </a:r>
            <a:r>
              <a:rPr lang="zh-CN" altLang="en-US" sz="1400" spc="100" smtClean="0">
                <a:solidFill>
                  <a:schemeClr val="bg1"/>
                </a:solidFill>
                <a:uFillTx/>
                <a:latin typeface="Arial" panose="020B0604020202020204" pitchFamily="34" charset="0"/>
                <a:ea typeface="微软雅黑" panose="020B0503020204020204" pitchFamily="34" charset="-122"/>
                <a:sym typeface="Arial" panose="020B0604020202020204" pitchFamily="34" charset="0"/>
              </a:rPr>
              <a:t>日期：</a:t>
            </a:r>
            <a:r>
              <a:rPr lang="en-US" altLang="zh-CN" sz="1400" spc="100" smtClean="0">
                <a:solidFill>
                  <a:schemeClr val="bg1"/>
                </a:solidFill>
                <a:uFillTx/>
                <a:latin typeface="Arial" panose="020B0604020202020204" pitchFamily="34" charset="0"/>
                <a:ea typeface="微软雅黑" panose="020B0503020204020204" pitchFamily="34" charset="-122"/>
                <a:sym typeface="Arial" panose="020B0604020202020204" pitchFamily="34" charset="0"/>
              </a:rPr>
              <a:t>20XX/xx/xx</a:t>
            </a:r>
            <a:endParaRPr lang="en-US" altLang="zh-CN" sz="1400" spc="100" dirty="0">
              <a:solidFill>
                <a:schemeClr val="bg1"/>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p:cNvSpPr/>
          <p:nvPr/>
        </p:nvSpPr>
        <p:spPr>
          <a:xfrm>
            <a:off x="5641160" y="3890032"/>
            <a:ext cx="6109335" cy="70525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Lorem ipsum dolor sit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amet</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consectetuer</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adipiscing</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elit</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Aenean</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commodo</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ligula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eget</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dolor.</a:t>
            </a:r>
          </a:p>
        </p:txBody>
      </p:sp>
      <p:pic>
        <p:nvPicPr>
          <p:cNvPr id="4" name="图片 3"/>
          <p:cNvPicPr>
            <a:picLocks noChangeAspect="1"/>
          </p:cNvPicPr>
          <p:nvPr/>
        </p:nvPicPr>
        <p:blipFill>
          <a:blip r:embed="rId5" cstate="email"/>
          <a:stretch>
            <a:fillRect/>
          </a:stretch>
        </p:blipFill>
        <p:spPr>
          <a:xfrm flipH="1">
            <a:off x="0" y="0"/>
            <a:ext cx="5690870" cy="6143897"/>
          </a:xfrm>
          <a:prstGeom prst="rect">
            <a:avLst/>
          </a:prstGeom>
        </p:spPr>
      </p:pic>
      <p:pic>
        <p:nvPicPr>
          <p:cNvPr id="2" name="媒体规划">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74368" y="1766297"/>
            <a:ext cx="1683438" cy="16834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2500"/>
                            </p:stCondLst>
                            <p:childTnLst>
                              <p:par>
                                <p:cTn id="28" presetID="14"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2"/>
                </p:tgtEl>
              </p:cMediaNode>
            </p:audio>
          </p:childTnLst>
        </p:cTn>
      </p:par>
    </p:tnLst>
    <p:bldLst>
      <p:bldP spid="7" grpId="0"/>
      <p:bldP spid="8" grpId="0"/>
      <p:bldP spid="10" grpId="0" animBg="1"/>
      <p:bldP spid="1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748790" y="1971675"/>
            <a:ext cx="8742680" cy="1614170"/>
            <a:chOff x="2754" y="3105"/>
            <a:chExt cx="13768" cy="2542"/>
          </a:xfrm>
        </p:grpSpPr>
        <p:grpSp>
          <p:nvGrpSpPr>
            <p:cNvPr id="10" name="组合 9"/>
            <p:cNvGrpSpPr/>
            <p:nvPr/>
          </p:nvGrpSpPr>
          <p:grpSpPr>
            <a:xfrm>
              <a:off x="2754" y="3105"/>
              <a:ext cx="2542" cy="2542"/>
              <a:chOff x="2754" y="3105"/>
              <a:chExt cx="2542" cy="2542"/>
            </a:xfrm>
          </p:grpSpPr>
          <p:sp>
            <p:nvSpPr>
              <p:cNvPr id="11" name="椭圆 10"/>
              <p:cNvSpPr/>
              <p:nvPr/>
            </p:nvSpPr>
            <p:spPr>
              <a:xfrm>
                <a:off x="2754" y="3105"/>
                <a:ext cx="2543" cy="2543"/>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卫星接收器"/>
              <p:cNvSpPr/>
              <p:nvPr/>
            </p:nvSpPr>
            <p:spPr>
              <a:xfrm>
                <a:off x="3361" y="3712"/>
                <a:ext cx="1330" cy="1330"/>
              </a:xfrm>
              <a:custGeom>
                <a:avLst/>
                <a:gdLst>
                  <a:gd name="connsiteX0" fmla="*/ 788546 w 4295694"/>
                  <a:gd name="connsiteY0" fmla="*/ 3262602 h 4602950"/>
                  <a:gd name="connsiteX1" fmla="*/ 722065 w 4295694"/>
                  <a:gd name="connsiteY1" fmla="*/ 3276024 h 4602950"/>
                  <a:gd name="connsiteX2" fmla="*/ 703443 w 4295694"/>
                  <a:gd name="connsiteY2" fmla="*/ 3286707 h 4602950"/>
                  <a:gd name="connsiteX3" fmla="*/ 667154 w 4295694"/>
                  <a:gd name="connsiteY3" fmla="*/ 3311174 h 4602950"/>
                  <a:gd name="connsiteX4" fmla="*/ 650940 w 4295694"/>
                  <a:gd name="connsiteY4" fmla="*/ 3329902 h 4602950"/>
                  <a:gd name="connsiteX5" fmla="*/ 628475 w 4295694"/>
                  <a:gd name="connsiteY5" fmla="*/ 3363222 h 4602950"/>
                  <a:gd name="connsiteX6" fmla="*/ 611251 w 4295694"/>
                  <a:gd name="connsiteY6" fmla="*/ 3407093 h 4602950"/>
                  <a:gd name="connsiteX7" fmla="*/ 611248 w 4295694"/>
                  <a:gd name="connsiteY7" fmla="*/ 3407104 h 4602950"/>
                  <a:gd name="connsiteX8" fmla="*/ 607571 w 4295694"/>
                  <a:gd name="connsiteY8" fmla="*/ 3443577 h 4602950"/>
                  <a:gd name="connsiteX9" fmla="*/ 788546 w 4295694"/>
                  <a:gd name="connsiteY9" fmla="*/ 3624552 h 4602950"/>
                  <a:gd name="connsiteX10" fmla="*/ 969521 w 4295694"/>
                  <a:gd name="connsiteY10" fmla="*/ 3443577 h 4602950"/>
                  <a:gd name="connsiteX11" fmla="*/ 965845 w 4295694"/>
                  <a:gd name="connsiteY11" fmla="*/ 3407104 h 4602950"/>
                  <a:gd name="connsiteX12" fmla="*/ 962750 w 4295694"/>
                  <a:gd name="connsiteY12" fmla="*/ 3397135 h 4602950"/>
                  <a:gd name="connsiteX13" fmla="*/ 962749 w 4295694"/>
                  <a:gd name="connsiteY13" fmla="*/ 3397136 h 4602950"/>
                  <a:gd name="connsiteX14" fmla="*/ 955298 w 4295694"/>
                  <a:gd name="connsiteY14" fmla="*/ 3373133 h 4602950"/>
                  <a:gd name="connsiteX15" fmla="*/ 955291 w 4295694"/>
                  <a:gd name="connsiteY15" fmla="*/ 3373121 h 4602950"/>
                  <a:gd name="connsiteX16" fmla="*/ 920412 w 4295694"/>
                  <a:gd name="connsiteY16" fmla="*/ 3321388 h 4602950"/>
                  <a:gd name="connsiteX17" fmla="*/ 906965 w 4295694"/>
                  <a:gd name="connsiteY17" fmla="*/ 3309169 h 4602950"/>
                  <a:gd name="connsiteX18" fmla="*/ 868849 w 4295694"/>
                  <a:gd name="connsiteY18" fmla="*/ 3283471 h 4602950"/>
                  <a:gd name="connsiteX19" fmla="*/ 852148 w 4295694"/>
                  <a:gd name="connsiteY19" fmla="*/ 3275443 h 4602950"/>
                  <a:gd name="connsiteX20" fmla="*/ 3704648 w 4295694"/>
                  <a:gd name="connsiteY20" fmla="*/ 908397 h 4602950"/>
                  <a:gd name="connsiteX21" fmla="*/ 2413156 w 4295694"/>
                  <a:gd name="connsiteY21" fmla="*/ 1136122 h 4602950"/>
                  <a:gd name="connsiteX22" fmla="*/ 3048940 w 4295694"/>
                  <a:gd name="connsiteY22" fmla="*/ 2044116 h 4602950"/>
                  <a:gd name="connsiteX23" fmla="*/ 1220089 w 4295694"/>
                  <a:gd name="connsiteY23" fmla="*/ 619236 h 4602950"/>
                  <a:gd name="connsiteX24" fmla="*/ 1204000 w 4295694"/>
                  <a:gd name="connsiteY24" fmla="*/ 653307 h 4602950"/>
                  <a:gd name="connsiteX25" fmla="*/ 1404665 w 4295694"/>
                  <a:gd name="connsiteY25" fmla="*/ 2518863 h 4602950"/>
                  <a:gd name="connsiteX26" fmla="*/ 3089083 w 4295694"/>
                  <a:gd name="connsiteY26" fmla="*/ 3345485 h 4602950"/>
                  <a:gd name="connsiteX27" fmla="*/ 3126598 w 4295694"/>
                  <a:gd name="connsiteY27" fmla="*/ 3342019 h 4602950"/>
                  <a:gd name="connsiteX28" fmla="*/ 3126489 w 4295694"/>
                  <a:gd name="connsiteY28" fmla="*/ 3342009 h 4602950"/>
                  <a:gd name="connsiteX29" fmla="*/ 1575619 w 4295694"/>
                  <a:gd name="connsiteY29" fmla="*/ 2399160 h 4602950"/>
                  <a:gd name="connsiteX30" fmla="*/ 1220060 w 4295694"/>
                  <a:gd name="connsiteY30" fmla="*/ 619347 h 4602950"/>
                  <a:gd name="connsiteX31" fmla="*/ 1617635 w 4295694"/>
                  <a:gd name="connsiteY31" fmla="*/ 0 h 4602950"/>
                  <a:gd name="connsiteX32" fmla="*/ 2292594 w 4295694"/>
                  <a:gd name="connsiteY32" fmla="*/ 963942 h 4602950"/>
                  <a:gd name="connsiteX33" fmla="*/ 3658628 w 4295694"/>
                  <a:gd name="connsiteY33" fmla="*/ 723073 h 4602950"/>
                  <a:gd name="connsiteX34" fmla="*/ 3663439 w 4295694"/>
                  <a:gd name="connsiteY34" fmla="*/ 662289 h 4602950"/>
                  <a:gd name="connsiteX35" fmla="*/ 3794430 w 4295694"/>
                  <a:gd name="connsiteY35" fmla="*/ 456674 h 4602950"/>
                  <a:gd name="connsiteX36" fmla="*/ 4238061 w 4295694"/>
                  <a:gd name="connsiteY36" fmla="*/ 534898 h 4602950"/>
                  <a:gd name="connsiteX37" fmla="*/ 4159837 w 4295694"/>
                  <a:gd name="connsiteY37" fmla="*/ 978529 h 4602950"/>
                  <a:gd name="connsiteX38" fmla="*/ 3921820 w 4295694"/>
                  <a:gd name="connsiteY38" fmla="*/ 1031296 h 4602950"/>
                  <a:gd name="connsiteX39" fmla="*/ 3863056 w 4295694"/>
                  <a:gd name="connsiteY39" fmla="*/ 1015027 h 4602950"/>
                  <a:gd name="connsiteX40" fmla="*/ 3169503 w 4295694"/>
                  <a:gd name="connsiteY40" fmla="*/ 2216297 h 4602950"/>
                  <a:gd name="connsiteX41" fmla="*/ 3844461 w 4295694"/>
                  <a:gd name="connsiteY41" fmla="*/ 3180237 h 4602950"/>
                  <a:gd name="connsiteX42" fmla="*/ 3708278 w 4295694"/>
                  <a:gd name="connsiteY42" fmla="*/ 3265695 h 4602950"/>
                  <a:gd name="connsiteX43" fmla="*/ 1410024 w 4295694"/>
                  <a:gd name="connsiteY43" fmla="*/ 2964151 h 4602950"/>
                  <a:gd name="connsiteX44" fmla="*/ 1376409 w 4295694"/>
                  <a:gd name="connsiteY44" fmla="*/ 2928277 h 4602950"/>
                  <a:gd name="connsiteX45" fmla="*/ 1156105 w 4295694"/>
                  <a:gd name="connsiteY45" fmla="*/ 3177978 h 4602950"/>
                  <a:gd name="connsiteX46" fmla="*/ 1202745 w 4295694"/>
                  <a:gd name="connsiteY46" fmla="*/ 3230084 h 4602950"/>
                  <a:gd name="connsiteX47" fmla="*/ 1236231 w 4295694"/>
                  <a:gd name="connsiteY47" fmla="*/ 3297943 h 4602950"/>
                  <a:gd name="connsiteX48" fmla="*/ 1246620 w 4295694"/>
                  <a:gd name="connsiteY48" fmla="*/ 3361214 h 4602950"/>
                  <a:gd name="connsiteX49" fmla="*/ 1138418 w 4295694"/>
                  <a:gd name="connsiteY49" fmla="*/ 3948390 h 4602950"/>
                  <a:gd name="connsiteX50" fmla="*/ 1183839 w 4295694"/>
                  <a:gd name="connsiteY50" fmla="*/ 3969580 h 4602950"/>
                  <a:gd name="connsiteX51" fmla="*/ 1566559 w 4295694"/>
                  <a:gd name="connsiteY51" fmla="*/ 4498463 h 4602950"/>
                  <a:gd name="connsiteX52" fmla="*/ 1577092 w 4295694"/>
                  <a:gd name="connsiteY52" fmla="*/ 4602950 h 4602950"/>
                  <a:gd name="connsiteX53" fmla="*/ 0 w 4295694"/>
                  <a:gd name="connsiteY53" fmla="*/ 4602950 h 4602950"/>
                  <a:gd name="connsiteX54" fmla="*/ 10534 w 4295694"/>
                  <a:gd name="connsiteY54" fmla="*/ 4498463 h 4602950"/>
                  <a:gd name="connsiteX55" fmla="*/ 393255 w 4295694"/>
                  <a:gd name="connsiteY55" fmla="*/ 3969580 h 4602950"/>
                  <a:gd name="connsiteX56" fmla="*/ 438675 w 4295694"/>
                  <a:gd name="connsiteY56" fmla="*/ 3948390 h 4602950"/>
                  <a:gd name="connsiteX57" fmla="*/ 330473 w 4295694"/>
                  <a:gd name="connsiteY57" fmla="*/ 3361214 h 4602950"/>
                  <a:gd name="connsiteX58" fmla="*/ 340862 w 4295694"/>
                  <a:gd name="connsiteY58" fmla="*/ 3297943 h 4602950"/>
                  <a:gd name="connsiteX59" fmla="*/ 374348 w 4295694"/>
                  <a:gd name="connsiteY59" fmla="*/ 3230084 h 4602950"/>
                  <a:gd name="connsiteX60" fmla="*/ 400339 w 4295694"/>
                  <a:gd name="connsiteY60" fmla="*/ 3201047 h 4602950"/>
                  <a:gd name="connsiteX61" fmla="*/ 322880 w 4295694"/>
                  <a:gd name="connsiteY61" fmla="*/ 3110756 h 4602950"/>
                  <a:gd name="connsiteX62" fmla="*/ 353773 w 4295694"/>
                  <a:gd name="connsiteY62" fmla="*/ 2837154 h 4602950"/>
                  <a:gd name="connsiteX63" fmla="*/ 405273 w 4295694"/>
                  <a:gd name="connsiteY63" fmla="*/ 2780511 h 4602950"/>
                  <a:gd name="connsiteX64" fmla="*/ 1005359 w 4295694"/>
                  <a:gd name="connsiteY64" fmla="*/ 2395676 h 4602950"/>
                  <a:gd name="connsiteX65" fmla="*/ 988063 w 4295694"/>
                  <a:gd name="connsiteY65" fmla="*/ 2361529 h 4602950"/>
                  <a:gd name="connsiteX66" fmla="*/ 1490754 w 4295694"/>
                  <a:gd name="connsiteY66" fmla="*/ 98742 h 46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295694" h="4602950">
                    <a:moveTo>
                      <a:pt x="788546" y="3262602"/>
                    </a:moveTo>
                    <a:lnTo>
                      <a:pt x="722065" y="3276024"/>
                    </a:lnTo>
                    <a:lnTo>
                      <a:pt x="703443" y="3286707"/>
                    </a:lnTo>
                    <a:lnTo>
                      <a:pt x="667154" y="3311174"/>
                    </a:lnTo>
                    <a:lnTo>
                      <a:pt x="650940" y="3329902"/>
                    </a:lnTo>
                    <a:lnTo>
                      <a:pt x="628475" y="3363222"/>
                    </a:lnTo>
                    <a:lnTo>
                      <a:pt x="611251" y="3407093"/>
                    </a:lnTo>
                    <a:lnTo>
                      <a:pt x="611248" y="3407104"/>
                    </a:lnTo>
                    <a:cubicBezTo>
                      <a:pt x="608837" y="3418885"/>
                      <a:pt x="607571" y="3431083"/>
                      <a:pt x="607571" y="3443577"/>
                    </a:cubicBezTo>
                    <a:cubicBezTo>
                      <a:pt x="607571" y="3543527"/>
                      <a:pt x="688596" y="3624552"/>
                      <a:pt x="788546" y="3624552"/>
                    </a:cubicBezTo>
                    <a:cubicBezTo>
                      <a:pt x="888496" y="3624552"/>
                      <a:pt x="969521" y="3543527"/>
                      <a:pt x="969521" y="3443577"/>
                    </a:cubicBezTo>
                    <a:cubicBezTo>
                      <a:pt x="969521" y="3431083"/>
                      <a:pt x="968255" y="3418885"/>
                      <a:pt x="965845" y="3407104"/>
                    </a:cubicBezTo>
                    <a:lnTo>
                      <a:pt x="962750" y="3397135"/>
                    </a:lnTo>
                    <a:lnTo>
                      <a:pt x="962749" y="3397136"/>
                    </a:lnTo>
                    <a:lnTo>
                      <a:pt x="955298" y="3373133"/>
                    </a:lnTo>
                    <a:lnTo>
                      <a:pt x="955291" y="3373121"/>
                    </a:lnTo>
                    <a:lnTo>
                      <a:pt x="920412" y="3321388"/>
                    </a:lnTo>
                    <a:lnTo>
                      <a:pt x="906965" y="3309169"/>
                    </a:lnTo>
                    <a:lnTo>
                      <a:pt x="868849" y="3283471"/>
                    </a:lnTo>
                    <a:lnTo>
                      <a:pt x="852148" y="3275443"/>
                    </a:lnTo>
                    <a:close/>
                    <a:moveTo>
                      <a:pt x="3704648" y="908397"/>
                    </a:moveTo>
                    <a:lnTo>
                      <a:pt x="2413156" y="1136122"/>
                    </a:lnTo>
                    <a:lnTo>
                      <a:pt x="3048940" y="2044116"/>
                    </a:lnTo>
                    <a:close/>
                    <a:moveTo>
                      <a:pt x="1220089" y="619236"/>
                    </a:moveTo>
                    <a:lnTo>
                      <a:pt x="1204000" y="653307"/>
                    </a:lnTo>
                    <a:cubicBezTo>
                      <a:pt x="955662" y="1247544"/>
                      <a:pt x="1007937" y="1952277"/>
                      <a:pt x="1404665" y="2518863"/>
                    </a:cubicBezTo>
                    <a:cubicBezTo>
                      <a:pt x="1801394" y="3085450"/>
                      <a:pt x="2445746" y="3375605"/>
                      <a:pt x="3089083" y="3345485"/>
                    </a:cubicBezTo>
                    <a:lnTo>
                      <a:pt x="3126598" y="3342019"/>
                    </a:lnTo>
                    <a:lnTo>
                      <a:pt x="3126489" y="3342009"/>
                    </a:lnTo>
                    <a:cubicBezTo>
                      <a:pt x="2522425" y="3261313"/>
                      <a:pt x="1952730" y="2937731"/>
                      <a:pt x="1575619" y="2399160"/>
                    </a:cubicBezTo>
                    <a:cubicBezTo>
                      <a:pt x="1198508" y="1860590"/>
                      <a:pt x="1089288" y="1214580"/>
                      <a:pt x="1220060" y="619347"/>
                    </a:cubicBezTo>
                    <a:close/>
                    <a:moveTo>
                      <a:pt x="1617635" y="0"/>
                    </a:moveTo>
                    <a:lnTo>
                      <a:pt x="2292594" y="963942"/>
                    </a:lnTo>
                    <a:lnTo>
                      <a:pt x="3658628" y="723073"/>
                    </a:lnTo>
                    <a:lnTo>
                      <a:pt x="3663439" y="662289"/>
                    </a:lnTo>
                    <a:cubicBezTo>
                      <a:pt x="3677595" y="582007"/>
                      <a:pt x="3722377" y="507126"/>
                      <a:pt x="3794430" y="456674"/>
                    </a:cubicBezTo>
                    <a:cubicBezTo>
                      <a:pt x="3938536" y="355769"/>
                      <a:pt x="4137157" y="390792"/>
                      <a:pt x="4238061" y="534898"/>
                    </a:cubicBezTo>
                    <a:cubicBezTo>
                      <a:pt x="4338965" y="679004"/>
                      <a:pt x="4303943" y="877625"/>
                      <a:pt x="4159837" y="978529"/>
                    </a:cubicBezTo>
                    <a:cubicBezTo>
                      <a:pt x="4087784" y="1028981"/>
                      <a:pt x="4002102" y="1045452"/>
                      <a:pt x="3921820" y="1031296"/>
                    </a:cubicBezTo>
                    <a:lnTo>
                      <a:pt x="3863056" y="1015027"/>
                    </a:lnTo>
                    <a:lnTo>
                      <a:pt x="3169503" y="2216297"/>
                    </a:lnTo>
                    <a:lnTo>
                      <a:pt x="3844461" y="3180237"/>
                    </a:lnTo>
                    <a:lnTo>
                      <a:pt x="3708278" y="3265695"/>
                    </a:lnTo>
                    <a:cubicBezTo>
                      <a:pt x="2956045" y="3686124"/>
                      <a:pt x="2019093" y="3555481"/>
                      <a:pt x="1410024" y="2964151"/>
                    </a:cubicBezTo>
                    <a:lnTo>
                      <a:pt x="1376409" y="2928277"/>
                    </a:lnTo>
                    <a:lnTo>
                      <a:pt x="1156105" y="3177978"/>
                    </a:lnTo>
                    <a:lnTo>
                      <a:pt x="1202745" y="3230084"/>
                    </a:lnTo>
                    <a:cubicBezTo>
                      <a:pt x="1216415" y="3250449"/>
                      <a:pt x="1227745" y="3273276"/>
                      <a:pt x="1236231" y="3297943"/>
                    </a:cubicBezTo>
                    <a:lnTo>
                      <a:pt x="1246620" y="3361214"/>
                    </a:lnTo>
                    <a:lnTo>
                      <a:pt x="1138418" y="3948390"/>
                    </a:lnTo>
                    <a:lnTo>
                      <a:pt x="1183839" y="3969580"/>
                    </a:lnTo>
                    <a:cubicBezTo>
                      <a:pt x="1377847" y="4081138"/>
                      <a:pt x="1520277" y="4272289"/>
                      <a:pt x="1566559" y="4498463"/>
                    </a:cubicBezTo>
                    <a:lnTo>
                      <a:pt x="1577092" y="4602950"/>
                    </a:lnTo>
                    <a:lnTo>
                      <a:pt x="0" y="4602950"/>
                    </a:lnTo>
                    <a:lnTo>
                      <a:pt x="10534" y="4498463"/>
                    </a:lnTo>
                    <a:cubicBezTo>
                      <a:pt x="56816" y="4272289"/>
                      <a:pt x="199246" y="4081138"/>
                      <a:pt x="393255" y="3969580"/>
                    </a:cubicBezTo>
                    <a:lnTo>
                      <a:pt x="438675" y="3948390"/>
                    </a:lnTo>
                    <a:lnTo>
                      <a:pt x="330473" y="3361214"/>
                    </a:lnTo>
                    <a:lnTo>
                      <a:pt x="340862" y="3297943"/>
                    </a:lnTo>
                    <a:cubicBezTo>
                      <a:pt x="349348" y="3273276"/>
                      <a:pt x="360679" y="3250449"/>
                      <a:pt x="374348" y="3230084"/>
                    </a:cubicBezTo>
                    <a:lnTo>
                      <a:pt x="400339" y="3201047"/>
                    </a:lnTo>
                    <a:lnTo>
                      <a:pt x="322880" y="3110756"/>
                    </a:lnTo>
                    <a:cubicBezTo>
                      <a:pt x="267986" y="3046768"/>
                      <a:pt x="283977" y="2937741"/>
                      <a:pt x="353773" y="2837154"/>
                    </a:cubicBezTo>
                    <a:lnTo>
                      <a:pt x="405273" y="2780511"/>
                    </a:lnTo>
                    <a:lnTo>
                      <a:pt x="1005359" y="2395676"/>
                    </a:lnTo>
                    <a:lnTo>
                      <a:pt x="988063" y="2361529"/>
                    </a:lnTo>
                    <a:cubicBezTo>
                      <a:pt x="640709" y="1586944"/>
                      <a:pt x="838400" y="661814"/>
                      <a:pt x="1490754" y="987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p:cNvGrpSpPr/>
            <p:nvPr/>
          </p:nvGrpSpPr>
          <p:grpSpPr>
            <a:xfrm>
              <a:off x="6496" y="3105"/>
              <a:ext cx="2542" cy="2542"/>
              <a:chOff x="6496" y="3105"/>
              <a:chExt cx="2542" cy="2542"/>
            </a:xfrm>
          </p:grpSpPr>
          <p:sp>
            <p:nvSpPr>
              <p:cNvPr id="25" name="椭圆 24"/>
              <p:cNvSpPr/>
              <p:nvPr/>
            </p:nvSpPr>
            <p:spPr>
              <a:xfrm>
                <a:off x="6496" y="3105"/>
                <a:ext cx="2543" cy="2543"/>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0" name="头"/>
              <p:cNvSpPr/>
              <p:nvPr/>
            </p:nvSpPr>
            <p:spPr bwMode="auto">
              <a:xfrm>
                <a:off x="7261" y="3795"/>
                <a:ext cx="1014" cy="1163"/>
              </a:xfrm>
              <a:custGeom>
                <a:avLst/>
                <a:gdLst>
                  <a:gd name="T0" fmla="*/ 863428 w 1966913"/>
                  <a:gd name="T1" fmla="*/ 1097231 h 2327275"/>
                  <a:gd name="T2" fmla="*/ 770330 w 1966913"/>
                  <a:gd name="T3" fmla="*/ 995043 h 2327275"/>
                  <a:gd name="T4" fmla="*/ 745648 w 1966913"/>
                  <a:gd name="T5" fmla="*/ 1036395 h 2327275"/>
                  <a:gd name="T6" fmla="*/ 941803 w 1966913"/>
                  <a:gd name="T7" fmla="*/ 1041158 h 2327275"/>
                  <a:gd name="T8" fmla="*/ 925565 w 1966913"/>
                  <a:gd name="T9" fmla="*/ 995692 h 2327275"/>
                  <a:gd name="T10" fmla="*/ 742401 w 1966913"/>
                  <a:gd name="T11" fmla="*/ 955423 h 2327275"/>
                  <a:gd name="T12" fmla="*/ 933359 w 1966913"/>
                  <a:gd name="T13" fmla="*/ 977073 h 2327275"/>
                  <a:gd name="T14" fmla="*/ 935741 w 1966913"/>
                  <a:gd name="T15" fmla="*/ 929226 h 2327275"/>
                  <a:gd name="T16" fmla="*/ 1130380 w 1966913"/>
                  <a:gd name="T17" fmla="*/ 825521 h 2327275"/>
                  <a:gd name="T18" fmla="*/ 1164155 w 1966913"/>
                  <a:gd name="T19" fmla="*/ 788284 h 2327275"/>
                  <a:gd name="T20" fmla="*/ 528276 w 1966913"/>
                  <a:gd name="T21" fmla="*/ 810367 h 2327275"/>
                  <a:gd name="T22" fmla="*/ 619858 w 1966913"/>
                  <a:gd name="T23" fmla="*/ 753210 h 2327275"/>
                  <a:gd name="T24" fmla="*/ 1277172 w 1966913"/>
                  <a:gd name="T25" fmla="*/ 526532 h 2327275"/>
                  <a:gd name="T26" fmla="*/ 1265264 w 1966913"/>
                  <a:gd name="T27" fmla="*/ 477819 h 2327275"/>
                  <a:gd name="T28" fmla="*/ 404434 w 1966913"/>
                  <a:gd name="T29" fmla="*/ 505748 h 2327275"/>
                  <a:gd name="T30" fmla="*/ 536286 w 1966913"/>
                  <a:gd name="T31" fmla="*/ 497088 h 2327275"/>
                  <a:gd name="T32" fmla="*/ 858564 w 1966913"/>
                  <a:gd name="T33" fmla="*/ 336617 h 2327275"/>
                  <a:gd name="T34" fmla="*/ 795736 w 1966913"/>
                  <a:gd name="T35" fmla="*/ 369597 h 2327275"/>
                  <a:gd name="T36" fmla="*/ 713261 w 1966913"/>
                  <a:gd name="T37" fmla="*/ 442280 h 2327275"/>
                  <a:gd name="T38" fmla="*/ 683897 w 1966913"/>
                  <a:gd name="T39" fmla="*/ 539265 h 2327275"/>
                  <a:gd name="T40" fmla="*/ 636830 w 1966913"/>
                  <a:gd name="T41" fmla="*/ 517134 h 2327275"/>
                  <a:gd name="T42" fmla="*/ 684113 w 1966913"/>
                  <a:gd name="T43" fmla="*/ 373285 h 2327275"/>
                  <a:gd name="T44" fmla="*/ 827258 w 1966913"/>
                  <a:gd name="T45" fmla="*/ 304072 h 2327275"/>
                  <a:gd name="T46" fmla="*/ 691089 w 1966913"/>
                  <a:gd name="T47" fmla="*/ 297690 h 2327275"/>
                  <a:gd name="T48" fmla="*/ 580021 w 1966913"/>
                  <a:gd name="T49" fmla="*/ 473490 h 2327275"/>
                  <a:gd name="T50" fmla="*/ 598856 w 1966913"/>
                  <a:gd name="T51" fmla="*/ 635866 h 2327275"/>
                  <a:gd name="T52" fmla="*/ 697151 w 1966913"/>
                  <a:gd name="T53" fmla="*/ 768365 h 2327275"/>
                  <a:gd name="T54" fmla="*/ 708409 w 1966913"/>
                  <a:gd name="T55" fmla="*/ 863626 h 2327275"/>
                  <a:gd name="T56" fmla="*/ 756473 w 1966913"/>
                  <a:gd name="T57" fmla="*/ 905195 h 2327275"/>
                  <a:gd name="T58" fmla="*/ 966701 w 1966913"/>
                  <a:gd name="T59" fmla="*/ 887225 h 2327275"/>
                  <a:gd name="T60" fmla="*/ 985970 w 1966913"/>
                  <a:gd name="T61" fmla="*/ 829202 h 2327275"/>
                  <a:gd name="T62" fmla="*/ 1060665 w 1966913"/>
                  <a:gd name="T63" fmla="*/ 688043 h 2327275"/>
                  <a:gd name="T64" fmla="*/ 1113926 w 1966913"/>
                  <a:gd name="T65" fmla="*/ 528914 h 2327275"/>
                  <a:gd name="T66" fmla="*/ 1035334 w 1966913"/>
                  <a:gd name="T67" fmla="*/ 327784 h 2327275"/>
                  <a:gd name="T68" fmla="*/ 879666 w 1966913"/>
                  <a:gd name="T69" fmla="*/ 250926 h 2327275"/>
                  <a:gd name="T70" fmla="*/ 1047675 w 1966913"/>
                  <a:gd name="T71" fmla="*/ 272143 h 2327275"/>
                  <a:gd name="T72" fmla="*/ 1162207 w 1966913"/>
                  <a:gd name="T73" fmla="*/ 201347 h 2327275"/>
                  <a:gd name="T74" fmla="*/ 531523 w 1966913"/>
                  <a:gd name="T75" fmla="*/ 196584 h 2327275"/>
                  <a:gd name="T76" fmla="*/ 632199 w 1966913"/>
                  <a:gd name="T77" fmla="*/ 282318 h 2327275"/>
                  <a:gd name="T78" fmla="*/ 824240 w 1966913"/>
                  <a:gd name="T79" fmla="*/ 73827 h 2327275"/>
                  <a:gd name="T80" fmla="*/ 874470 w 1966913"/>
                  <a:gd name="T81" fmla="*/ 91581 h 2327275"/>
                  <a:gd name="T82" fmla="*/ 916689 w 1966913"/>
                  <a:gd name="T83" fmla="*/ 5412 h 2327275"/>
                  <a:gd name="T84" fmla="*/ 1319823 w 1966913"/>
                  <a:gd name="T85" fmla="*/ 138129 h 2327275"/>
                  <a:gd name="T86" fmla="*/ 1480255 w 1966913"/>
                  <a:gd name="T87" fmla="*/ 287732 h 2327275"/>
                  <a:gd name="T88" fmla="*/ 1575085 w 1966913"/>
                  <a:gd name="T89" fmla="*/ 471758 h 2327275"/>
                  <a:gd name="T90" fmla="*/ 1609725 w 1966913"/>
                  <a:gd name="T91" fmla="*/ 701466 h 2327275"/>
                  <a:gd name="T92" fmla="*/ 1577249 w 1966913"/>
                  <a:gd name="T93" fmla="*/ 943082 h 2327275"/>
                  <a:gd name="T94" fmla="*/ 1389538 w 1966913"/>
                  <a:gd name="T95" fmla="*/ 1273897 h 2327275"/>
                  <a:gd name="T96" fmla="*/ 574392 w 1966913"/>
                  <a:gd name="T97" fmla="*/ 1716860 h 2327275"/>
                  <a:gd name="T98" fmla="*/ 319997 w 1966913"/>
                  <a:gd name="T99" fmla="*/ 1770336 h 2327275"/>
                  <a:gd name="T100" fmla="*/ 227115 w 1966913"/>
                  <a:gd name="T101" fmla="*/ 1688498 h 2327275"/>
                  <a:gd name="T102" fmla="*/ 235343 w 1966913"/>
                  <a:gd name="T103" fmla="*/ 1565308 h 2327275"/>
                  <a:gd name="T104" fmla="*/ 148956 w 1966913"/>
                  <a:gd name="T105" fmla="*/ 1440603 h 2327275"/>
                  <a:gd name="T106" fmla="*/ 177535 w 1966913"/>
                  <a:gd name="T107" fmla="*/ 1387994 h 2327275"/>
                  <a:gd name="T108" fmla="*/ 89417 w 1966913"/>
                  <a:gd name="T109" fmla="*/ 1305723 h 2327275"/>
                  <a:gd name="T110" fmla="*/ 115398 w 1966913"/>
                  <a:gd name="T111" fmla="*/ 1257876 h 2327275"/>
                  <a:gd name="T112" fmla="*/ 45033 w 1966913"/>
                  <a:gd name="T113" fmla="*/ 1226483 h 2327275"/>
                  <a:gd name="T114" fmla="*/ 0 w 1966913"/>
                  <a:gd name="T115" fmla="*/ 1162615 h 2327275"/>
                  <a:gd name="T116" fmla="*/ 121460 w 1966913"/>
                  <a:gd name="T117" fmla="*/ 855183 h 2327275"/>
                  <a:gd name="T118" fmla="*/ 120811 w 1966913"/>
                  <a:gd name="T119" fmla="*/ 727879 h 2327275"/>
                  <a:gd name="T120" fmla="*/ 196371 w 1966913"/>
                  <a:gd name="T121" fmla="*/ 372816 h 2327275"/>
                  <a:gd name="T122" fmla="*/ 421754 w 1966913"/>
                  <a:gd name="T123" fmla="*/ 110849 h 2327275"/>
                  <a:gd name="T124" fmla="*/ 768598 w 1966913"/>
                  <a:gd name="T125" fmla="*/ 866 h 23272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66913" h="2327275">
                    <a:moveTo>
                      <a:pt x="954753" y="1302893"/>
                    </a:moveTo>
                    <a:lnTo>
                      <a:pt x="954489" y="1306067"/>
                    </a:lnTo>
                    <a:lnTo>
                      <a:pt x="954753" y="1309506"/>
                    </a:lnTo>
                    <a:lnTo>
                      <a:pt x="955547" y="1313209"/>
                    </a:lnTo>
                    <a:lnTo>
                      <a:pt x="957134" y="1316118"/>
                    </a:lnTo>
                    <a:lnTo>
                      <a:pt x="959251" y="1319292"/>
                    </a:lnTo>
                    <a:lnTo>
                      <a:pt x="961896" y="1322466"/>
                    </a:lnTo>
                    <a:lnTo>
                      <a:pt x="965071" y="1325111"/>
                    </a:lnTo>
                    <a:lnTo>
                      <a:pt x="968510" y="1328020"/>
                    </a:lnTo>
                    <a:lnTo>
                      <a:pt x="972478" y="1330136"/>
                    </a:lnTo>
                    <a:lnTo>
                      <a:pt x="976182" y="1332517"/>
                    </a:lnTo>
                    <a:lnTo>
                      <a:pt x="980679" y="1334368"/>
                    </a:lnTo>
                    <a:lnTo>
                      <a:pt x="985176" y="1336219"/>
                    </a:lnTo>
                    <a:lnTo>
                      <a:pt x="990467" y="1337542"/>
                    </a:lnTo>
                    <a:lnTo>
                      <a:pt x="995229" y="1338864"/>
                    </a:lnTo>
                    <a:lnTo>
                      <a:pt x="1000255" y="1339658"/>
                    </a:lnTo>
                    <a:lnTo>
                      <a:pt x="1005282" y="1339922"/>
                    </a:lnTo>
                    <a:lnTo>
                      <a:pt x="1010308" y="1340451"/>
                    </a:lnTo>
                    <a:lnTo>
                      <a:pt x="1015335" y="1340451"/>
                    </a:lnTo>
                    <a:lnTo>
                      <a:pt x="1050255" y="1340451"/>
                    </a:lnTo>
                    <a:lnTo>
                      <a:pt x="1055017" y="1340451"/>
                    </a:lnTo>
                    <a:lnTo>
                      <a:pt x="1060043" y="1339922"/>
                    </a:lnTo>
                    <a:lnTo>
                      <a:pt x="1065070" y="1339658"/>
                    </a:lnTo>
                    <a:lnTo>
                      <a:pt x="1070096" y="1338864"/>
                    </a:lnTo>
                    <a:lnTo>
                      <a:pt x="1075123" y="1337542"/>
                    </a:lnTo>
                    <a:lnTo>
                      <a:pt x="1079884" y="1336219"/>
                    </a:lnTo>
                    <a:lnTo>
                      <a:pt x="1084646" y="1334368"/>
                    </a:lnTo>
                    <a:lnTo>
                      <a:pt x="1088879" y="1332517"/>
                    </a:lnTo>
                    <a:lnTo>
                      <a:pt x="1093112" y="1330136"/>
                    </a:lnTo>
                    <a:lnTo>
                      <a:pt x="1097080" y="1328020"/>
                    </a:lnTo>
                    <a:lnTo>
                      <a:pt x="1100519" y="1325111"/>
                    </a:lnTo>
                    <a:lnTo>
                      <a:pt x="1103429" y="1322466"/>
                    </a:lnTo>
                    <a:lnTo>
                      <a:pt x="1106075" y="1319292"/>
                    </a:lnTo>
                    <a:lnTo>
                      <a:pt x="1108191" y="1316118"/>
                    </a:lnTo>
                    <a:lnTo>
                      <a:pt x="1109778" y="1313209"/>
                    </a:lnTo>
                    <a:lnTo>
                      <a:pt x="1110836" y="1309506"/>
                    </a:lnTo>
                    <a:lnTo>
                      <a:pt x="1111101" y="1306067"/>
                    </a:lnTo>
                    <a:lnTo>
                      <a:pt x="1110836" y="1302893"/>
                    </a:lnTo>
                    <a:lnTo>
                      <a:pt x="1048668" y="1302893"/>
                    </a:lnTo>
                    <a:lnTo>
                      <a:pt x="1016657" y="1302893"/>
                    </a:lnTo>
                    <a:lnTo>
                      <a:pt x="954753" y="1302893"/>
                    </a:lnTo>
                    <a:close/>
                    <a:moveTo>
                      <a:pt x="941261" y="1215611"/>
                    </a:moveTo>
                    <a:lnTo>
                      <a:pt x="937822" y="1215875"/>
                    </a:lnTo>
                    <a:lnTo>
                      <a:pt x="934383" y="1216404"/>
                    </a:lnTo>
                    <a:lnTo>
                      <a:pt x="931208" y="1217462"/>
                    </a:lnTo>
                    <a:lnTo>
                      <a:pt x="928034" y="1218520"/>
                    </a:lnTo>
                    <a:lnTo>
                      <a:pt x="924859" y="1219842"/>
                    </a:lnTo>
                    <a:lnTo>
                      <a:pt x="922214" y="1221694"/>
                    </a:lnTo>
                    <a:lnTo>
                      <a:pt x="919568" y="1223545"/>
                    </a:lnTo>
                    <a:lnTo>
                      <a:pt x="916923" y="1225661"/>
                    </a:lnTo>
                    <a:lnTo>
                      <a:pt x="914806" y="1228306"/>
                    </a:lnTo>
                    <a:lnTo>
                      <a:pt x="912955" y="1230951"/>
                    </a:lnTo>
                    <a:lnTo>
                      <a:pt x="911103" y="1233596"/>
                    </a:lnTo>
                    <a:lnTo>
                      <a:pt x="909780" y="1236770"/>
                    </a:lnTo>
                    <a:lnTo>
                      <a:pt x="908722" y="1239944"/>
                    </a:lnTo>
                    <a:lnTo>
                      <a:pt x="907664" y="1243118"/>
                    </a:lnTo>
                    <a:lnTo>
                      <a:pt x="907135" y="1246556"/>
                    </a:lnTo>
                    <a:lnTo>
                      <a:pt x="906870" y="1249995"/>
                    </a:lnTo>
                    <a:lnTo>
                      <a:pt x="907135" y="1253698"/>
                    </a:lnTo>
                    <a:lnTo>
                      <a:pt x="907664" y="1256872"/>
                    </a:lnTo>
                    <a:lnTo>
                      <a:pt x="908722" y="1260310"/>
                    </a:lnTo>
                    <a:lnTo>
                      <a:pt x="909780" y="1263484"/>
                    </a:lnTo>
                    <a:lnTo>
                      <a:pt x="911103" y="1266129"/>
                    </a:lnTo>
                    <a:lnTo>
                      <a:pt x="912955" y="1269303"/>
                    </a:lnTo>
                    <a:lnTo>
                      <a:pt x="914806" y="1271948"/>
                    </a:lnTo>
                    <a:lnTo>
                      <a:pt x="916923" y="1274328"/>
                    </a:lnTo>
                    <a:lnTo>
                      <a:pt x="919568" y="1276444"/>
                    </a:lnTo>
                    <a:lnTo>
                      <a:pt x="922214" y="1278560"/>
                    </a:lnTo>
                    <a:lnTo>
                      <a:pt x="924859" y="1280147"/>
                    </a:lnTo>
                    <a:lnTo>
                      <a:pt x="928034" y="1281734"/>
                    </a:lnTo>
                    <a:lnTo>
                      <a:pt x="931208" y="1282792"/>
                    </a:lnTo>
                    <a:lnTo>
                      <a:pt x="934383" y="1283585"/>
                    </a:lnTo>
                    <a:lnTo>
                      <a:pt x="937822" y="1284114"/>
                    </a:lnTo>
                    <a:lnTo>
                      <a:pt x="941261" y="1284114"/>
                    </a:lnTo>
                    <a:lnTo>
                      <a:pt x="1124064" y="1284114"/>
                    </a:lnTo>
                    <a:lnTo>
                      <a:pt x="1127768" y="1284114"/>
                    </a:lnTo>
                    <a:lnTo>
                      <a:pt x="1130942" y="1283585"/>
                    </a:lnTo>
                    <a:lnTo>
                      <a:pt x="1134381" y="1282792"/>
                    </a:lnTo>
                    <a:lnTo>
                      <a:pt x="1137556" y="1281734"/>
                    </a:lnTo>
                    <a:lnTo>
                      <a:pt x="1140466" y="1280147"/>
                    </a:lnTo>
                    <a:lnTo>
                      <a:pt x="1143376" y="1278560"/>
                    </a:lnTo>
                    <a:lnTo>
                      <a:pt x="1146021" y="1276444"/>
                    </a:lnTo>
                    <a:lnTo>
                      <a:pt x="1148402" y="1274328"/>
                    </a:lnTo>
                    <a:lnTo>
                      <a:pt x="1150783" y="1271948"/>
                    </a:lnTo>
                    <a:lnTo>
                      <a:pt x="1152635" y="1269303"/>
                    </a:lnTo>
                    <a:lnTo>
                      <a:pt x="1154222" y="1266129"/>
                    </a:lnTo>
                    <a:lnTo>
                      <a:pt x="1155810" y="1263484"/>
                    </a:lnTo>
                    <a:lnTo>
                      <a:pt x="1156868" y="1260310"/>
                    </a:lnTo>
                    <a:lnTo>
                      <a:pt x="1157661" y="1256872"/>
                    </a:lnTo>
                    <a:lnTo>
                      <a:pt x="1158191" y="1253698"/>
                    </a:lnTo>
                    <a:lnTo>
                      <a:pt x="1158191" y="1249995"/>
                    </a:lnTo>
                    <a:lnTo>
                      <a:pt x="1158191" y="1246556"/>
                    </a:lnTo>
                    <a:lnTo>
                      <a:pt x="1157661" y="1243118"/>
                    </a:lnTo>
                    <a:lnTo>
                      <a:pt x="1156868" y="1239944"/>
                    </a:lnTo>
                    <a:lnTo>
                      <a:pt x="1155810" y="1236770"/>
                    </a:lnTo>
                    <a:lnTo>
                      <a:pt x="1154222" y="1233596"/>
                    </a:lnTo>
                    <a:lnTo>
                      <a:pt x="1152635" y="1230951"/>
                    </a:lnTo>
                    <a:lnTo>
                      <a:pt x="1150783" y="1228306"/>
                    </a:lnTo>
                    <a:lnTo>
                      <a:pt x="1148402" y="1225661"/>
                    </a:lnTo>
                    <a:lnTo>
                      <a:pt x="1146021" y="1223545"/>
                    </a:lnTo>
                    <a:lnTo>
                      <a:pt x="1143376" y="1221694"/>
                    </a:lnTo>
                    <a:lnTo>
                      <a:pt x="1140466" y="1219842"/>
                    </a:lnTo>
                    <a:lnTo>
                      <a:pt x="1137556" y="1218520"/>
                    </a:lnTo>
                    <a:lnTo>
                      <a:pt x="1134381" y="1217462"/>
                    </a:lnTo>
                    <a:lnTo>
                      <a:pt x="1130942" y="1216404"/>
                    </a:lnTo>
                    <a:lnTo>
                      <a:pt x="1127768" y="1215875"/>
                    </a:lnTo>
                    <a:lnTo>
                      <a:pt x="1124064" y="1215611"/>
                    </a:lnTo>
                    <a:lnTo>
                      <a:pt x="941261" y="1215611"/>
                    </a:lnTo>
                    <a:close/>
                    <a:moveTo>
                      <a:pt x="941261" y="1129121"/>
                    </a:moveTo>
                    <a:lnTo>
                      <a:pt x="937822" y="1129386"/>
                    </a:lnTo>
                    <a:lnTo>
                      <a:pt x="934383" y="1130179"/>
                    </a:lnTo>
                    <a:lnTo>
                      <a:pt x="931208" y="1130973"/>
                    </a:lnTo>
                    <a:lnTo>
                      <a:pt x="928034" y="1132031"/>
                    </a:lnTo>
                    <a:lnTo>
                      <a:pt x="924859" y="1133353"/>
                    </a:lnTo>
                    <a:lnTo>
                      <a:pt x="922214" y="1135205"/>
                    </a:lnTo>
                    <a:lnTo>
                      <a:pt x="919568" y="1137056"/>
                    </a:lnTo>
                    <a:lnTo>
                      <a:pt x="916923" y="1139437"/>
                    </a:lnTo>
                    <a:lnTo>
                      <a:pt x="914806" y="1141817"/>
                    </a:lnTo>
                    <a:lnTo>
                      <a:pt x="912955" y="1144462"/>
                    </a:lnTo>
                    <a:lnTo>
                      <a:pt x="911103" y="1147107"/>
                    </a:lnTo>
                    <a:lnTo>
                      <a:pt x="909780" y="1150281"/>
                    </a:lnTo>
                    <a:lnTo>
                      <a:pt x="908722" y="1153455"/>
                    </a:lnTo>
                    <a:lnTo>
                      <a:pt x="907664" y="1156629"/>
                    </a:lnTo>
                    <a:lnTo>
                      <a:pt x="907135" y="1160067"/>
                    </a:lnTo>
                    <a:lnTo>
                      <a:pt x="906870" y="1163505"/>
                    </a:lnTo>
                    <a:lnTo>
                      <a:pt x="907135" y="1167208"/>
                    </a:lnTo>
                    <a:lnTo>
                      <a:pt x="907664" y="1170382"/>
                    </a:lnTo>
                    <a:lnTo>
                      <a:pt x="908722" y="1173821"/>
                    </a:lnTo>
                    <a:lnTo>
                      <a:pt x="909780" y="1176995"/>
                    </a:lnTo>
                    <a:lnTo>
                      <a:pt x="911103" y="1179640"/>
                    </a:lnTo>
                    <a:lnTo>
                      <a:pt x="912955" y="1182813"/>
                    </a:lnTo>
                    <a:lnTo>
                      <a:pt x="914806" y="1185458"/>
                    </a:lnTo>
                    <a:lnTo>
                      <a:pt x="916923" y="1187839"/>
                    </a:lnTo>
                    <a:lnTo>
                      <a:pt x="919568" y="1189955"/>
                    </a:lnTo>
                    <a:lnTo>
                      <a:pt x="922214" y="1191806"/>
                    </a:lnTo>
                    <a:lnTo>
                      <a:pt x="924859" y="1193658"/>
                    </a:lnTo>
                    <a:lnTo>
                      <a:pt x="928034" y="1195245"/>
                    </a:lnTo>
                    <a:lnTo>
                      <a:pt x="931208" y="1196303"/>
                    </a:lnTo>
                    <a:lnTo>
                      <a:pt x="934383" y="1197096"/>
                    </a:lnTo>
                    <a:lnTo>
                      <a:pt x="937822" y="1197625"/>
                    </a:lnTo>
                    <a:lnTo>
                      <a:pt x="941261" y="1197625"/>
                    </a:lnTo>
                    <a:lnTo>
                      <a:pt x="1124064" y="1197625"/>
                    </a:lnTo>
                    <a:lnTo>
                      <a:pt x="1127768" y="1197625"/>
                    </a:lnTo>
                    <a:lnTo>
                      <a:pt x="1130942" y="1197096"/>
                    </a:lnTo>
                    <a:lnTo>
                      <a:pt x="1134381" y="1196303"/>
                    </a:lnTo>
                    <a:lnTo>
                      <a:pt x="1137556" y="1195245"/>
                    </a:lnTo>
                    <a:lnTo>
                      <a:pt x="1140466" y="1193658"/>
                    </a:lnTo>
                    <a:lnTo>
                      <a:pt x="1143376" y="1191806"/>
                    </a:lnTo>
                    <a:lnTo>
                      <a:pt x="1146021" y="1189955"/>
                    </a:lnTo>
                    <a:lnTo>
                      <a:pt x="1148402" y="1187839"/>
                    </a:lnTo>
                    <a:lnTo>
                      <a:pt x="1150783" y="1185458"/>
                    </a:lnTo>
                    <a:lnTo>
                      <a:pt x="1152635" y="1182813"/>
                    </a:lnTo>
                    <a:lnTo>
                      <a:pt x="1154222" y="1179640"/>
                    </a:lnTo>
                    <a:lnTo>
                      <a:pt x="1155810" y="1176995"/>
                    </a:lnTo>
                    <a:lnTo>
                      <a:pt x="1156868" y="1173821"/>
                    </a:lnTo>
                    <a:lnTo>
                      <a:pt x="1157661" y="1170382"/>
                    </a:lnTo>
                    <a:lnTo>
                      <a:pt x="1158191" y="1167208"/>
                    </a:lnTo>
                    <a:lnTo>
                      <a:pt x="1158191" y="1163505"/>
                    </a:lnTo>
                    <a:lnTo>
                      <a:pt x="1158191" y="1160067"/>
                    </a:lnTo>
                    <a:lnTo>
                      <a:pt x="1157661" y="1156629"/>
                    </a:lnTo>
                    <a:lnTo>
                      <a:pt x="1156868" y="1153455"/>
                    </a:lnTo>
                    <a:lnTo>
                      <a:pt x="1155810" y="1150281"/>
                    </a:lnTo>
                    <a:lnTo>
                      <a:pt x="1154222" y="1147107"/>
                    </a:lnTo>
                    <a:lnTo>
                      <a:pt x="1152635" y="1144462"/>
                    </a:lnTo>
                    <a:lnTo>
                      <a:pt x="1150783" y="1141817"/>
                    </a:lnTo>
                    <a:lnTo>
                      <a:pt x="1148402" y="1139437"/>
                    </a:lnTo>
                    <a:lnTo>
                      <a:pt x="1146021" y="1137056"/>
                    </a:lnTo>
                    <a:lnTo>
                      <a:pt x="1143376" y="1135205"/>
                    </a:lnTo>
                    <a:lnTo>
                      <a:pt x="1140466" y="1133353"/>
                    </a:lnTo>
                    <a:lnTo>
                      <a:pt x="1137556" y="1132031"/>
                    </a:lnTo>
                    <a:lnTo>
                      <a:pt x="1134381" y="1130973"/>
                    </a:lnTo>
                    <a:lnTo>
                      <a:pt x="1130942" y="1130179"/>
                    </a:lnTo>
                    <a:lnTo>
                      <a:pt x="1127768" y="1129386"/>
                    </a:lnTo>
                    <a:lnTo>
                      <a:pt x="1124064" y="1129121"/>
                    </a:lnTo>
                    <a:lnTo>
                      <a:pt x="941261" y="1129121"/>
                    </a:lnTo>
                    <a:close/>
                    <a:moveTo>
                      <a:pt x="1341787" y="876266"/>
                    </a:moveTo>
                    <a:lnTo>
                      <a:pt x="1336231" y="884201"/>
                    </a:lnTo>
                    <a:lnTo>
                      <a:pt x="1330676" y="891871"/>
                    </a:lnTo>
                    <a:lnTo>
                      <a:pt x="1325120" y="899277"/>
                    </a:lnTo>
                    <a:lnTo>
                      <a:pt x="1319565" y="906418"/>
                    </a:lnTo>
                    <a:lnTo>
                      <a:pt x="1308189" y="920172"/>
                    </a:lnTo>
                    <a:lnTo>
                      <a:pt x="1297078" y="932867"/>
                    </a:lnTo>
                    <a:lnTo>
                      <a:pt x="1362686" y="998726"/>
                    </a:lnTo>
                    <a:lnTo>
                      <a:pt x="1365596" y="1001107"/>
                    </a:lnTo>
                    <a:lnTo>
                      <a:pt x="1368241" y="1003223"/>
                    </a:lnTo>
                    <a:lnTo>
                      <a:pt x="1371416" y="1005074"/>
                    </a:lnTo>
                    <a:lnTo>
                      <a:pt x="1374591" y="1006396"/>
                    </a:lnTo>
                    <a:lnTo>
                      <a:pt x="1377765" y="1007719"/>
                    </a:lnTo>
                    <a:lnTo>
                      <a:pt x="1381204" y="1008512"/>
                    </a:lnTo>
                    <a:lnTo>
                      <a:pt x="1384643" y="1009041"/>
                    </a:lnTo>
                    <a:lnTo>
                      <a:pt x="1388083" y="1009041"/>
                    </a:lnTo>
                    <a:lnTo>
                      <a:pt x="1391522" y="1009041"/>
                    </a:lnTo>
                    <a:lnTo>
                      <a:pt x="1394961" y="1008512"/>
                    </a:lnTo>
                    <a:lnTo>
                      <a:pt x="1398400" y="1007719"/>
                    </a:lnTo>
                    <a:lnTo>
                      <a:pt x="1401839" y="1006396"/>
                    </a:lnTo>
                    <a:lnTo>
                      <a:pt x="1404749" y="1005074"/>
                    </a:lnTo>
                    <a:lnTo>
                      <a:pt x="1407924" y="1003223"/>
                    </a:lnTo>
                    <a:lnTo>
                      <a:pt x="1410834" y="1001107"/>
                    </a:lnTo>
                    <a:lnTo>
                      <a:pt x="1413479" y="998726"/>
                    </a:lnTo>
                    <a:lnTo>
                      <a:pt x="1416125" y="995817"/>
                    </a:lnTo>
                    <a:lnTo>
                      <a:pt x="1417976" y="993172"/>
                    </a:lnTo>
                    <a:lnTo>
                      <a:pt x="1420093" y="989998"/>
                    </a:lnTo>
                    <a:lnTo>
                      <a:pt x="1421416" y="986824"/>
                    </a:lnTo>
                    <a:lnTo>
                      <a:pt x="1422474" y="983386"/>
                    </a:lnTo>
                    <a:lnTo>
                      <a:pt x="1423267" y="980212"/>
                    </a:lnTo>
                    <a:lnTo>
                      <a:pt x="1423797" y="976773"/>
                    </a:lnTo>
                    <a:lnTo>
                      <a:pt x="1423797" y="973335"/>
                    </a:lnTo>
                    <a:lnTo>
                      <a:pt x="1423797" y="969632"/>
                    </a:lnTo>
                    <a:lnTo>
                      <a:pt x="1423267" y="966458"/>
                    </a:lnTo>
                    <a:lnTo>
                      <a:pt x="1422474" y="963020"/>
                    </a:lnTo>
                    <a:lnTo>
                      <a:pt x="1421416" y="959581"/>
                    </a:lnTo>
                    <a:lnTo>
                      <a:pt x="1420093" y="956672"/>
                    </a:lnTo>
                    <a:lnTo>
                      <a:pt x="1417976" y="953498"/>
                    </a:lnTo>
                    <a:lnTo>
                      <a:pt x="1416125" y="950588"/>
                    </a:lnTo>
                    <a:lnTo>
                      <a:pt x="1413479" y="947944"/>
                    </a:lnTo>
                    <a:lnTo>
                      <a:pt x="1341787" y="876266"/>
                    </a:lnTo>
                    <a:close/>
                    <a:moveTo>
                      <a:pt x="723538" y="876266"/>
                    </a:moveTo>
                    <a:lnTo>
                      <a:pt x="651846" y="947944"/>
                    </a:lnTo>
                    <a:lnTo>
                      <a:pt x="649465" y="950588"/>
                    </a:lnTo>
                    <a:lnTo>
                      <a:pt x="647084" y="953498"/>
                    </a:lnTo>
                    <a:lnTo>
                      <a:pt x="645497" y="956672"/>
                    </a:lnTo>
                    <a:lnTo>
                      <a:pt x="644174" y="959581"/>
                    </a:lnTo>
                    <a:lnTo>
                      <a:pt x="642587" y="963020"/>
                    </a:lnTo>
                    <a:lnTo>
                      <a:pt x="642058" y="966458"/>
                    </a:lnTo>
                    <a:lnTo>
                      <a:pt x="641529" y="969632"/>
                    </a:lnTo>
                    <a:lnTo>
                      <a:pt x="641264" y="973335"/>
                    </a:lnTo>
                    <a:lnTo>
                      <a:pt x="641529" y="976773"/>
                    </a:lnTo>
                    <a:lnTo>
                      <a:pt x="642058" y="980212"/>
                    </a:lnTo>
                    <a:lnTo>
                      <a:pt x="642587" y="983386"/>
                    </a:lnTo>
                    <a:lnTo>
                      <a:pt x="644174" y="986824"/>
                    </a:lnTo>
                    <a:lnTo>
                      <a:pt x="645497" y="989998"/>
                    </a:lnTo>
                    <a:lnTo>
                      <a:pt x="647084" y="993172"/>
                    </a:lnTo>
                    <a:lnTo>
                      <a:pt x="649465" y="995817"/>
                    </a:lnTo>
                    <a:lnTo>
                      <a:pt x="651846" y="998726"/>
                    </a:lnTo>
                    <a:lnTo>
                      <a:pt x="654491" y="1001107"/>
                    </a:lnTo>
                    <a:lnTo>
                      <a:pt x="657666" y="1003223"/>
                    </a:lnTo>
                    <a:lnTo>
                      <a:pt x="660576" y="1005074"/>
                    </a:lnTo>
                    <a:lnTo>
                      <a:pt x="663751" y="1006396"/>
                    </a:lnTo>
                    <a:lnTo>
                      <a:pt x="667190" y="1007719"/>
                    </a:lnTo>
                    <a:lnTo>
                      <a:pt x="670629" y="1008512"/>
                    </a:lnTo>
                    <a:lnTo>
                      <a:pt x="673803" y="1009041"/>
                    </a:lnTo>
                    <a:lnTo>
                      <a:pt x="677243" y="1009041"/>
                    </a:lnTo>
                    <a:lnTo>
                      <a:pt x="680682" y="1009041"/>
                    </a:lnTo>
                    <a:lnTo>
                      <a:pt x="683856" y="1008512"/>
                    </a:lnTo>
                    <a:lnTo>
                      <a:pt x="687295" y="1007719"/>
                    </a:lnTo>
                    <a:lnTo>
                      <a:pt x="690734" y="1006396"/>
                    </a:lnTo>
                    <a:lnTo>
                      <a:pt x="694174" y="1005074"/>
                    </a:lnTo>
                    <a:lnTo>
                      <a:pt x="696819" y="1003223"/>
                    </a:lnTo>
                    <a:lnTo>
                      <a:pt x="699994" y="1001107"/>
                    </a:lnTo>
                    <a:lnTo>
                      <a:pt x="702639" y="998726"/>
                    </a:lnTo>
                    <a:lnTo>
                      <a:pt x="768512" y="932867"/>
                    </a:lnTo>
                    <a:lnTo>
                      <a:pt x="757401" y="920172"/>
                    </a:lnTo>
                    <a:lnTo>
                      <a:pt x="745760" y="906418"/>
                    </a:lnTo>
                    <a:lnTo>
                      <a:pt x="740205" y="899277"/>
                    </a:lnTo>
                    <a:lnTo>
                      <a:pt x="734649" y="891606"/>
                    </a:lnTo>
                    <a:lnTo>
                      <a:pt x="728829" y="884201"/>
                    </a:lnTo>
                    <a:lnTo>
                      <a:pt x="723538" y="876266"/>
                    </a:lnTo>
                    <a:close/>
                    <a:moveTo>
                      <a:pt x="1407659" y="582150"/>
                    </a:moveTo>
                    <a:lnTo>
                      <a:pt x="1408982" y="594581"/>
                    </a:lnTo>
                    <a:lnTo>
                      <a:pt x="1410040" y="607276"/>
                    </a:lnTo>
                    <a:lnTo>
                      <a:pt x="1411098" y="620237"/>
                    </a:lnTo>
                    <a:lnTo>
                      <a:pt x="1411098" y="633197"/>
                    </a:lnTo>
                    <a:lnTo>
                      <a:pt x="1411098" y="643512"/>
                    </a:lnTo>
                    <a:lnTo>
                      <a:pt x="1410834" y="653827"/>
                    </a:lnTo>
                    <a:lnTo>
                      <a:pt x="1535436" y="653827"/>
                    </a:lnTo>
                    <a:lnTo>
                      <a:pt x="1539139" y="653563"/>
                    </a:lnTo>
                    <a:lnTo>
                      <a:pt x="1542314" y="653034"/>
                    </a:lnTo>
                    <a:lnTo>
                      <a:pt x="1546018" y="652240"/>
                    </a:lnTo>
                    <a:lnTo>
                      <a:pt x="1549192" y="651182"/>
                    </a:lnTo>
                    <a:lnTo>
                      <a:pt x="1552631" y="649331"/>
                    </a:lnTo>
                    <a:lnTo>
                      <a:pt x="1555277" y="647744"/>
                    </a:lnTo>
                    <a:lnTo>
                      <a:pt x="1558187" y="645628"/>
                    </a:lnTo>
                    <a:lnTo>
                      <a:pt x="1560568" y="643247"/>
                    </a:lnTo>
                    <a:lnTo>
                      <a:pt x="1562949" y="640603"/>
                    </a:lnTo>
                    <a:lnTo>
                      <a:pt x="1565065" y="637958"/>
                    </a:lnTo>
                    <a:lnTo>
                      <a:pt x="1566917" y="635048"/>
                    </a:lnTo>
                    <a:lnTo>
                      <a:pt x="1568504" y="631874"/>
                    </a:lnTo>
                    <a:lnTo>
                      <a:pt x="1569562" y="628700"/>
                    </a:lnTo>
                    <a:lnTo>
                      <a:pt x="1570356" y="625262"/>
                    </a:lnTo>
                    <a:lnTo>
                      <a:pt x="1571150" y="621559"/>
                    </a:lnTo>
                    <a:lnTo>
                      <a:pt x="1571414" y="617856"/>
                    </a:lnTo>
                    <a:lnTo>
                      <a:pt x="1571150" y="614418"/>
                    </a:lnTo>
                    <a:lnTo>
                      <a:pt x="1570356" y="610715"/>
                    </a:lnTo>
                    <a:lnTo>
                      <a:pt x="1569562" y="607276"/>
                    </a:lnTo>
                    <a:lnTo>
                      <a:pt x="1568504" y="603838"/>
                    </a:lnTo>
                    <a:lnTo>
                      <a:pt x="1566917" y="600929"/>
                    </a:lnTo>
                    <a:lnTo>
                      <a:pt x="1565065" y="598019"/>
                    </a:lnTo>
                    <a:lnTo>
                      <a:pt x="1562949" y="595110"/>
                    </a:lnTo>
                    <a:lnTo>
                      <a:pt x="1560568" y="592729"/>
                    </a:lnTo>
                    <a:lnTo>
                      <a:pt x="1558187" y="590084"/>
                    </a:lnTo>
                    <a:lnTo>
                      <a:pt x="1555277" y="588233"/>
                    </a:lnTo>
                    <a:lnTo>
                      <a:pt x="1552631" y="586646"/>
                    </a:lnTo>
                    <a:lnTo>
                      <a:pt x="1549192" y="584794"/>
                    </a:lnTo>
                    <a:lnTo>
                      <a:pt x="1546018" y="583736"/>
                    </a:lnTo>
                    <a:lnTo>
                      <a:pt x="1542314" y="582943"/>
                    </a:lnTo>
                    <a:lnTo>
                      <a:pt x="1539139" y="582414"/>
                    </a:lnTo>
                    <a:lnTo>
                      <a:pt x="1535436" y="582150"/>
                    </a:lnTo>
                    <a:lnTo>
                      <a:pt x="1407659" y="582150"/>
                    </a:lnTo>
                    <a:close/>
                    <a:moveTo>
                      <a:pt x="530154" y="582150"/>
                    </a:moveTo>
                    <a:lnTo>
                      <a:pt x="526450" y="582414"/>
                    </a:lnTo>
                    <a:lnTo>
                      <a:pt x="522747" y="582943"/>
                    </a:lnTo>
                    <a:lnTo>
                      <a:pt x="519308" y="583736"/>
                    </a:lnTo>
                    <a:lnTo>
                      <a:pt x="516133" y="584794"/>
                    </a:lnTo>
                    <a:lnTo>
                      <a:pt x="512958" y="586646"/>
                    </a:lnTo>
                    <a:lnTo>
                      <a:pt x="509784" y="588233"/>
                    </a:lnTo>
                    <a:lnTo>
                      <a:pt x="507403" y="590084"/>
                    </a:lnTo>
                    <a:lnTo>
                      <a:pt x="504493" y="592729"/>
                    </a:lnTo>
                    <a:lnTo>
                      <a:pt x="502376" y="595110"/>
                    </a:lnTo>
                    <a:lnTo>
                      <a:pt x="500260" y="598019"/>
                    </a:lnTo>
                    <a:lnTo>
                      <a:pt x="498408" y="600929"/>
                    </a:lnTo>
                    <a:lnTo>
                      <a:pt x="497085" y="603838"/>
                    </a:lnTo>
                    <a:lnTo>
                      <a:pt x="495763" y="607276"/>
                    </a:lnTo>
                    <a:lnTo>
                      <a:pt x="494969" y="610715"/>
                    </a:lnTo>
                    <a:lnTo>
                      <a:pt x="494440" y="614418"/>
                    </a:lnTo>
                    <a:lnTo>
                      <a:pt x="494175" y="617856"/>
                    </a:lnTo>
                    <a:lnTo>
                      <a:pt x="494440" y="621559"/>
                    </a:lnTo>
                    <a:lnTo>
                      <a:pt x="494969" y="625262"/>
                    </a:lnTo>
                    <a:lnTo>
                      <a:pt x="495763" y="628700"/>
                    </a:lnTo>
                    <a:lnTo>
                      <a:pt x="497085" y="631874"/>
                    </a:lnTo>
                    <a:lnTo>
                      <a:pt x="498408" y="635048"/>
                    </a:lnTo>
                    <a:lnTo>
                      <a:pt x="500260" y="637958"/>
                    </a:lnTo>
                    <a:lnTo>
                      <a:pt x="502376" y="640603"/>
                    </a:lnTo>
                    <a:lnTo>
                      <a:pt x="504493" y="643247"/>
                    </a:lnTo>
                    <a:lnTo>
                      <a:pt x="507403" y="645628"/>
                    </a:lnTo>
                    <a:lnTo>
                      <a:pt x="509784" y="647744"/>
                    </a:lnTo>
                    <a:lnTo>
                      <a:pt x="512958" y="649331"/>
                    </a:lnTo>
                    <a:lnTo>
                      <a:pt x="516133" y="651182"/>
                    </a:lnTo>
                    <a:lnTo>
                      <a:pt x="519308" y="652240"/>
                    </a:lnTo>
                    <a:lnTo>
                      <a:pt x="522747" y="653034"/>
                    </a:lnTo>
                    <a:lnTo>
                      <a:pt x="526450" y="653563"/>
                    </a:lnTo>
                    <a:lnTo>
                      <a:pt x="530154" y="653827"/>
                    </a:lnTo>
                    <a:lnTo>
                      <a:pt x="654756" y="653827"/>
                    </a:lnTo>
                    <a:lnTo>
                      <a:pt x="654491" y="643512"/>
                    </a:lnTo>
                    <a:lnTo>
                      <a:pt x="654227" y="633197"/>
                    </a:lnTo>
                    <a:lnTo>
                      <a:pt x="654491" y="620237"/>
                    </a:lnTo>
                    <a:lnTo>
                      <a:pt x="655285" y="607276"/>
                    </a:lnTo>
                    <a:lnTo>
                      <a:pt x="656079" y="594581"/>
                    </a:lnTo>
                    <a:lnTo>
                      <a:pt x="657666" y="582150"/>
                    </a:lnTo>
                    <a:lnTo>
                      <a:pt x="530154" y="582150"/>
                    </a:lnTo>
                    <a:close/>
                    <a:moveTo>
                      <a:pt x="1010822" y="371475"/>
                    </a:moveTo>
                    <a:lnTo>
                      <a:pt x="1014779" y="372005"/>
                    </a:lnTo>
                    <a:lnTo>
                      <a:pt x="1018472" y="372270"/>
                    </a:lnTo>
                    <a:lnTo>
                      <a:pt x="1021902" y="373065"/>
                    </a:lnTo>
                    <a:lnTo>
                      <a:pt x="1025331" y="374126"/>
                    </a:lnTo>
                    <a:lnTo>
                      <a:pt x="1028497" y="375451"/>
                    </a:lnTo>
                    <a:lnTo>
                      <a:pt x="1031927" y="377306"/>
                    </a:lnTo>
                    <a:lnTo>
                      <a:pt x="1034565" y="379427"/>
                    </a:lnTo>
                    <a:lnTo>
                      <a:pt x="1037467" y="381813"/>
                    </a:lnTo>
                    <a:lnTo>
                      <a:pt x="1039841" y="384198"/>
                    </a:lnTo>
                    <a:lnTo>
                      <a:pt x="1041951" y="387114"/>
                    </a:lnTo>
                    <a:lnTo>
                      <a:pt x="1043798" y="389764"/>
                    </a:lnTo>
                    <a:lnTo>
                      <a:pt x="1045645" y="393210"/>
                    </a:lnTo>
                    <a:lnTo>
                      <a:pt x="1046964" y="396656"/>
                    </a:lnTo>
                    <a:lnTo>
                      <a:pt x="1048019" y="400102"/>
                    </a:lnTo>
                    <a:lnTo>
                      <a:pt x="1048547" y="403548"/>
                    </a:lnTo>
                    <a:lnTo>
                      <a:pt x="1049338" y="407523"/>
                    </a:lnTo>
                    <a:lnTo>
                      <a:pt x="1049074" y="411234"/>
                    </a:lnTo>
                    <a:lnTo>
                      <a:pt x="1048547" y="414945"/>
                    </a:lnTo>
                    <a:lnTo>
                      <a:pt x="1047755" y="418656"/>
                    </a:lnTo>
                    <a:lnTo>
                      <a:pt x="1046700" y="421837"/>
                    </a:lnTo>
                    <a:lnTo>
                      <a:pt x="1045381" y="425283"/>
                    </a:lnTo>
                    <a:lnTo>
                      <a:pt x="1043534" y="428463"/>
                    </a:lnTo>
                    <a:lnTo>
                      <a:pt x="1041424" y="431644"/>
                    </a:lnTo>
                    <a:lnTo>
                      <a:pt x="1039049" y="434030"/>
                    </a:lnTo>
                    <a:lnTo>
                      <a:pt x="1036675" y="436680"/>
                    </a:lnTo>
                    <a:lnTo>
                      <a:pt x="1033773" y="438801"/>
                    </a:lnTo>
                    <a:lnTo>
                      <a:pt x="1031135" y="440921"/>
                    </a:lnTo>
                    <a:lnTo>
                      <a:pt x="1027706" y="442512"/>
                    </a:lnTo>
                    <a:lnTo>
                      <a:pt x="1024276" y="443837"/>
                    </a:lnTo>
                    <a:lnTo>
                      <a:pt x="1020846" y="445162"/>
                    </a:lnTo>
                    <a:lnTo>
                      <a:pt x="1017417" y="445692"/>
                    </a:lnTo>
                    <a:lnTo>
                      <a:pt x="1013460" y="445957"/>
                    </a:lnTo>
                    <a:lnTo>
                      <a:pt x="1005809" y="446487"/>
                    </a:lnTo>
                    <a:lnTo>
                      <a:pt x="998422" y="447018"/>
                    </a:lnTo>
                    <a:lnTo>
                      <a:pt x="991563" y="447813"/>
                    </a:lnTo>
                    <a:lnTo>
                      <a:pt x="984704" y="448873"/>
                    </a:lnTo>
                    <a:lnTo>
                      <a:pt x="978373" y="450198"/>
                    </a:lnTo>
                    <a:lnTo>
                      <a:pt x="972305" y="451524"/>
                    </a:lnTo>
                    <a:lnTo>
                      <a:pt x="965973" y="453114"/>
                    </a:lnTo>
                    <a:lnTo>
                      <a:pt x="960433" y="454969"/>
                    </a:lnTo>
                    <a:lnTo>
                      <a:pt x="954893" y="456825"/>
                    </a:lnTo>
                    <a:lnTo>
                      <a:pt x="949881" y="458945"/>
                    </a:lnTo>
                    <a:lnTo>
                      <a:pt x="944868" y="461066"/>
                    </a:lnTo>
                    <a:lnTo>
                      <a:pt x="939856" y="463716"/>
                    </a:lnTo>
                    <a:lnTo>
                      <a:pt x="935371" y="466102"/>
                    </a:lnTo>
                    <a:lnTo>
                      <a:pt x="930886" y="468753"/>
                    </a:lnTo>
                    <a:lnTo>
                      <a:pt x="926665" y="471403"/>
                    </a:lnTo>
                    <a:lnTo>
                      <a:pt x="922444" y="474319"/>
                    </a:lnTo>
                    <a:lnTo>
                      <a:pt x="918487" y="477235"/>
                    </a:lnTo>
                    <a:lnTo>
                      <a:pt x="914530" y="480150"/>
                    </a:lnTo>
                    <a:lnTo>
                      <a:pt x="910837" y="483331"/>
                    </a:lnTo>
                    <a:lnTo>
                      <a:pt x="907671" y="486777"/>
                    </a:lnTo>
                    <a:lnTo>
                      <a:pt x="900812" y="493403"/>
                    </a:lnTo>
                    <a:lnTo>
                      <a:pt x="894744" y="500825"/>
                    </a:lnTo>
                    <a:lnTo>
                      <a:pt x="888940" y="508247"/>
                    </a:lnTo>
                    <a:lnTo>
                      <a:pt x="883928" y="516199"/>
                    </a:lnTo>
                    <a:lnTo>
                      <a:pt x="879443" y="524150"/>
                    </a:lnTo>
                    <a:lnTo>
                      <a:pt x="874958" y="532367"/>
                    </a:lnTo>
                    <a:lnTo>
                      <a:pt x="871529" y="540319"/>
                    </a:lnTo>
                    <a:lnTo>
                      <a:pt x="868099" y="548801"/>
                    </a:lnTo>
                    <a:lnTo>
                      <a:pt x="864933" y="557018"/>
                    </a:lnTo>
                    <a:lnTo>
                      <a:pt x="862559" y="565235"/>
                    </a:lnTo>
                    <a:lnTo>
                      <a:pt x="860185" y="573452"/>
                    </a:lnTo>
                    <a:lnTo>
                      <a:pt x="858338" y="580874"/>
                    </a:lnTo>
                    <a:lnTo>
                      <a:pt x="856491" y="588295"/>
                    </a:lnTo>
                    <a:lnTo>
                      <a:pt x="855436" y="595187"/>
                    </a:lnTo>
                    <a:lnTo>
                      <a:pt x="853589" y="607645"/>
                    </a:lnTo>
                    <a:lnTo>
                      <a:pt x="852270" y="617717"/>
                    </a:lnTo>
                    <a:lnTo>
                      <a:pt x="852006" y="624874"/>
                    </a:lnTo>
                    <a:lnTo>
                      <a:pt x="851743" y="627789"/>
                    </a:lnTo>
                    <a:lnTo>
                      <a:pt x="851743" y="631765"/>
                    </a:lnTo>
                    <a:lnTo>
                      <a:pt x="851215" y="635476"/>
                    </a:lnTo>
                    <a:lnTo>
                      <a:pt x="850160" y="638922"/>
                    </a:lnTo>
                    <a:lnTo>
                      <a:pt x="849104" y="642633"/>
                    </a:lnTo>
                    <a:lnTo>
                      <a:pt x="847258" y="645549"/>
                    </a:lnTo>
                    <a:lnTo>
                      <a:pt x="845675" y="648729"/>
                    </a:lnTo>
                    <a:lnTo>
                      <a:pt x="843301" y="651645"/>
                    </a:lnTo>
                    <a:lnTo>
                      <a:pt x="841190" y="654296"/>
                    </a:lnTo>
                    <a:lnTo>
                      <a:pt x="838288" y="656681"/>
                    </a:lnTo>
                    <a:lnTo>
                      <a:pt x="835650" y="658802"/>
                    </a:lnTo>
                    <a:lnTo>
                      <a:pt x="832484" y="660657"/>
                    </a:lnTo>
                    <a:lnTo>
                      <a:pt x="829319" y="662247"/>
                    </a:lnTo>
                    <a:lnTo>
                      <a:pt x="826153" y="663308"/>
                    </a:lnTo>
                    <a:lnTo>
                      <a:pt x="822459" y="664103"/>
                    </a:lnTo>
                    <a:lnTo>
                      <a:pt x="818766" y="664898"/>
                    </a:lnTo>
                    <a:lnTo>
                      <a:pt x="814809" y="665163"/>
                    </a:lnTo>
                    <a:lnTo>
                      <a:pt x="811115" y="664898"/>
                    </a:lnTo>
                    <a:lnTo>
                      <a:pt x="807686" y="664103"/>
                    </a:lnTo>
                    <a:lnTo>
                      <a:pt x="803993" y="663308"/>
                    </a:lnTo>
                    <a:lnTo>
                      <a:pt x="800563" y="662247"/>
                    </a:lnTo>
                    <a:lnTo>
                      <a:pt x="797133" y="660657"/>
                    </a:lnTo>
                    <a:lnTo>
                      <a:pt x="794495" y="658802"/>
                    </a:lnTo>
                    <a:lnTo>
                      <a:pt x="791330" y="656681"/>
                    </a:lnTo>
                    <a:lnTo>
                      <a:pt x="788691" y="654296"/>
                    </a:lnTo>
                    <a:lnTo>
                      <a:pt x="786317" y="651645"/>
                    </a:lnTo>
                    <a:lnTo>
                      <a:pt x="784207" y="648729"/>
                    </a:lnTo>
                    <a:lnTo>
                      <a:pt x="782360" y="645549"/>
                    </a:lnTo>
                    <a:lnTo>
                      <a:pt x="781041" y="642633"/>
                    </a:lnTo>
                    <a:lnTo>
                      <a:pt x="779458" y="638922"/>
                    </a:lnTo>
                    <a:lnTo>
                      <a:pt x="778667" y="635476"/>
                    </a:lnTo>
                    <a:lnTo>
                      <a:pt x="778139" y="631765"/>
                    </a:lnTo>
                    <a:lnTo>
                      <a:pt x="777875" y="627789"/>
                    </a:lnTo>
                    <a:lnTo>
                      <a:pt x="778139" y="623814"/>
                    </a:lnTo>
                    <a:lnTo>
                      <a:pt x="778667" y="613741"/>
                    </a:lnTo>
                    <a:lnTo>
                      <a:pt x="779194" y="606850"/>
                    </a:lnTo>
                    <a:lnTo>
                      <a:pt x="780249" y="598898"/>
                    </a:lnTo>
                    <a:lnTo>
                      <a:pt x="781305" y="590151"/>
                    </a:lnTo>
                    <a:lnTo>
                      <a:pt x="782888" y="580343"/>
                    </a:lnTo>
                    <a:lnTo>
                      <a:pt x="785262" y="569741"/>
                    </a:lnTo>
                    <a:lnTo>
                      <a:pt x="787636" y="558343"/>
                    </a:lnTo>
                    <a:lnTo>
                      <a:pt x="790802" y="546681"/>
                    </a:lnTo>
                    <a:lnTo>
                      <a:pt x="794759" y="534223"/>
                    </a:lnTo>
                    <a:lnTo>
                      <a:pt x="799508" y="521500"/>
                    </a:lnTo>
                    <a:lnTo>
                      <a:pt x="801882" y="515138"/>
                    </a:lnTo>
                    <a:lnTo>
                      <a:pt x="804784" y="508247"/>
                    </a:lnTo>
                    <a:lnTo>
                      <a:pt x="807950" y="501885"/>
                    </a:lnTo>
                    <a:lnTo>
                      <a:pt x="810852" y="495524"/>
                    </a:lnTo>
                    <a:lnTo>
                      <a:pt x="814545" y="488632"/>
                    </a:lnTo>
                    <a:lnTo>
                      <a:pt x="818238" y="482271"/>
                    </a:lnTo>
                    <a:lnTo>
                      <a:pt x="823515" y="473259"/>
                    </a:lnTo>
                    <a:lnTo>
                      <a:pt x="829319" y="464512"/>
                    </a:lnTo>
                    <a:lnTo>
                      <a:pt x="835914" y="456030"/>
                    </a:lnTo>
                    <a:lnTo>
                      <a:pt x="842773" y="447548"/>
                    </a:lnTo>
                    <a:lnTo>
                      <a:pt x="850160" y="439331"/>
                    </a:lnTo>
                    <a:lnTo>
                      <a:pt x="858338" y="431379"/>
                    </a:lnTo>
                    <a:lnTo>
                      <a:pt x="867044" y="423692"/>
                    </a:lnTo>
                    <a:lnTo>
                      <a:pt x="876013" y="416270"/>
                    </a:lnTo>
                    <a:lnTo>
                      <a:pt x="882345" y="411499"/>
                    </a:lnTo>
                    <a:lnTo>
                      <a:pt x="888940" y="406993"/>
                    </a:lnTo>
                    <a:lnTo>
                      <a:pt x="896063" y="402752"/>
                    </a:lnTo>
                    <a:lnTo>
                      <a:pt x="903450" y="398776"/>
                    </a:lnTo>
                    <a:lnTo>
                      <a:pt x="910837" y="395066"/>
                    </a:lnTo>
                    <a:lnTo>
                      <a:pt x="918751" y="391620"/>
                    </a:lnTo>
                    <a:lnTo>
                      <a:pt x="926929" y="388174"/>
                    </a:lnTo>
                    <a:lnTo>
                      <a:pt x="935371" y="384993"/>
                    </a:lnTo>
                    <a:lnTo>
                      <a:pt x="943549" y="382343"/>
                    </a:lnTo>
                    <a:lnTo>
                      <a:pt x="952519" y="379957"/>
                    </a:lnTo>
                    <a:lnTo>
                      <a:pt x="961489" y="377837"/>
                    </a:lnTo>
                    <a:lnTo>
                      <a:pt x="970986" y="375716"/>
                    </a:lnTo>
                    <a:lnTo>
                      <a:pt x="980747" y="374391"/>
                    </a:lnTo>
                    <a:lnTo>
                      <a:pt x="990508" y="373065"/>
                    </a:lnTo>
                    <a:lnTo>
                      <a:pt x="1000533" y="372270"/>
                    </a:lnTo>
                    <a:lnTo>
                      <a:pt x="1010822" y="371475"/>
                    </a:lnTo>
                    <a:close/>
                    <a:moveTo>
                      <a:pt x="1024065" y="303903"/>
                    </a:moveTo>
                    <a:lnTo>
                      <a:pt x="1016128" y="304432"/>
                    </a:lnTo>
                    <a:lnTo>
                      <a:pt x="1001049" y="305490"/>
                    </a:lnTo>
                    <a:lnTo>
                      <a:pt x="997875" y="305754"/>
                    </a:lnTo>
                    <a:lnTo>
                      <a:pt x="990467" y="306548"/>
                    </a:lnTo>
                    <a:lnTo>
                      <a:pt x="983060" y="307606"/>
                    </a:lnTo>
                    <a:lnTo>
                      <a:pt x="975388" y="308928"/>
                    </a:lnTo>
                    <a:lnTo>
                      <a:pt x="968245" y="310251"/>
                    </a:lnTo>
                    <a:lnTo>
                      <a:pt x="960838" y="311573"/>
                    </a:lnTo>
                    <a:lnTo>
                      <a:pt x="953430" y="313424"/>
                    </a:lnTo>
                    <a:lnTo>
                      <a:pt x="946288" y="315276"/>
                    </a:lnTo>
                    <a:lnTo>
                      <a:pt x="938880" y="317392"/>
                    </a:lnTo>
                    <a:lnTo>
                      <a:pt x="915071" y="324269"/>
                    </a:lnTo>
                    <a:lnTo>
                      <a:pt x="915336" y="325591"/>
                    </a:lnTo>
                    <a:lnTo>
                      <a:pt x="904754" y="330088"/>
                    </a:lnTo>
                    <a:lnTo>
                      <a:pt x="893907" y="334584"/>
                    </a:lnTo>
                    <a:lnTo>
                      <a:pt x="883590" y="340138"/>
                    </a:lnTo>
                    <a:lnTo>
                      <a:pt x="873537" y="345428"/>
                    </a:lnTo>
                    <a:lnTo>
                      <a:pt x="863749" y="350983"/>
                    </a:lnTo>
                    <a:lnTo>
                      <a:pt x="853961" y="357066"/>
                    </a:lnTo>
                    <a:lnTo>
                      <a:pt x="844437" y="363678"/>
                    </a:lnTo>
                    <a:lnTo>
                      <a:pt x="835178" y="370291"/>
                    </a:lnTo>
                    <a:lnTo>
                      <a:pt x="826183" y="377432"/>
                    </a:lnTo>
                    <a:lnTo>
                      <a:pt x="817453" y="384573"/>
                    </a:lnTo>
                    <a:lnTo>
                      <a:pt x="808987" y="392508"/>
                    </a:lnTo>
                    <a:lnTo>
                      <a:pt x="800522" y="400443"/>
                    </a:lnTo>
                    <a:lnTo>
                      <a:pt x="792585" y="408642"/>
                    </a:lnTo>
                    <a:lnTo>
                      <a:pt x="785178" y="416841"/>
                    </a:lnTo>
                    <a:lnTo>
                      <a:pt x="777771" y="425570"/>
                    </a:lnTo>
                    <a:lnTo>
                      <a:pt x="770363" y="434562"/>
                    </a:lnTo>
                    <a:lnTo>
                      <a:pt x="762956" y="445407"/>
                    </a:lnTo>
                    <a:lnTo>
                      <a:pt x="755813" y="455986"/>
                    </a:lnTo>
                    <a:lnTo>
                      <a:pt x="748935" y="467095"/>
                    </a:lnTo>
                    <a:lnTo>
                      <a:pt x="742586" y="478468"/>
                    </a:lnTo>
                    <a:lnTo>
                      <a:pt x="736766" y="490106"/>
                    </a:lnTo>
                    <a:lnTo>
                      <a:pt x="731210" y="502008"/>
                    </a:lnTo>
                    <a:lnTo>
                      <a:pt x="726184" y="514439"/>
                    </a:lnTo>
                    <a:lnTo>
                      <a:pt x="721687" y="526606"/>
                    </a:lnTo>
                    <a:lnTo>
                      <a:pt x="717718" y="539302"/>
                    </a:lnTo>
                    <a:lnTo>
                      <a:pt x="714015" y="552262"/>
                    </a:lnTo>
                    <a:lnTo>
                      <a:pt x="710840" y="565222"/>
                    </a:lnTo>
                    <a:lnTo>
                      <a:pt x="708724" y="578447"/>
                    </a:lnTo>
                    <a:lnTo>
                      <a:pt x="706607" y="591936"/>
                    </a:lnTo>
                    <a:lnTo>
                      <a:pt x="705285" y="605689"/>
                    </a:lnTo>
                    <a:lnTo>
                      <a:pt x="704491" y="619443"/>
                    </a:lnTo>
                    <a:lnTo>
                      <a:pt x="704226" y="633197"/>
                    </a:lnTo>
                    <a:lnTo>
                      <a:pt x="704226" y="642983"/>
                    </a:lnTo>
                    <a:lnTo>
                      <a:pt x="704491" y="652769"/>
                    </a:lnTo>
                    <a:lnTo>
                      <a:pt x="705020" y="662026"/>
                    </a:lnTo>
                    <a:lnTo>
                      <a:pt x="705549" y="671284"/>
                    </a:lnTo>
                    <a:lnTo>
                      <a:pt x="706607" y="680541"/>
                    </a:lnTo>
                    <a:lnTo>
                      <a:pt x="707930" y="689269"/>
                    </a:lnTo>
                    <a:lnTo>
                      <a:pt x="708988" y="697998"/>
                    </a:lnTo>
                    <a:lnTo>
                      <a:pt x="710311" y="706461"/>
                    </a:lnTo>
                    <a:lnTo>
                      <a:pt x="712163" y="714661"/>
                    </a:lnTo>
                    <a:lnTo>
                      <a:pt x="713750" y="722595"/>
                    </a:lnTo>
                    <a:lnTo>
                      <a:pt x="715602" y="730266"/>
                    </a:lnTo>
                    <a:lnTo>
                      <a:pt x="717983" y="738200"/>
                    </a:lnTo>
                    <a:lnTo>
                      <a:pt x="720099" y="745342"/>
                    </a:lnTo>
                    <a:lnTo>
                      <a:pt x="722480" y="752748"/>
                    </a:lnTo>
                    <a:lnTo>
                      <a:pt x="724861" y="759624"/>
                    </a:lnTo>
                    <a:lnTo>
                      <a:pt x="727507" y="766766"/>
                    </a:lnTo>
                    <a:lnTo>
                      <a:pt x="731739" y="776816"/>
                    </a:lnTo>
                    <a:lnTo>
                      <a:pt x="736237" y="786338"/>
                    </a:lnTo>
                    <a:lnTo>
                      <a:pt x="740734" y="795595"/>
                    </a:lnTo>
                    <a:lnTo>
                      <a:pt x="745760" y="804324"/>
                    </a:lnTo>
                    <a:lnTo>
                      <a:pt x="750522" y="812788"/>
                    </a:lnTo>
                    <a:lnTo>
                      <a:pt x="755549" y="820987"/>
                    </a:lnTo>
                    <a:lnTo>
                      <a:pt x="760840" y="828922"/>
                    </a:lnTo>
                    <a:lnTo>
                      <a:pt x="766131" y="836327"/>
                    </a:lnTo>
                    <a:lnTo>
                      <a:pt x="771686" y="843469"/>
                    </a:lnTo>
                    <a:lnTo>
                      <a:pt x="776977" y="850346"/>
                    </a:lnTo>
                    <a:lnTo>
                      <a:pt x="782268" y="856958"/>
                    </a:lnTo>
                    <a:lnTo>
                      <a:pt x="787824" y="863041"/>
                    </a:lnTo>
                    <a:lnTo>
                      <a:pt x="798141" y="875208"/>
                    </a:lnTo>
                    <a:lnTo>
                      <a:pt x="808458" y="885788"/>
                    </a:lnTo>
                    <a:lnTo>
                      <a:pt x="826977" y="905096"/>
                    </a:lnTo>
                    <a:lnTo>
                      <a:pt x="834649" y="913824"/>
                    </a:lnTo>
                    <a:lnTo>
                      <a:pt x="841262" y="921759"/>
                    </a:lnTo>
                    <a:lnTo>
                      <a:pt x="844172" y="925726"/>
                    </a:lnTo>
                    <a:lnTo>
                      <a:pt x="846553" y="929165"/>
                    </a:lnTo>
                    <a:lnTo>
                      <a:pt x="848934" y="932338"/>
                    </a:lnTo>
                    <a:lnTo>
                      <a:pt x="850521" y="935512"/>
                    </a:lnTo>
                    <a:lnTo>
                      <a:pt x="851844" y="938686"/>
                    </a:lnTo>
                    <a:lnTo>
                      <a:pt x="852902" y="941067"/>
                    </a:lnTo>
                    <a:lnTo>
                      <a:pt x="853961" y="943976"/>
                    </a:lnTo>
                    <a:lnTo>
                      <a:pt x="854490" y="946092"/>
                    </a:lnTo>
                    <a:lnTo>
                      <a:pt x="856341" y="957994"/>
                    </a:lnTo>
                    <a:lnTo>
                      <a:pt x="857929" y="969896"/>
                    </a:lnTo>
                    <a:lnTo>
                      <a:pt x="858987" y="981799"/>
                    </a:lnTo>
                    <a:lnTo>
                      <a:pt x="859781" y="993436"/>
                    </a:lnTo>
                    <a:lnTo>
                      <a:pt x="860310" y="1003752"/>
                    </a:lnTo>
                    <a:lnTo>
                      <a:pt x="860574" y="1012744"/>
                    </a:lnTo>
                    <a:lnTo>
                      <a:pt x="860574" y="1025176"/>
                    </a:lnTo>
                    <a:lnTo>
                      <a:pt x="860574" y="1026762"/>
                    </a:lnTo>
                    <a:lnTo>
                      <a:pt x="860574" y="1027291"/>
                    </a:lnTo>
                    <a:lnTo>
                      <a:pt x="860574" y="1027556"/>
                    </a:lnTo>
                    <a:lnTo>
                      <a:pt x="860574" y="1027820"/>
                    </a:lnTo>
                    <a:lnTo>
                      <a:pt x="860839" y="1031788"/>
                    </a:lnTo>
                    <a:lnTo>
                      <a:pt x="861103" y="1036020"/>
                    </a:lnTo>
                    <a:lnTo>
                      <a:pt x="861632" y="1039987"/>
                    </a:lnTo>
                    <a:lnTo>
                      <a:pt x="862161" y="1043955"/>
                    </a:lnTo>
                    <a:lnTo>
                      <a:pt x="863220" y="1047922"/>
                    </a:lnTo>
                    <a:lnTo>
                      <a:pt x="864278" y="1051360"/>
                    </a:lnTo>
                    <a:lnTo>
                      <a:pt x="865601" y="1055063"/>
                    </a:lnTo>
                    <a:lnTo>
                      <a:pt x="867188" y="1058766"/>
                    </a:lnTo>
                    <a:lnTo>
                      <a:pt x="868511" y="1062469"/>
                    </a:lnTo>
                    <a:lnTo>
                      <a:pt x="870362" y="1065643"/>
                    </a:lnTo>
                    <a:lnTo>
                      <a:pt x="872479" y="1069081"/>
                    </a:lnTo>
                    <a:lnTo>
                      <a:pt x="874331" y="1072255"/>
                    </a:lnTo>
                    <a:lnTo>
                      <a:pt x="876712" y="1075694"/>
                    </a:lnTo>
                    <a:lnTo>
                      <a:pt x="878828" y="1078339"/>
                    </a:lnTo>
                    <a:lnTo>
                      <a:pt x="881473" y="1081513"/>
                    </a:lnTo>
                    <a:lnTo>
                      <a:pt x="884119" y="1083893"/>
                    </a:lnTo>
                    <a:lnTo>
                      <a:pt x="887029" y="1086802"/>
                    </a:lnTo>
                    <a:lnTo>
                      <a:pt x="889939" y="1089447"/>
                    </a:lnTo>
                    <a:lnTo>
                      <a:pt x="892849" y="1091563"/>
                    </a:lnTo>
                    <a:lnTo>
                      <a:pt x="896024" y="1093944"/>
                    </a:lnTo>
                    <a:lnTo>
                      <a:pt x="899198" y="1095795"/>
                    </a:lnTo>
                    <a:lnTo>
                      <a:pt x="902373" y="1097647"/>
                    </a:lnTo>
                    <a:lnTo>
                      <a:pt x="905812" y="1099763"/>
                    </a:lnTo>
                    <a:lnTo>
                      <a:pt x="909516" y="1101085"/>
                    </a:lnTo>
                    <a:lnTo>
                      <a:pt x="913219" y="1102408"/>
                    </a:lnTo>
                    <a:lnTo>
                      <a:pt x="916658" y="1103994"/>
                    </a:lnTo>
                    <a:lnTo>
                      <a:pt x="920627" y="1105052"/>
                    </a:lnTo>
                    <a:lnTo>
                      <a:pt x="924330" y="1105846"/>
                    </a:lnTo>
                    <a:lnTo>
                      <a:pt x="928298" y="1106375"/>
                    </a:lnTo>
                    <a:lnTo>
                      <a:pt x="932267" y="1106904"/>
                    </a:lnTo>
                    <a:lnTo>
                      <a:pt x="936499" y="1107433"/>
                    </a:lnTo>
                    <a:lnTo>
                      <a:pt x="940468" y="1107697"/>
                    </a:lnTo>
                    <a:lnTo>
                      <a:pt x="1124857" y="1107697"/>
                    </a:lnTo>
                    <a:lnTo>
                      <a:pt x="1129090" y="1107433"/>
                    </a:lnTo>
                    <a:lnTo>
                      <a:pt x="1133058" y="1106904"/>
                    </a:lnTo>
                    <a:lnTo>
                      <a:pt x="1137027" y="1106375"/>
                    </a:lnTo>
                    <a:lnTo>
                      <a:pt x="1140730" y="1105846"/>
                    </a:lnTo>
                    <a:lnTo>
                      <a:pt x="1144699" y="1105052"/>
                    </a:lnTo>
                    <a:lnTo>
                      <a:pt x="1148667" y="1103994"/>
                    </a:lnTo>
                    <a:lnTo>
                      <a:pt x="1152370" y="1102408"/>
                    </a:lnTo>
                    <a:lnTo>
                      <a:pt x="1156074" y="1101085"/>
                    </a:lnTo>
                    <a:lnTo>
                      <a:pt x="1159513" y="1099763"/>
                    </a:lnTo>
                    <a:lnTo>
                      <a:pt x="1162688" y="1097647"/>
                    </a:lnTo>
                    <a:lnTo>
                      <a:pt x="1166127" y="1095795"/>
                    </a:lnTo>
                    <a:lnTo>
                      <a:pt x="1169566" y="1093944"/>
                    </a:lnTo>
                    <a:lnTo>
                      <a:pt x="1172476" y="1091563"/>
                    </a:lnTo>
                    <a:lnTo>
                      <a:pt x="1175651" y="1089447"/>
                    </a:lnTo>
                    <a:lnTo>
                      <a:pt x="1178561" y="1086802"/>
                    </a:lnTo>
                    <a:lnTo>
                      <a:pt x="1181206" y="1083893"/>
                    </a:lnTo>
                    <a:lnTo>
                      <a:pt x="1183852" y="1081248"/>
                    </a:lnTo>
                    <a:lnTo>
                      <a:pt x="1186233" y="1078339"/>
                    </a:lnTo>
                    <a:lnTo>
                      <a:pt x="1188878" y="1075429"/>
                    </a:lnTo>
                    <a:lnTo>
                      <a:pt x="1190994" y="1072255"/>
                    </a:lnTo>
                    <a:lnTo>
                      <a:pt x="1193111" y="1069081"/>
                    </a:lnTo>
                    <a:lnTo>
                      <a:pt x="1194963" y="1065643"/>
                    </a:lnTo>
                    <a:lnTo>
                      <a:pt x="1196814" y="1062469"/>
                    </a:lnTo>
                    <a:lnTo>
                      <a:pt x="1198402" y="1058766"/>
                    </a:lnTo>
                    <a:lnTo>
                      <a:pt x="1199725" y="1055063"/>
                    </a:lnTo>
                    <a:lnTo>
                      <a:pt x="1201047" y="1051360"/>
                    </a:lnTo>
                    <a:lnTo>
                      <a:pt x="1202105" y="1047922"/>
                    </a:lnTo>
                    <a:lnTo>
                      <a:pt x="1202899" y="1043955"/>
                    </a:lnTo>
                    <a:lnTo>
                      <a:pt x="1203693" y="1039987"/>
                    </a:lnTo>
                    <a:lnTo>
                      <a:pt x="1204222" y="1036020"/>
                    </a:lnTo>
                    <a:lnTo>
                      <a:pt x="1204486" y="1031788"/>
                    </a:lnTo>
                    <a:lnTo>
                      <a:pt x="1204486" y="1027820"/>
                    </a:lnTo>
                    <a:lnTo>
                      <a:pt x="1204486" y="1027556"/>
                    </a:lnTo>
                    <a:lnTo>
                      <a:pt x="1204486" y="1027291"/>
                    </a:lnTo>
                    <a:lnTo>
                      <a:pt x="1204486" y="1026762"/>
                    </a:lnTo>
                    <a:lnTo>
                      <a:pt x="1204486" y="1025176"/>
                    </a:lnTo>
                    <a:lnTo>
                      <a:pt x="1204751" y="1013009"/>
                    </a:lnTo>
                    <a:lnTo>
                      <a:pt x="1205280" y="1004016"/>
                    </a:lnTo>
                    <a:lnTo>
                      <a:pt x="1205809" y="993701"/>
                    </a:lnTo>
                    <a:lnTo>
                      <a:pt x="1206338" y="982063"/>
                    </a:lnTo>
                    <a:lnTo>
                      <a:pt x="1207661" y="969896"/>
                    </a:lnTo>
                    <a:lnTo>
                      <a:pt x="1208984" y="957994"/>
                    </a:lnTo>
                    <a:lnTo>
                      <a:pt x="1211100" y="946092"/>
                    </a:lnTo>
                    <a:lnTo>
                      <a:pt x="1211894" y="943183"/>
                    </a:lnTo>
                    <a:lnTo>
                      <a:pt x="1212952" y="939480"/>
                    </a:lnTo>
                    <a:lnTo>
                      <a:pt x="1215068" y="935512"/>
                    </a:lnTo>
                    <a:lnTo>
                      <a:pt x="1217185" y="931280"/>
                    </a:lnTo>
                    <a:lnTo>
                      <a:pt x="1220095" y="927313"/>
                    </a:lnTo>
                    <a:lnTo>
                      <a:pt x="1223005" y="923081"/>
                    </a:lnTo>
                    <a:lnTo>
                      <a:pt x="1226708" y="918585"/>
                    </a:lnTo>
                    <a:lnTo>
                      <a:pt x="1230677" y="913824"/>
                    </a:lnTo>
                    <a:lnTo>
                      <a:pt x="1239936" y="903773"/>
                    </a:lnTo>
                    <a:lnTo>
                      <a:pt x="1250253" y="892929"/>
                    </a:lnTo>
                    <a:lnTo>
                      <a:pt x="1258719" y="883936"/>
                    </a:lnTo>
                    <a:lnTo>
                      <a:pt x="1267713" y="873885"/>
                    </a:lnTo>
                    <a:lnTo>
                      <a:pt x="1276972" y="863570"/>
                    </a:lnTo>
                    <a:lnTo>
                      <a:pt x="1286496" y="852461"/>
                    </a:lnTo>
                    <a:lnTo>
                      <a:pt x="1296020" y="840559"/>
                    </a:lnTo>
                    <a:lnTo>
                      <a:pt x="1300517" y="834211"/>
                    </a:lnTo>
                    <a:lnTo>
                      <a:pt x="1305279" y="827335"/>
                    </a:lnTo>
                    <a:lnTo>
                      <a:pt x="1309776" y="820722"/>
                    </a:lnTo>
                    <a:lnTo>
                      <a:pt x="1314274" y="813581"/>
                    </a:lnTo>
                    <a:lnTo>
                      <a:pt x="1318506" y="806175"/>
                    </a:lnTo>
                    <a:lnTo>
                      <a:pt x="1322739" y="798505"/>
                    </a:lnTo>
                    <a:lnTo>
                      <a:pt x="1326972" y="790570"/>
                    </a:lnTo>
                    <a:lnTo>
                      <a:pt x="1330940" y="782371"/>
                    </a:lnTo>
                    <a:lnTo>
                      <a:pt x="1334908" y="773907"/>
                    </a:lnTo>
                    <a:lnTo>
                      <a:pt x="1338612" y="765179"/>
                    </a:lnTo>
                    <a:lnTo>
                      <a:pt x="1341787" y="755922"/>
                    </a:lnTo>
                    <a:lnTo>
                      <a:pt x="1344961" y="746135"/>
                    </a:lnTo>
                    <a:lnTo>
                      <a:pt x="1347871" y="736614"/>
                    </a:lnTo>
                    <a:lnTo>
                      <a:pt x="1350517" y="726563"/>
                    </a:lnTo>
                    <a:lnTo>
                      <a:pt x="1352898" y="715983"/>
                    </a:lnTo>
                    <a:lnTo>
                      <a:pt x="1355014" y="705403"/>
                    </a:lnTo>
                    <a:lnTo>
                      <a:pt x="1357130" y="694030"/>
                    </a:lnTo>
                    <a:lnTo>
                      <a:pt x="1358453" y="682657"/>
                    </a:lnTo>
                    <a:lnTo>
                      <a:pt x="1359511" y="670755"/>
                    </a:lnTo>
                    <a:lnTo>
                      <a:pt x="1360834" y="658588"/>
                    </a:lnTo>
                    <a:lnTo>
                      <a:pt x="1361099" y="646157"/>
                    </a:lnTo>
                    <a:lnTo>
                      <a:pt x="1361363" y="633197"/>
                    </a:lnTo>
                    <a:lnTo>
                      <a:pt x="1361099" y="619443"/>
                    </a:lnTo>
                    <a:lnTo>
                      <a:pt x="1360041" y="605689"/>
                    </a:lnTo>
                    <a:lnTo>
                      <a:pt x="1358718" y="591936"/>
                    </a:lnTo>
                    <a:lnTo>
                      <a:pt x="1356866" y="578447"/>
                    </a:lnTo>
                    <a:lnTo>
                      <a:pt x="1354220" y="565222"/>
                    </a:lnTo>
                    <a:lnTo>
                      <a:pt x="1351046" y="552262"/>
                    </a:lnTo>
                    <a:lnTo>
                      <a:pt x="1347871" y="539302"/>
                    </a:lnTo>
                    <a:lnTo>
                      <a:pt x="1343639" y="526606"/>
                    </a:lnTo>
                    <a:lnTo>
                      <a:pt x="1339141" y="514439"/>
                    </a:lnTo>
                    <a:lnTo>
                      <a:pt x="1334115" y="502008"/>
                    </a:lnTo>
                    <a:lnTo>
                      <a:pt x="1328824" y="490106"/>
                    </a:lnTo>
                    <a:lnTo>
                      <a:pt x="1322739" y="478468"/>
                    </a:lnTo>
                    <a:lnTo>
                      <a:pt x="1316390" y="467095"/>
                    </a:lnTo>
                    <a:lnTo>
                      <a:pt x="1309512" y="455986"/>
                    </a:lnTo>
                    <a:lnTo>
                      <a:pt x="1302369" y="445407"/>
                    </a:lnTo>
                    <a:lnTo>
                      <a:pt x="1294697" y="434562"/>
                    </a:lnTo>
                    <a:lnTo>
                      <a:pt x="1287819" y="425570"/>
                    </a:lnTo>
                    <a:lnTo>
                      <a:pt x="1280412" y="416841"/>
                    </a:lnTo>
                    <a:lnTo>
                      <a:pt x="1272740" y="408642"/>
                    </a:lnTo>
                    <a:lnTo>
                      <a:pt x="1265068" y="400443"/>
                    </a:lnTo>
                    <a:lnTo>
                      <a:pt x="1256867" y="392508"/>
                    </a:lnTo>
                    <a:lnTo>
                      <a:pt x="1248401" y="384838"/>
                    </a:lnTo>
                    <a:lnTo>
                      <a:pt x="1239671" y="377696"/>
                    </a:lnTo>
                    <a:lnTo>
                      <a:pt x="1230677" y="370555"/>
                    </a:lnTo>
                    <a:lnTo>
                      <a:pt x="1221417" y="363943"/>
                    </a:lnTo>
                    <a:lnTo>
                      <a:pt x="1211894" y="357330"/>
                    </a:lnTo>
                    <a:lnTo>
                      <a:pt x="1202370" y="351247"/>
                    </a:lnTo>
                    <a:lnTo>
                      <a:pt x="1192317" y="345693"/>
                    </a:lnTo>
                    <a:lnTo>
                      <a:pt x="1182000" y="340403"/>
                    </a:lnTo>
                    <a:lnTo>
                      <a:pt x="1171947" y="334848"/>
                    </a:lnTo>
                    <a:lnTo>
                      <a:pt x="1161365" y="330352"/>
                    </a:lnTo>
                    <a:lnTo>
                      <a:pt x="1150783" y="325856"/>
                    </a:lnTo>
                    <a:lnTo>
                      <a:pt x="1151048" y="324269"/>
                    </a:lnTo>
                    <a:lnTo>
                      <a:pt x="1126180" y="317392"/>
                    </a:lnTo>
                    <a:lnTo>
                      <a:pt x="1119302" y="315276"/>
                    </a:lnTo>
                    <a:lnTo>
                      <a:pt x="1111895" y="313424"/>
                    </a:lnTo>
                    <a:lnTo>
                      <a:pt x="1104752" y="311573"/>
                    </a:lnTo>
                    <a:lnTo>
                      <a:pt x="1097345" y="310251"/>
                    </a:lnTo>
                    <a:lnTo>
                      <a:pt x="1089673" y="308928"/>
                    </a:lnTo>
                    <a:lnTo>
                      <a:pt x="1082530" y="307606"/>
                    </a:lnTo>
                    <a:lnTo>
                      <a:pt x="1074858" y="306548"/>
                    </a:lnTo>
                    <a:lnTo>
                      <a:pt x="1067186" y="305754"/>
                    </a:lnTo>
                    <a:lnTo>
                      <a:pt x="1064541" y="305490"/>
                    </a:lnTo>
                    <a:lnTo>
                      <a:pt x="1064276" y="305490"/>
                    </a:lnTo>
                    <a:lnTo>
                      <a:pt x="1049197" y="304432"/>
                    </a:lnTo>
                    <a:lnTo>
                      <a:pt x="1041525" y="303903"/>
                    </a:lnTo>
                    <a:lnTo>
                      <a:pt x="1033588" y="303903"/>
                    </a:lnTo>
                    <a:lnTo>
                      <a:pt x="1032795" y="303903"/>
                    </a:lnTo>
                    <a:lnTo>
                      <a:pt x="1032530" y="303903"/>
                    </a:lnTo>
                    <a:lnTo>
                      <a:pt x="1032001" y="303903"/>
                    </a:lnTo>
                    <a:lnTo>
                      <a:pt x="1024065" y="303903"/>
                    </a:lnTo>
                    <a:close/>
                    <a:moveTo>
                      <a:pt x="1388083" y="226671"/>
                    </a:moveTo>
                    <a:lnTo>
                      <a:pt x="1384643" y="226935"/>
                    </a:lnTo>
                    <a:lnTo>
                      <a:pt x="1381204" y="227464"/>
                    </a:lnTo>
                    <a:lnTo>
                      <a:pt x="1377765" y="228258"/>
                    </a:lnTo>
                    <a:lnTo>
                      <a:pt x="1374591" y="229316"/>
                    </a:lnTo>
                    <a:lnTo>
                      <a:pt x="1371416" y="230903"/>
                    </a:lnTo>
                    <a:lnTo>
                      <a:pt x="1368241" y="232490"/>
                    </a:lnTo>
                    <a:lnTo>
                      <a:pt x="1365596" y="234606"/>
                    </a:lnTo>
                    <a:lnTo>
                      <a:pt x="1362686" y="237250"/>
                    </a:lnTo>
                    <a:lnTo>
                      <a:pt x="1273269" y="326649"/>
                    </a:lnTo>
                    <a:lnTo>
                      <a:pt x="1280147" y="332468"/>
                    </a:lnTo>
                    <a:lnTo>
                      <a:pt x="1286496" y="338551"/>
                    </a:lnTo>
                    <a:lnTo>
                      <a:pt x="1293110" y="344899"/>
                    </a:lnTo>
                    <a:lnTo>
                      <a:pt x="1299195" y="351247"/>
                    </a:lnTo>
                    <a:lnTo>
                      <a:pt x="1305279" y="357859"/>
                    </a:lnTo>
                    <a:lnTo>
                      <a:pt x="1311364" y="364736"/>
                    </a:lnTo>
                    <a:lnTo>
                      <a:pt x="1317184" y="371348"/>
                    </a:lnTo>
                    <a:lnTo>
                      <a:pt x="1322739" y="378490"/>
                    </a:lnTo>
                    <a:lnTo>
                      <a:pt x="1413479" y="288033"/>
                    </a:lnTo>
                    <a:lnTo>
                      <a:pt x="1416125" y="285388"/>
                    </a:lnTo>
                    <a:lnTo>
                      <a:pt x="1417976" y="282479"/>
                    </a:lnTo>
                    <a:lnTo>
                      <a:pt x="1420093" y="279305"/>
                    </a:lnTo>
                    <a:lnTo>
                      <a:pt x="1421416" y="276131"/>
                    </a:lnTo>
                    <a:lnTo>
                      <a:pt x="1422474" y="272957"/>
                    </a:lnTo>
                    <a:lnTo>
                      <a:pt x="1423267" y="269519"/>
                    </a:lnTo>
                    <a:lnTo>
                      <a:pt x="1423797" y="266080"/>
                    </a:lnTo>
                    <a:lnTo>
                      <a:pt x="1423797" y="262642"/>
                    </a:lnTo>
                    <a:lnTo>
                      <a:pt x="1423797" y="259203"/>
                    </a:lnTo>
                    <a:lnTo>
                      <a:pt x="1423267" y="255765"/>
                    </a:lnTo>
                    <a:lnTo>
                      <a:pt x="1422474" y="252327"/>
                    </a:lnTo>
                    <a:lnTo>
                      <a:pt x="1421416" y="249153"/>
                    </a:lnTo>
                    <a:lnTo>
                      <a:pt x="1420093" y="245979"/>
                    </a:lnTo>
                    <a:lnTo>
                      <a:pt x="1417976" y="242805"/>
                    </a:lnTo>
                    <a:lnTo>
                      <a:pt x="1416125" y="240160"/>
                    </a:lnTo>
                    <a:lnTo>
                      <a:pt x="1413479" y="237250"/>
                    </a:lnTo>
                    <a:lnTo>
                      <a:pt x="1410834" y="234606"/>
                    </a:lnTo>
                    <a:lnTo>
                      <a:pt x="1407924" y="232490"/>
                    </a:lnTo>
                    <a:lnTo>
                      <a:pt x="1404749" y="230903"/>
                    </a:lnTo>
                    <a:lnTo>
                      <a:pt x="1401839" y="229316"/>
                    </a:lnTo>
                    <a:lnTo>
                      <a:pt x="1398400" y="228258"/>
                    </a:lnTo>
                    <a:lnTo>
                      <a:pt x="1394961" y="227464"/>
                    </a:lnTo>
                    <a:lnTo>
                      <a:pt x="1391522" y="226935"/>
                    </a:lnTo>
                    <a:lnTo>
                      <a:pt x="1388083" y="226671"/>
                    </a:lnTo>
                    <a:close/>
                    <a:moveTo>
                      <a:pt x="677243" y="226671"/>
                    </a:moveTo>
                    <a:lnTo>
                      <a:pt x="673803" y="226935"/>
                    </a:lnTo>
                    <a:lnTo>
                      <a:pt x="670629" y="227464"/>
                    </a:lnTo>
                    <a:lnTo>
                      <a:pt x="667190" y="228258"/>
                    </a:lnTo>
                    <a:lnTo>
                      <a:pt x="663751" y="229316"/>
                    </a:lnTo>
                    <a:lnTo>
                      <a:pt x="660576" y="230903"/>
                    </a:lnTo>
                    <a:lnTo>
                      <a:pt x="657666" y="232490"/>
                    </a:lnTo>
                    <a:lnTo>
                      <a:pt x="654491" y="234606"/>
                    </a:lnTo>
                    <a:lnTo>
                      <a:pt x="651846" y="237250"/>
                    </a:lnTo>
                    <a:lnTo>
                      <a:pt x="649465" y="240160"/>
                    </a:lnTo>
                    <a:lnTo>
                      <a:pt x="647084" y="242805"/>
                    </a:lnTo>
                    <a:lnTo>
                      <a:pt x="645497" y="245979"/>
                    </a:lnTo>
                    <a:lnTo>
                      <a:pt x="644174" y="249153"/>
                    </a:lnTo>
                    <a:lnTo>
                      <a:pt x="642587" y="252327"/>
                    </a:lnTo>
                    <a:lnTo>
                      <a:pt x="642058" y="255765"/>
                    </a:lnTo>
                    <a:lnTo>
                      <a:pt x="641529" y="259203"/>
                    </a:lnTo>
                    <a:lnTo>
                      <a:pt x="641264" y="262642"/>
                    </a:lnTo>
                    <a:lnTo>
                      <a:pt x="641529" y="266080"/>
                    </a:lnTo>
                    <a:lnTo>
                      <a:pt x="642058" y="269519"/>
                    </a:lnTo>
                    <a:lnTo>
                      <a:pt x="642587" y="272957"/>
                    </a:lnTo>
                    <a:lnTo>
                      <a:pt x="644174" y="276131"/>
                    </a:lnTo>
                    <a:lnTo>
                      <a:pt x="645497" y="279305"/>
                    </a:lnTo>
                    <a:lnTo>
                      <a:pt x="647084" y="282479"/>
                    </a:lnTo>
                    <a:lnTo>
                      <a:pt x="649465" y="285388"/>
                    </a:lnTo>
                    <a:lnTo>
                      <a:pt x="651846" y="288033"/>
                    </a:lnTo>
                    <a:lnTo>
                      <a:pt x="742321" y="378490"/>
                    </a:lnTo>
                    <a:lnTo>
                      <a:pt x="748406" y="371348"/>
                    </a:lnTo>
                    <a:lnTo>
                      <a:pt x="753961" y="364736"/>
                    </a:lnTo>
                    <a:lnTo>
                      <a:pt x="760046" y="357859"/>
                    </a:lnTo>
                    <a:lnTo>
                      <a:pt x="765866" y="351247"/>
                    </a:lnTo>
                    <a:lnTo>
                      <a:pt x="772480" y="344899"/>
                    </a:lnTo>
                    <a:lnTo>
                      <a:pt x="778564" y="338551"/>
                    </a:lnTo>
                    <a:lnTo>
                      <a:pt x="785443" y="332468"/>
                    </a:lnTo>
                    <a:lnTo>
                      <a:pt x="791792" y="326649"/>
                    </a:lnTo>
                    <a:lnTo>
                      <a:pt x="702639" y="237250"/>
                    </a:lnTo>
                    <a:lnTo>
                      <a:pt x="699994" y="234606"/>
                    </a:lnTo>
                    <a:lnTo>
                      <a:pt x="696819" y="232490"/>
                    </a:lnTo>
                    <a:lnTo>
                      <a:pt x="694174" y="230903"/>
                    </a:lnTo>
                    <a:lnTo>
                      <a:pt x="690734" y="229316"/>
                    </a:lnTo>
                    <a:lnTo>
                      <a:pt x="687295" y="228258"/>
                    </a:lnTo>
                    <a:lnTo>
                      <a:pt x="683856" y="227464"/>
                    </a:lnTo>
                    <a:lnTo>
                      <a:pt x="680682" y="226935"/>
                    </a:lnTo>
                    <a:lnTo>
                      <a:pt x="677243" y="226671"/>
                    </a:lnTo>
                    <a:close/>
                    <a:moveTo>
                      <a:pt x="1032795" y="79348"/>
                    </a:moveTo>
                    <a:lnTo>
                      <a:pt x="1029091" y="79877"/>
                    </a:lnTo>
                    <a:lnTo>
                      <a:pt x="1025387" y="80406"/>
                    </a:lnTo>
                    <a:lnTo>
                      <a:pt x="1021948" y="81200"/>
                    </a:lnTo>
                    <a:lnTo>
                      <a:pt x="1018774" y="82257"/>
                    </a:lnTo>
                    <a:lnTo>
                      <a:pt x="1015599" y="83844"/>
                    </a:lnTo>
                    <a:lnTo>
                      <a:pt x="1012425" y="85696"/>
                    </a:lnTo>
                    <a:lnTo>
                      <a:pt x="1010044" y="87547"/>
                    </a:lnTo>
                    <a:lnTo>
                      <a:pt x="1007134" y="90192"/>
                    </a:lnTo>
                    <a:lnTo>
                      <a:pt x="1005017" y="92573"/>
                    </a:lnTo>
                    <a:lnTo>
                      <a:pt x="1002901" y="95482"/>
                    </a:lnTo>
                    <a:lnTo>
                      <a:pt x="1001049" y="98392"/>
                    </a:lnTo>
                    <a:lnTo>
                      <a:pt x="999726" y="101301"/>
                    </a:lnTo>
                    <a:lnTo>
                      <a:pt x="998404" y="104739"/>
                    </a:lnTo>
                    <a:lnTo>
                      <a:pt x="997610" y="108178"/>
                    </a:lnTo>
                    <a:lnTo>
                      <a:pt x="997081" y="111881"/>
                    </a:lnTo>
                    <a:lnTo>
                      <a:pt x="996816" y="115319"/>
                    </a:lnTo>
                    <a:lnTo>
                      <a:pt x="996816" y="236986"/>
                    </a:lnTo>
                    <a:lnTo>
                      <a:pt x="1005546" y="236192"/>
                    </a:lnTo>
                    <a:lnTo>
                      <a:pt x="1014276" y="235664"/>
                    </a:lnTo>
                    <a:lnTo>
                      <a:pt x="1023007" y="235399"/>
                    </a:lnTo>
                    <a:lnTo>
                      <a:pt x="1031737" y="235135"/>
                    </a:lnTo>
                    <a:lnTo>
                      <a:pt x="1032795" y="235135"/>
                    </a:lnTo>
                    <a:lnTo>
                      <a:pt x="1033588" y="235135"/>
                    </a:lnTo>
                    <a:lnTo>
                      <a:pt x="1042583" y="235399"/>
                    </a:lnTo>
                    <a:lnTo>
                      <a:pt x="1051313" y="235664"/>
                    </a:lnTo>
                    <a:lnTo>
                      <a:pt x="1060043" y="236192"/>
                    </a:lnTo>
                    <a:lnTo>
                      <a:pt x="1068773" y="236986"/>
                    </a:lnTo>
                    <a:lnTo>
                      <a:pt x="1068773" y="115319"/>
                    </a:lnTo>
                    <a:lnTo>
                      <a:pt x="1068509" y="111881"/>
                    </a:lnTo>
                    <a:lnTo>
                      <a:pt x="1067715" y="108178"/>
                    </a:lnTo>
                    <a:lnTo>
                      <a:pt x="1066922" y="104739"/>
                    </a:lnTo>
                    <a:lnTo>
                      <a:pt x="1065863" y="101301"/>
                    </a:lnTo>
                    <a:lnTo>
                      <a:pt x="1064276" y="98392"/>
                    </a:lnTo>
                    <a:lnTo>
                      <a:pt x="1062424" y="95482"/>
                    </a:lnTo>
                    <a:lnTo>
                      <a:pt x="1060308" y="92573"/>
                    </a:lnTo>
                    <a:lnTo>
                      <a:pt x="1057927" y="90192"/>
                    </a:lnTo>
                    <a:lnTo>
                      <a:pt x="1055546" y="87547"/>
                    </a:lnTo>
                    <a:lnTo>
                      <a:pt x="1052636" y="85696"/>
                    </a:lnTo>
                    <a:lnTo>
                      <a:pt x="1049990" y="83844"/>
                    </a:lnTo>
                    <a:lnTo>
                      <a:pt x="1046816" y="82257"/>
                    </a:lnTo>
                    <a:lnTo>
                      <a:pt x="1043377" y="81200"/>
                    </a:lnTo>
                    <a:lnTo>
                      <a:pt x="1039938" y="80406"/>
                    </a:lnTo>
                    <a:lnTo>
                      <a:pt x="1036498" y="79877"/>
                    </a:lnTo>
                    <a:lnTo>
                      <a:pt x="1032795" y="79348"/>
                    </a:lnTo>
                    <a:close/>
                    <a:moveTo>
                      <a:pt x="986234" y="0"/>
                    </a:moveTo>
                    <a:lnTo>
                      <a:pt x="1012954" y="265"/>
                    </a:lnTo>
                    <a:lnTo>
                      <a:pt x="1039938" y="1058"/>
                    </a:lnTo>
                    <a:lnTo>
                      <a:pt x="1066922" y="2381"/>
                    </a:lnTo>
                    <a:lnTo>
                      <a:pt x="1093641" y="4232"/>
                    </a:lnTo>
                    <a:lnTo>
                      <a:pt x="1120096" y="6612"/>
                    </a:lnTo>
                    <a:lnTo>
                      <a:pt x="1146286" y="8993"/>
                    </a:lnTo>
                    <a:lnTo>
                      <a:pt x="1172212" y="12431"/>
                    </a:lnTo>
                    <a:lnTo>
                      <a:pt x="1198137" y="16134"/>
                    </a:lnTo>
                    <a:lnTo>
                      <a:pt x="1223798" y="20366"/>
                    </a:lnTo>
                    <a:lnTo>
                      <a:pt x="1248930" y="25127"/>
                    </a:lnTo>
                    <a:lnTo>
                      <a:pt x="1274327" y="30417"/>
                    </a:lnTo>
                    <a:lnTo>
                      <a:pt x="1298930" y="35971"/>
                    </a:lnTo>
                    <a:lnTo>
                      <a:pt x="1323268" y="42055"/>
                    </a:lnTo>
                    <a:lnTo>
                      <a:pt x="1347871" y="48931"/>
                    </a:lnTo>
                    <a:lnTo>
                      <a:pt x="1371681" y="56073"/>
                    </a:lnTo>
                    <a:lnTo>
                      <a:pt x="1395225" y="64007"/>
                    </a:lnTo>
                    <a:lnTo>
                      <a:pt x="1418506" y="72207"/>
                    </a:lnTo>
                    <a:lnTo>
                      <a:pt x="1441521" y="80935"/>
                    </a:lnTo>
                    <a:lnTo>
                      <a:pt x="1464272" y="90192"/>
                    </a:lnTo>
                    <a:lnTo>
                      <a:pt x="1486494" y="99979"/>
                    </a:lnTo>
                    <a:lnTo>
                      <a:pt x="1508716" y="110029"/>
                    </a:lnTo>
                    <a:lnTo>
                      <a:pt x="1530145" y="120873"/>
                    </a:lnTo>
                    <a:lnTo>
                      <a:pt x="1551309" y="131982"/>
                    </a:lnTo>
                    <a:lnTo>
                      <a:pt x="1572208" y="143884"/>
                    </a:lnTo>
                    <a:lnTo>
                      <a:pt x="1592313" y="156051"/>
                    </a:lnTo>
                    <a:lnTo>
                      <a:pt x="1612684" y="168747"/>
                    </a:lnTo>
                    <a:lnTo>
                      <a:pt x="1631996" y="181971"/>
                    </a:lnTo>
                    <a:lnTo>
                      <a:pt x="1651043" y="195725"/>
                    </a:lnTo>
                    <a:lnTo>
                      <a:pt x="1660567" y="202602"/>
                    </a:lnTo>
                    <a:lnTo>
                      <a:pt x="1669826" y="210008"/>
                    </a:lnTo>
                    <a:lnTo>
                      <a:pt x="1678821" y="217413"/>
                    </a:lnTo>
                    <a:lnTo>
                      <a:pt x="1687815" y="224819"/>
                    </a:lnTo>
                    <a:lnTo>
                      <a:pt x="1696810" y="232225"/>
                    </a:lnTo>
                    <a:lnTo>
                      <a:pt x="1705804" y="240160"/>
                    </a:lnTo>
                    <a:lnTo>
                      <a:pt x="1714535" y="247830"/>
                    </a:lnTo>
                    <a:lnTo>
                      <a:pt x="1723000" y="255765"/>
                    </a:lnTo>
                    <a:lnTo>
                      <a:pt x="1731466" y="263964"/>
                    </a:lnTo>
                    <a:lnTo>
                      <a:pt x="1739931" y="272164"/>
                    </a:lnTo>
                    <a:lnTo>
                      <a:pt x="1747868" y="280098"/>
                    </a:lnTo>
                    <a:lnTo>
                      <a:pt x="1756069" y="288827"/>
                    </a:lnTo>
                    <a:lnTo>
                      <a:pt x="1764005" y="297290"/>
                    </a:lnTo>
                    <a:lnTo>
                      <a:pt x="1771941" y="306019"/>
                    </a:lnTo>
                    <a:lnTo>
                      <a:pt x="1779349" y="314747"/>
                    </a:lnTo>
                    <a:lnTo>
                      <a:pt x="1787021" y="323740"/>
                    </a:lnTo>
                    <a:lnTo>
                      <a:pt x="1794163" y="332997"/>
                    </a:lnTo>
                    <a:lnTo>
                      <a:pt x="1801571" y="341990"/>
                    </a:lnTo>
                    <a:lnTo>
                      <a:pt x="1808714" y="351512"/>
                    </a:lnTo>
                    <a:lnTo>
                      <a:pt x="1815592" y="360769"/>
                    </a:lnTo>
                    <a:lnTo>
                      <a:pt x="1822735" y="370291"/>
                    </a:lnTo>
                    <a:lnTo>
                      <a:pt x="1829348" y="380077"/>
                    </a:lnTo>
                    <a:lnTo>
                      <a:pt x="1835962" y="389863"/>
                    </a:lnTo>
                    <a:lnTo>
                      <a:pt x="1842311" y="399914"/>
                    </a:lnTo>
                    <a:lnTo>
                      <a:pt x="1848396" y="409964"/>
                    </a:lnTo>
                    <a:lnTo>
                      <a:pt x="1854745" y="420280"/>
                    </a:lnTo>
                    <a:lnTo>
                      <a:pt x="1860830" y="430330"/>
                    </a:lnTo>
                    <a:lnTo>
                      <a:pt x="1866385" y="441175"/>
                    </a:lnTo>
                    <a:lnTo>
                      <a:pt x="1872470" y="451490"/>
                    </a:lnTo>
                    <a:lnTo>
                      <a:pt x="1877761" y="462070"/>
                    </a:lnTo>
                    <a:lnTo>
                      <a:pt x="1883316" y="473178"/>
                    </a:lnTo>
                    <a:lnTo>
                      <a:pt x="1888342" y="484023"/>
                    </a:lnTo>
                    <a:lnTo>
                      <a:pt x="1893369" y="495396"/>
                    </a:lnTo>
                    <a:lnTo>
                      <a:pt x="1898395" y="506240"/>
                    </a:lnTo>
                    <a:lnTo>
                      <a:pt x="1903157" y="517613"/>
                    </a:lnTo>
                    <a:lnTo>
                      <a:pt x="1907654" y="529251"/>
                    </a:lnTo>
                    <a:lnTo>
                      <a:pt x="1912152" y="540624"/>
                    </a:lnTo>
                    <a:lnTo>
                      <a:pt x="1916385" y="552526"/>
                    </a:lnTo>
                    <a:lnTo>
                      <a:pt x="1920617" y="564428"/>
                    </a:lnTo>
                    <a:lnTo>
                      <a:pt x="1924586" y="576331"/>
                    </a:lnTo>
                    <a:lnTo>
                      <a:pt x="1928289" y="588497"/>
                    </a:lnTo>
                    <a:lnTo>
                      <a:pt x="1931993" y="600664"/>
                    </a:lnTo>
                    <a:lnTo>
                      <a:pt x="1935432" y="612831"/>
                    </a:lnTo>
                    <a:lnTo>
                      <a:pt x="1938607" y="625526"/>
                    </a:lnTo>
                    <a:lnTo>
                      <a:pt x="1941781" y="637958"/>
                    </a:lnTo>
                    <a:lnTo>
                      <a:pt x="1944691" y="650918"/>
                    </a:lnTo>
                    <a:lnTo>
                      <a:pt x="1947337" y="663613"/>
                    </a:lnTo>
                    <a:lnTo>
                      <a:pt x="1950247" y="676574"/>
                    </a:lnTo>
                    <a:lnTo>
                      <a:pt x="1952363" y="689798"/>
                    </a:lnTo>
                    <a:lnTo>
                      <a:pt x="1954744" y="703023"/>
                    </a:lnTo>
                    <a:lnTo>
                      <a:pt x="1956596" y="716248"/>
                    </a:lnTo>
                    <a:lnTo>
                      <a:pt x="1958448" y="729737"/>
                    </a:lnTo>
                    <a:lnTo>
                      <a:pt x="1960299" y="743490"/>
                    </a:lnTo>
                    <a:lnTo>
                      <a:pt x="1961622" y="757244"/>
                    </a:lnTo>
                    <a:lnTo>
                      <a:pt x="1962945" y="770998"/>
                    </a:lnTo>
                    <a:lnTo>
                      <a:pt x="1964268" y="785016"/>
                    </a:lnTo>
                    <a:lnTo>
                      <a:pt x="1965061" y="799034"/>
                    </a:lnTo>
                    <a:lnTo>
                      <a:pt x="1965855" y="813317"/>
                    </a:lnTo>
                    <a:lnTo>
                      <a:pt x="1966384" y="827599"/>
                    </a:lnTo>
                    <a:lnTo>
                      <a:pt x="1966649" y="842411"/>
                    </a:lnTo>
                    <a:lnTo>
                      <a:pt x="1966913" y="856958"/>
                    </a:lnTo>
                    <a:lnTo>
                      <a:pt x="1966913" y="871769"/>
                    </a:lnTo>
                    <a:lnTo>
                      <a:pt x="1966649" y="886581"/>
                    </a:lnTo>
                    <a:lnTo>
                      <a:pt x="1966120" y="901393"/>
                    </a:lnTo>
                    <a:lnTo>
                      <a:pt x="1965590" y="916733"/>
                    </a:lnTo>
                    <a:lnTo>
                      <a:pt x="1964797" y="931809"/>
                    </a:lnTo>
                    <a:lnTo>
                      <a:pt x="1964003" y="947150"/>
                    </a:lnTo>
                    <a:lnTo>
                      <a:pt x="1962416" y="962755"/>
                    </a:lnTo>
                    <a:lnTo>
                      <a:pt x="1961093" y="978360"/>
                    </a:lnTo>
                    <a:lnTo>
                      <a:pt x="1959506" y="994230"/>
                    </a:lnTo>
                    <a:lnTo>
                      <a:pt x="1957654" y="1010099"/>
                    </a:lnTo>
                    <a:lnTo>
                      <a:pt x="1955802" y="1026233"/>
                    </a:lnTo>
                    <a:lnTo>
                      <a:pt x="1953950" y="1038929"/>
                    </a:lnTo>
                    <a:lnTo>
                      <a:pt x="1952363" y="1051360"/>
                    </a:lnTo>
                    <a:lnTo>
                      <a:pt x="1950247" y="1064056"/>
                    </a:lnTo>
                    <a:lnTo>
                      <a:pt x="1947866" y="1076752"/>
                    </a:lnTo>
                    <a:lnTo>
                      <a:pt x="1944956" y="1089447"/>
                    </a:lnTo>
                    <a:lnTo>
                      <a:pt x="1942046" y="1101879"/>
                    </a:lnTo>
                    <a:lnTo>
                      <a:pt x="1938607" y="1114574"/>
                    </a:lnTo>
                    <a:lnTo>
                      <a:pt x="1935167" y="1127005"/>
                    </a:lnTo>
                    <a:lnTo>
                      <a:pt x="1931199" y="1139701"/>
                    </a:lnTo>
                    <a:lnTo>
                      <a:pt x="1927231" y="1152132"/>
                    </a:lnTo>
                    <a:lnTo>
                      <a:pt x="1922998" y="1164828"/>
                    </a:lnTo>
                    <a:lnTo>
                      <a:pt x="1918501" y="1177524"/>
                    </a:lnTo>
                    <a:lnTo>
                      <a:pt x="1913210" y="1189955"/>
                    </a:lnTo>
                    <a:lnTo>
                      <a:pt x="1908448" y="1202386"/>
                    </a:lnTo>
                    <a:lnTo>
                      <a:pt x="1903157" y="1214817"/>
                    </a:lnTo>
                    <a:lnTo>
                      <a:pt x="1897866" y="1227513"/>
                    </a:lnTo>
                    <a:lnTo>
                      <a:pt x="1892311" y="1239944"/>
                    </a:lnTo>
                    <a:lnTo>
                      <a:pt x="1886491" y="1252111"/>
                    </a:lnTo>
                    <a:lnTo>
                      <a:pt x="1880142" y="1264806"/>
                    </a:lnTo>
                    <a:lnTo>
                      <a:pt x="1874321" y="1276973"/>
                    </a:lnTo>
                    <a:lnTo>
                      <a:pt x="1861359" y="1301571"/>
                    </a:lnTo>
                    <a:lnTo>
                      <a:pt x="1847867" y="1325904"/>
                    </a:lnTo>
                    <a:lnTo>
                      <a:pt x="1834110" y="1350238"/>
                    </a:lnTo>
                    <a:lnTo>
                      <a:pt x="1819825" y="1374306"/>
                    </a:lnTo>
                    <a:lnTo>
                      <a:pt x="1805274" y="1397846"/>
                    </a:lnTo>
                    <a:lnTo>
                      <a:pt x="1790195" y="1421386"/>
                    </a:lnTo>
                    <a:lnTo>
                      <a:pt x="1774851" y="1444662"/>
                    </a:lnTo>
                    <a:lnTo>
                      <a:pt x="1759772" y="1467673"/>
                    </a:lnTo>
                    <a:lnTo>
                      <a:pt x="1744164" y="1490154"/>
                    </a:lnTo>
                    <a:lnTo>
                      <a:pt x="1728820" y="1512636"/>
                    </a:lnTo>
                    <a:lnTo>
                      <a:pt x="1697868" y="1556278"/>
                    </a:lnTo>
                    <a:lnTo>
                      <a:pt x="1667974" y="1598332"/>
                    </a:lnTo>
                    <a:lnTo>
                      <a:pt x="1639403" y="1638535"/>
                    </a:lnTo>
                    <a:lnTo>
                      <a:pt x="1625647" y="1658108"/>
                    </a:lnTo>
                    <a:lnTo>
                      <a:pt x="1612419" y="1676887"/>
                    </a:lnTo>
                    <a:lnTo>
                      <a:pt x="1599985" y="1695401"/>
                    </a:lnTo>
                    <a:lnTo>
                      <a:pt x="1587816" y="1713387"/>
                    </a:lnTo>
                    <a:lnTo>
                      <a:pt x="1576705" y="1730843"/>
                    </a:lnTo>
                    <a:lnTo>
                      <a:pt x="1566388" y="1748035"/>
                    </a:lnTo>
                    <a:lnTo>
                      <a:pt x="1607393" y="2062253"/>
                    </a:lnTo>
                    <a:lnTo>
                      <a:pt x="1556070" y="2077329"/>
                    </a:lnTo>
                    <a:lnTo>
                      <a:pt x="1479087" y="2100605"/>
                    </a:lnTo>
                    <a:lnTo>
                      <a:pt x="1371681" y="2133931"/>
                    </a:lnTo>
                    <a:lnTo>
                      <a:pt x="1245491" y="2173076"/>
                    </a:lnTo>
                    <a:lnTo>
                      <a:pt x="1113217" y="2214601"/>
                    </a:lnTo>
                    <a:lnTo>
                      <a:pt x="986499" y="2254804"/>
                    </a:lnTo>
                    <a:lnTo>
                      <a:pt x="877241" y="2289188"/>
                    </a:lnTo>
                    <a:lnTo>
                      <a:pt x="797347" y="2314844"/>
                    </a:lnTo>
                    <a:lnTo>
                      <a:pt x="772480" y="2323043"/>
                    </a:lnTo>
                    <a:lnTo>
                      <a:pt x="759252" y="2327275"/>
                    </a:lnTo>
                    <a:lnTo>
                      <a:pt x="710046" y="2094521"/>
                    </a:lnTo>
                    <a:lnTo>
                      <a:pt x="701846" y="2097431"/>
                    </a:lnTo>
                    <a:lnTo>
                      <a:pt x="680153" y="2105630"/>
                    </a:lnTo>
                    <a:lnTo>
                      <a:pt x="664544" y="2110920"/>
                    </a:lnTo>
                    <a:lnTo>
                      <a:pt x="646820" y="2117003"/>
                    </a:lnTo>
                    <a:lnTo>
                      <a:pt x="626978" y="2123351"/>
                    </a:lnTo>
                    <a:lnTo>
                      <a:pt x="605550" y="2129699"/>
                    </a:lnTo>
                    <a:lnTo>
                      <a:pt x="582799" y="2136576"/>
                    </a:lnTo>
                    <a:lnTo>
                      <a:pt x="559254" y="2142923"/>
                    </a:lnTo>
                    <a:lnTo>
                      <a:pt x="535180" y="2149007"/>
                    </a:lnTo>
                    <a:lnTo>
                      <a:pt x="523011" y="2151652"/>
                    </a:lnTo>
                    <a:lnTo>
                      <a:pt x="511107" y="2154297"/>
                    </a:lnTo>
                    <a:lnTo>
                      <a:pt x="498937" y="2156413"/>
                    </a:lnTo>
                    <a:lnTo>
                      <a:pt x="486768" y="2158793"/>
                    </a:lnTo>
                    <a:lnTo>
                      <a:pt x="475128" y="2160644"/>
                    </a:lnTo>
                    <a:lnTo>
                      <a:pt x="463488" y="2162496"/>
                    </a:lnTo>
                    <a:lnTo>
                      <a:pt x="452112" y="2163554"/>
                    </a:lnTo>
                    <a:lnTo>
                      <a:pt x="441001" y="2164612"/>
                    </a:lnTo>
                    <a:lnTo>
                      <a:pt x="430419" y="2165141"/>
                    </a:lnTo>
                    <a:lnTo>
                      <a:pt x="420102" y="2165141"/>
                    </a:lnTo>
                    <a:lnTo>
                      <a:pt x="410049" y="2164876"/>
                    </a:lnTo>
                    <a:lnTo>
                      <a:pt x="400261" y="2164083"/>
                    </a:lnTo>
                    <a:lnTo>
                      <a:pt x="391002" y="2162760"/>
                    </a:lnTo>
                    <a:lnTo>
                      <a:pt x="382272" y="2160644"/>
                    </a:lnTo>
                    <a:lnTo>
                      <a:pt x="373806" y="2158264"/>
                    </a:lnTo>
                    <a:lnTo>
                      <a:pt x="365870" y="2155355"/>
                    </a:lnTo>
                    <a:lnTo>
                      <a:pt x="357933" y="2151916"/>
                    </a:lnTo>
                    <a:lnTo>
                      <a:pt x="350790" y="2148213"/>
                    </a:lnTo>
                    <a:lnTo>
                      <a:pt x="343648" y="2144246"/>
                    </a:lnTo>
                    <a:lnTo>
                      <a:pt x="337034" y="2139749"/>
                    </a:lnTo>
                    <a:lnTo>
                      <a:pt x="330685" y="2135253"/>
                    </a:lnTo>
                    <a:lnTo>
                      <a:pt x="324600" y="2129963"/>
                    </a:lnTo>
                    <a:lnTo>
                      <a:pt x="319045" y="2124938"/>
                    </a:lnTo>
                    <a:lnTo>
                      <a:pt x="313489" y="2119384"/>
                    </a:lnTo>
                    <a:lnTo>
                      <a:pt x="308463" y="2114094"/>
                    </a:lnTo>
                    <a:lnTo>
                      <a:pt x="303966" y="2108539"/>
                    </a:lnTo>
                    <a:lnTo>
                      <a:pt x="299468" y="2102456"/>
                    </a:lnTo>
                    <a:lnTo>
                      <a:pt x="295500" y="2096902"/>
                    </a:lnTo>
                    <a:lnTo>
                      <a:pt x="291796" y="2091083"/>
                    </a:lnTo>
                    <a:lnTo>
                      <a:pt x="288357" y="2085264"/>
                    </a:lnTo>
                    <a:lnTo>
                      <a:pt x="285183" y="2079445"/>
                    </a:lnTo>
                    <a:lnTo>
                      <a:pt x="282537" y="2073891"/>
                    </a:lnTo>
                    <a:lnTo>
                      <a:pt x="279892" y="2068336"/>
                    </a:lnTo>
                    <a:lnTo>
                      <a:pt x="277511" y="2062782"/>
                    </a:lnTo>
                    <a:lnTo>
                      <a:pt x="275394" y="2057757"/>
                    </a:lnTo>
                    <a:lnTo>
                      <a:pt x="273807" y="2052467"/>
                    </a:lnTo>
                    <a:lnTo>
                      <a:pt x="272220" y="2047706"/>
                    </a:lnTo>
                    <a:lnTo>
                      <a:pt x="271162" y="2042945"/>
                    </a:lnTo>
                    <a:lnTo>
                      <a:pt x="270103" y="2038713"/>
                    </a:lnTo>
                    <a:lnTo>
                      <a:pt x="269574" y="2035275"/>
                    </a:lnTo>
                    <a:lnTo>
                      <a:pt x="269310" y="2031572"/>
                    </a:lnTo>
                    <a:lnTo>
                      <a:pt x="269045" y="2028398"/>
                    </a:lnTo>
                    <a:lnTo>
                      <a:pt x="269045" y="2025489"/>
                    </a:lnTo>
                    <a:lnTo>
                      <a:pt x="269310" y="2022050"/>
                    </a:lnTo>
                    <a:lnTo>
                      <a:pt x="270632" y="2013851"/>
                    </a:lnTo>
                    <a:lnTo>
                      <a:pt x="272484" y="2004329"/>
                    </a:lnTo>
                    <a:lnTo>
                      <a:pt x="274865" y="1993749"/>
                    </a:lnTo>
                    <a:lnTo>
                      <a:pt x="280156" y="1969680"/>
                    </a:lnTo>
                    <a:lnTo>
                      <a:pt x="282802" y="1957249"/>
                    </a:lnTo>
                    <a:lnTo>
                      <a:pt x="284918" y="1944289"/>
                    </a:lnTo>
                    <a:lnTo>
                      <a:pt x="285712" y="1937677"/>
                    </a:lnTo>
                    <a:lnTo>
                      <a:pt x="286770" y="1931329"/>
                    </a:lnTo>
                    <a:lnTo>
                      <a:pt x="287034" y="1924981"/>
                    </a:lnTo>
                    <a:lnTo>
                      <a:pt x="287299" y="1918633"/>
                    </a:lnTo>
                    <a:lnTo>
                      <a:pt x="287564" y="1912285"/>
                    </a:lnTo>
                    <a:lnTo>
                      <a:pt x="287299" y="1906202"/>
                    </a:lnTo>
                    <a:lnTo>
                      <a:pt x="286770" y="1900383"/>
                    </a:lnTo>
                    <a:lnTo>
                      <a:pt x="285712" y="1894564"/>
                    </a:lnTo>
                    <a:lnTo>
                      <a:pt x="284654" y="1889010"/>
                    </a:lnTo>
                    <a:lnTo>
                      <a:pt x="283066" y="1883985"/>
                    </a:lnTo>
                    <a:lnTo>
                      <a:pt x="280950" y="1878695"/>
                    </a:lnTo>
                    <a:lnTo>
                      <a:pt x="278569" y="1873934"/>
                    </a:lnTo>
                    <a:lnTo>
                      <a:pt x="275659" y="1869438"/>
                    </a:lnTo>
                    <a:lnTo>
                      <a:pt x="272220" y="1865735"/>
                    </a:lnTo>
                    <a:lnTo>
                      <a:pt x="268781" y="1862032"/>
                    </a:lnTo>
                    <a:lnTo>
                      <a:pt x="264283" y="1858593"/>
                    </a:lnTo>
                    <a:lnTo>
                      <a:pt x="235712" y="1840343"/>
                    </a:lnTo>
                    <a:lnTo>
                      <a:pt x="215077" y="1826854"/>
                    </a:lnTo>
                    <a:lnTo>
                      <a:pt x="198146" y="1816274"/>
                    </a:lnTo>
                    <a:lnTo>
                      <a:pt x="194443" y="1807017"/>
                    </a:lnTo>
                    <a:lnTo>
                      <a:pt x="191004" y="1797231"/>
                    </a:lnTo>
                    <a:lnTo>
                      <a:pt x="187300" y="1785064"/>
                    </a:lnTo>
                    <a:lnTo>
                      <a:pt x="185448" y="1778981"/>
                    </a:lnTo>
                    <a:lnTo>
                      <a:pt x="184125" y="1772369"/>
                    </a:lnTo>
                    <a:lnTo>
                      <a:pt x="182803" y="1766285"/>
                    </a:lnTo>
                    <a:lnTo>
                      <a:pt x="182009" y="1759937"/>
                    </a:lnTo>
                    <a:lnTo>
                      <a:pt x="181744" y="1754383"/>
                    </a:lnTo>
                    <a:lnTo>
                      <a:pt x="181744" y="1749093"/>
                    </a:lnTo>
                    <a:lnTo>
                      <a:pt x="182009" y="1746977"/>
                    </a:lnTo>
                    <a:lnTo>
                      <a:pt x="182538" y="1744597"/>
                    </a:lnTo>
                    <a:lnTo>
                      <a:pt x="183067" y="1742745"/>
                    </a:lnTo>
                    <a:lnTo>
                      <a:pt x="183861" y="1740629"/>
                    </a:lnTo>
                    <a:lnTo>
                      <a:pt x="186242" y="1737191"/>
                    </a:lnTo>
                    <a:lnTo>
                      <a:pt x="188623" y="1734017"/>
                    </a:lnTo>
                    <a:lnTo>
                      <a:pt x="191797" y="1730579"/>
                    </a:lnTo>
                    <a:lnTo>
                      <a:pt x="194707" y="1727140"/>
                    </a:lnTo>
                    <a:lnTo>
                      <a:pt x="201586" y="1720792"/>
                    </a:lnTo>
                    <a:lnTo>
                      <a:pt x="208199" y="1714445"/>
                    </a:lnTo>
                    <a:lnTo>
                      <a:pt x="214548" y="1709155"/>
                    </a:lnTo>
                    <a:lnTo>
                      <a:pt x="219310" y="1704394"/>
                    </a:lnTo>
                    <a:lnTo>
                      <a:pt x="220897" y="1702542"/>
                    </a:lnTo>
                    <a:lnTo>
                      <a:pt x="221691" y="1700691"/>
                    </a:lnTo>
                    <a:lnTo>
                      <a:pt x="222220" y="1699369"/>
                    </a:lnTo>
                    <a:lnTo>
                      <a:pt x="221956" y="1698840"/>
                    </a:lnTo>
                    <a:lnTo>
                      <a:pt x="221691" y="1698311"/>
                    </a:lnTo>
                    <a:lnTo>
                      <a:pt x="220104" y="1697253"/>
                    </a:lnTo>
                    <a:lnTo>
                      <a:pt x="216929" y="1695666"/>
                    </a:lnTo>
                    <a:lnTo>
                      <a:pt x="207141" y="1691169"/>
                    </a:lnTo>
                    <a:lnTo>
                      <a:pt x="193914" y="1686144"/>
                    </a:lnTo>
                    <a:lnTo>
                      <a:pt x="178834" y="1680061"/>
                    </a:lnTo>
                    <a:lnTo>
                      <a:pt x="163491" y="1674242"/>
                    </a:lnTo>
                    <a:lnTo>
                      <a:pt x="148940" y="1668158"/>
                    </a:lnTo>
                    <a:lnTo>
                      <a:pt x="137300" y="1663133"/>
                    </a:lnTo>
                    <a:lnTo>
                      <a:pt x="132803" y="1661282"/>
                    </a:lnTo>
                    <a:lnTo>
                      <a:pt x="129628" y="1659166"/>
                    </a:lnTo>
                    <a:lnTo>
                      <a:pt x="128570" y="1658372"/>
                    </a:lnTo>
                    <a:lnTo>
                      <a:pt x="127248" y="1657314"/>
                    </a:lnTo>
                    <a:lnTo>
                      <a:pt x="124602" y="1654140"/>
                    </a:lnTo>
                    <a:lnTo>
                      <a:pt x="122221" y="1649908"/>
                    </a:lnTo>
                    <a:lnTo>
                      <a:pt x="119576" y="1645147"/>
                    </a:lnTo>
                    <a:lnTo>
                      <a:pt x="116930" y="1639593"/>
                    </a:lnTo>
                    <a:lnTo>
                      <a:pt x="115078" y="1633774"/>
                    </a:lnTo>
                    <a:lnTo>
                      <a:pt x="112697" y="1627162"/>
                    </a:lnTo>
                    <a:lnTo>
                      <a:pt x="111375" y="1620814"/>
                    </a:lnTo>
                    <a:lnTo>
                      <a:pt x="110052" y="1613937"/>
                    </a:lnTo>
                    <a:lnTo>
                      <a:pt x="109258" y="1607589"/>
                    </a:lnTo>
                    <a:lnTo>
                      <a:pt x="108994" y="1601506"/>
                    </a:lnTo>
                    <a:lnTo>
                      <a:pt x="109258" y="1595158"/>
                    </a:lnTo>
                    <a:lnTo>
                      <a:pt x="109523" y="1592513"/>
                    </a:lnTo>
                    <a:lnTo>
                      <a:pt x="110052" y="1589868"/>
                    </a:lnTo>
                    <a:lnTo>
                      <a:pt x="110846" y="1587488"/>
                    </a:lnTo>
                    <a:lnTo>
                      <a:pt x="111639" y="1585107"/>
                    </a:lnTo>
                    <a:lnTo>
                      <a:pt x="112697" y="1582992"/>
                    </a:lnTo>
                    <a:lnTo>
                      <a:pt x="114285" y="1581140"/>
                    </a:lnTo>
                    <a:lnTo>
                      <a:pt x="115607" y="1579553"/>
                    </a:lnTo>
                    <a:lnTo>
                      <a:pt x="117195" y="1578231"/>
                    </a:lnTo>
                    <a:lnTo>
                      <a:pt x="120898" y="1575321"/>
                    </a:lnTo>
                    <a:lnTo>
                      <a:pt x="124338" y="1572412"/>
                    </a:lnTo>
                    <a:lnTo>
                      <a:pt x="127512" y="1569502"/>
                    </a:lnTo>
                    <a:lnTo>
                      <a:pt x="130158" y="1566328"/>
                    </a:lnTo>
                    <a:lnTo>
                      <a:pt x="132803" y="1563155"/>
                    </a:lnTo>
                    <a:lnTo>
                      <a:pt x="134655" y="1560245"/>
                    </a:lnTo>
                    <a:lnTo>
                      <a:pt x="136771" y="1556807"/>
                    </a:lnTo>
                    <a:lnTo>
                      <a:pt x="138094" y="1553368"/>
                    </a:lnTo>
                    <a:lnTo>
                      <a:pt x="139417" y="1549930"/>
                    </a:lnTo>
                    <a:lnTo>
                      <a:pt x="140475" y="1546756"/>
                    </a:lnTo>
                    <a:lnTo>
                      <a:pt x="141004" y="1543318"/>
                    </a:lnTo>
                    <a:lnTo>
                      <a:pt x="141004" y="1539879"/>
                    </a:lnTo>
                    <a:lnTo>
                      <a:pt x="141004" y="1536705"/>
                    </a:lnTo>
                    <a:lnTo>
                      <a:pt x="140475" y="1533531"/>
                    </a:lnTo>
                    <a:lnTo>
                      <a:pt x="139417" y="1530093"/>
                    </a:lnTo>
                    <a:lnTo>
                      <a:pt x="138359" y="1526919"/>
                    </a:lnTo>
                    <a:lnTo>
                      <a:pt x="136771" y="1524010"/>
                    </a:lnTo>
                    <a:lnTo>
                      <a:pt x="134655" y="1521100"/>
                    </a:lnTo>
                    <a:lnTo>
                      <a:pt x="132539" y="1518455"/>
                    </a:lnTo>
                    <a:lnTo>
                      <a:pt x="129628" y="1515546"/>
                    </a:lnTo>
                    <a:lnTo>
                      <a:pt x="126718" y="1512901"/>
                    </a:lnTo>
                    <a:lnTo>
                      <a:pt x="123279" y="1510520"/>
                    </a:lnTo>
                    <a:lnTo>
                      <a:pt x="119576" y="1508404"/>
                    </a:lnTo>
                    <a:lnTo>
                      <a:pt x="115343" y="1506289"/>
                    </a:lnTo>
                    <a:lnTo>
                      <a:pt x="110581" y="1504702"/>
                    </a:lnTo>
                    <a:lnTo>
                      <a:pt x="105555" y="1502850"/>
                    </a:lnTo>
                    <a:lnTo>
                      <a:pt x="100264" y="1501792"/>
                    </a:lnTo>
                    <a:lnTo>
                      <a:pt x="94179" y="1500734"/>
                    </a:lnTo>
                    <a:lnTo>
                      <a:pt x="88094" y="1499676"/>
                    </a:lnTo>
                    <a:lnTo>
                      <a:pt x="81481" y="1499147"/>
                    </a:lnTo>
                    <a:lnTo>
                      <a:pt x="74338" y="1498883"/>
                    </a:lnTo>
                    <a:lnTo>
                      <a:pt x="66666" y="1498883"/>
                    </a:lnTo>
                    <a:lnTo>
                      <a:pt x="60846" y="1498883"/>
                    </a:lnTo>
                    <a:lnTo>
                      <a:pt x="55026" y="1498354"/>
                    </a:lnTo>
                    <a:lnTo>
                      <a:pt x="49735" y="1497560"/>
                    </a:lnTo>
                    <a:lnTo>
                      <a:pt x="44709" y="1496238"/>
                    </a:lnTo>
                    <a:lnTo>
                      <a:pt x="39947" y="1494386"/>
                    </a:lnTo>
                    <a:lnTo>
                      <a:pt x="35449" y="1492270"/>
                    </a:lnTo>
                    <a:lnTo>
                      <a:pt x="31217" y="1489625"/>
                    </a:lnTo>
                    <a:lnTo>
                      <a:pt x="27248" y="1486981"/>
                    </a:lnTo>
                    <a:lnTo>
                      <a:pt x="23545" y="1483807"/>
                    </a:lnTo>
                    <a:lnTo>
                      <a:pt x="20106" y="1480368"/>
                    </a:lnTo>
                    <a:lnTo>
                      <a:pt x="17196" y="1476665"/>
                    </a:lnTo>
                    <a:lnTo>
                      <a:pt x="14286" y="1472962"/>
                    </a:lnTo>
                    <a:lnTo>
                      <a:pt x="11640" y="1468995"/>
                    </a:lnTo>
                    <a:lnTo>
                      <a:pt x="9524" y="1464499"/>
                    </a:lnTo>
                    <a:lnTo>
                      <a:pt x="7407" y="1460002"/>
                    </a:lnTo>
                    <a:lnTo>
                      <a:pt x="5820" y="1455506"/>
                    </a:lnTo>
                    <a:lnTo>
                      <a:pt x="4233" y="1450745"/>
                    </a:lnTo>
                    <a:lnTo>
                      <a:pt x="2910" y="1445720"/>
                    </a:lnTo>
                    <a:lnTo>
                      <a:pt x="1852" y="1440959"/>
                    </a:lnTo>
                    <a:lnTo>
                      <a:pt x="1058" y="1435669"/>
                    </a:lnTo>
                    <a:lnTo>
                      <a:pt x="529" y="1430643"/>
                    </a:lnTo>
                    <a:lnTo>
                      <a:pt x="265" y="1425354"/>
                    </a:lnTo>
                    <a:lnTo>
                      <a:pt x="0" y="1420328"/>
                    </a:lnTo>
                    <a:lnTo>
                      <a:pt x="0" y="1415303"/>
                    </a:lnTo>
                    <a:lnTo>
                      <a:pt x="265" y="1410278"/>
                    </a:lnTo>
                    <a:lnTo>
                      <a:pt x="794" y="1405252"/>
                    </a:lnTo>
                    <a:lnTo>
                      <a:pt x="1323" y="1400227"/>
                    </a:lnTo>
                    <a:lnTo>
                      <a:pt x="2116" y="1395466"/>
                    </a:lnTo>
                    <a:lnTo>
                      <a:pt x="2910" y="1390705"/>
                    </a:lnTo>
                    <a:lnTo>
                      <a:pt x="4233" y="1386209"/>
                    </a:lnTo>
                    <a:lnTo>
                      <a:pt x="5556" y="1381977"/>
                    </a:lnTo>
                    <a:lnTo>
                      <a:pt x="6878" y="1377745"/>
                    </a:lnTo>
                    <a:lnTo>
                      <a:pt x="11640" y="1365843"/>
                    </a:lnTo>
                    <a:lnTo>
                      <a:pt x="19048" y="1349444"/>
                    </a:lnTo>
                    <a:lnTo>
                      <a:pt x="39947" y="1303687"/>
                    </a:lnTo>
                    <a:lnTo>
                      <a:pt x="65608" y="1245763"/>
                    </a:lnTo>
                    <a:lnTo>
                      <a:pt x="79629" y="1214288"/>
                    </a:lnTo>
                    <a:lnTo>
                      <a:pt x="93650" y="1182020"/>
                    </a:lnTo>
                    <a:lnTo>
                      <a:pt x="107406" y="1149487"/>
                    </a:lnTo>
                    <a:lnTo>
                      <a:pt x="120634" y="1117484"/>
                    </a:lnTo>
                    <a:lnTo>
                      <a:pt x="133068" y="1086802"/>
                    </a:lnTo>
                    <a:lnTo>
                      <a:pt x="138623" y="1072255"/>
                    </a:lnTo>
                    <a:lnTo>
                      <a:pt x="143914" y="1057973"/>
                    </a:lnTo>
                    <a:lnTo>
                      <a:pt x="148411" y="1044748"/>
                    </a:lnTo>
                    <a:lnTo>
                      <a:pt x="152909" y="1031788"/>
                    </a:lnTo>
                    <a:lnTo>
                      <a:pt x="156612" y="1019886"/>
                    </a:lnTo>
                    <a:lnTo>
                      <a:pt x="159787" y="1009041"/>
                    </a:lnTo>
                    <a:lnTo>
                      <a:pt x="162168" y="999255"/>
                    </a:lnTo>
                    <a:lnTo>
                      <a:pt x="164020" y="990527"/>
                    </a:lnTo>
                    <a:lnTo>
                      <a:pt x="164813" y="982857"/>
                    </a:lnTo>
                    <a:lnTo>
                      <a:pt x="165078" y="979683"/>
                    </a:lnTo>
                    <a:lnTo>
                      <a:pt x="165078" y="976509"/>
                    </a:lnTo>
                    <a:lnTo>
                      <a:pt x="164549" y="965929"/>
                    </a:lnTo>
                    <a:lnTo>
                      <a:pt x="163755" y="956143"/>
                    </a:lnTo>
                    <a:lnTo>
                      <a:pt x="162697" y="947944"/>
                    </a:lnTo>
                    <a:lnTo>
                      <a:pt x="161374" y="940273"/>
                    </a:lnTo>
                    <a:lnTo>
                      <a:pt x="160051" y="933396"/>
                    </a:lnTo>
                    <a:lnTo>
                      <a:pt x="158729" y="927578"/>
                    </a:lnTo>
                    <a:lnTo>
                      <a:pt x="157141" y="922288"/>
                    </a:lnTo>
                    <a:lnTo>
                      <a:pt x="155554" y="917527"/>
                    </a:lnTo>
                    <a:lnTo>
                      <a:pt x="152380" y="908799"/>
                    </a:lnTo>
                    <a:lnTo>
                      <a:pt x="149999" y="900864"/>
                    </a:lnTo>
                    <a:lnTo>
                      <a:pt x="148940" y="897425"/>
                    </a:lnTo>
                    <a:lnTo>
                      <a:pt x="148147" y="893458"/>
                    </a:lnTo>
                    <a:lnTo>
                      <a:pt x="147618" y="889226"/>
                    </a:lnTo>
                    <a:lnTo>
                      <a:pt x="147353" y="884730"/>
                    </a:lnTo>
                    <a:lnTo>
                      <a:pt x="147618" y="861190"/>
                    </a:lnTo>
                    <a:lnTo>
                      <a:pt x="148411" y="837385"/>
                    </a:lnTo>
                    <a:lnTo>
                      <a:pt x="149734" y="814374"/>
                    </a:lnTo>
                    <a:lnTo>
                      <a:pt x="151321" y="791364"/>
                    </a:lnTo>
                    <a:lnTo>
                      <a:pt x="153438" y="768617"/>
                    </a:lnTo>
                    <a:lnTo>
                      <a:pt x="156083" y="745871"/>
                    </a:lnTo>
                    <a:lnTo>
                      <a:pt x="159258" y="723653"/>
                    </a:lnTo>
                    <a:lnTo>
                      <a:pt x="162697" y="701700"/>
                    </a:lnTo>
                    <a:lnTo>
                      <a:pt x="166665" y="679747"/>
                    </a:lnTo>
                    <a:lnTo>
                      <a:pt x="171163" y="657795"/>
                    </a:lnTo>
                    <a:lnTo>
                      <a:pt x="176189" y="636371"/>
                    </a:lnTo>
                    <a:lnTo>
                      <a:pt x="181744" y="615476"/>
                    </a:lnTo>
                    <a:lnTo>
                      <a:pt x="187300" y="594316"/>
                    </a:lnTo>
                    <a:lnTo>
                      <a:pt x="193649" y="573686"/>
                    </a:lnTo>
                    <a:lnTo>
                      <a:pt x="200263" y="553320"/>
                    </a:lnTo>
                    <a:lnTo>
                      <a:pt x="207406" y="533218"/>
                    </a:lnTo>
                    <a:lnTo>
                      <a:pt x="215077" y="513117"/>
                    </a:lnTo>
                    <a:lnTo>
                      <a:pt x="223014" y="493809"/>
                    </a:lnTo>
                    <a:lnTo>
                      <a:pt x="231215" y="474501"/>
                    </a:lnTo>
                    <a:lnTo>
                      <a:pt x="239945" y="455457"/>
                    </a:lnTo>
                    <a:lnTo>
                      <a:pt x="249204" y="436943"/>
                    </a:lnTo>
                    <a:lnTo>
                      <a:pt x="259257" y="418428"/>
                    </a:lnTo>
                    <a:lnTo>
                      <a:pt x="269045" y="400443"/>
                    </a:lnTo>
                    <a:lnTo>
                      <a:pt x="279627" y="382722"/>
                    </a:lnTo>
                    <a:lnTo>
                      <a:pt x="290209" y="365265"/>
                    </a:lnTo>
                    <a:lnTo>
                      <a:pt x="301585" y="348073"/>
                    </a:lnTo>
                    <a:lnTo>
                      <a:pt x="313225" y="331410"/>
                    </a:lnTo>
                    <a:lnTo>
                      <a:pt x="325394" y="315011"/>
                    </a:lnTo>
                    <a:lnTo>
                      <a:pt x="337828" y="299142"/>
                    </a:lnTo>
                    <a:lnTo>
                      <a:pt x="350261" y="283272"/>
                    </a:lnTo>
                    <a:lnTo>
                      <a:pt x="363489" y="267932"/>
                    </a:lnTo>
                    <a:lnTo>
                      <a:pt x="376981" y="252856"/>
                    </a:lnTo>
                    <a:lnTo>
                      <a:pt x="391002" y="238044"/>
                    </a:lnTo>
                    <a:lnTo>
                      <a:pt x="405552" y="224026"/>
                    </a:lnTo>
                    <a:lnTo>
                      <a:pt x="420102" y="210008"/>
                    </a:lnTo>
                    <a:lnTo>
                      <a:pt x="434917" y="196519"/>
                    </a:lnTo>
                    <a:lnTo>
                      <a:pt x="450261" y="183558"/>
                    </a:lnTo>
                    <a:lnTo>
                      <a:pt x="466133" y="171127"/>
                    </a:lnTo>
                    <a:lnTo>
                      <a:pt x="482006" y="158696"/>
                    </a:lnTo>
                    <a:lnTo>
                      <a:pt x="498673" y="146794"/>
                    </a:lnTo>
                    <a:lnTo>
                      <a:pt x="515339" y="135421"/>
                    </a:lnTo>
                    <a:lnTo>
                      <a:pt x="532270" y="124312"/>
                    </a:lnTo>
                    <a:lnTo>
                      <a:pt x="549731" y="113732"/>
                    </a:lnTo>
                    <a:lnTo>
                      <a:pt x="567455" y="103681"/>
                    </a:lnTo>
                    <a:lnTo>
                      <a:pt x="585709" y="93895"/>
                    </a:lnTo>
                    <a:lnTo>
                      <a:pt x="603963" y="84638"/>
                    </a:lnTo>
                    <a:lnTo>
                      <a:pt x="622746" y="75645"/>
                    </a:lnTo>
                    <a:lnTo>
                      <a:pt x="641793" y="67446"/>
                    </a:lnTo>
                    <a:lnTo>
                      <a:pt x="661105" y="59247"/>
                    </a:lnTo>
                    <a:lnTo>
                      <a:pt x="680946" y="51841"/>
                    </a:lnTo>
                    <a:lnTo>
                      <a:pt x="700787" y="44964"/>
                    </a:lnTo>
                    <a:lnTo>
                      <a:pt x="721157" y="38616"/>
                    </a:lnTo>
                    <a:lnTo>
                      <a:pt x="741528" y="32533"/>
                    </a:lnTo>
                    <a:lnTo>
                      <a:pt x="762427" y="26978"/>
                    </a:lnTo>
                    <a:lnTo>
                      <a:pt x="783326" y="21953"/>
                    </a:lnTo>
                    <a:lnTo>
                      <a:pt x="805019" y="17457"/>
                    </a:lnTo>
                    <a:lnTo>
                      <a:pt x="826712" y="13489"/>
                    </a:lnTo>
                    <a:lnTo>
                      <a:pt x="848405" y="9786"/>
                    </a:lnTo>
                    <a:lnTo>
                      <a:pt x="870627" y="7141"/>
                    </a:lnTo>
                    <a:lnTo>
                      <a:pt x="893378" y="4497"/>
                    </a:lnTo>
                    <a:lnTo>
                      <a:pt x="916129" y="2645"/>
                    </a:lnTo>
                    <a:lnTo>
                      <a:pt x="939145" y="1058"/>
                    </a:lnTo>
                    <a:lnTo>
                      <a:pt x="962425" y="265"/>
                    </a:lnTo>
                    <a:lnTo>
                      <a:pt x="98623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a:off x="10238" y="3105"/>
              <a:ext cx="2542" cy="2542"/>
              <a:chOff x="10238" y="3105"/>
              <a:chExt cx="2542" cy="2542"/>
            </a:xfrm>
          </p:grpSpPr>
          <p:sp>
            <p:nvSpPr>
              <p:cNvPr id="27" name="椭圆 26"/>
              <p:cNvSpPr/>
              <p:nvPr/>
            </p:nvSpPr>
            <p:spPr>
              <a:xfrm>
                <a:off x="10238" y="3105"/>
                <a:ext cx="2543" cy="2543"/>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摄影机"/>
              <p:cNvSpPr/>
              <p:nvPr/>
            </p:nvSpPr>
            <p:spPr bwMode="auto">
              <a:xfrm>
                <a:off x="11028" y="3895"/>
                <a:ext cx="964" cy="964"/>
              </a:xfrm>
              <a:custGeom>
                <a:avLst/>
                <a:gdLst>
                  <a:gd name="T0" fmla="*/ 293283150 w 6361"/>
                  <a:gd name="T1" fmla="*/ 212252054 h 5554"/>
                  <a:gd name="T2" fmla="*/ 271937028 w 6361"/>
                  <a:gd name="T3" fmla="*/ 183646839 h 5554"/>
                  <a:gd name="T4" fmla="*/ 259380679 w 6361"/>
                  <a:gd name="T5" fmla="*/ 149392412 h 5554"/>
                  <a:gd name="T6" fmla="*/ 257228008 w 6361"/>
                  <a:gd name="T7" fmla="*/ 114868989 h 5554"/>
                  <a:gd name="T8" fmla="*/ 265569159 w 6361"/>
                  <a:gd name="T9" fmla="*/ 78731292 h 5554"/>
                  <a:gd name="T10" fmla="*/ 283417341 w 6361"/>
                  <a:gd name="T11" fmla="*/ 47615549 h 5554"/>
                  <a:gd name="T12" fmla="*/ 306825990 w 6361"/>
                  <a:gd name="T13" fmla="*/ 24749410 h 5554"/>
                  <a:gd name="T14" fmla="*/ 338486246 w 6361"/>
                  <a:gd name="T15" fmla="*/ 7532481 h 5554"/>
                  <a:gd name="T16" fmla="*/ 374810322 w 6361"/>
                  <a:gd name="T17" fmla="*/ 179430 h 5554"/>
                  <a:gd name="T18" fmla="*/ 409250961 w 6361"/>
                  <a:gd name="T19" fmla="*/ 3228249 h 5554"/>
                  <a:gd name="T20" fmla="*/ 443063588 w 6361"/>
                  <a:gd name="T21" fmla="*/ 16499507 h 5554"/>
                  <a:gd name="T22" fmla="*/ 469163077 w 6361"/>
                  <a:gd name="T23" fmla="*/ 36496258 h 5554"/>
                  <a:gd name="T24" fmla="*/ 490509199 w 6361"/>
                  <a:gd name="T25" fmla="*/ 65101474 h 5554"/>
                  <a:gd name="T26" fmla="*/ 502976003 w 6361"/>
                  <a:gd name="T27" fmla="*/ 99266035 h 5554"/>
                  <a:gd name="T28" fmla="*/ 505128374 w 6361"/>
                  <a:gd name="T29" fmla="*/ 133968888 h 5554"/>
                  <a:gd name="T30" fmla="*/ 496877068 w 6361"/>
                  <a:gd name="T31" fmla="*/ 169927155 h 5554"/>
                  <a:gd name="T32" fmla="*/ 478939341 w 6361"/>
                  <a:gd name="T33" fmla="*/ 201132763 h 5554"/>
                  <a:gd name="T34" fmla="*/ 445395648 w 6361"/>
                  <a:gd name="T35" fmla="*/ 230903827 h 5554"/>
                  <a:gd name="T36" fmla="*/ 493737906 w 6361"/>
                  <a:gd name="T37" fmla="*/ 469160405 h 5554"/>
                  <a:gd name="T38" fmla="*/ 488894696 w 6361"/>
                  <a:gd name="T39" fmla="*/ 485211485 h 5554"/>
                  <a:gd name="T40" fmla="*/ 476069113 w 6361"/>
                  <a:gd name="T41" fmla="*/ 495792785 h 5554"/>
                  <a:gd name="T42" fmla="*/ 139825083 w 6361"/>
                  <a:gd name="T43" fmla="*/ 497945051 h 5554"/>
                  <a:gd name="T44" fmla="*/ 124398507 w 6361"/>
                  <a:gd name="T45" fmla="*/ 491488553 h 5554"/>
                  <a:gd name="T46" fmla="*/ 115070865 w 6361"/>
                  <a:gd name="T47" fmla="*/ 477679303 h 5554"/>
                  <a:gd name="T48" fmla="*/ 40539574 w 6361"/>
                  <a:gd name="T49" fmla="*/ 287755397 h 5554"/>
                  <a:gd name="T50" fmla="*/ 116954601 w 6361"/>
                  <a:gd name="T51" fmla="*/ 251617700 h 5554"/>
                  <a:gd name="T52" fmla="*/ 113187427 w 6361"/>
                  <a:gd name="T53" fmla="*/ 235566620 h 5554"/>
                  <a:gd name="T54" fmla="*/ 79912968 w 6361"/>
                  <a:gd name="T55" fmla="*/ 200774202 h 5554"/>
                  <a:gd name="T56" fmla="*/ 68881278 w 6361"/>
                  <a:gd name="T57" fmla="*/ 161767117 h 5554"/>
                  <a:gd name="T58" fmla="*/ 71661362 w 6361"/>
                  <a:gd name="T59" fmla="*/ 134237884 h 5554"/>
                  <a:gd name="T60" fmla="*/ 95608479 w 6361"/>
                  <a:gd name="T61" fmla="*/ 92361411 h 5554"/>
                  <a:gd name="T62" fmla="*/ 141887910 w 6361"/>
                  <a:gd name="T63" fmla="*/ 67432870 h 5554"/>
                  <a:gd name="T64" fmla="*/ 167449230 w 6361"/>
                  <a:gd name="T65" fmla="*/ 65818896 h 5554"/>
                  <a:gd name="T66" fmla="*/ 207898960 w 6361"/>
                  <a:gd name="T67" fmla="*/ 78731292 h 5554"/>
                  <a:gd name="T68" fmla="*/ 240904785 w 6361"/>
                  <a:gd name="T69" fmla="*/ 113524010 h 5554"/>
                  <a:gd name="T70" fmla="*/ 251846630 w 6361"/>
                  <a:gd name="T71" fmla="*/ 152351665 h 5554"/>
                  <a:gd name="T72" fmla="*/ 249156091 w 6361"/>
                  <a:gd name="T73" fmla="*/ 180060028 h 5554"/>
                  <a:gd name="T74" fmla="*/ 225119429 w 6361"/>
                  <a:gd name="T75" fmla="*/ 221846936 h 5554"/>
                  <a:gd name="T76" fmla="*/ 397950038 w 6361"/>
                  <a:gd name="T77" fmla="*/ 210638079 h 5554"/>
                  <a:gd name="T78" fmla="*/ 430955563 w 6361"/>
                  <a:gd name="T79" fmla="*/ 196828531 h 5554"/>
                  <a:gd name="T80" fmla="*/ 296332468 w 6361"/>
                  <a:gd name="T81" fmla="*/ 101507867 h 5554"/>
                  <a:gd name="T82" fmla="*/ 294717965 w 6361"/>
                  <a:gd name="T83" fmla="*/ 140245956 h 5554"/>
                  <a:gd name="T84" fmla="*/ 357679697 w 6361"/>
                  <a:gd name="T85" fmla="*/ 39724507 h 5554"/>
                  <a:gd name="T86" fmla="*/ 323777226 w 6361"/>
                  <a:gd name="T87" fmla="*/ 57837988 h 5554"/>
                  <a:gd name="T88" fmla="*/ 466831316 w 6361"/>
                  <a:gd name="T89" fmla="*/ 144101762 h 5554"/>
                  <a:gd name="T90" fmla="*/ 466831316 w 6361"/>
                  <a:gd name="T91" fmla="*/ 104556685 h 5554"/>
                  <a:gd name="T92" fmla="*/ 326198831 w 6361"/>
                  <a:gd name="T93" fmla="*/ 192883159 h 5554"/>
                  <a:gd name="T94" fmla="*/ 360908404 w 6361"/>
                  <a:gd name="T95" fmla="*/ 209920658 h 5554"/>
                  <a:gd name="T96" fmla="*/ 436068007 w 6361"/>
                  <a:gd name="T97" fmla="*/ 55775587 h 5554"/>
                  <a:gd name="T98" fmla="*/ 401178745 w 6361"/>
                  <a:gd name="T99" fmla="*/ 38738089 h 5554"/>
                  <a:gd name="T100" fmla="*/ 184400466 w 6361"/>
                  <a:gd name="T101" fmla="*/ 217273708 h 5554"/>
                  <a:gd name="T102" fmla="*/ 206194912 w 6361"/>
                  <a:gd name="T103" fmla="*/ 202836603 h 5554"/>
                  <a:gd name="T104" fmla="*/ 95698024 w 6361"/>
                  <a:gd name="T105" fmla="*/ 154683062 h 5554"/>
                  <a:gd name="T106" fmla="*/ 135340652 w 6361"/>
                  <a:gd name="T107" fmla="*/ 159256290 h 5554"/>
                  <a:gd name="T108" fmla="*/ 129690340 w 6361"/>
                  <a:gd name="T109" fmla="*/ 100073322 h 5554"/>
                  <a:gd name="T110" fmla="*/ 110317499 w 6361"/>
                  <a:gd name="T111" fmla="*/ 116124403 h 5554"/>
                  <a:gd name="T112" fmla="*/ 225119429 w 6361"/>
                  <a:gd name="T113" fmla="*/ 157104323 h 5554"/>
                  <a:gd name="T114" fmla="*/ 112828649 w 6361"/>
                  <a:gd name="T115" fmla="*/ 201043197 h 5554"/>
                  <a:gd name="T116" fmla="*/ 131842711 w 6361"/>
                  <a:gd name="T117" fmla="*/ 215211307 h 5554"/>
                  <a:gd name="T118" fmla="*/ 210320565 w 6361"/>
                  <a:gd name="T119" fmla="*/ 115855407 h 5554"/>
                  <a:gd name="T120" fmla="*/ 188795353 w 6361"/>
                  <a:gd name="T121" fmla="*/ 98907474 h 55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61" h="5554">
                    <a:moveTo>
                      <a:pt x="2311" y="2629"/>
                    </a:moveTo>
                    <a:lnTo>
                      <a:pt x="3634" y="2629"/>
                    </a:lnTo>
                    <a:lnTo>
                      <a:pt x="3584" y="2603"/>
                    </a:lnTo>
                    <a:lnTo>
                      <a:pt x="3535" y="2575"/>
                    </a:lnTo>
                    <a:lnTo>
                      <a:pt x="3487" y="2544"/>
                    </a:lnTo>
                    <a:lnTo>
                      <a:pt x="3441" y="2512"/>
                    </a:lnTo>
                    <a:lnTo>
                      <a:pt x="3396" y="2479"/>
                    </a:lnTo>
                    <a:lnTo>
                      <a:pt x="3352" y="2443"/>
                    </a:lnTo>
                    <a:lnTo>
                      <a:pt x="3311" y="2406"/>
                    </a:lnTo>
                    <a:lnTo>
                      <a:pt x="3270" y="2367"/>
                    </a:lnTo>
                    <a:lnTo>
                      <a:pt x="3247" y="2343"/>
                    </a:lnTo>
                    <a:lnTo>
                      <a:pt x="3224" y="2318"/>
                    </a:lnTo>
                    <a:lnTo>
                      <a:pt x="3202" y="2294"/>
                    </a:lnTo>
                    <a:lnTo>
                      <a:pt x="3181" y="2268"/>
                    </a:lnTo>
                    <a:lnTo>
                      <a:pt x="3160" y="2243"/>
                    </a:lnTo>
                    <a:lnTo>
                      <a:pt x="3139" y="2216"/>
                    </a:lnTo>
                    <a:lnTo>
                      <a:pt x="3120" y="2190"/>
                    </a:lnTo>
                    <a:lnTo>
                      <a:pt x="3101" y="2162"/>
                    </a:lnTo>
                    <a:lnTo>
                      <a:pt x="3083" y="2134"/>
                    </a:lnTo>
                    <a:lnTo>
                      <a:pt x="3065" y="2106"/>
                    </a:lnTo>
                    <a:lnTo>
                      <a:pt x="3048" y="2077"/>
                    </a:lnTo>
                    <a:lnTo>
                      <a:pt x="3032" y="2048"/>
                    </a:lnTo>
                    <a:lnTo>
                      <a:pt x="3016" y="2018"/>
                    </a:lnTo>
                    <a:lnTo>
                      <a:pt x="3001" y="1987"/>
                    </a:lnTo>
                    <a:lnTo>
                      <a:pt x="2986" y="1958"/>
                    </a:lnTo>
                    <a:lnTo>
                      <a:pt x="2973" y="1927"/>
                    </a:lnTo>
                    <a:lnTo>
                      <a:pt x="2961" y="1895"/>
                    </a:lnTo>
                    <a:lnTo>
                      <a:pt x="2948" y="1864"/>
                    </a:lnTo>
                    <a:lnTo>
                      <a:pt x="2937" y="1832"/>
                    </a:lnTo>
                    <a:lnTo>
                      <a:pt x="2926" y="1799"/>
                    </a:lnTo>
                    <a:lnTo>
                      <a:pt x="2917" y="1766"/>
                    </a:lnTo>
                    <a:lnTo>
                      <a:pt x="2907" y="1733"/>
                    </a:lnTo>
                    <a:lnTo>
                      <a:pt x="2900" y="1700"/>
                    </a:lnTo>
                    <a:lnTo>
                      <a:pt x="2892" y="1666"/>
                    </a:lnTo>
                    <a:lnTo>
                      <a:pt x="2886" y="1632"/>
                    </a:lnTo>
                    <a:lnTo>
                      <a:pt x="2880" y="1598"/>
                    </a:lnTo>
                    <a:lnTo>
                      <a:pt x="2875" y="1564"/>
                    </a:lnTo>
                    <a:lnTo>
                      <a:pt x="2871" y="1529"/>
                    </a:lnTo>
                    <a:lnTo>
                      <a:pt x="2868" y="1494"/>
                    </a:lnTo>
                    <a:lnTo>
                      <a:pt x="2866" y="1458"/>
                    </a:lnTo>
                    <a:lnTo>
                      <a:pt x="2865" y="1422"/>
                    </a:lnTo>
                    <a:lnTo>
                      <a:pt x="2864" y="1387"/>
                    </a:lnTo>
                    <a:lnTo>
                      <a:pt x="2865" y="1351"/>
                    </a:lnTo>
                    <a:lnTo>
                      <a:pt x="2866" y="1316"/>
                    </a:lnTo>
                    <a:lnTo>
                      <a:pt x="2868" y="1281"/>
                    </a:lnTo>
                    <a:lnTo>
                      <a:pt x="2871" y="1246"/>
                    </a:lnTo>
                    <a:lnTo>
                      <a:pt x="2875" y="1210"/>
                    </a:lnTo>
                    <a:lnTo>
                      <a:pt x="2880" y="1175"/>
                    </a:lnTo>
                    <a:lnTo>
                      <a:pt x="2886" y="1141"/>
                    </a:lnTo>
                    <a:lnTo>
                      <a:pt x="2892" y="1107"/>
                    </a:lnTo>
                    <a:lnTo>
                      <a:pt x="2900" y="1074"/>
                    </a:lnTo>
                    <a:lnTo>
                      <a:pt x="2907" y="1040"/>
                    </a:lnTo>
                    <a:lnTo>
                      <a:pt x="2917" y="1007"/>
                    </a:lnTo>
                    <a:lnTo>
                      <a:pt x="2926" y="975"/>
                    </a:lnTo>
                    <a:lnTo>
                      <a:pt x="2937" y="942"/>
                    </a:lnTo>
                    <a:lnTo>
                      <a:pt x="2948" y="910"/>
                    </a:lnTo>
                    <a:lnTo>
                      <a:pt x="2961" y="878"/>
                    </a:lnTo>
                    <a:lnTo>
                      <a:pt x="2973" y="848"/>
                    </a:lnTo>
                    <a:lnTo>
                      <a:pt x="2986" y="817"/>
                    </a:lnTo>
                    <a:lnTo>
                      <a:pt x="3001" y="786"/>
                    </a:lnTo>
                    <a:lnTo>
                      <a:pt x="3016" y="756"/>
                    </a:lnTo>
                    <a:lnTo>
                      <a:pt x="3032" y="726"/>
                    </a:lnTo>
                    <a:lnTo>
                      <a:pt x="3048" y="697"/>
                    </a:lnTo>
                    <a:lnTo>
                      <a:pt x="3065" y="668"/>
                    </a:lnTo>
                    <a:lnTo>
                      <a:pt x="3083" y="640"/>
                    </a:lnTo>
                    <a:lnTo>
                      <a:pt x="3101" y="612"/>
                    </a:lnTo>
                    <a:lnTo>
                      <a:pt x="3120" y="585"/>
                    </a:lnTo>
                    <a:lnTo>
                      <a:pt x="3139" y="558"/>
                    </a:lnTo>
                    <a:lnTo>
                      <a:pt x="3160" y="531"/>
                    </a:lnTo>
                    <a:lnTo>
                      <a:pt x="3181" y="505"/>
                    </a:lnTo>
                    <a:lnTo>
                      <a:pt x="3202" y="480"/>
                    </a:lnTo>
                    <a:lnTo>
                      <a:pt x="3224" y="455"/>
                    </a:lnTo>
                    <a:lnTo>
                      <a:pt x="3247" y="430"/>
                    </a:lnTo>
                    <a:lnTo>
                      <a:pt x="3270" y="407"/>
                    </a:lnTo>
                    <a:lnTo>
                      <a:pt x="3294" y="383"/>
                    </a:lnTo>
                    <a:lnTo>
                      <a:pt x="3318" y="361"/>
                    </a:lnTo>
                    <a:lnTo>
                      <a:pt x="3343" y="339"/>
                    </a:lnTo>
                    <a:lnTo>
                      <a:pt x="3368" y="317"/>
                    </a:lnTo>
                    <a:lnTo>
                      <a:pt x="3395" y="296"/>
                    </a:lnTo>
                    <a:lnTo>
                      <a:pt x="3421" y="276"/>
                    </a:lnTo>
                    <a:lnTo>
                      <a:pt x="3448" y="257"/>
                    </a:lnTo>
                    <a:lnTo>
                      <a:pt x="3476" y="238"/>
                    </a:lnTo>
                    <a:lnTo>
                      <a:pt x="3503" y="220"/>
                    </a:lnTo>
                    <a:lnTo>
                      <a:pt x="3531" y="201"/>
                    </a:lnTo>
                    <a:lnTo>
                      <a:pt x="3561" y="184"/>
                    </a:lnTo>
                    <a:lnTo>
                      <a:pt x="3590" y="168"/>
                    </a:lnTo>
                    <a:lnTo>
                      <a:pt x="3619" y="153"/>
                    </a:lnTo>
                    <a:lnTo>
                      <a:pt x="3649" y="138"/>
                    </a:lnTo>
                    <a:lnTo>
                      <a:pt x="3680" y="123"/>
                    </a:lnTo>
                    <a:lnTo>
                      <a:pt x="3711" y="110"/>
                    </a:lnTo>
                    <a:lnTo>
                      <a:pt x="3742" y="97"/>
                    </a:lnTo>
                    <a:lnTo>
                      <a:pt x="3774" y="84"/>
                    </a:lnTo>
                    <a:lnTo>
                      <a:pt x="3806" y="74"/>
                    </a:lnTo>
                    <a:lnTo>
                      <a:pt x="3839" y="63"/>
                    </a:lnTo>
                    <a:lnTo>
                      <a:pt x="3870" y="54"/>
                    </a:lnTo>
                    <a:lnTo>
                      <a:pt x="3903" y="44"/>
                    </a:lnTo>
                    <a:lnTo>
                      <a:pt x="3938" y="36"/>
                    </a:lnTo>
                    <a:lnTo>
                      <a:pt x="3971" y="29"/>
                    </a:lnTo>
                    <a:lnTo>
                      <a:pt x="4005" y="23"/>
                    </a:lnTo>
                    <a:lnTo>
                      <a:pt x="4039" y="16"/>
                    </a:lnTo>
                    <a:lnTo>
                      <a:pt x="4074" y="12"/>
                    </a:lnTo>
                    <a:lnTo>
                      <a:pt x="4109" y="8"/>
                    </a:lnTo>
                    <a:lnTo>
                      <a:pt x="4144" y="5"/>
                    </a:lnTo>
                    <a:lnTo>
                      <a:pt x="4179" y="2"/>
                    </a:lnTo>
                    <a:lnTo>
                      <a:pt x="4214" y="1"/>
                    </a:lnTo>
                    <a:lnTo>
                      <a:pt x="4250" y="0"/>
                    </a:lnTo>
                    <a:lnTo>
                      <a:pt x="4286" y="1"/>
                    </a:lnTo>
                    <a:lnTo>
                      <a:pt x="4322" y="2"/>
                    </a:lnTo>
                    <a:lnTo>
                      <a:pt x="4357" y="5"/>
                    </a:lnTo>
                    <a:lnTo>
                      <a:pt x="4392" y="8"/>
                    </a:lnTo>
                    <a:lnTo>
                      <a:pt x="4427" y="12"/>
                    </a:lnTo>
                    <a:lnTo>
                      <a:pt x="4461" y="16"/>
                    </a:lnTo>
                    <a:lnTo>
                      <a:pt x="4495" y="23"/>
                    </a:lnTo>
                    <a:lnTo>
                      <a:pt x="4529" y="29"/>
                    </a:lnTo>
                    <a:lnTo>
                      <a:pt x="4563" y="36"/>
                    </a:lnTo>
                    <a:lnTo>
                      <a:pt x="4596" y="44"/>
                    </a:lnTo>
                    <a:lnTo>
                      <a:pt x="4629" y="54"/>
                    </a:lnTo>
                    <a:lnTo>
                      <a:pt x="4662" y="63"/>
                    </a:lnTo>
                    <a:lnTo>
                      <a:pt x="4695" y="74"/>
                    </a:lnTo>
                    <a:lnTo>
                      <a:pt x="4727" y="84"/>
                    </a:lnTo>
                    <a:lnTo>
                      <a:pt x="4758" y="97"/>
                    </a:lnTo>
                    <a:lnTo>
                      <a:pt x="4790" y="110"/>
                    </a:lnTo>
                    <a:lnTo>
                      <a:pt x="4821" y="123"/>
                    </a:lnTo>
                    <a:lnTo>
                      <a:pt x="4851" y="138"/>
                    </a:lnTo>
                    <a:lnTo>
                      <a:pt x="4882" y="153"/>
                    </a:lnTo>
                    <a:lnTo>
                      <a:pt x="4911" y="168"/>
                    </a:lnTo>
                    <a:lnTo>
                      <a:pt x="4940" y="184"/>
                    </a:lnTo>
                    <a:lnTo>
                      <a:pt x="4969" y="201"/>
                    </a:lnTo>
                    <a:lnTo>
                      <a:pt x="4998" y="220"/>
                    </a:lnTo>
                    <a:lnTo>
                      <a:pt x="5025" y="238"/>
                    </a:lnTo>
                    <a:lnTo>
                      <a:pt x="5053" y="257"/>
                    </a:lnTo>
                    <a:lnTo>
                      <a:pt x="5079" y="276"/>
                    </a:lnTo>
                    <a:lnTo>
                      <a:pt x="5106" y="296"/>
                    </a:lnTo>
                    <a:lnTo>
                      <a:pt x="5132" y="317"/>
                    </a:lnTo>
                    <a:lnTo>
                      <a:pt x="5157" y="339"/>
                    </a:lnTo>
                    <a:lnTo>
                      <a:pt x="5183" y="361"/>
                    </a:lnTo>
                    <a:lnTo>
                      <a:pt x="5206" y="383"/>
                    </a:lnTo>
                    <a:lnTo>
                      <a:pt x="5231" y="407"/>
                    </a:lnTo>
                    <a:lnTo>
                      <a:pt x="5254" y="430"/>
                    </a:lnTo>
                    <a:lnTo>
                      <a:pt x="5276" y="455"/>
                    </a:lnTo>
                    <a:lnTo>
                      <a:pt x="5299" y="480"/>
                    </a:lnTo>
                    <a:lnTo>
                      <a:pt x="5320" y="505"/>
                    </a:lnTo>
                    <a:lnTo>
                      <a:pt x="5340" y="531"/>
                    </a:lnTo>
                    <a:lnTo>
                      <a:pt x="5360" y="558"/>
                    </a:lnTo>
                    <a:lnTo>
                      <a:pt x="5381" y="585"/>
                    </a:lnTo>
                    <a:lnTo>
                      <a:pt x="5400" y="612"/>
                    </a:lnTo>
                    <a:lnTo>
                      <a:pt x="5418" y="640"/>
                    </a:lnTo>
                    <a:lnTo>
                      <a:pt x="5436" y="668"/>
                    </a:lnTo>
                    <a:lnTo>
                      <a:pt x="5453" y="697"/>
                    </a:lnTo>
                    <a:lnTo>
                      <a:pt x="5469" y="726"/>
                    </a:lnTo>
                    <a:lnTo>
                      <a:pt x="5485" y="756"/>
                    </a:lnTo>
                    <a:lnTo>
                      <a:pt x="5500" y="786"/>
                    </a:lnTo>
                    <a:lnTo>
                      <a:pt x="5514" y="817"/>
                    </a:lnTo>
                    <a:lnTo>
                      <a:pt x="5527" y="848"/>
                    </a:lnTo>
                    <a:lnTo>
                      <a:pt x="5540" y="878"/>
                    </a:lnTo>
                    <a:lnTo>
                      <a:pt x="5552" y="910"/>
                    </a:lnTo>
                    <a:lnTo>
                      <a:pt x="5564" y="942"/>
                    </a:lnTo>
                    <a:lnTo>
                      <a:pt x="5574" y="975"/>
                    </a:lnTo>
                    <a:lnTo>
                      <a:pt x="5584" y="1007"/>
                    </a:lnTo>
                    <a:lnTo>
                      <a:pt x="5592" y="1040"/>
                    </a:lnTo>
                    <a:lnTo>
                      <a:pt x="5601" y="1074"/>
                    </a:lnTo>
                    <a:lnTo>
                      <a:pt x="5608" y="1107"/>
                    </a:lnTo>
                    <a:lnTo>
                      <a:pt x="5615" y="1141"/>
                    </a:lnTo>
                    <a:lnTo>
                      <a:pt x="5620" y="1175"/>
                    </a:lnTo>
                    <a:lnTo>
                      <a:pt x="5625" y="1210"/>
                    </a:lnTo>
                    <a:lnTo>
                      <a:pt x="5629" y="1246"/>
                    </a:lnTo>
                    <a:lnTo>
                      <a:pt x="5632" y="1281"/>
                    </a:lnTo>
                    <a:lnTo>
                      <a:pt x="5635" y="1316"/>
                    </a:lnTo>
                    <a:lnTo>
                      <a:pt x="5636" y="1351"/>
                    </a:lnTo>
                    <a:lnTo>
                      <a:pt x="5636" y="1387"/>
                    </a:lnTo>
                    <a:lnTo>
                      <a:pt x="5636" y="1422"/>
                    </a:lnTo>
                    <a:lnTo>
                      <a:pt x="5635" y="1458"/>
                    </a:lnTo>
                    <a:lnTo>
                      <a:pt x="5632" y="1494"/>
                    </a:lnTo>
                    <a:lnTo>
                      <a:pt x="5629" y="1529"/>
                    </a:lnTo>
                    <a:lnTo>
                      <a:pt x="5625" y="1564"/>
                    </a:lnTo>
                    <a:lnTo>
                      <a:pt x="5620" y="1598"/>
                    </a:lnTo>
                    <a:lnTo>
                      <a:pt x="5615" y="1632"/>
                    </a:lnTo>
                    <a:lnTo>
                      <a:pt x="5608" y="1666"/>
                    </a:lnTo>
                    <a:lnTo>
                      <a:pt x="5601" y="1700"/>
                    </a:lnTo>
                    <a:lnTo>
                      <a:pt x="5592" y="1733"/>
                    </a:lnTo>
                    <a:lnTo>
                      <a:pt x="5584" y="1766"/>
                    </a:lnTo>
                    <a:lnTo>
                      <a:pt x="5574" y="1799"/>
                    </a:lnTo>
                    <a:lnTo>
                      <a:pt x="5564" y="1832"/>
                    </a:lnTo>
                    <a:lnTo>
                      <a:pt x="5552" y="1864"/>
                    </a:lnTo>
                    <a:lnTo>
                      <a:pt x="5540" y="1895"/>
                    </a:lnTo>
                    <a:lnTo>
                      <a:pt x="5527" y="1927"/>
                    </a:lnTo>
                    <a:lnTo>
                      <a:pt x="5514" y="1958"/>
                    </a:lnTo>
                    <a:lnTo>
                      <a:pt x="5500" y="1987"/>
                    </a:lnTo>
                    <a:lnTo>
                      <a:pt x="5485" y="2018"/>
                    </a:lnTo>
                    <a:lnTo>
                      <a:pt x="5469" y="2048"/>
                    </a:lnTo>
                    <a:lnTo>
                      <a:pt x="5453" y="2077"/>
                    </a:lnTo>
                    <a:lnTo>
                      <a:pt x="5436" y="2106"/>
                    </a:lnTo>
                    <a:lnTo>
                      <a:pt x="5418" y="2134"/>
                    </a:lnTo>
                    <a:lnTo>
                      <a:pt x="5400" y="2162"/>
                    </a:lnTo>
                    <a:lnTo>
                      <a:pt x="5381" y="2190"/>
                    </a:lnTo>
                    <a:lnTo>
                      <a:pt x="5360" y="2216"/>
                    </a:lnTo>
                    <a:lnTo>
                      <a:pt x="5340" y="2243"/>
                    </a:lnTo>
                    <a:lnTo>
                      <a:pt x="5320" y="2268"/>
                    </a:lnTo>
                    <a:lnTo>
                      <a:pt x="5299" y="2294"/>
                    </a:lnTo>
                    <a:lnTo>
                      <a:pt x="5276" y="2318"/>
                    </a:lnTo>
                    <a:lnTo>
                      <a:pt x="5254" y="2343"/>
                    </a:lnTo>
                    <a:lnTo>
                      <a:pt x="5231" y="2367"/>
                    </a:lnTo>
                    <a:lnTo>
                      <a:pt x="5190" y="2406"/>
                    </a:lnTo>
                    <a:lnTo>
                      <a:pt x="5148" y="2443"/>
                    </a:lnTo>
                    <a:lnTo>
                      <a:pt x="5104" y="2479"/>
                    </a:lnTo>
                    <a:lnTo>
                      <a:pt x="5059" y="2512"/>
                    </a:lnTo>
                    <a:lnTo>
                      <a:pt x="5013" y="2544"/>
                    </a:lnTo>
                    <a:lnTo>
                      <a:pt x="4966" y="2575"/>
                    </a:lnTo>
                    <a:lnTo>
                      <a:pt x="4917" y="2603"/>
                    </a:lnTo>
                    <a:lnTo>
                      <a:pt x="4867" y="2629"/>
                    </a:lnTo>
                    <a:lnTo>
                      <a:pt x="5114" y="2629"/>
                    </a:lnTo>
                    <a:lnTo>
                      <a:pt x="5697" y="2231"/>
                    </a:lnTo>
                    <a:lnTo>
                      <a:pt x="5629" y="2131"/>
                    </a:lnTo>
                    <a:lnTo>
                      <a:pt x="5853" y="1978"/>
                    </a:lnTo>
                    <a:lnTo>
                      <a:pt x="6361" y="2721"/>
                    </a:lnTo>
                    <a:lnTo>
                      <a:pt x="6135" y="2875"/>
                    </a:lnTo>
                    <a:lnTo>
                      <a:pt x="6057" y="2760"/>
                    </a:lnTo>
                    <a:lnTo>
                      <a:pt x="5505" y="3136"/>
                    </a:lnTo>
                    <a:lnTo>
                      <a:pt x="5505" y="5232"/>
                    </a:lnTo>
                    <a:lnTo>
                      <a:pt x="5505" y="5249"/>
                    </a:lnTo>
                    <a:lnTo>
                      <a:pt x="5504" y="5265"/>
                    </a:lnTo>
                    <a:lnTo>
                      <a:pt x="5502" y="5281"/>
                    </a:lnTo>
                    <a:lnTo>
                      <a:pt x="5499" y="5296"/>
                    </a:lnTo>
                    <a:lnTo>
                      <a:pt x="5496" y="5312"/>
                    </a:lnTo>
                    <a:lnTo>
                      <a:pt x="5491" y="5327"/>
                    </a:lnTo>
                    <a:lnTo>
                      <a:pt x="5486" y="5342"/>
                    </a:lnTo>
                    <a:lnTo>
                      <a:pt x="5481" y="5357"/>
                    </a:lnTo>
                    <a:lnTo>
                      <a:pt x="5473" y="5371"/>
                    </a:lnTo>
                    <a:lnTo>
                      <a:pt x="5467" y="5385"/>
                    </a:lnTo>
                    <a:lnTo>
                      <a:pt x="5458" y="5399"/>
                    </a:lnTo>
                    <a:lnTo>
                      <a:pt x="5451" y="5411"/>
                    </a:lnTo>
                    <a:lnTo>
                      <a:pt x="5441" y="5424"/>
                    </a:lnTo>
                    <a:lnTo>
                      <a:pt x="5432" y="5437"/>
                    </a:lnTo>
                    <a:lnTo>
                      <a:pt x="5421" y="5449"/>
                    </a:lnTo>
                    <a:lnTo>
                      <a:pt x="5410" y="5459"/>
                    </a:lnTo>
                    <a:lnTo>
                      <a:pt x="5400" y="5470"/>
                    </a:lnTo>
                    <a:lnTo>
                      <a:pt x="5388" y="5481"/>
                    </a:lnTo>
                    <a:lnTo>
                      <a:pt x="5375" y="5490"/>
                    </a:lnTo>
                    <a:lnTo>
                      <a:pt x="5364" y="5499"/>
                    </a:lnTo>
                    <a:lnTo>
                      <a:pt x="5350" y="5507"/>
                    </a:lnTo>
                    <a:lnTo>
                      <a:pt x="5337" y="5515"/>
                    </a:lnTo>
                    <a:lnTo>
                      <a:pt x="5322" y="5522"/>
                    </a:lnTo>
                    <a:lnTo>
                      <a:pt x="5308" y="5529"/>
                    </a:lnTo>
                    <a:lnTo>
                      <a:pt x="5293" y="5535"/>
                    </a:lnTo>
                    <a:lnTo>
                      <a:pt x="5278" y="5540"/>
                    </a:lnTo>
                    <a:lnTo>
                      <a:pt x="5264" y="5544"/>
                    </a:lnTo>
                    <a:lnTo>
                      <a:pt x="5248" y="5548"/>
                    </a:lnTo>
                    <a:lnTo>
                      <a:pt x="5232" y="5551"/>
                    </a:lnTo>
                    <a:lnTo>
                      <a:pt x="5216" y="5553"/>
                    </a:lnTo>
                    <a:lnTo>
                      <a:pt x="5200" y="5554"/>
                    </a:lnTo>
                    <a:lnTo>
                      <a:pt x="5183" y="5554"/>
                    </a:lnTo>
                    <a:lnTo>
                      <a:pt x="1592" y="5554"/>
                    </a:lnTo>
                    <a:lnTo>
                      <a:pt x="1575" y="5554"/>
                    </a:lnTo>
                    <a:lnTo>
                      <a:pt x="1559" y="5553"/>
                    </a:lnTo>
                    <a:lnTo>
                      <a:pt x="1543" y="5551"/>
                    </a:lnTo>
                    <a:lnTo>
                      <a:pt x="1527" y="5548"/>
                    </a:lnTo>
                    <a:lnTo>
                      <a:pt x="1511" y="5544"/>
                    </a:lnTo>
                    <a:lnTo>
                      <a:pt x="1496" y="5540"/>
                    </a:lnTo>
                    <a:lnTo>
                      <a:pt x="1481" y="5535"/>
                    </a:lnTo>
                    <a:lnTo>
                      <a:pt x="1466" y="5529"/>
                    </a:lnTo>
                    <a:lnTo>
                      <a:pt x="1451" y="5522"/>
                    </a:lnTo>
                    <a:lnTo>
                      <a:pt x="1438" y="5515"/>
                    </a:lnTo>
                    <a:lnTo>
                      <a:pt x="1425" y="5507"/>
                    </a:lnTo>
                    <a:lnTo>
                      <a:pt x="1411" y="5499"/>
                    </a:lnTo>
                    <a:lnTo>
                      <a:pt x="1398" y="5490"/>
                    </a:lnTo>
                    <a:lnTo>
                      <a:pt x="1387" y="5481"/>
                    </a:lnTo>
                    <a:lnTo>
                      <a:pt x="1375" y="5470"/>
                    </a:lnTo>
                    <a:lnTo>
                      <a:pt x="1363" y="5459"/>
                    </a:lnTo>
                    <a:lnTo>
                      <a:pt x="1352" y="5449"/>
                    </a:lnTo>
                    <a:lnTo>
                      <a:pt x="1343" y="5437"/>
                    </a:lnTo>
                    <a:lnTo>
                      <a:pt x="1333" y="5424"/>
                    </a:lnTo>
                    <a:lnTo>
                      <a:pt x="1324" y="5411"/>
                    </a:lnTo>
                    <a:lnTo>
                      <a:pt x="1315" y="5399"/>
                    </a:lnTo>
                    <a:lnTo>
                      <a:pt x="1308" y="5385"/>
                    </a:lnTo>
                    <a:lnTo>
                      <a:pt x="1300" y="5371"/>
                    </a:lnTo>
                    <a:lnTo>
                      <a:pt x="1294" y="5357"/>
                    </a:lnTo>
                    <a:lnTo>
                      <a:pt x="1289" y="5342"/>
                    </a:lnTo>
                    <a:lnTo>
                      <a:pt x="1283" y="5327"/>
                    </a:lnTo>
                    <a:lnTo>
                      <a:pt x="1279" y="5312"/>
                    </a:lnTo>
                    <a:lnTo>
                      <a:pt x="1276" y="5296"/>
                    </a:lnTo>
                    <a:lnTo>
                      <a:pt x="1273" y="5281"/>
                    </a:lnTo>
                    <a:lnTo>
                      <a:pt x="1271" y="5265"/>
                    </a:lnTo>
                    <a:lnTo>
                      <a:pt x="1269" y="5249"/>
                    </a:lnTo>
                    <a:lnTo>
                      <a:pt x="1268" y="5232"/>
                    </a:lnTo>
                    <a:lnTo>
                      <a:pt x="1268" y="4543"/>
                    </a:lnTo>
                    <a:lnTo>
                      <a:pt x="452" y="4543"/>
                    </a:lnTo>
                    <a:lnTo>
                      <a:pt x="452" y="4694"/>
                    </a:lnTo>
                    <a:lnTo>
                      <a:pt x="0" y="4694"/>
                    </a:lnTo>
                    <a:lnTo>
                      <a:pt x="0" y="3209"/>
                    </a:lnTo>
                    <a:lnTo>
                      <a:pt x="452" y="3209"/>
                    </a:lnTo>
                    <a:lnTo>
                      <a:pt x="452" y="3371"/>
                    </a:lnTo>
                    <a:lnTo>
                      <a:pt x="1268" y="3371"/>
                    </a:lnTo>
                    <a:lnTo>
                      <a:pt x="1268" y="2952"/>
                    </a:lnTo>
                    <a:lnTo>
                      <a:pt x="1269" y="2933"/>
                    </a:lnTo>
                    <a:lnTo>
                      <a:pt x="1272" y="2913"/>
                    </a:lnTo>
                    <a:lnTo>
                      <a:pt x="1274" y="2894"/>
                    </a:lnTo>
                    <a:lnTo>
                      <a:pt x="1278" y="2876"/>
                    </a:lnTo>
                    <a:lnTo>
                      <a:pt x="1283" y="2858"/>
                    </a:lnTo>
                    <a:lnTo>
                      <a:pt x="1289" y="2840"/>
                    </a:lnTo>
                    <a:lnTo>
                      <a:pt x="1296" y="2823"/>
                    </a:lnTo>
                    <a:lnTo>
                      <a:pt x="1304" y="2806"/>
                    </a:lnTo>
                    <a:lnTo>
                      <a:pt x="1312" y="2790"/>
                    </a:lnTo>
                    <a:lnTo>
                      <a:pt x="1322" y="2775"/>
                    </a:lnTo>
                    <a:lnTo>
                      <a:pt x="1332" y="2760"/>
                    </a:lnTo>
                    <a:lnTo>
                      <a:pt x="1344" y="2745"/>
                    </a:lnTo>
                    <a:lnTo>
                      <a:pt x="1356" y="2731"/>
                    </a:lnTo>
                    <a:lnTo>
                      <a:pt x="1368" y="2719"/>
                    </a:lnTo>
                    <a:lnTo>
                      <a:pt x="1382" y="2707"/>
                    </a:lnTo>
                    <a:lnTo>
                      <a:pt x="1396" y="2695"/>
                    </a:lnTo>
                    <a:lnTo>
                      <a:pt x="1350" y="2675"/>
                    </a:lnTo>
                    <a:lnTo>
                      <a:pt x="1306" y="2652"/>
                    </a:lnTo>
                    <a:lnTo>
                      <a:pt x="1262" y="2627"/>
                    </a:lnTo>
                    <a:lnTo>
                      <a:pt x="1219" y="2600"/>
                    </a:lnTo>
                    <a:lnTo>
                      <a:pt x="1179" y="2572"/>
                    </a:lnTo>
                    <a:lnTo>
                      <a:pt x="1140" y="2541"/>
                    </a:lnTo>
                    <a:lnTo>
                      <a:pt x="1102" y="2508"/>
                    </a:lnTo>
                    <a:lnTo>
                      <a:pt x="1066" y="2474"/>
                    </a:lnTo>
                    <a:lnTo>
                      <a:pt x="1032" y="2439"/>
                    </a:lnTo>
                    <a:lnTo>
                      <a:pt x="1000" y="2401"/>
                    </a:lnTo>
                    <a:lnTo>
                      <a:pt x="970" y="2363"/>
                    </a:lnTo>
                    <a:lnTo>
                      <a:pt x="942" y="2323"/>
                    </a:lnTo>
                    <a:lnTo>
                      <a:pt x="915" y="2281"/>
                    </a:lnTo>
                    <a:lnTo>
                      <a:pt x="891" y="2239"/>
                    </a:lnTo>
                    <a:lnTo>
                      <a:pt x="868" y="2195"/>
                    </a:lnTo>
                    <a:lnTo>
                      <a:pt x="847" y="2149"/>
                    </a:lnTo>
                    <a:lnTo>
                      <a:pt x="829" y="2103"/>
                    </a:lnTo>
                    <a:lnTo>
                      <a:pt x="813" y="2056"/>
                    </a:lnTo>
                    <a:lnTo>
                      <a:pt x="799" y="2008"/>
                    </a:lnTo>
                    <a:lnTo>
                      <a:pt x="788" y="1958"/>
                    </a:lnTo>
                    <a:lnTo>
                      <a:pt x="783" y="1933"/>
                    </a:lnTo>
                    <a:lnTo>
                      <a:pt x="779" y="1908"/>
                    </a:lnTo>
                    <a:lnTo>
                      <a:pt x="776" y="1882"/>
                    </a:lnTo>
                    <a:lnTo>
                      <a:pt x="772" y="1857"/>
                    </a:lnTo>
                    <a:lnTo>
                      <a:pt x="770" y="1831"/>
                    </a:lnTo>
                    <a:lnTo>
                      <a:pt x="768" y="1804"/>
                    </a:lnTo>
                    <a:lnTo>
                      <a:pt x="767" y="1779"/>
                    </a:lnTo>
                    <a:lnTo>
                      <a:pt x="767" y="1752"/>
                    </a:lnTo>
                    <a:lnTo>
                      <a:pt x="767" y="1726"/>
                    </a:lnTo>
                    <a:lnTo>
                      <a:pt x="768" y="1699"/>
                    </a:lnTo>
                    <a:lnTo>
                      <a:pt x="770" y="1673"/>
                    </a:lnTo>
                    <a:lnTo>
                      <a:pt x="772" y="1648"/>
                    </a:lnTo>
                    <a:lnTo>
                      <a:pt x="776" y="1622"/>
                    </a:lnTo>
                    <a:lnTo>
                      <a:pt x="779" y="1597"/>
                    </a:lnTo>
                    <a:lnTo>
                      <a:pt x="783" y="1571"/>
                    </a:lnTo>
                    <a:lnTo>
                      <a:pt x="788" y="1546"/>
                    </a:lnTo>
                    <a:lnTo>
                      <a:pt x="799" y="1497"/>
                    </a:lnTo>
                    <a:lnTo>
                      <a:pt x="813" y="1449"/>
                    </a:lnTo>
                    <a:lnTo>
                      <a:pt x="829" y="1401"/>
                    </a:lnTo>
                    <a:lnTo>
                      <a:pt x="847" y="1354"/>
                    </a:lnTo>
                    <a:lnTo>
                      <a:pt x="868" y="1309"/>
                    </a:lnTo>
                    <a:lnTo>
                      <a:pt x="891" y="1266"/>
                    </a:lnTo>
                    <a:lnTo>
                      <a:pt x="915" y="1222"/>
                    </a:lnTo>
                    <a:lnTo>
                      <a:pt x="942" y="1181"/>
                    </a:lnTo>
                    <a:lnTo>
                      <a:pt x="970" y="1141"/>
                    </a:lnTo>
                    <a:lnTo>
                      <a:pt x="1000" y="1103"/>
                    </a:lnTo>
                    <a:lnTo>
                      <a:pt x="1032" y="1066"/>
                    </a:lnTo>
                    <a:lnTo>
                      <a:pt x="1066" y="1030"/>
                    </a:lnTo>
                    <a:lnTo>
                      <a:pt x="1101" y="997"/>
                    </a:lnTo>
                    <a:lnTo>
                      <a:pt x="1139" y="964"/>
                    </a:lnTo>
                    <a:lnTo>
                      <a:pt x="1177" y="934"/>
                    </a:lnTo>
                    <a:lnTo>
                      <a:pt x="1217" y="905"/>
                    </a:lnTo>
                    <a:lnTo>
                      <a:pt x="1259" y="878"/>
                    </a:lnTo>
                    <a:lnTo>
                      <a:pt x="1301" y="854"/>
                    </a:lnTo>
                    <a:lnTo>
                      <a:pt x="1346" y="832"/>
                    </a:lnTo>
                    <a:lnTo>
                      <a:pt x="1391" y="811"/>
                    </a:lnTo>
                    <a:lnTo>
                      <a:pt x="1438" y="793"/>
                    </a:lnTo>
                    <a:lnTo>
                      <a:pt x="1484" y="777"/>
                    </a:lnTo>
                    <a:lnTo>
                      <a:pt x="1533" y="763"/>
                    </a:lnTo>
                    <a:lnTo>
                      <a:pt x="1582" y="752"/>
                    </a:lnTo>
                    <a:lnTo>
                      <a:pt x="1608" y="746"/>
                    </a:lnTo>
                    <a:lnTo>
                      <a:pt x="1632" y="742"/>
                    </a:lnTo>
                    <a:lnTo>
                      <a:pt x="1658" y="739"/>
                    </a:lnTo>
                    <a:lnTo>
                      <a:pt x="1683" y="736"/>
                    </a:lnTo>
                    <a:lnTo>
                      <a:pt x="1710" y="734"/>
                    </a:lnTo>
                    <a:lnTo>
                      <a:pt x="1736" y="733"/>
                    </a:lnTo>
                    <a:lnTo>
                      <a:pt x="1762" y="732"/>
                    </a:lnTo>
                    <a:lnTo>
                      <a:pt x="1788" y="730"/>
                    </a:lnTo>
                    <a:lnTo>
                      <a:pt x="1814" y="732"/>
                    </a:lnTo>
                    <a:lnTo>
                      <a:pt x="1841" y="733"/>
                    </a:lnTo>
                    <a:lnTo>
                      <a:pt x="1867" y="734"/>
                    </a:lnTo>
                    <a:lnTo>
                      <a:pt x="1893" y="736"/>
                    </a:lnTo>
                    <a:lnTo>
                      <a:pt x="1919" y="739"/>
                    </a:lnTo>
                    <a:lnTo>
                      <a:pt x="1944" y="742"/>
                    </a:lnTo>
                    <a:lnTo>
                      <a:pt x="1969" y="746"/>
                    </a:lnTo>
                    <a:lnTo>
                      <a:pt x="1994" y="752"/>
                    </a:lnTo>
                    <a:lnTo>
                      <a:pt x="2043" y="763"/>
                    </a:lnTo>
                    <a:lnTo>
                      <a:pt x="2092" y="777"/>
                    </a:lnTo>
                    <a:lnTo>
                      <a:pt x="2139" y="793"/>
                    </a:lnTo>
                    <a:lnTo>
                      <a:pt x="2186" y="811"/>
                    </a:lnTo>
                    <a:lnTo>
                      <a:pt x="2230" y="832"/>
                    </a:lnTo>
                    <a:lnTo>
                      <a:pt x="2275" y="854"/>
                    </a:lnTo>
                    <a:lnTo>
                      <a:pt x="2318" y="878"/>
                    </a:lnTo>
                    <a:lnTo>
                      <a:pt x="2359" y="905"/>
                    </a:lnTo>
                    <a:lnTo>
                      <a:pt x="2399" y="934"/>
                    </a:lnTo>
                    <a:lnTo>
                      <a:pt x="2438" y="964"/>
                    </a:lnTo>
                    <a:lnTo>
                      <a:pt x="2475" y="997"/>
                    </a:lnTo>
                    <a:lnTo>
                      <a:pt x="2510" y="1030"/>
                    </a:lnTo>
                    <a:lnTo>
                      <a:pt x="2544" y="1066"/>
                    </a:lnTo>
                    <a:lnTo>
                      <a:pt x="2576" y="1103"/>
                    </a:lnTo>
                    <a:lnTo>
                      <a:pt x="2606" y="1141"/>
                    </a:lnTo>
                    <a:lnTo>
                      <a:pt x="2635" y="1181"/>
                    </a:lnTo>
                    <a:lnTo>
                      <a:pt x="2661" y="1222"/>
                    </a:lnTo>
                    <a:lnTo>
                      <a:pt x="2686" y="1266"/>
                    </a:lnTo>
                    <a:lnTo>
                      <a:pt x="2708" y="1309"/>
                    </a:lnTo>
                    <a:lnTo>
                      <a:pt x="2729" y="1354"/>
                    </a:lnTo>
                    <a:lnTo>
                      <a:pt x="2748" y="1401"/>
                    </a:lnTo>
                    <a:lnTo>
                      <a:pt x="2764" y="1449"/>
                    </a:lnTo>
                    <a:lnTo>
                      <a:pt x="2778" y="1497"/>
                    </a:lnTo>
                    <a:lnTo>
                      <a:pt x="2788" y="1546"/>
                    </a:lnTo>
                    <a:lnTo>
                      <a:pt x="2793" y="1571"/>
                    </a:lnTo>
                    <a:lnTo>
                      <a:pt x="2798" y="1597"/>
                    </a:lnTo>
                    <a:lnTo>
                      <a:pt x="2801" y="1622"/>
                    </a:lnTo>
                    <a:lnTo>
                      <a:pt x="2804" y="1648"/>
                    </a:lnTo>
                    <a:lnTo>
                      <a:pt x="2806" y="1673"/>
                    </a:lnTo>
                    <a:lnTo>
                      <a:pt x="2808" y="1699"/>
                    </a:lnTo>
                    <a:lnTo>
                      <a:pt x="2809" y="1726"/>
                    </a:lnTo>
                    <a:lnTo>
                      <a:pt x="2809" y="1752"/>
                    </a:lnTo>
                    <a:lnTo>
                      <a:pt x="2809" y="1779"/>
                    </a:lnTo>
                    <a:lnTo>
                      <a:pt x="2808" y="1804"/>
                    </a:lnTo>
                    <a:lnTo>
                      <a:pt x="2806" y="1831"/>
                    </a:lnTo>
                    <a:lnTo>
                      <a:pt x="2804" y="1857"/>
                    </a:lnTo>
                    <a:lnTo>
                      <a:pt x="2801" y="1882"/>
                    </a:lnTo>
                    <a:lnTo>
                      <a:pt x="2798" y="1908"/>
                    </a:lnTo>
                    <a:lnTo>
                      <a:pt x="2793" y="1933"/>
                    </a:lnTo>
                    <a:lnTo>
                      <a:pt x="2788" y="1958"/>
                    </a:lnTo>
                    <a:lnTo>
                      <a:pt x="2778" y="2008"/>
                    </a:lnTo>
                    <a:lnTo>
                      <a:pt x="2764" y="2056"/>
                    </a:lnTo>
                    <a:lnTo>
                      <a:pt x="2748" y="2103"/>
                    </a:lnTo>
                    <a:lnTo>
                      <a:pt x="2729" y="2149"/>
                    </a:lnTo>
                    <a:lnTo>
                      <a:pt x="2708" y="2195"/>
                    </a:lnTo>
                    <a:lnTo>
                      <a:pt x="2686" y="2239"/>
                    </a:lnTo>
                    <a:lnTo>
                      <a:pt x="2661" y="2281"/>
                    </a:lnTo>
                    <a:lnTo>
                      <a:pt x="2635" y="2323"/>
                    </a:lnTo>
                    <a:lnTo>
                      <a:pt x="2606" y="2363"/>
                    </a:lnTo>
                    <a:lnTo>
                      <a:pt x="2576" y="2401"/>
                    </a:lnTo>
                    <a:lnTo>
                      <a:pt x="2544" y="2439"/>
                    </a:lnTo>
                    <a:lnTo>
                      <a:pt x="2510" y="2474"/>
                    </a:lnTo>
                    <a:lnTo>
                      <a:pt x="2488" y="2496"/>
                    </a:lnTo>
                    <a:lnTo>
                      <a:pt x="2465" y="2517"/>
                    </a:lnTo>
                    <a:lnTo>
                      <a:pt x="2440" y="2538"/>
                    </a:lnTo>
                    <a:lnTo>
                      <a:pt x="2416" y="2558"/>
                    </a:lnTo>
                    <a:lnTo>
                      <a:pt x="2390" y="2577"/>
                    </a:lnTo>
                    <a:lnTo>
                      <a:pt x="2365" y="2595"/>
                    </a:lnTo>
                    <a:lnTo>
                      <a:pt x="2338" y="2612"/>
                    </a:lnTo>
                    <a:lnTo>
                      <a:pt x="2311" y="2629"/>
                    </a:lnTo>
                    <a:close/>
                    <a:moveTo>
                      <a:pt x="4969" y="2053"/>
                    </a:moveTo>
                    <a:lnTo>
                      <a:pt x="4437" y="1746"/>
                    </a:lnTo>
                    <a:lnTo>
                      <a:pt x="4437" y="2349"/>
                    </a:lnTo>
                    <a:lnTo>
                      <a:pt x="4473" y="2341"/>
                    </a:lnTo>
                    <a:lnTo>
                      <a:pt x="4509" y="2332"/>
                    </a:lnTo>
                    <a:lnTo>
                      <a:pt x="4544" y="2322"/>
                    </a:lnTo>
                    <a:lnTo>
                      <a:pt x="4579" y="2310"/>
                    </a:lnTo>
                    <a:lnTo>
                      <a:pt x="4613" y="2297"/>
                    </a:lnTo>
                    <a:lnTo>
                      <a:pt x="4647" y="2283"/>
                    </a:lnTo>
                    <a:lnTo>
                      <a:pt x="4680" y="2267"/>
                    </a:lnTo>
                    <a:lnTo>
                      <a:pt x="4712" y="2251"/>
                    </a:lnTo>
                    <a:lnTo>
                      <a:pt x="4744" y="2233"/>
                    </a:lnTo>
                    <a:lnTo>
                      <a:pt x="4775" y="2214"/>
                    </a:lnTo>
                    <a:lnTo>
                      <a:pt x="4805" y="2195"/>
                    </a:lnTo>
                    <a:lnTo>
                      <a:pt x="4835" y="2174"/>
                    </a:lnTo>
                    <a:lnTo>
                      <a:pt x="4862" y="2151"/>
                    </a:lnTo>
                    <a:lnTo>
                      <a:pt x="4890" y="2129"/>
                    </a:lnTo>
                    <a:lnTo>
                      <a:pt x="4917" y="2105"/>
                    </a:lnTo>
                    <a:lnTo>
                      <a:pt x="4943" y="2080"/>
                    </a:lnTo>
                    <a:lnTo>
                      <a:pt x="4969" y="2053"/>
                    </a:lnTo>
                    <a:close/>
                    <a:moveTo>
                      <a:pt x="3870" y="1419"/>
                    </a:moveTo>
                    <a:lnTo>
                      <a:pt x="3314" y="1098"/>
                    </a:lnTo>
                    <a:lnTo>
                      <a:pt x="3304" y="1132"/>
                    </a:lnTo>
                    <a:lnTo>
                      <a:pt x="3296" y="1167"/>
                    </a:lnTo>
                    <a:lnTo>
                      <a:pt x="3288" y="1203"/>
                    </a:lnTo>
                    <a:lnTo>
                      <a:pt x="3282" y="1239"/>
                    </a:lnTo>
                    <a:lnTo>
                      <a:pt x="3277" y="1275"/>
                    </a:lnTo>
                    <a:lnTo>
                      <a:pt x="3273" y="1312"/>
                    </a:lnTo>
                    <a:lnTo>
                      <a:pt x="3271" y="1349"/>
                    </a:lnTo>
                    <a:lnTo>
                      <a:pt x="3270" y="1387"/>
                    </a:lnTo>
                    <a:lnTo>
                      <a:pt x="3271" y="1432"/>
                    </a:lnTo>
                    <a:lnTo>
                      <a:pt x="3275" y="1477"/>
                    </a:lnTo>
                    <a:lnTo>
                      <a:pt x="3280" y="1520"/>
                    </a:lnTo>
                    <a:lnTo>
                      <a:pt x="3286" y="1564"/>
                    </a:lnTo>
                    <a:lnTo>
                      <a:pt x="3295" y="1606"/>
                    </a:lnTo>
                    <a:lnTo>
                      <a:pt x="3305" y="1648"/>
                    </a:lnTo>
                    <a:lnTo>
                      <a:pt x="3318" y="1689"/>
                    </a:lnTo>
                    <a:lnTo>
                      <a:pt x="3332" y="1730"/>
                    </a:lnTo>
                    <a:lnTo>
                      <a:pt x="3870" y="1419"/>
                    </a:lnTo>
                    <a:close/>
                    <a:moveTo>
                      <a:pt x="3493" y="766"/>
                    </a:moveTo>
                    <a:lnTo>
                      <a:pt x="4060" y="1092"/>
                    </a:lnTo>
                    <a:lnTo>
                      <a:pt x="4060" y="426"/>
                    </a:lnTo>
                    <a:lnTo>
                      <a:pt x="4024" y="433"/>
                    </a:lnTo>
                    <a:lnTo>
                      <a:pt x="3988" y="443"/>
                    </a:lnTo>
                    <a:lnTo>
                      <a:pt x="3952" y="454"/>
                    </a:lnTo>
                    <a:lnTo>
                      <a:pt x="3918" y="465"/>
                    </a:lnTo>
                    <a:lnTo>
                      <a:pt x="3884" y="478"/>
                    </a:lnTo>
                    <a:lnTo>
                      <a:pt x="3850" y="492"/>
                    </a:lnTo>
                    <a:lnTo>
                      <a:pt x="3818" y="507"/>
                    </a:lnTo>
                    <a:lnTo>
                      <a:pt x="3786" y="524"/>
                    </a:lnTo>
                    <a:lnTo>
                      <a:pt x="3754" y="542"/>
                    </a:lnTo>
                    <a:lnTo>
                      <a:pt x="3725" y="560"/>
                    </a:lnTo>
                    <a:lnTo>
                      <a:pt x="3695" y="580"/>
                    </a:lnTo>
                    <a:lnTo>
                      <a:pt x="3665" y="601"/>
                    </a:lnTo>
                    <a:lnTo>
                      <a:pt x="3637" y="623"/>
                    </a:lnTo>
                    <a:lnTo>
                      <a:pt x="3610" y="645"/>
                    </a:lnTo>
                    <a:lnTo>
                      <a:pt x="3583" y="670"/>
                    </a:lnTo>
                    <a:lnTo>
                      <a:pt x="3558" y="694"/>
                    </a:lnTo>
                    <a:lnTo>
                      <a:pt x="3525" y="729"/>
                    </a:lnTo>
                    <a:lnTo>
                      <a:pt x="3493" y="766"/>
                    </a:lnTo>
                    <a:close/>
                    <a:moveTo>
                      <a:pt x="4625" y="1419"/>
                    </a:moveTo>
                    <a:lnTo>
                      <a:pt x="5168" y="1732"/>
                    </a:lnTo>
                    <a:lnTo>
                      <a:pt x="5182" y="1692"/>
                    </a:lnTo>
                    <a:lnTo>
                      <a:pt x="5194" y="1650"/>
                    </a:lnTo>
                    <a:lnTo>
                      <a:pt x="5205" y="1607"/>
                    </a:lnTo>
                    <a:lnTo>
                      <a:pt x="5214" y="1565"/>
                    </a:lnTo>
                    <a:lnTo>
                      <a:pt x="5221" y="1521"/>
                    </a:lnTo>
                    <a:lnTo>
                      <a:pt x="5225" y="1477"/>
                    </a:lnTo>
                    <a:lnTo>
                      <a:pt x="5228" y="1432"/>
                    </a:lnTo>
                    <a:lnTo>
                      <a:pt x="5230" y="1387"/>
                    </a:lnTo>
                    <a:lnTo>
                      <a:pt x="5230" y="1349"/>
                    </a:lnTo>
                    <a:lnTo>
                      <a:pt x="5227" y="1312"/>
                    </a:lnTo>
                    <a:lnTo>
                      <a:pt x="5223" y="1274"/>
                    </a:lnTo>
                    <a:lnTo>
                      <a:pt x="5219" y="1238"/>
                    </a:lnTo>
                    <a:lnTo>
                      <a:pt x="5212" y="1201"/>
                    </a:lnTo>
                    <a:lnTo>
                      <a:pt x="5205" y="1166"/>
                    </a:lnTo>
                    <a:lnTo>
                      <a:pt x="5195" y="1131"/>
                    </a:lnTo>
                    <a:lnTo>
                      <a:pt x="5186" y="1096"/>
                    </a:lnTo>
                    <a:lnTo>
                      <a:pt x="4625" y="1419"/>
                    </a:lnTo>
                    <a:close/>
                    <a:moveTo>
                      <a:pt x="4060" y="1746"/>
                    </a:moveTo>
                    <a:lnTo>
                      <a:pt x="3530" y="2051"/>
                    </a:lnTo>
                    <a:lnTo>
                      <a:pt x="3558" y="2080"/>
                    </a:lnTo>
                    <a:lnTo>
                      <a:pt x="3583" y="2105"/>
                    </a:lnTo>
                    <a:lnTo>
                      <a:pt x="3610" y="2128"/>
                    </a:lnTo>
                    <a:lnTo>
                      <a:pt x="3637" y="2151"/>
                    </a:lnTo>
                    <a:lnTo>
                      <a:pt x="3665" y="2173"/>
                    </a:lnTo>
                    <a:lnTo>
                      <a:pt x="3695" y="2194"/>
                    </a:lnTo>
                    <a:lnTo>
                      <a:pt x="3725" y="2214"/>
                    </a:lnTo>
                    <a:lnTo>
                      <a:pt x="3754" y="2232"/>
                    </a:lnTo>
                    <a:lnTo>
                      <a:pt x="3786" y="2250"/>
                    </a:lnTo>
                    <a:lnTo>
                      <a:pt x="3818" y="2266"/>
                    </a:lnTo>
                    <a:lnTo>
                      <a:pt x="3850" y="2282"/>
                    </a:lnTo>
                    <a:lnTo>
                      <a:pt x="3884" y="2296"/>
                    </a:lnTo>
                    <a:lnTo>
                      <a:pt x="3918" y="2309"/>
                    </a:lnTo>
                    <a:lnTo>
                      <a:pt x="3952" y="2321"/>
                    </a:lnTo>
                    <a:lnTo>
                      <a:pt x="3988" y="2331"/>
                    </a:lnTo>
                    <a:lnTo>
                      <a:pt x="4024" y="2341"/>
                    </a:lnTo>
                    <a:lnTo>
                      <a:pt x="4060" y="2348"/>
                    </a:lnTo>
                    <a:lnTo>
                      <a:pt x="4060" y="1746"/>
                    </a:lnTo>
                    <a:close/>
                    <a:moveTo>
                      <a:pt x="4437" y="1092"/>
                    </a:moveTo>
                    <a:lnTo>
                      <a:pt x="5006" y="763"/>
                    </a:lnTo>
                    <a:lnTo>
                      <a:pt x="4975" y="728"/>
                    </a:lnTo>
                    <a:lnTo>
                      <a:pt x="4943" y="694"/>
                    </a:lnTo>
                    <a:lnTo>
                      <a:pt x="4917" y="669"/>
                    </a:lnTo>
                    <a:lnTo>
                      <a:pt x="4890" y="645"/>
                    </a:lnTo>
                    <a:lnTo>
                      <a:pt x="4862" y="622"/>
                    </a:lnTo>
                    <a:lnTo>
                      <a:pt x="4835" y="601"/>
                    </a:lnTo>
                    <a:lnTo>
                      <a:pt x="4805" y="579"/>
                    </a:lnTo>
                    <a:lnTo>
                      <a:pt x="4775" y="559"/>
                    </a:lnTo>
                    <a:lnTo>
                      <a:pt x="4744" y="541"/>
                    </a:lnTo>
                    <a:lnTo>
                      <a:pt x="4712" y="523"/>
                    </a:lnTo>
                    <a:lnTo>
                      <a:pt x="4680" y="506"/>
                    </a:lnTo>
                    <a:lnTo>
                      <a:pt x="4647" y="491"/>
                    </a:lnTo>
                    <a:lnTo>
                      <a:pt x="4613" y="477"/>
                    </a:lnTo>
                    <a:lnTo>
                      <a:pt x="4579" y="463"/>
                    </a:lnTo>
                    <a:lnTo>
                      <a:pt x="4544" y="453"/>
                    </a:lnTo>
                    <a:lnTo>
                      <a:pt x="4509" y="442"/>
                    </a:lnTo>
                    <a:lnTo>
                      <a:pt x="4473" y="432"/>
                    </a:lnTo>
                    <a:lnTo>
                      <a:pt x="4437" y="425"/>
                    </a:lnTo>
                    <a:lnTo>
                      <a:pt x="4437" y="1092"/>
                    </a:lnTo>
                    <a:close/>
                    <a:moveTo>
                      <a:pt x="2318" y="2243"/>
                    </a:moveTo>
                    <a:lnTo>
                      <a:pt x="1925" y="2016"/>
                    </a:lnTo>
                    <a:lnTo>
                      <a:pt x="1925" y="2461"/>
                    </a:lnTo>
                    <a:lnTo>
                      <a:pt x="1953" y="2455"/>
                    </a:lnTo>
                    <a:lnTo>
                      <a:pt x="1979" y="2448"/>
                    </a:lnTo>
                    <a:lnTo>
                      <a:pt x="2005" y="2441"/>
                    </a:lnTo>
                    <a:lnTo>
                      <a:pt x="2030" y="2432"/>
                    </a:lnTo>
                    <a:lnTo>
                      <a:pt x="2056" y="2423"/>
                    </a:lnTo>
                    <a:lnTo>
                      <a:pt x="2080" y="2412"/>
                    </a:lnTo>
                    <a:lnTo>
                      <a:pt x="2105" y="2400"/>
                    </a:lnTo>
                    <a:lnTo>
                      <a:pt x="2128" y="2389"/>
                    </a:lnTo>
                    <a:lnTo>
                      <a:pt x="2152" y="2376"/>
                    </a:lnTo>
                    <a:lnTo>
                      <a:pt x="2175" y="2362"/>
                    </a:lnTo>
                    <a:lnTo>
                      <a:pt x="2196" y="2347"/>
                    </a:lnTo>
                    <a:lnTo>
                      <a:pt x="2219" y="2331"/>
                    </a:lnTo>
                    <a:lnTo>
                      <a:pt x="2239" y="2315"/>
                    </a:lnTo>
                    <a:lnTo>
                      <a:pt x="2260" y="2298"/>
                    </a:lnTo>
                    <a:lnTo>
                      <a:pt x="2279" y="2281"/>
                    </a:lnTo>
                    <a:lnTo>
                      <a:pt x="2299" y="2262"/>
                    </a:lnTo>
                    <a:lnTo>
                      <a:pt x="2318" y="2243"/>
                    </a:lnTo>
                    <a:close/>
                    <a:moveTo>
                      <a:pt x="1509" y="1776"/>
                    </a:moveTo>
                    <a:lnTo>
                      <a:pt x="1098" y="1539"/>
                    </a:lnTo>
                    <a:lnTo>
                      <a:pt x="1092" y="1565"/>
                    </a:lnTo>
                    <a:lnTo>
                      <a:pt x="1084" y="1590"/>
                    </a:lnTo>
                    <a:lnTo>
                      <a:pt x="1079" y="1616"/>
                    </a:lnTo>
                    <a:lnTo>
                      <a:pt x="1075" y="1643"/>
                    </a:lnTo>
                    <a:lnTo>
                      <a:pt x="1072" y="1670"/>
                    </a:lnTo>
                    <a:lnTo>
                      <a:pt x="1068" y="1697"/>
                    </a:lnTo>
                    <a:lnTo>
                      <a:pt x="1067" y="1725"/>
                    </a:lnTo>
                    <a:lnTo>
                      <a:pt x="1066" y="1752"/>
                    </a:lnTo>
                    <a:lnTo>
                      <a:pt x="1067" y="1785"/>
                    </a:lnTo>
                    <a:lnTo>
                      <a:pt x="1069" y="1818"/>
                    </a:lnTo>
                    <a:lnTo>
                      <a:pt x="1074" y="1850"/>
                    </a:lnTo>
                    <a:lnTo>
                      <a:pt x="1078" y="1882"/>
                    </a:lnTo>
                    <a:lnTo>
                      <a:pt x="1084" y="1914"/>
                    </a:lnTo>
                    <a:lnTo>
                      <a:pt x="1093" y="1945"/>
                    </a:lnTo>
                    <a:lnTo>
                      <a:pt x="1101" y="1975"/>
                    </a:lnTo>
                    <a:lnTo>
                      <a:pt x="1112" y="2004"/>
                    </a:lnTo>
                    <a:lnTo>
                      <a:pt x="1509" y="1776"/>
                    </a:lnTo>
                    <a:close/>
                    <a:moveTo>
                      <a:pt x="1230" y="1295"/>
                    </a:moveTo>
                    <a:lnTo>
                      <a:pt x="1647" y="1535"/>
                    </a:lnTo>
                    <a:lnTo>
                      <a:pt x="1647" y="1044"/>
                    </a:lnTo>
                    <a:lnTo>
                      <a:pt x="1621" y="1050"/>
                    </a:lnTo>
                    <a:lnTo>
                      <a:pt x="1595" y="1056"/>
                    </a:lnTo>
                    <a:lnTo>
                      <a:pt x="1569" y="1065"/>
                    </a:lnTo>
                    <a:lnTo>
                      <a:pt x="1544" y="1073"/>
                    </a:lnTo>
                    <a:lnTo>
                      <a:pt x="1519" y="1083"/>
                    </a:lnTo>
                    <a:lnTo>
                      <a:pt x="1494" y="1092"/>
                    </a:lnTo>
                    <a:lnTo>
                      <a:pt x="1470" y="1104"/>
                    </a:lnTo>
                    <a:lnTo>
                      <a:pt x="1446" y="1116"/>
                    </a:lnTo>
                    <a:lnTo>
                      <a:pt x="1424" y="1130"/>
                    </a:lnTo>
                    <a:lnTo>
                      <a:pt x="1400" y="1143"/>
                    </a:lnTo>
                    <a:lnTo>
                      <a:pt x="1379" y="1157"/>
                    </a:lnTo>
                    <a:lnTo>
                      <a:pt x="1358" y="1173"/>
                    </a:lnTo>
                    <a:lnTo>
                      <a:pt x="1337" y="1189"/>
                    </a:lnTo>
                    <a:lnTo>
                      <a:pt x="1316" y="1206"/>
                    </a:lnTo>
                    <a:lnTo>
                      <a:pt x="1297" y="1223"/>
                    </a:lnTo>
                    <a:lnTo>
                      <a:pt x="1278" y="1241"/>
                    </a:lnTo>
                    <a:lnTo>
                      <a:pt x="1254" y="1267"/>
                    </a:lnTo>
                    <a:lnTo>
                      <a:pt x="1230" y="1295"/>
                    </a:lnTo>
                    <a:close/>
                    <a:moveTo>
                      <a:pt x="2064" y="1776"/>
                    </a:moveTo>
                    <a:lnTo>
                      <a:pt x="2464" y="2007"/>
                    </a:lnTo>
                    <a:lnTo>
                      <a:pt x="2474" y="1977"/>
                    </a:lnTo>
                    <a:lnTo>
                      <a:pt x="2484" y="1946"/>
                    </a:lnTo>
                    <a:lnTo>
                      <a:pt x="2491" y="1915"/>
                    </a:lnTo>
                    <a:lnTo>
                      <a:pt x="2498" y="1883"/>
                    </a:lnTo>
                    <a:lnTo>
                      <a:pt x="2503" y="1851"/>
                    </a:lnTo>
                    <a:lnTo>
                      <a:pt x="2507" y="1818"/>
                    </a:lnTo>
                    <a:lnTo>
                      <a:pt x="2509" y="1785"/>
                    </a:lnTo>
                    <a:lnTo>
                      <a:pt x="2510" y="1752"/>
                    </a:lnTo>
                    <a:lnTo>
                      <a:pt x="2509" y="1725"/>
                    </a:lnTo>
                    <a:lnTo>
                      <a:pt x="2508" y="1697"/>
                    </a:lnTo>
                    <a:lnTo>
                      <a:pt x="2505" y="1669"/>
                    </a:lnTo>
                    <a:lnTo>
                      <a:pt x="2502" y="1642"/>
                    </a:lnTo>
                    <a:lnTo>
                      <a:pt x="2497" y="1615"/>
                    </a:lnTo>
                    <a:lnTo>
                      <a:pt x="2491" y="1589"/>
                    </a:lnTo>
                    <a:lnTo>
                      <a:pt x="2485" y="1563"/>
                    </a:lnTo>
                    <a:lnTo>
                      <a:pt x="2477" y="1537"/>
                    </a:lnTo>
                    <a:lnTo>
                      <a:pt x="2064" y="1776"/>
                    </a:lnTo>
                    <a:close/>
                    <a:moveTo>
                      <a:pt x="1647" y="2016"/>
                    </a:moveTo>
                    <a:lnTo>
                      <a:pt x="1258" y="2242"/>
                    </a:lnTo>
                    <a:lnTo>
                      <a:pt x="1278" y="2262"/>
                    </a:lnTo>
                    <a:lnTo>
                      <a:pt x="1297" y="2280"/>
                    </a:lnTo>
                    <a:lnTo>
                      <a:pt x="1316" y="2298"/>
                    </a:lnTo>
                    <a:lnTo>
                      <a:pt x="1337" y="2315"/>
                    </a:lnTo>
                    <a:lnTo>
                      <a:pt x="1358" y="2331"/>
                    </a:lnTo>
                    <a:lnTo>
                      <a:pt x="1379" y="2346"/>
                    </a:lnTo>
                    <a:lnTo>
                      <a:pt x="1400" y="2361"/>
                    </a:lnTo>
                    <a:lnTo>
                      <a:pt x="1424" y="2375"/>
                    </a:lnTo>
                    <a:lnTo>
                      <a:pt x="1446" y="2388"/>
                    </a:lnTo>
                    <a:lnTo>
                      <a:pt x="1470" y="2400"/>
                    </a:lnTo>
                    <a:lnTo>
                      <a:pt x="1494" y="2411"/>
                    </a:lnTo>
                    <a:lnTo>
                      <a:pt x="1519" y="2422"/>
                    </a:lnTo>
                    <a:lnTo>
                      <a:pt x="1544" y="2431"/>
                    </a:lnTo>
                    <a:lnTo>
                      <a:pt x="1569" y="2440"/>
                    </a:lnTo>
                    <a:lnTo>
                      <a:pt x="1595" y="2447"/>
                    </a:lnTo>
                    <a:lnTo>
                      <a:pt x="1621" y="2455"/>
                    </a:lnTo>
                    <a:lnTo>
                      <a:pt x="1647" y="2460"/>
                    </a:lnTo>
                    <a:lnTo>
                      <a:pt x="1647" y="2016"/>
                    </a:lnTo>
                    <a:close/>
                    <a:moveTo>
                      <a:pt x="1925" y="1535"/>
                    </a:moveTo>
                    <a:lnTo>
                      <a:pt x="2345" y="1292"/>
                    </a:lnTo>
                    <a:lnTo>
                      <a:pt x="2322" y="1267"/>
                    </a:lnTo>
                    <a:lnTo>
                      <a:pt x="2299" y="1241"/>
                    </a:lnTo>
                    <a:lnTo>
                      <a:pt x="2279" y="1223"/>
                    </a:lnTo>
                    <a:lnTo>
                      <a:pt x="2260" y="1205"/>
                    </a:lnTo>
                    <a:lnTo>
                      <a:pt x="2239" y="1189"/>
                    </a:lnTo>
                    <a:lnTo>
                      <a:pt x="2219" y="1172"/>
                    </a:lnTo>
                    <a:lnTo>
                      <a:pt x="2196" y="1157"/>
                    </a:lnTo>
                    <a:lnTo>
                      <a:pt x="2175" y="1142"/>
                    </a:lnTo>
                    <a:lnTo>
                      <a:pt x="2152" y="1129"/>
                    </a:lnTo>
                    <a:lnTo>
                      <a:pt x="2128" y="1116"/>
                    </a:lnTo>
                    <a:lnTo>
                      <a:pt x="2105" y="1103"/>
                    </a:lnTo>
                    <a:lnTo>
                      <a:pt x="2080" y="1092"/>
                    </a:lnTo>
                    <a:lnTo>
                      <a:pt x="2056" y="1082"/>
                    </a:lnTo>
                    <a:lnTo>
                      <a:pt x="2030" y="1072"/>
                    </a:lnTo>
                    <a:lnTo>
                      <a:pt x="2005" y="1064"/>
                    </a:lnTo>
                    <a:lnTo>
                      <a:pt x="1979" y="1056"/>
                    </a:lnTo>
                    <a:lnTo>
                      <a:pt x="1953" y="1049"/>
                    </a:lnTo>
                    <a:lnTo>
                      <a:pt x="1925" y="1043"/>
                    </a:lnTo>
                    <a:lnTo>
                      <a:pt x="1925" y="153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tIns="72000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组合 28"/>
            <p:cNvGrpSpPr/>
            <p:nvPr/>
          </p:nvGrpSpPr>
          <p:grpSpPr>
            <a:xfrm>
              <a:off x="13980" y="3105"/>
              <a:ext cx="2542" cy="2542"/>
              <a:chOff x="13980" y="3105"/>
              <a:chExt cx="2542" cy="2542"/>
            </a:xfrm>
          </p:grpSpPr>
          <p:sp>
            <p:nvSpPr>
              <p:cNvPr id="30" name="椭圆 29"/>
              <p:cNvSpPr/>
              <p:nvPr/>
            </p:nvSpPr>
            <p:spPr>
              <a:xfrm>
                <a:off x="13980" y="3105"/>
                <a:ext cx="2543" cy="2543"/>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3" name="网络"/>
              <p:cNvSpPr/>
              <p:nvPr/>
            </p:nvSpPr>
            <p:spPr>
              <a:xfrm>
                <a:off x="14731" y="3856"/>
                <a:ext cx="1041" cy="1041"/>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1" name="椭圆 30"/>
            <p:cNvSpPr/>
            <p:nvPr/>
          </p:nvSpPr>
          <p:spPr>
            <a:xfrm>
              <a:off x="5704" y="4185"/>
              <a:ext cx="385" cy="385"/>
            </a:xfrm>
            <a:prstGeom prst="ellipse">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椭圆 31"/>
            <p:cNvSpPr/>
            <p:nvPr/>
          </p:nvSpPr>
          <p:spPr>
            <a:xfrm>
              <a:off x="9519" y="4185"/>
              <a:ext cx="385" cy="385"/>
            </a:xfrm>
            <a:prstGeom prst="ellipse">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nvSpPr>
          <p:spPr>
            <a:xfrm>
              <a:off x="13188" y="4185"/>
              <a:ext cx="385" cy="385"/>
            </a:xfrm>
            <a:prstGeom prst="ellipse">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2" name="文本框 51"/>
          <p:cNvSpPr txBox="1"/>
          <p:nvPr/>
        </p:nvSpPr>
        <p:spPr>
          <a:xfrm>
            <a:off x="1606865" y="4659029"/>
            <a:ext cx="1804322" cy="461665"/>
          </a:xfrm>
          <a:prstGeom prst="rect">
            <a:avLst/>
          </a:prstGeom>
          <a:noFill/>
        </p:spPr>
        <p:txBody>
          <a:bodyPr wrap="square" rtlCol="0">
            <a:spAutoFit/>
          </a:bodyPr>
          <a:lstStyle/>
          <a:p>
            <a:pPr algn="ct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53" name="文本框 52"/>
          <p:cNvSpPr txBox="1"/>
          <p:nvPr/>
        </p:nvSpPr>
        <p:spPr>
          <a:xfrm>
            <a:off x="1778652" y="4101809"/>
            <a:ext cx="1554480" cy="640080"/>
          </a:xfrm>
          <a:prstGeom prst="rect">
            <a:avLst/>
          </a:prstGeom>
          <a:noFill/>
        </p:spPr>
        <p:txBody>
          <a:bodyPr wrap="none" rtlCol="0">
            <a:spAutoFit/>
          </a:bodyPr>
          <a:lstStyle>
            <a:defPPr>
              <a:defRPr lang="zh-CN"/>
            </a:defPPr>
            <a:lvl1pPr algn="ctr">
              <a:defRPr sz="3200">
                <a:solidFill>
                  <a:schemeClr val="tx1">
                    <a:lumMod val="65000"/>
                    <a:lumOff val="35000"/>
                  </a:schemeClr>
                </a:solidFill>
              </a:defRPr>
            </a:lvl1pPr>
          </a:lstStyle>
          <a:p>
            <a:pPr algn="l"/>
            <a:r>
              <a:rPr lang="zh-CN" altLang="en-US" sz="1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zh-CN" sz="1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l"/>
            <a:endPar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文本框 53"/>
          <p:cNvSpPr txBox="1"/>
          <p:nvPr/>
        </p:nvSpPr>
        <p:spPr>
          <a:xfrm>
            <a:off x="4085153" y="4659029"/>
            <a:ext cx="1804322" cy="461665"/>
          </a:xfrm>
          <a:prstGeom prst="rect">
            <a:avLst/>
          </a:prstGeom>
          <a:noFill/>
        </p:spPr>
        <p:txBody>
          <a:bodyPr wrap="square" rtlCol="0">
            <a:spAutoFit/>
          </a:bodyPr>
          <a:lstStyle/>
          <a:p>
            <a:pPr algn="ct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55" name="文本框 54"/>
          <p:cNvSpPr txBox="1"/>
          <p:nvPr/>
        </p:nvSpPr>
        <p:spPr>
          <a:xfrm>
            <a:off x="4154705" y="4101809"/>
            <a:ext cx="1554480" cy="365760"/>
          </a:xfrm>
          <a:prstGeom prst="rect">
            <a:avLst/>
          </a:prstGeom>
          <a:noFill/>
        </p:spPr>
        <p:txBody>
          <a:bodyPr wrap="none" rtlCol="0">
            <a:spAutoFit/>
          </a:bodyPr>
          <a:lstStyle>
            <a:defPPr>
              <a:defRPr lang="zh-CN"/>
            </a:defPPr>
            <a:lvl1pPr algn="ctr">
              <a:defRPr sz="3200">
                <a:solidFill>
                  <a:schemeClr val="tx1">
                    <a:lumMod val="65000"/>
                    <a:lumOff val="35000"/>
                  </a:schemeClr>
                </a:solidFill>
              </a:defRPr>
            </a:lvl1pPr>
          </a:lstStyle>
          <a:p>
            <a:pPr algn="l"/>
            <a:r>
              <a:rPr lang="zh-CN" altLang="en-US" sz="1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zh-CN" sz="1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文本框 55"/>
          <p:cNvSpPr txBox="1"/>
          <p:nvPr/>
        </p:nvSpPr>
        <p:spPr>
          <a:xfrm>
            <a:off x="6467144" y="4659029"/>
            <a:ext cx="1804322" cy="461665"/>
          </a:xfrm>
          <a:prstGeom prst="rect">
            <a:avLst/>
          </a:prstGeom>
          <a:noFill/>
        </p:spPr>
        <p:txBody>
          <a:bodyPr wrap="square" rtlCol="0">
            <a:spAutoFit/>
          </a:bodyPr>
          <a:lstStyle/>
          <a:p>
            <a:pPr algn="ct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57" name="文本框 56"/>
          <p:cNvSpPr txBox="1"/>
          <p:nvPr/>
        </p:nvSpPr>
        <p:spPr>
          <a:xfrm>
            <a:off x="6591306" y="4101809"/>
            <a:ext cx="1554480" cy="640080"/>
          </a:xfrm>
          <a:prstGeom prst="rect">
            <a:avLst/>
          </a:prstGeom>
          <a:noFill/>
        </p:spPr>
        <p:txBody>
          <a:bodyPr wrap="none" rtlCol="0">
            <a:spAutoFit/>
          </a:bodyPr>
          <a:lstStyle>
            <a:defPPr>
              <a:defRPr lang="zh-CN"/>
            </a:defPPr>
            <a:lvl1pPr algn="ctr">
              <a:defRPr sz="3200">
                <a:solidFill>
                  <a:schemeClr val="tx1">
                    <a:lumMod val="65000"/>
                    <a:lumOff val="35000"/>
                  </a:schemeClr>
                </a:solidFill>
              </a:defRPr>
            </a:lvl1pPr>
          </a:lstStyle>
          <a:p>
            <a:pPr algn="l"/>
            <a:r>
              <a:rPr lang="zh-CN" altLang="en-US" sz="1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zh-CN" sz="1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l"/>
            <a:endPar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文本框 57"/>
          <p:cNvSpPr txBox="1"/>
          <p:nvPr/>
        </p:nvSpPr>
        <p:spPr>
          <a:xfrm>
            <a:off x="8810305" y="4659029"/>
            <a:ext cx="1804322" cy="461665"/>
          </a:xfrm>
          <a:prstGeom prst="rect">
            <a:avLst/>
          </a:prstGeom>
          <a:noFill/>
        </p:spPr>
        <p:txBody>
          <a:bodyPr wrap="square" rtlCol="0">
            <a:spAutoFit/>
          </a:bodyPr>
          <a:lstStyle/>
          <a:p>
            <a:pPr algn="ct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59" name="文本框 58"/>
          <p:cNvSpPr txBox="1"/>
          <p:nvPr/>
        </p:nvSpPr>
        <p:spPr>
          <a:xfrm>
            <a:off x="8937642" y="4101809"/>
            <a:ext cx="1554480" cy="365760"/>
          </a:xfrm>
          <a:prstGeom prst="rect">
            <a:avLst/>
          </a:prstGeom>
          <a:noFill/>
        </p:spPr>
        <p:txBody>
          <a:bodyPr wrap="none" rtlCol="0">
            <a:spAutoFit/>
          </a:bodyPr>
          <a:lstStyle>
            <a:defPPr>
              <a:defRPr lang="zh-CN"/>
            </a:defPPr>
            <a:lvl1pPr algn="ctr">
              <a:defRPr sz="3200">
                <a:solidFill>
                  <a:schemeClr val="tx1">
                    <a:lumMod val="65000"/>
                    <a:lumOff val="35000"/>
                  </a:schemeClr>
                </a:solidFill>
              </a:defRPr>
            </a:lvl1pPr>
          </a:lstStyle>
          <a:p>
            <a:pPr algn="l"/>
            <a:r>
              <a:rPr lang="zh-CN" altLang="en-US" sz="1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zh-CN" sz="1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文本框 33"/>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ppt_x"/>
                                          </p:val>
                                        </p:tav>
                                        <p:tav tm="100000">
                                          <p:val>
                                            <p:strVal val="#ppt_x"/>
                                          </p:val>
                                        </p:tav>
                                      </p:tavLst>
                                    </p:anim>
                                    <p:anim calcmode="lin" valueType="num">
                                      <p:cBhvr additive="base">
                                        <p:cTn id="22" dur="500" fill="hold"/>
                                        <p:tgtEl>
                                          <p:spTgt spid="5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fill="hold"/>
                                        <p:tgtEl>
                                          <p:spTgt spid="56"/>
                                        </p:tgtEl>
                                        <p:attrNameLst>
                                          <p:attrName>ppt_x</p:attrName>
                                        </p:attrNameLst>
                                      </p:cBhvr>
                                      <p:tavLst>
                                        <p:tav tm="0">
                                          <p:val>
                                            <p:strVal val="#ppt_x"/>
                                          </p:val>
                                        </p:tav>
                                        <p:tav tm="100000">
                                          <p:val>
                                            <p:strVal val="#ppt_x"/>
                                          </p:val>
                                        </p:tav>
                                      </p:tavLst>
                                    </p:anim>
                                    <p:anim calcmode="lin" valueType="num">
                                      <p:cBhvr additive="base">
                                        <p:cTn id="30" dur="500" fill="hold"/>
                                        <p:tgtEl>
                                          <p:spTgt spid="5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additive="base">
                                        <p:cTn id="33" dur="500" fill="hold"/>
                                        <p:tgtEl>
                                          <p:spTgt spid="57"/>
                                        </p:tgtEl>
                                        <p:attrNameLst>
                                          <p:attrName>ppt_x</p:attrName>
                                        </p:attrNameLst>
                                      </p:cBhvr>
                                      <p:tavLst>
                                        <p:tav tm="0">
                                          <p:val>
                                            <p:strVal val="#ppt_x"/>
                                          </p:val>
                                        </p:tav>
                                        <p:tav tm="100000">
                                          <p:val>
                                            <p:strVal val="#ppt_x"/>
                                          </p:val>
                                        </p:tav>
                                      </p:tavLst>
                                    </p:anim>
                                    <p:anim calcmode="lin" valueType="num">
                                      <p:cBhvr additive="base">
                                        <p:cTn id="34" dur="500" fill="hold"/>
                                        <p:tgtEl>
                                          <p:spTgt spid="5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additive="base">
                                        <p:cTn id="37" dur="500" fill="hold"/>
                                        <p:tgtEl>
                                          <p:spTgt spid="58"/>
                                        </p:tgtEl>
                                        <p:attrNameLst>
                                          <p:attrName>ppt_x</p:attrName>
                                        </p:attrNameLst>
                                      </p:cBhvr>
                                      <p:tavLst>
                                        <p:tav tm="0">
                                          <p:val>
                                            <p:strVal val="#ppt_x"/>
                                          </p:val>
                                        </p:tav>
                                        <p:tav tm="100000">
                                          <p:val>
                                            <p:strVal val="#ppt_x"/>
                                          </p:val>
                                        </p:tav>
                                      </p:tavLst>
                                    </p:anim>
                                    <p:anim calcmode="lin" valueType="num">
                                      <p:cBhvr additive="base">
                                        <p:cTn id="38" dur="500" fill="hold"/>
                                        <p:tgtEl>
                                          <p:spTgt spid="5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fill="hold"/>
                                        <p:tgtEl>
                                          <p:spTgt spid="59"/>
                                        </p:tgtEl>
                                        <p:attrNameLst>
                                          <p:attrName>ppt_x</p:attrName>
                                        </p:attrNameLst>
                                      </p:cBhvr>
                                      <p:tavLst>
                                        <p:tav tm="0">
                                          <p:val>
                                            <p:strVal val="#ppt_x"/>
                                          </p:val>
                                        </p:tav>
                                        <p:tav tm="100000">
                                          <p:val>
                                            <p:strVal val="#ppt_x"/>
                                          </p:val>
                                        </p:tav>
                                      </p:tavLst>
                                    </p:anim>
                                    <p:anim calcmode="lin" valueType="num">
                                      <p:cBhvr additive="base">
                                        <p:cTn id="4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树丫"/>
          <p:cNvSpPr/>
          <p:nvPr/>
        </p:nvSpPr>
        <p:spPr bwMode="auto">
          <a:xfrm>
            <a:off x="4820920" y="3502660"/>
            <a:ext cx="2581910" cy="3261995"/>
          </a:xfrm>
          <a:custGeom>
            <a:avLst/>
            <a:gdLst>
              <a:gd name="T0" fmla="*/ 40049178 w 13310"/>
              <a:gd name="T1" fmla="*/ 94723656 h 21600"/>
              <a:gd name="T2" fmla="*/ 40049178 w 13310"/>
              <a:gd name="T3" fmla="*/ 94723656 h 21600"/>
              <a:gd name="T4" fmla="*/ 33674019 w 13310"/>
              <a:gd name="T5" fmla="*/ 89683343 h 21600"/>
              <a:gd name="T6" fmla="*/ 20417702 w 13310"/>
              <a:gd name="T7" fmla="*/ 79206019 h 21600"/>
              <a:gd name="T8" fmla="*/ 13388620 w 13310"/>
              <a:gd name="T9" fmla="*/ 73667938 h 21600"/>
              <a:gd name="T10" fmla="*/ 7262532 w 13310"/>
              <a:gd name="T11" fmla="*/ 68853138 h 21600"/>
              <a:gd name="T12" fmla="*/ 4810562 w 13310"/>
              <a:gd name="T13" fmla="*/ 66931910 h 21600"/>
              <a:gd name="T14" fmla="*/ 2903512 w 13310"/>
              <a:gd name="T15" fmla="*/ 65446275 h 21600"/>
              <a:gd name="T16" fmla="*/ 1665833 w 13310"/>
              <a:gd name="T17" fmla="*/ 64497303 h 21600"/>
              <a:gd name="T18" fmla="*/ 1323293 w 13310"/>
              <a:gd name="T19" fmla="*/ 64240657 h 21600"/>
              <a:gd name="T20" fmla="*/ 1229913 w 13310"/>
              <a:gd name="T21" fmla="*/ 64178392 h 21600"/>
              <a:gd name="T22" fmla="*/ 1198757 w 13310"/>
              <a:gd name="T23" fmla="*/ 64162869 h 21600"/>
              <a:gd name="T24" fmla="*/ 0 w 13310"/>
              <a:gd name="T25" fmla="*/ 65508540 h 21600"/>
              <a:gd name="T26" fmla="*/ 20402168 w 13310"/>
              <a:gd name="T27" fmla="*/ 86626524 h 21600"/>
              <a:gd name="T28" fmla="*/ 4063258 w 13310"/>
              <a:gd name="T29" fmla="*/ 87155426 h 21600"/>
              <a:gd name="T30" fmla="*/ 4475877 w 13310"/>
              <a:gd name="T31" fmla="*/ 89535529 h 21600"/>
              <a:gd name="T32" fmla="*/ 29914289 w 13310"/>
              <a:gd name="T33" fmla="*/ 93953630 h 21600"/>
              <a:gd name="T34" fmla="*/ 39325264 w 13310"/>
              <a:gd name="T35" fmla="*/ 102960840 h 21600"/>
              <a:gd name="T36" fmla="*/ 39706727 w 13310"/>
              <a:gd name="T37" fmla="*/ 167994894 h 21600"/>
              <a:gd name="T38" fmla="*/ 59112520 w 13310"/>
              <a:gd name="T39" fmla="*/ 168010417 h 21600"/>
              <a:gd name="T40" fmla="*/ 55282711 w 13310"/>
              <a:gd name="T41" fmla="*/ 89714476 h 21600"/>
              <a:gd name="T42" fmla="*/ 84924540 w 13310"/>
              <a:gd name="T43" fmla="*/ 69397651 h 21600"/>
              <a:gd name="T44" fmla="*/ 89011187 w 13310"/>
              <a:gd name="T45" fmla="*/ 47820703 h 21600"/>
              <a:gd name="T46" fmla="*/ 103606419 w 13310"/>
              <a:gd name="T47" fmla="*/ 36503416 h 21600"/>
              <a:gd name="T48" fmla="*/ 102423196 w 13310"/>
              <a:gd name="T49" fmla="*/ 34869967 h 21600"/>
              <a:gd name="T50" fmla="*/ 90350102 w 13310"/>
              <a:gd name="T51" fmla="*/ 41862640 h 21600"/>
              <a:gd name="T52" fmla="*/ 93946373 w 13310"/>
              <a:gd name="T53" fmla="*/ 17353315 h 21600"/>
              <a:gd name="T54" fmla="*/ 91704551 w 13310"/>
              <a:gd name="T55" fmla="*/ 16715493 h 21600"/>
              <a:gd name="T56" fmla="*/ 78424845 w 13310"/>
              <a:gd name="T57" fmla="*/ 64349577 h 21600"/>
              <a:gd name="T58" fmla="*/ 54768946 w 13310"/>
              <a:gd name="T59" fmla="*/ 76234749 h 21600"/>
              <a:gd name="T60" fmla="*/ 53904873 w 13310"/>
              <a:gd name="T61" fmla="*/ 61533793 h 21600"/>
              <a:gd name="T62" fmla="*/ 62856627 w 13310"/>
              <a:gd name="T63" fmla="*/ 0 h 21600"/>
              <a:gd name="T64" fmla="*/ 58489752 w 13310"/>
              <a:gd name="T65" fmla="*/ 3367969 h 21600"/>
              <a:gd name="T66" fmla="*/ 45295659 w 13310"/>
              <a:gd name="T67" fmla="*/ 53537732 h 21600"/>
              <a:gd name="T68" fmla="*/ 32436339 w 13310"/>
              <a:gd name="T69" fmla="*/ 25637155 h 21600"/>
              <a:gd name="T70" fmla="*/ 30108904 w 13310"/>
              <a:gd name="T71" fmla="*/ 26453835 h 21600"/>
              <a:gd name="T72" fmla="*/ 40656412 w 13310"/>
              <a:gd name="T73" fmla="*/ 63727277 h 21600"/>
              <a:gd name="T74" fmla="*/ 40049178 w 13310"/>
              <a:gd name="T75" fmla="*/ 94723656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310" h="21600">
                <a:moveTo>
                  <a:pt x="5145" y="12178"/>
                </a:moveTo>
                <a:lnTo>
                  <a:pt x="5145" y="12178"/>
                </a:lnTo>
                <a:lnTo>
                  <a:pt x="4326" y="11530"/>
                </a:lnTo>
                <a:lnTo>
                  <a:pt x="2623" y="10183"/>
                </a:lnTo>
                <a:lnTo>
                  <a:pt x="1720" y="9471"/>
                </a:lnTo>
                <a:lnTo>
                  <a:pt x="933" y="8852"/>
                </a:lnTo>
                <a:lnTo>
                  <a:pt x="618" y="8605"/>
                </a:lnTo>
                <a:lnTo>
                  <a:pt x="373" y="8414"/>
                </a:lnTo>
                <a:lnTo>
                  <a:pt x="214" y="8292"/>
                </a:lnTo>
                <a:lnTo>
                  <a:pt x="170" y="8259"/>
                </a:lnTo>
                <a:lnTo>
                  <a:pt x="158" y="8251"/>
                </a:lnTo>
                <a:lnTo>
                  <a:pt x="154" y="8249"/>
                </a:lnTo>
                <a:lnTo>
                  <a:pt x="0" y="8422"/>
                </a:lnTo>
                <a:lnTo>
                  <a:pt x="2621" y="11137"/>
                </a:lnTo>
                <a:lnTo>
                  <a:pt x="522" y="11205"/>
                </a:lnTo>
                <a:lnTo>
                  <a:pt x="575" y="11511"/>
                </a:lnTo>
                <a:lnTo>
                  <a:pt x="3843" y="12079"/>
                </a:lnTo>
                <a:lnTo>
                  <a:pt x="5052" y="13237"/>
                </a:lnTo>
                <a:lnTo>
                  <a:pt x="5101" y="21598"/>
                </a:lnTo>
                <a:lnTo>
                  <a:pt x="7594" y="21600"/>
                </a:lnTo>
                <a:lnTo>
                  <a:pt x="7102" y="11534"/>
                </a:lnTo>
                <a:lnTo>
                  <a:pt x="10910" y="8922"/>
                </a:lnTo>
                <a:lnTo>
                  <a:pt x="11435" y="6148"/>
                </a:lnTo>
                <a:lnTo>
                  <a:pt x="13310" y="4693"/>
                </a:lnTo>
                <a:lnTo>
                  <a:pt x="13158" y="4483"/>
                </a:lnTo>
                <a:lnTo>
                  <a:pt x="11607" y="5382"/>
                </a:lnTo>
                <a:lnTo>
                  <a:pt x="12069" y="2231"/>
                </a:lnTo>
                <a:lnTo>
                  <a:pt x="11781" y="2149"/>
                </a:lnTo>
                <a:lnTo>
                  <a:pt x="10075" y="8273"/>
                </a:lnTo>
                <a:lnTo>
                  <a:pt x="7036" y="9801"/>
                </a:lnTo>
                <a:lnTo>
                  <a:pt x="6925" y="7911"/>
                </a:lnTo>
                <a:lnTo>
                  <a:pt x="8075" y="0"/>
                </a:lnTo>
                <a:lnTo>
                  <a:pt x="7514" y="433"/>
                </a:lnTo>
                <a:lnTo>
                  <a:pt x="5819" y="6883"/>
                </a:lnTo>
                <a:lnTo>
                  <a:pt x="4167" y="3296"/>
                </a:lnTo>
                <a:lnTo>
                  <a:pt x="3868" y="3401"/>
                </a:lnTo>
                <a:lnTo>
                  <a:pt x="5223" y="8193"/>
                </a:lnTo>
                <a:lnTo>
                  <a:pt x="5145" y="12178"/>
                </a:lnTo>
                <a:close/>
              </a:path>
            </a:pathLst>
          </a:custGeom>
          <a:solidFill>
            <a:schemeClr val="accent4"/>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树叶"/>
          <p:cNvSpPr/>
          <p:nvPr/>
        </p:nvSpPr>
        <p:spPr bwMode="auto">
          <a:xfrm rot="2040000">
            <a:off x="7486015" y="3363595"/>
            <a:ext cx="501650" cy="1033780"/>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树叶"/>
          <p:cNvSpPr/>
          <p:nvPr/>
        </p:nvSpPr>
        <p:spPr bwMode="auto">
          <a:xfrm rot="21360000">
            <a:off x="5492750" y="3068955"/>
            <a:ext cx="501650" cy="1033780"/>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树叶"/>
          <p:cNvSpPr/>
          <p:nvPr/>
        </p:nvSpPr>
        <p:spPr bwMode="auto">
          <a:xfrm rot="15780000">
            <a:off x="4208145" y="4616450"/>
            <a:ext cx="501650" cy="1033780"/>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树叶"/>
          <p:cNvSpPr/>
          <p:nvPr/>
        </p:nvSpPr>
        <p:spPr bwMode="auto">
          <a:xfrm rot="17460000">
            <a:off x="4236720" y="4020820"/>
            <a:ext cx="501650" cy="1033780"/>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树叶"/>
          <p:cNvSpPr/>
          <p:nvPr/>
        </p:nvSpPr>
        <p:spPr bwMode="auto">
          <a:xfrm rot="18900000" flipH="1">
            <a:off x="4926965" y="3536950"/>
            <a:ext cx="524510" cy="1033780"/>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树叶"/>
          <p:cNvSpPr/>
          <p:nvPr/>
        </p:nvSpPr>
        <p:spPr bwMode="auto">
          <a:xfrm rot="1440000">
            <a:off x="6327775" y="2865755"/>
            <a:ext cx="397510" cy="922020"/>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树叶"/>
          <p:cNvSpPr/>
          <p:nvPr/>
        </p:nvSpPr>
        <p:spPr bwMode="auto">
          <a:xfrm rot="1140000">
            <a:off x="7049770" y="3030855"/>
            <a:ext cx="501650" cy="1033780"/>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0" name="Rectangle 32"/>
          <p:cNvSpPr>
            <a:spLocks noChangeArrowheads="1"/>
          </p:cNvSpPr>
          <p:nvPr/>
        </p:nvSpPr>
        <p:spPr bwMode="auto">
          <a:xfrm>
            <a:off x="1226820" y="2530475"/>
            <a:ext cx="288544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pPr>
            <a:r>
              <a:rPr lang="zh-CN" altLang="en-US" sz="16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6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r">
              <a:lnSpc>
                <a:spcPct val="120000"/>
              </a:lnSpc>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14" name="Rectangle 32"/>
          <p:cNvSpPr>
            <a:spLocks noChangeArrowheads="1"/>
          </p:cNvSpPr>
          <p:nvPr/>
        </p:nvSpPr>
        <p:spPr bwMode="auto">
          <a:xfrm>
            <a:off x="8356600" y="3688080"/>
            <a:ext cx="288544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20000"/>
              </a:lnSpc>
            </a:pPr>
            <a:r>
              <a:rPr lang="zh-CN" altLang="en-US" sz="16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6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l">
              <a:lnSpc>
                <a:spcPct val="120000"/>
              </a:lnSpc>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15" name="Rectangle 32"/>
          <p:cNvSpPr>
            <a:spLocks noChangeArrowheads="1"/>
          </p:cNvSpPr>
          <p:nvPr/>
        </p:nvSpPr>
        <p:spPr bwMode="auto">
          <a:xfrm>
            <a:off x="8356600" y="4715510"/>
            <a:ext cx="288544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20000"/>
              </a:lnSpc>
            </a:pPr>
            <a:r>
              <a:rPr lang="zh-CN" altLang="en-US" sz="16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6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l">
              <a:lnSpc>
                <a:spcPct val="120000"/>
              </a:lnSpc>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16" name="Rectangle 32"/>
          <p:cNvSpPr>
            <a:spLocks noChangeArrowheads="1"/>
          </p:cNvSpPr>
          <p:nvPr/>
        </p:nvSpPr>
        <p:spPr bwMode="auto">
          <a:xfrm>
            <a:off x="8483600" y="2530475"/>
            <a:ext cx="288544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20000"/>
              </a:lnSpc>
            </a:pPr>
            <a:r>
              <a:rPr lang="zh-CN" altLang="en-US" sz="16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6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l">
              <a:lnSpc>
                <a:spcPct val="120000"/>
              </a:lnSpc>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17" name="Rectangle 32"/>
          <p:cNvSpPr>
            <a:spLocks noChangeArrowheads="1"/>
          </p:cNvSpPr>
          <p:nvPr/>
        </p:nvSpPr>
        <p:spPr bwMode="auto">
          <a:xfrm>
            <a:off x="1122680" y="3688715"/>
            <a:ext cx="288544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pPr>
            <a:r>
              <a:rPr lang="zh-CN" altLang="en-US" sz="16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6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r">
              <a:lnSpc>
                <a:spcPct val="120000"/>
              </a:lnSpc>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18" name="Rectangle 32"/>
          <p:cNvSpPr>
            <a:spLocks noChangeArrowheads="1"/>
          </p:cNvSpPr>
          <p:nvPr/>
        </p:nvSpPr>
        <p:spPr bwMode="auto">
          <a:xfrm>
            <a:off x="551180" y="4715510"/>
            <a:ext cx="288544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pPr>
            <a:r>
              <a:rPr lang="zh-CN" altLang="en-US" sz="16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6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r">
              <a:lnSpc>
                <a:spcPct val="120000"/>
              </a:lnSpc>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20" name="文本框 19"/>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wipe(up)">
                                      <p:cBhvr>
                                        <p:cTn id="39" dur="500"/>
                                        <p:tgtEl>
                                          <p:spTgt spid="110"/>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500"/>
                                        <p:tgtEl>
                                          <p:spTgt spid="16"/>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up)">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7" grpId="0" bldLvl="0" animBg="1"/>
      <p:bldP spid="8" grpId="0" bldLvl="0" animBg="1"/>
      <p:bldP spid="10" grpId="0" bldLvl="0" animBg="1"/>
      <p:bldP spid="11" grpId="0" bldLvl="0" animBg="1"/>
      <p:bldP spid="12" grpId="0" bldLvl="0" animBg="1"/>
      <p:bldP spid="13" grpId="0" bldLvl="0" animBg="1"/>
      <p:bldP spid="110"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
        <p:nvSpPr>
          <p:cNvPr id="4" name="Picture Placeholder 14"/>
          <p:cNvSpPr/>
          <p:nvPr/>
        </p:nvSpPr>
        <p:spPr>
          <a:xfrm>
            <a:off x="8504041" y="2483349"/>
            <a:ext cx="3168353" cy="1858932"/>
          </a:xfrm>
          <a:custGeom>
            <a:avLst/>
            <a:gdLst/>
            <a:ahLst/>
            <a:cxnLst/>
            <a:rect l="0" t="0" r="0" b="0"/>
            <a:pathLst>
              <a:path w="3168353" h="1858932">
                <a:moveTo>
                  <a:pt x="0" y="0"/>
                </a:moveTo>
                <a:lnTo>
                  <a:pt x="3168352" y="0"/>
                </a:lnTo>
                <a:lnTo>
                  <a:pt x="3168352" y="1858931"/>
                </a:lnTo>
                <a:lnTo>
                  <a:pt x="0" y="1858931"/>
                </a:lnTo>
                <a:close/>
              </a:path>
            </a:pathLst>
          </a:custGeom>
          <a:blipFill dpi="0" rotWithShape="1">
            <a:blip r:embed="rId3" cstate="email"/>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 name="Picture Placeholder 12"/>
          <p:cNvSpPr/>
          <p:nvPr/>
        </p:nvSpPr>
        <p:spPr>
          <a:xfrm>
            <a:off x="1165324" y="2459430"/>
            <a:ext cx="2881070" cy="1918793"/>
          </a:xfrm>
          <a:custGeom>
            <a:avLst/>
            <a:gdLst/>
            <a:ahLst/>
            <a:cxnLst/>
            <a:rect l="0" t="0" r="0" b="0"/>
            <a:pathLst>
              <a:path w="2881070" h="1918793">
                <a:moveTo>
                  <a:pt x="0" y="0"/>
                </a:moveTo>
                <a:lnTo>
                  <a:pt x="2881069" y="0"/>
                </a:lnTo>
                <a:lnTo>
                  <a:pt x="2881069" y="1918792"/>
                </a:lnTo>
                <a:lnTo>
                  <a:pt x="0" y="1918792"/>
                </a:lnTo>
                <a:close/>
              </a:path>
            </a:pathLst>
          </a:custGeom>
          <a:blipFill dpi="0" rotWithShape="1">
            <a:blip r:embed="rId4" cstate="email"/>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Text Placeholder 3"/>
          <p:cNvSpPr txBox="1"/>
          <p:nvPr/>
        </p:nvSpPr>
        <p:spPr>
          <a:xfrm>
            <a:off x="727177" y="4648193"/>
            <a:ext cx="3113616" cy="1256040"/>
          </a:xfrm>
          <a:prstGeom prst="rect">
            <a:avLst/>
          </a:prstGeom>
        </p:spPr>
        <p:txBody>
          <a:bodyPr vert="horz" lIns="121920" tIns="60960" rIns="121920" bIns="60960" rtlCol="0">
            <a:noAutofit/>
          </a:bodyPr>
          <a:lstStyle>
            <a:lvl1pPr marL="0" indent="0" algn="ctr" defTabSz="457200" rtl="0" eaLnBrk="1" latinLnBrk="0" hangingPunct="1">
              <a:spcBef>
                <a:spcPct val="20000"/>
              </a:spcBef>
              <a:buFont typeface="Arial" panose="020B0604020202020204"/>
              <a:buNone/>
              <a:defRPr sz="900" b="0" i="0" kern="1200">
                <a:solidFill>
                  <a:srgbClr val="635858"/>
                </a:solidFill>
                <a:latin typeface="Aleo Regular"/>
                <a:ea typeface="+mn-ea"/>
                <a:cs typeface="Aleo Regular"/>
              </a:defRPr>
            </a:lvl1pPr>
            <a:lvl2pPr marL="742950" indent="-285750" algn="l" defTabSz="457200" rtl="0" eaLnBrk="1" latinLnBrk="0" hangingPunct="1">
              <a:spcBef>
                <a:spcPct val="20000"/>
              </a:spcBef>
              <a:buFont typeface="Arial" panose="020B0604020202020204"/>
              <a:buChar char="–"/>
              <a:defRPr sz="800" kern="1200">
                <a:solidFill>
                  <a:srgbClr val="635858"/>
                </a:solidFill>
                <a:latin typeface="Aleo Regular"/>
                <a:ea typeface="+mn-ea"/>
                <a:cs typeface="Aleo Regular"/>
              </a:defRPr>
            </a:lvl2pPr>
            <a:lvl3pPr marL="1143000" indent="-228600" algn="l" defTabSz="457200" rtl="0" eaLnBrk="1" latinLnBrk="0" hangingPunct="1">
              <a:spcBef>
                <a:spcPct val="20000"/>
              </a:spcBef>
              <a:buFont typeface="Arial" panose="020B0604020202020204"/>
              <a:buChar char="•"/>
              <a:defRPr sz="700" kern="1200">
                <a:solidFill>
                  <a:srgbClr val="635858"/>
                </a:solidFill>
                <a:latin typeface="Aleo Regular"/>
                <a:ea typeface="+mn-ea"/>
                <a:cs typeface="Aleo Regular"/>
              </a:defRPr>
            </a:lvl3pPr>
            <a:lvl4pPr marL="16002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4pPr>
            <a:lvl5pPr marL="20574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defTabSz="914400" fontAlgn="base">
              <a:lnSpc>
                <a:spcPct val="120000"/>
              </a:lnSpc>
              <a:spcBef>
                <a:spcPct val="0"/>
              </a:spcBef>
              <a:spcAft>
                <a:spcPct val="0"/>
              </a:spcAft>
              <a:defRPr/>
            </a:pPr>
            <a:r>
              <a:rPr lang="zh-CN" altLang="en-US" sz="2000" dirty="0">
                <a:solidFill>
                  <a:srgbClr val="51B3CD"/>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添加标题</a:t>
            </a:r>
          </a:p>
          <a:p>
            <a:pPr marL="0" marR="0" lvl="0" indent="0" algn="ctr" defTabSz="1218565" rtl="0" eaLnBrk="1" fontAlgn="auto" latinLnBrk="0" hangingPunct="1">
              <a:lnSpc>
                <a:spcPct val="100000"/>
              </a:lnSpc>
              <a:spcBef>
                <a:spcPct val="20000"/>
              </a:spcBef>
              <a:spcAft>
                <a:spcPts val="0"/>
              </a:spcAft>
              <a:buClrTx/>
              <a:buSzTx/>
              <a:buFont typeface="Arial" panose="020B0604020202020204"/>
              <a:buNone/>
              <a:defRPr/>
            </a:pPr>
            <a:r>
              <a:rPr kumimoji="0" lang="zh-CN" altLang="en-US" sz="1200" b="0" i="0" u="none" strike="noStrike" kern="1200" cap="none" spc="0" normalizeH="0" baseline="0" noProof="0" dirty="0">
                <a:ln>
                  <a:noFill/>
                </a:ln>
                <a:solidFill>
                  <a:srgbClr val="635858"/>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pic>
        <p:nvPicPr>
          <p:cNvPr id="8" name="Picture Placeholder 13"/>
          <p:cNvPicPr>
            <a:picLocks noChangeAspect="1"/>
          </p:cNvPicPr>
          <p:nvPr/>
        </p:nvPicPr>
        <p:blipFill>
          <a:blip r:embed="rId5" cstate="email"/>
          <a:stretch>
            <a:fillRect/>
          </a:stretch>
        </p:blipFill>
        <p:spPr>
          <a:xfrm>
            <a:off x="5061438" y="2517522"/>
            <a:ext cx="2703915" cy="1802610"/>
          </a:xfrm>
          <a:prstGeom prst="rect">
            <a:avLst/>
          </a:prstGeom>
          <a:ln>
            <a:noFill/>
          </a:ln>
        </p:spPr>
      </p:pic>
      <p:grpSp>
        <p:nvGrpSpPr>
          <p:cNvPr id="9" name="Group 31"/>
          <p:cNvGrpSpPr/>
          <p:nvPr/>
        </p:nvGrpSpPr>
        <p:grpSpPr>
          <a:xfrm>
            <a:off x="388821" y="2167123"/>
            <a:ext cx="832157" cy="832158"/>
            <a:chOff x="358335" y="1281085"/>
            <a:chExt cx="624118" cy="624118"/>
          </a:xfrm>
        </p:grpSpPr>
        <p:sp>
          <p:nvSpPr>
            <p:cNvPr id="10" name="Oval 22"/>
            <p:cNvSpPr/>
            <p:nvPr/>
          </p:nvSpPr>
          <p:spPr>
            <a:xfrm>
              <a:off x="358335" y="1281085"/>
              <a:ext cx="624118" cy="624118"/>
            </a:xfrm>
            <a:prstGeom prst="ellipse">
              <a:avLst/>
            </a:prstGeom>
            <a:solidFill>
              <a:schemeClr val="accent1">
                <a:lumMod val="10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08965"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29"/>
            <p:cNvSpPr txBox="1"/>
            <p:nvPr/>
          </p:nvSpPr>
          <p:spPr>
            <a:xfrm>
              <a:off x="448687" y="1407680"/>
              <a:ext cx="394992" cy="346248"/>
            </a:xfrm>
            <a:prstGeom prst="rect">
              <a:avLst/>
            </a:prstGeom>
            <a:noFill/>
          </p:spPr>
          <p:txBody>
            <a:bodyPr wrap="square" rtlCol="0">
              <a:spAutoFit/>
            </a:bodyPr>
            <a:lstStyle/>
            <a:p>
              <a:pPr marL="0" marR="0" lvl="0" indent="0" algn="l" defTabSz="608965" rtl="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01</a:t>
              </a:r>
            </a:p>
          </p:txBody>
        </p:sp>
      </p:grpSp>
      <p:grpSp>
        <p:nvGrpSpPr>
          <p:cNvPr id="12" name="Group 32"/>
          <p:cNvGrpSpPr/>
          <p:nvPr/>
        </p:nvGrpSpPr>
        <p:grpSpPr>
          <a:xfrm>
            <a:off x="4410945" y="2167125"/>
            <a:ext cx="832157" cy="832158"/>
            <a:chOff x="3302378" y="1281085"/>
            <a:chExt cx="624118" cy="624118"/>
          </a:xfrm>
        </p:grpSpPr>
        <p:sp>
          <p:nvSpPr>
            <p:cNvPr id="13" name="Oval 23"/>
            <p:cNvSpPr/>
            <p:nvPr/>
          </p:nvSpPr>
          <p:spPr>
            <a:xfrm>
              <a:off x="3302378" y="1281085"/>
              <a:ext cx="624118" cy="624118"/>
            </a:xfrm>
            <a:prstGeom prst="ellipse">
              <a:avLst/>
            </a:prstGeom>
            <a:solidFill>
              <a:schemeClr val="accent1">
                <a:lumMod val="10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608965" rtl="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55"/>
            <p:cNvSpPr txBox="1"/>
            <p:nvPr/>
          </p:nvSpPr>
          <p:spPr>
            <a:xfrm>
              <a:off x="3409912" y="1423867"/>
              <a:ext cx="394992" cy="346249"/>
            </a:xfrm>
            <a:prstGeom prst="rect">
              <a:avLst/>
            </a:prstGeom>
            <a:noFill/>
          </p:spPr>
          <p:txBody>
            <a:bodyPr wrap="square" rtlCol="0">
              <a:spAutoFit/>
            </a:bodyPr>
            <a:lstStyle/>
            <a:p>
              <a:pPr marL="0" marR="0" lvl="0" indent="0" algn="l" defTabSz="608965" rtl="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02</a:t>
              </a:r>
            </a:p>
          </p:txBody>
        </p:sp>
      </p:grpSp>
      <p:grpSp>
        <p:nvGrpSpPr>
          <p:cNvPr id="15" name="Group 33"/>
          <p:cNvGrpSpPr/>
          <p:nvPr/>
        </p:nvGrpSpPr>
        <p:grpSpPr>
          <a:xfrm>
            <a:off x="8204532" y="2167122"/>
            <a:ext cx="832157" cy="832157"/>
            <a:chOff x="6104969" y="1283260"/>
            <a:chExt cx="624118" cy="624118"/>
          </a:xfrm>
        </p:grpSpPr>
        <p:sp>
          <p:nvSpPr>
            <p:cNvPr id="17" name="Oval 24"/>
            <p:cNvSpPr/>
            <p:nvPr/>
          </p:nvSpPr>
          <p:spPr>
            <a:xfrm>
              <a:off x="6104969" y="1283260"/>
              <a:ext cx="624118" cy="624118"/>
            </a:xfrm>
            <a:prstGeom prst="ellipse">
              <a:avLst/>
            </a:prstGeom>
            <a:solidFill>
              <a:schemeClr val="accent1">
                <a:lumMod val="10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608965"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81"/>
            <p:cNvSpPr txBox="1"/>
            <p:nvPr/>
          </p:nvSpPr>
          <p:spPr>
            <a:xfrm>
              <a:off x="6257756" y="1423185"/>
              <a:ext cx="394992" cy="346249"/>
            </a:xfrm>
            <a:prstGeom prst="rect">
              <a:avLst/>
            </a:prstGeom>
            <a:noFill/>
          </p:spPr>
          <p:txBody>
            <a:bodyPr wrap="square" rtlCol="0">
              <a:spAutoFit/>
            </a:bodyPr>
            <a:lstStyle/>
            <a:p>
              <a:pPr marL="0" marR="0" lvl="0" indent="0" algn="l" defTabSz="608965" rtl="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03</a:t>
              </a:r>
            </a:p>
          </p:txBody>
        </p:sp>
      </p:grpSp>
      <p:sp>
        <p:nvSpPr>
          <p:cNvPr id="19" name="Text Placeholder 3"/>
          <p:cNvSpPr txBox="1"/>
          <p:nvPr/>
        </p:nvSpPr>
        <p:spPr>
          <a:xfrm>
            <a:off x="4718350" y="4617713"/>
            <a:ext cx="3113616" cy="1256040"/>
          </a:xfrm>
          <a:prstGeom prst="rect">
            <a:avLst/>
          </a:prstGeom>
        </p:spPr>
        <p:txBody>
          <a:bodyPr vert="horz" lIns="121920" tIns="60960" rIns="121920" bIns="60960" rtlCol="0">
            <a:noAutofit/>
          </a:bodyPr>
          <a:lstStyle>
            <a:lvl1pPr marL="0" indent="0" algn="ctr" defTabSz="457200" rtl="0" eaLnBrk="1" latinLnBrk="0" hangingPunct="1">
              <a:spcBef>
                <a:spcPct val="20000"/>
              </a:spcBef>
              <a:buFont typeface="Arial" panose="020B0604020202020204"/>
              <a:buNone/>
              <a:defRPr sz="900" b="0" i="0" kern="1200">
                <a:solidFill>
                  <a:srgbClr val="635858"/>
                </a:solidFill>
                <a:latin typeface="Aleo Regular"/>
                <a:ea typeface="+mn-ea"/>
                <a:cs typeface="Aleo Regular"/>
              </a:defRPr>
            </a:lvl1pPr>
            <a:lvl2pPr marL="742950" indent="-285750" algn="l" defTabSz="457200" rtl="0" eaLnBrk="1" latinLnBrk="0" hangingPunct="1">
              <a:spcBef>
                <a:spcPct val="20000"/>
              </a:spcBef>
              <a:buFont typeface="Arial" panose="020B0604020202020204"/>
              <a:buChar char="–"/>
              <a:defRPr sz="800" kern="1200">
                <a:solidFill>
                  <a:srgbClr val="635858"/>
                </a:solidFill>
                <a:latin typeface="Aleo Regular"/>
                <a:ea typeface="+mn-ea"/>
                <a:cs typeface="Aleo Regular"/>
              </a:defRPr>
            </a:lvl2pPr>
            <a:lvl3pPr marL="1143000" indent="-228600" algn="l" defTabSz="457200" rtl="0" eaLnBrk="1" latinLnBrk="0" hangingPunct="1">
              <a:spcBef>
                <a:spcPct val="20000"/>
              </a:spcBef>
              <a:buFont typeface="Arial" panose="020B0604020202020204"/>
              <a:buChar char="•"/>
              <a:defRPr sz="700" kern="1200">
                <a:solidFill>
                  <a:srgbClr val="635858"/>
                </a:solidFill>
                <a:latin typeface="Aleo Regular"/>
                <a:ea typeface="+mn-ea"/>
                <a:cs typeface="Aleo Regular"/>
              </a:defRPr>
            </a:lvl3pPr>
            <a:lvl4pPr marL="16002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4pPr>
            <a:lvl5pPr marL="20574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R="0" lvl="0" defTabSz="914400" fontAlgn="base">
              <a:lnSpc>
                <a:spcPct val="120000"/>
              </a:lnSpc>
              <a:spcBef>
                <a:spcPct val="0"/>
              </a:spcBef>
              <a:spcAft>
                <a:spcPct val="0"/>
              </a:spcAft>
              <a:buClrTx/>
              <a:buSzTx/>
              <a:defRPr/>
            </a:pPr>
            <a:r>
              <a:rPr lang="zh-CN" altLang="en-US" sz="2000" dirty="0">
                <a:solidFill>
                  <a:srgbClr val="51B3CD"/>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添加标题</a:t>
            </a:r>
          </a:p>
          <a:p>
            <a:pPr marL="0" marR="0" lvl="0" indent="0" algn="ctr" defTabSz="1218565" rtl="0" eaLnBrk="1" fontAlgn="auto" latinLnBrk="0" hangingPunct="1">
              <a:lnSpc>
                <a:spcPct val="100000"/>
              </a:lnSpc>
              <a:spcBef>
                <a:spcPct val="20000"/>
              </a:spcBef>
              <a:spcAft>
                <a:spcPts val="0"/>
              </a:spcAft>
              <a:buClrTx/>
              <a:buSzTx/>
              <a:buFont typeface="Arial" panose="020B0604020202020204"/>
              <a:buNone/>
              <a:defRPr/>
            </a:pPr>
            <a:r>
              <a:rPr kumimoji="0" lang="zh-CN" altLang="en-US" sz="1200" b="0" i="0" u="none" strike="noStrike" kern="1200" cap="none" spc="0" normalizeH="0" baseline="0" noProof="0" dirty="0">
                <a:ln>
                  <a:noFill/>
                </a:ln>
                <a:solidFill>
                  <a:srgbClr val="635858"/>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20" name="Text Placeholder 3"/>
          <p:cNvSpPr txBox="1"/>
          <p:nvPr/>
        </p:nvSpPr>
        <p:spPr>
          <a:xfrm>
            <a:off x="8558777" y="4658353"/>
            <a:ext cx="3113616" cy="1256040"/>
          </a:xfrm>
          <a:prstGeom prst="rect">
            <a:avLst/>
          </a:prstGeom>
        </p:spPr>
        <p:txBody>
          <a:bodyPr vert="horz" lIns="121920" tIns="60960" rIns="121920" bIns="60960" rtlCol="0">
            <a:noAutofit/>
          </a:bodyPr>
          <a:lstStyle>
            <a:lvl1pPr marL="0" indent="0" algn="ctr" defTabSz="457200" rtl="0" eaLnBrk="1" latinLnBrk="0" hangingPunct="1">
              <a:spcBef>
                <a:spcPct val="20000"/>
              </a:spcBef>
              <a:buFont typeface="Arial" panose="020B0604020202020204"/>
              <a:buNone/>
              <a:defRPr sz="900" b="0" i="0" kern="1200">
                <a:solidFill>
                  <a:srgbClr val="635858"/>
                </a:solidFill>
                <a:latin typeface="Aleo Regular"/>
                <a:ea typeface="+mn-ea"/>
                <a:cs typeface="Aleo Regular"/>
              </a:defRPr>
            </a:lvl1pPr>
            <a:lvl2pPr marL="742950" indent="-285750" algn="l" defTabSz="457200" rtl="0" eaLnBrk="1" latinLnBrk="0" hangingPunct="1">
              <a:spcBef>
                <a:spcPct val="20000"/>
              </a:spcBef>
              <a:buFont typeface="Arial" panose="020B0604020202020204"/>
              <a:buChar char="–"/>
              <a:defRPr sz="800" kern="1200">
                <a:solidFill>
                  <a:srgbClr val="635858"/>
                </a:solidFill>
                <a:latin typeface="Aleo Regular"/>
                <a:ea typeface="+mn-ea"/>
                <a:cs typeface="Aleo Regular"/>
              </a:defRPr>
            </a:lvl2pPr>
            <a:lvl3pPr marL="1143000" indent="-228600" algn="l" defTabSz="457200" rtl="0" eaLnBrk="1" latinLnBrk="0" hangingPunct="1">
              <a:spcBef>
                <a:spcPct val="20000"/>
              </a:spcBef>
              <a:buFont typeface="Arial" panose="020B0604020202020204"/>
              <a:buChar char="•"/>
              <a:defRPr sz="700" kern="1200">
                <a:solidFill>
                  <a:srgbClr val="635858"/>
                </a:solidFill>
                <a:latin typeface="Aleo Regular"/>
                <a:ea typeface="+mn-ea"/>
                <a:cs typeface="Aleo Regular"/>
              </a:defRPr>
            </a:lvl3pPr>
            <a:lvl4pPr marL="16002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4pPr>
            <a:lvl5pPr marL="20574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defTabSz="914400" fontAlgn="base">
              <a:lnSpc>
                <a:spcPct val="120000"/>
              </a:lnSpc>
              <a:spcBef>
                <a:spcPct val="0"/>
              </a:spcBef>
              <a:spcAft>
                <a:spcPct val="0"/>
              </a:spcAft>
              <a:defRPr/>
            </a:pPr>
            <a:r>
              <a:rPr lang="zh-CN" altLang="en-US" sz="2000" dirty="0">
                <a:solidFill>
                  <a:srgbClr val="51B3CD"/>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添加标题</a:t>
            </a:r>
          </a:p>
          <a:p>
            <a:pPr marL="0" marR="0" lvl="0" indent="0" algn="ctr" defTabSz="608965" rtl="0" eaLnBrk="1" fontAlgn="auto" latinLnBrk="0" hangingPunct="1">
              <a:lnSpc>
                <a:spcPct val="100000"/>
              </a:lnSpc>
              <a:spcBef>
                <a:spcPct val="20000"/>
              </a:spcBef>
              <a:spcAft>
                <a:spcPts val="0"/>
              </a:spcAft>
              <a:buClrTx/>
              <a:buSzTx/>
              <a:buFont typeface="Arial" panose="020B0604020202020204"/>
              <a:buNone/>
              <a:defRPr/>
            </a:pPr>
            <a:r>
              <a:rPr kumimoji="0" lang="zh-CN" altLang="en-US" sz="1200" b="0" i="0" u="none" strike="noStrike" kern="1200" cap="none" spc="0" normalizeH="0" baseline="0" noProof="0" dirty="0">
                <a:ln>
                  <a:noFill/>
                </a:ln>
                <a:solidFill>
                  <a:srgbClr val="635858"/>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23" presetClass="entr" presetSubtype="16"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15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225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childTnLst>
                                </p:cTn>
                              </p:par>
                              <p:par>
                                <p:cTn id="20" presetID="3"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par>
                          <p:cTn id="34" fill="hold">
                            <p:stCondLst>
                              <p:cond delay="1500"/>
                            </p:stCondLst>
                            <p:childTnLst>
                              <p:par>
                                <p:cTn id="35" presetID="16" presetClass="entr" presetSubtype="21"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36742" y="1703070"/>
            <a:ext cx="5017135" cy="1927860"/>
            <a:chOff x="556" y="2413"/>
            <a:chExt cx="7901" cy="3036"/>
          </a:xfrm>
        </p:grpSpPr>
        <p:sp>
          <p:nvSpPr>
            <p:cNvPr id="10" name="任意多边形 9"/>
            <p:cNvSpPr/>
            <p:nvPr/>
          </p:nvSpPr>
          <p:spPr>
            <a:xfrm>
              <a:off x="714" y="3495"/>
              <a:ext cx="7290" cy="1954"/>
            </a:xfrm>
            <a:custGeom>
              <a:avLst/>
              <a:gdLst>
                <a:gd name="connisteX0" fmla="*/ 233680 w 4776470"/>
                <a:gd name="connsiteY0" fmla="*/ 871855 h 1780540"/>
                <a:gd name="connisteX1" fmla="*/ 0 w 4776470"/>
                <a:gd name="connsiteY1" fmla="*/ 871855 h 1780540"/>
                <a:gd name="connisteX2" fmla="*/ 0 w 4776470"/>
                <a:gd name="connsiteY2" fmla="*/ 1780540 h 1780540"/>
                <a:gd name="connisteX3" fmla="*/ 4776470 w 4776470"/>
                <a:gd name="connsiteY3" fmla="*/ 1780540 h 1780540"/>
                <a:gd name="connisteX4" fmla="*/ 4776470 w 4776470"/>
                <a:gd name="connsiteY4" fmla="*/ 0 h 1780540"/>
                <a:gd name="connisteX5" fmla="*/ 1866265 w 4776470"/>
                <a:gd name="connsiteY5" fmla="*/ 0 h 1780540"/>
                <a:gd name="connisteX6" fmla="*/ 1866265 w 4776470"/>
                <a:gd name="connsiteY6" fmla="*/ 257810 h 17805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776470" h="1780540">
                  <a:moveTo>
                    <a:pt x="233680" y="871855"/>
                  </a:moveTo>
                  <a:lnTo>
                    <a:pt x="0" y="871855"/>
                  </a:lnTo>
                  <a:lnTo>
                    <a:pt x="0" y="1780540"/>
                  </a:lnTo>
                  <a:lnTo>
                    <a:pt x="4776470" y="1780540"/>
                  </a:lnTo>
                  <a:lnTo>
                    <a:pt x="4776470" y="0"/>
                  </a:lnTo>
                  <a:lnTo>
                    <a:pt x="1866265" y="0"/>
                  </a:lnTo>
                  <a:lnTo>
                    <a:pt x="1866265" y="25781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p:cNvSpPr txBox="1"/>
            <p:nvPr/>
          </p:nvSpPr>
          <p:spPr>
            <a:xfrm>
              <a:off x="556" y="2413"/>
              <a:ext cx="3367" cy="2472"/>
            </a:xfrm>
            <a:prstGeom prst="rect">
              <a:avLst/>
            </a:prstGeom>
            <a:noFill/>
          </p:spPr>
          <p:txBody>
            <a:bodyPr wrap="square" rtlCol="0">
              <a:spAutoFit/>
            </a:bodyPr>
            <a:lstStyle/>
            <a:p>
              <a:pPr algn="ctr"/>
              <a:r>
                <a:rPr lang="en-US" altLang="zh-CN" sz="9600" dirty="0">
                  <a:solidFill>
                    <a:schemeClr val="tx2"/>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5" name="文本框 4"/>
            <p:cNvSpPr txBox="1"/>
            <p:nvPr/>
          </p:nvSpPr>
          <p:spPr>
            <a:xfrm>
              <a:off x="1689" y="4237"/>
              <a:ext cx="6768" cy="1212"/>
            </a:xfrm>
            <a:prstGeom prst="rect">
              <a:avLst/>
            </a:prstGeom>
            <a:noFill/>
          </p:spPr>
          <p:txBody>
            <a:bodyPr wrap="square" rtlCol="0">
              <a:spAutoFit/>
            </a:bodyPr>
            <a:lstStyle/>
            <a:p>
              <a:pPr algn="ctr"/>
              <a:r>
                <a:rPr lang="en-US" altLang="zh-CN" sz="4400" dirty="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rPr>
                <a:t>PART THREE</a:t>
              </a:r>
            </a:p>
          </p:txBody>
        </p:sp>
      </p:grpSp>
      <p:sp>
        <p:nvSpPr>
          <p:cNvPr id="14" name="文本框 8"/>
          <p:cNvSpPr txBox="1"/>
          <p:nvPr/>
        </p:nvSpPr>
        <p:spPr>
          <a:xfrm>
            <a:off x="2057509" y="3708845"/>
            <a:ext cx="4684395" cy="905889"/>
          </a:xfrm>
          <a:prstGeom prst="rect">
            <a:avLst/>
          </a:prstGeom>
          <a:noFill/>
        </p:spPr>
        <p:txBody>
          <a:bodyPr wrap="square" rtlCol="0">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lvl="0">
              <a:lnSpc>
                <a:spcPct val="150000"/>
              </a:lnSpc>
            </a:pPr>
            <a:r>
              <a:rPr lang="zh-CN" altLang="en-US" sz="4000" b="1" dirty="0">
                <a:solidFill>
                  <a:srgbClr val="00000C"/>
                </a:solidFill>
                <a:latin typeface="Arial" panose="020B0604020202020204" pitchFamily="34" charset="0"/>
                <a:ea typeface="微软雅黑" panose="020B0503020204020204" pitchFamily="34" charset="-122"/>
                <a:sym typeface="Arial" panose="020B0604020202020204" pitchFamily="34" charset="0"/>
              </a:rPr>
              <a:t>活动具体流程</a:t>
            </a:r>
          </a:p>
        </p:txBody>
      </p:sp>
      <p:pic>
        <p:nvPicPr>
          <p:cNvPr id="17" name="图片 16"/>
          <p:cNvPicPr>
            <a:picLocks noChangeAspect="1"/>
          </p:cNvPicPr>
          <p:nvPr/>
        </p:nvPicPr>
        <p:blipFill>
          <a:blip r:embed="rId3" cstate="email"/>
          <a:stretch>
            <a:fillRect/>
          </a:stretch>
        </p:blipFill>
        <p:spPr>
          <a:xfrm>
            <a:off x="6741904" y="37202"/>
            <a:ext cx="5450096" cy="6143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半闭框 2"/>
          <p:cNvSpPr/>
          <p:nvPr/>
        </p:nvSpPr>
        <p:spPr>
          <a:xfrm rot="13440000">
            <a:off x="5305425" y="3350895"/>
            <a:ext cx="1620000" cy="1620000"/>
          </a:xfrm>
          <a:prstGeom prst="halfFram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平行四边形 5"/>
          <p:cNvSpPr/>
          <p:nvPr/>
        </p:nvSpPr>
        <p:spPr>
          <a:xfrm flipH="1">
            <a:off x="4209415" y="3377565"/>
            <a:ext cx="1474470" cy="730885"/>
          </a:xfrm>
          <a:prstGeom prst="parallelogram">
            <a:avLst>
              <a:gd name="adj" fmla="val 98870"/>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平行四边形 6"/>
          <p:cNvSpPr/>
          <p:nvPr/>
        </p:nvSpPr>
        <p:spPr>
          <a:xfrm flipH="1">
            <a:off x="3444875" y="2597150"/>
            <a:ext cx="1474470" cy="730885"/>
          </a:xfrm>
          <a:prstGeom prst="parallelogram">
            <a:avLst>
              <a:gd name="adj" fmla="val 98870"/>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平行四边形 10"/>
          <p:cNvSpPr/>
          <p:nvPr/>
        </p:nvSpPr>
        <p:spPr>
          <a:xfrm>
            <a:off x="6562090" y="3373755"/>
            <a:ext cx="1476000" cy="730885"/>
          </a:xfrm>
          <a:prstGeom prst="parallelogram">
            <a:avLst>
              <a:gd name="adj" fmla="val 98870"/>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平行四边形 11"/>
          <p:cNvSpPr/>
          <p:nvPr/>
        </p:nvSpPr>
        <p:spPr>
          <a:xfrm>
            <a:off x="7313295" y="2592705"/>
            <a:ext cx="1476000" cy="730885"/>
          </a:xfrm>
          <a:prstGeom prst="parallelogram">
            <a:avLst>
              <a:gd name="adj" fmla="val 98870"/>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菱形 13"/>
          <p:cNvSpPr/>
          <p:nvPr/>
        </p:nvSpPr>
        <p:spPr>
          <a:xfrm>
            <a:off x="5645785" y="3717290"/>
            <a:ext cx="978535" cy="912495"/>
          </a:xfrm>
          <a:prstGeom prst="diamond">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1" name="WIFI"/>
          <p:cNvSpPr/>
          <p:nvPr/>
        </p:nvSpPr>
        <p:spPr>
          <a:xfrm>
            <a:off x="5837555" y="4236085"/>
            <a:ext cx="555625" cy="381000"/>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灯泡"/>
          <p:cNvSpPr/>
          <p:nvPr/>
        </p:nvSpPr>
        <p:spPr>
          <a:xfrm>
            <a:off x="7915910" y="2811780"/>
            <a:ext cx="269875" cy="301625"/>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792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放大镜"/>
          <p:cNvSpPr/>
          <p:nvPr/>
        </p:nvSpPr>
        <p:spPr>
          <a:xfrm>
            <a:off x="7111365" y="3572510"/>
            <a:ext cx="301625" cy="349885"/>
          </a:xfrm>
          <a:custGeom>
            <a:avLst/>
            <a:gdLst>
              <a:gd name="connsiteX0" fmla="*/ 1638300 w 4396363"/>
              <a:gd name="connsiteY0" fmla="*/ 558403 h 5128349"/>
              <a:gd name="connsiteX1" fmla="*/ 558403 w 4396363"/>
              <a:gd name="connsiteY1" fmla="*/ 1638300 h 5128349"/>
              <a:gd name="connsiteX2" fmla="*/ 1638300 w 4396363"/>
              <a:gd name="connsiteY2" fmla="*/ 2718197 h 5128349"/>
              <a:gd name="connsiteX3" fmla="*/ 2718197 w 4396363"/>
              <a:gd name="connsiteY3" fmla="*/ 1638300 h 5128349"/>
              <a:gd name="connsiteX4" fmla="*/ 1638300 w 4396363"/>
              <a:gd name="connsiteY4" fmla="*/ 558403 h 5128349"/>
              <a:gd name="connsiteX5" fmla="*/ 1638300 w 4396363"/>
              <a:gd name="connsiteY5" fmla="*/ 0 h 5128349"/>
              <a:gd name="connsiteX6" fmla="*/ 3276600 w 4396363"/>
              <a:gd name="connsiteY6" fmla="*/ 1638300 h 5128349"/>
              <a:gd name="connsiteX7" fmla="*/ 2902492 w 4396363"/>
              <a:gd name="connsiteY7" fmla="*/ 2680411 h 5128349"/>
              <a:gd name="connsiteX8" fmla="*/ 2816386 w 4396363"/>
              <a:gd name="connsiteY8" fmla="*/ 2775151 h 5128349"/>
              <a:gd name="connsiteX9" fmla="*/ 2928393 w 4396363"/>
              <a:gd name="connsiteY9" fmla="*/ 2923790 h 5128349"/>
              <a:gd name="connsiteX10" fmla="*/ 2942554 w 4396363"/>
              <a:gd name="connsiteY10" fmla="*/ 2913119 h 5128349"/>
              <a:gd name="connsiteX11" fmla="*/ 3136485 w 4396363"/>
              <a:gd name="connsiteY11" fmla="*/ 2942400 h 5128349"/>
              <a:gd name="connsiteX12" fmla="*/ 4367683 w 4396363"/>
              <a:gd name="connsiteY12" fmla="*/ 4576254 h 5128349"/>
              <a:gd name="connsiteX13" fmla="*/ 4342375 w 4396363"/>
              <a:gd name="connsiteY13" fmla="*/ 4770744 h 5128349"/>
              <a:gd name="connsiteX14" fmla="*/ 3903910 w 4396363"/>
              <a:gd name="connsiteY14" fmla="*/ 5101151 h 5128349"/>
              <a:gd name="connsiteX15" fmla="*/ 3709978 w 4396363"/>
              <a:gd name="connsiteY15" fmla="*/ 5071870 h 5128349"/>
              <a:gd name="connsiteX16" fmla="*/ 2478781 w 4396363"/>
              <a:gd name="connsiteY16" fmla="*/ 3438015 h 5128349"/>
              <a:gd name="connsiteX17" fmla="*/ 2504089 w 4396363"/>
              <a:gd name="connsiteY17" fmla="*/ 3243526 h 5128349"/>
              <a:gd name="connsiteX18" fmla="*/ 2518249 w 4396363"/>
              <a:gd name="connsiteY18" fmla="*/ 3232855 h 5128349"/>
              <a:gd name="connsiteX19" fmla="*/ 2406738 w 4396363"/>
              <a:gd name="connsiteY19" fmla="*/ 3084875 h 5128349"/>
              <a:gd name="connsiteX20" fmla="*/ 2276001 w 4396363"/>
              <a:gd name="connsiteY20" fmla="*/ 3147854 h 5128349"/>
              <a:gd name="connsiteX21" fmla="*/ 1638300 w 4396363"/>
              <a:gd name="connsiteY21" fmla="*/ 3276600 h 5128349"/>
              <a:gd name="connsiteX22" fmla="*/ 0 w 4396363"/>
              <a:gd name="connsiteY22" fmla="*/ 1638300 h 5128349"/>
              <a:gd name="connsiteX23" fmla="*/ 1638300 w 4396363"/>
              <a:gd name="connsiteY23" fmla="*/ 0 h 512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6363" h="5128349">
                <a:moveTo>
                  <a:pt x="1638300" y="558403"/>
                </a:moveTo>
                <a:cubicBezTo>
                  <a:pt x="1041889" y="558403"/>
                  <a:pt x="558403" y="1041889"/>
                  <a:pt x="558403" y="1638300"/>
                </a:cubicBezTo>
                <a:cubicBezTo>
                  <a:pt x="558403" y="2234711"/>
                  <a:pt x="1041889" y="2718197"/>
                  <a:pt x="1638300" y="2718197"/>
                </a:cubicBezTo>
                <a:cubicBezTo>
                  <a:pt x="2234711" y="2718197"/>
                  <a:pt x="2718197" y="2234711"/>
                  <a:pt x="2718197" y="1638300"/>
                </a:cubicBezTo>
                <a:cubicBezTo>
                  <a:pt x="2718197" y="1041889"/>
                  <a:pt x="2234711" y="558403"/>
                  <a:pt x="1638300" y="558403"/>
                </a:cubicBezTo>
                <a:close/>
                <a:moveTo>
                  <a:pt x="1638300" y="0"/>
                </a:moveTo>
                <a:cubicBezTo>
                  <a:pt x="2543108" y="0"/>
                  <a:pt x="3276600" y="733492"/>
                  <a:pt x="3276600" y="1638300"/>
                </a:cubicBezTo>
                <a:cubicBezTo>
                  <a:pt x="3276600" y="2034154"/>
                  <a:pt x="3136205" y="2397216"/>
                  <a:pt x="2902492" y="2680411"/>
                </a:cubicBezTo>
                <a:lnTo>
                  <a:pt x="2816386" y="2775151"/>
                </a:lnTo>
                <a:lnTo>
                  <a:pt x="2928393" y="2923790"/>
                </a:lnTo>
                <a:lnTo>
                  <a:pt x="2942554" y="2913119"/>
                </a:lnTo>
                <a:cubicBezTo>
                  <a:pt x="3003095" y="2867498"/>
                  <a:pt x="3089921" y="2880607"/>
                  <a:pt x="3136485" y="2942400"/>
                </a:cubicBezTo>
                <a:lnTo>
                  <a:pt x="4367683" y="4576254"/>
                </a:lnTo>
                <a:cubicBezTo>
                  <a:pt x="4414247" y="4638047"/>
                  <a:pt x="4402916" y="4725123"/>
                  <a:pt x="4342375" y="4770744"/>
                </a:cubicBezTo>
                <a:lnTo>
                  <a:pt x="3903910" y="5101151"/>
                </a:lnTo>
                <a:cubicBezTo>
                  <a:pt x="3843369" y="5146772"/>
                  <a:pt x="3756543" y="5133662"/>
                  <a:pt x="3709978" y="5071870"/>
                </a:cubicBezTo>
                <a:lnTo>
                  <a:pt x="2478781" y="3438015"/>
                </a:lnTo>
                <a:cubicBezTo>
                  <a:pt x="2432217" y="3376223"/>
                  <a:pt x="2443548" y="3289147"/>
                  <a:pt x="2504089" y="3243526"/>
                </a:cubicBezTo>
                <a:lnTo>
                  <a:pt x="2518249" y="3232855"/>
                </a:lnTo>
                <a:lnTo>
                  <a:pt x="2406738" y="3084875"/>
                </a:lnTo>
                <a:lnTo>
                  <a:pt x="2276001" y="3147854"/>
                </a:lnTo>
                <a:cubicBezTo>
                  <a:pt x="2079997" y="3230757"/>
                  <a:pt x="1864502" y="3276600"/>
                  <a:pt x="1638300" y="3276600"/>
                </a:cubicBezTo>
                <a:cubicBezTo>
                  <a:pt x="733492" y="3276600"/>
                  <a:pt x="0" y="2543108"/>
                  <a:pt x="0" y="1638300"/>
                </a:cubicBezTo>
                <a:cubicBezTo>
                  <a:pt x="0" y="733492"/>
                  <a:pt x="733492" y="0"/>
                  <a:pt x="16383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锁"/>
          <p:cNvSpPr/>
          <p:nvPr/>
        </p:nvSpPr>
        <p:spPr bwMode="auto">
          <a:xfrm>
            <a:off x="4827905" y="3588385"/>
            <a:ext cx="238125" cy="301625"/>
          </a:xfrm>
          <a:custGeom>
            <a:avLst/>
            <a:gdLst>
              <a:gd name="T0" fmla="*/ 1059507 w 3638"/>
              <a:gd name="T1" fmla="*/ 469978 h 5999"/>
              <a:gd name="T2" fmla="*/ 1055697 w 3638"/>
              <a:gd name="T3" fmla="*/ 421393 h 5999"/>
              <a:gd name="T4" fmla="*/ 1047442 w 3638"/>
              <a:gd name="T5" fmla="*/ 373760 h 5999"/>
              <a:gd name="T6" fmla="*/ 1034424 w 3638"/>
              <a:gd name="T7" fmla="*/ 327715 h 5999"/>
              <a:gd name="T8" fmla="*/ 1017279 w 3638"/>
              <a:gd name="T9" fmla="*/ 284210 h 5999"/>
              <a:gd name="T10" fmla="*/ 995689 w 3638"/>
              <a:gd name="T11" fmla="*/ 242610 h 5999"/>
              <a:gd name="T12" fmla="*/ 970606 w 3638"/>
              <a:gd name="T13" fmla="*/ 203234 h 5999"/>
              <a:gd name="T14" fmla="*/ 942031 w 3638"/>
              <a:gd name="T15" fmla="*/ 167033 h 5999"/>
              <a:gd name="T16" fmla="*/ 910280 w 3638"/>
              <a:gd name="T17" fmla="*/ 133690 h 5999"/>
              <a:gd name="T18" fmla="*/ 875038 w 3638"/>
              <a:gd name="T19" fmla="*/ 103205 h 5999"/>
              <a:gd name="T20" fmla="*/ 837572 w 3638"/>
              <a:gd name="T21" fmla="*/ 76213 h 5999"/>
              <a:gd name="T22" fmla="*/ 796932 w 3638"/>
              <a:gd name="T23" fmla="*/ 53031 h 5999"/>
              <a:gd name="T24" fmla="*/ 754069 w 3638"/>
              <a:gd name="T25" fmla="*/ 33661 h 5999"/>
              <a:gd name="T26" fmla="*/ 709301 w 3638"/>
              <a:gd name="T27" fmla="*/ 18418 h 5999"/>
              <a:gd name="T28" fmla="*/ 662628 w 3638"/>
              <a:gd name="T29" fmla="*/ 7621 h 5999"/>
              <a:gd name="T30" fmla="*/ 614368 w 3638"/>
              <a:gd name="T31" fmla="*/ 1588 h 5999"/>
              <a:gd name="T32" fmla="*/ 577538 w 3638"/>
              <a:gd name="T33" fmla="*/ 0 h 5999"/>
              <a:gd name="T34" fmla="*/ 528325 w 3638"/>
              <a:gd name="T35" fmla="*/ 2540 h 5999"/>
              <a:gd name="T36" fmla="*/ 480382 w 3638"/>
              <a:gd name="T37" fmla="*/ 9844 h 5999"/>
              <a:gd name="T38" fmla="*/ 434344 w 3638"/>
              <a:gd name="T39" fmla="*/ 21911 h 5999"/>
              <a:gd name="T40" fmla="*/ 389893 w 3638"/>
              <a:gd name="T41" fmla="*/ 38106 h 5999"/>
              <a:gd name="T42" fmla="*/ 347983 w 3638"/>
              <a:gd name="T43" fmla="*/ 58430 h 5999"/>
              <a:gd name="T44" fmla="*/ 307978 w 3638"/>
              <a:gd name="T45" fmla="*/ 82564 h 5999"/>
              <a:gd name="T46" fmla="*/ 270830 w 3638"/>
              <a:gd name="T47" fmla="*/ 110191 h 5999"/>
              <a:gd name="T48" fmla="*/ 236540 w 3638"/>
              <a:gd name="T49" fmla="*/ 141311 h 5999"/>
              <a:gd name="T50" fmla="*/ 205424 w 3638"/>
              <a:gd name="T51" fmla="*/ 175607 h 5999"/>
              <a:gd name="T52" fmla="*/ 177802 w 3638"/>
              <a:gd name="T53" fmla="*/ 213078 h 5999"/>
              <a:gd name="T54" fmla="*/ 153671 w 3638"/>
              <a:gd name="T55" fmla="*/ 252772 h 5999"/>
              <a:gd name="T56" fmla="*/ 133351 w 3638"/>
              <a:gd name="T57" fmla="*/ 294689 h 5999"/>
              <a:gd name="T58" fmla="*/ 117159 w 3638"/>
              <a:gd name="T59" fmla="*/ 339147 h 5999"/>
              <a:gd name="T60" fmla="*/ 105093 w 3638"/>
              <a:gd name="T61" fmla="*/ 385509 h 5999"/>
              <a:gd name="T62" fmla="*/ 97473 w 3638"/>
              <a:gd name="T63" fmla="*/ 433460 h 5999"/>
              <a:gd name="T64" fmla="*/ 95251 w 3638"/>
              <a:gd name="T65" fmla="*/ 482363 h 5999"/>
              <a:gd name="T66" fmla="*/ 287022 w 3638"/>
              <a:gd name="T67" fmla="*/ 452830 h 5999"/>
              <a:gd name="T68" fmla="*/ 298770 w 3638"/>
              <a:gd name="T69" fmla="*/ 395671 h 5999"/>
              <a:gd name="T70" fmla="*/ 320995 w 3638"/>
              <a:gd name="T71" fmla="*/ 343275 h 5999"/>
              <a:gd name="T72" fmla="*/ 352428 w 3638"/>
              <a:gd name="T73" fmla="*/ 296594 h 5999"/>
              <a:gd name="T74" fmla="*/ 391798 w 3638"/>
              <a:gd name="T75" fmla="*/ 257218 h 5999"/>
              <a:gd name="T76" fmla="*/ 438471 w 3638"/>
              <a:gd name="T77" fmla="*/ 225780 h 5999"/>
              <a:gd name="T78" fmla="*/ 490542 w 3638"/>
              <a:gd name="T79" fmla="*/ 203551 h 5999"/>
              <a:gd name="T80" fmla="*/ 548010 w 3638"/>
              <a:gd name="T81" fmla="*/ 192120 h 5999"/>
              <a:gd name="T82" fmla="*/ 592778 w 3638"/>
              <a:gd name="T83" fmla="*/ 190849 h 5999"/>
              <a:gd name="T84" fmla="*/ 650246 w 3638"/>
              <a:gd name="T85" fmla="*/ 199741 h 5999"/>
              <a:gd name="T86" fmla="*/ 703904 w 3638"/>
              <a:gd name="T87" fmla="*/ 219112 h 5999"/>
              <a:gd name="T88" fmla="*/ 752164 w 3638"/>
              <a:gd name="T89" fmla="*/ 248326 h 5999"/>
              <a:gd name="T90" fmla="*/ 793439 w 3638"/>
              <a:gd name="T91" fmla="*/ 286115 h 5999"/>
              <a:gd name="T92" fmla="*/ 827412 w 3638"/>
              <a:gd name="T93" fmla="*/ 331208 h 5999"/>
              <a:gd name="T94" fmla="*/ 851860 w 3638"/>
              <a:gd name="T95" fmla="*/ 382334 h 5999"/>
              <a:gd name="T96" fmla="*/ 866147 w 3638"/>
              <a:gd name="T97" fmla="*/ 437905 h 5999"/>
              <a:gd name="T98" fmla="*/ 869323 w 3638"/>
              <a:gd name="T99" fmla="*/ 694806 h 5999"/>
              <a:gd name="T100" fmla="*/ 1155075 w 3638"/>
              <a:gd name="T101" fmla="*/ 694806 h 5999"/>
              <a:gd name="T102" fmla="*/ 279720 w 3638"/>
              <a:gd name="T103" fmla="*/ 1073646 h 5999"/>
              <a:gd name="T104" fmla="*/ 279720 w 3638"/>
              <a:gd name="T105" fmla="*/ 1540449 h 59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38" h="5999">
                <a:moveTo>
                  <a:pt x="3337" y="2188"/>
                </a:moveTo>
                <a:lnTo>
                  <a:pt x="3337" y="1519"/>
                </a:lnTo>
                <a:lnTo>
                  <a:pt x="3337" y="1480"/>
                </a:lnTo>
                <a:lnTo>
                  <a:pt x="3336" y="1442"/>
                </a:lnTo>
                <a:lnTo>
                  <a:pt x="3334" y="1403"/>
                </a:lnTo>
                <a:lnTo>
                  <a:pt x="3330" y="1365"/>
                </a:lnTo>
                <a:lnTo>
                  <a:pt x="3325" y="1327"/>
                </a:lnTo>
                <a:lnTo>
                  <a:pt x="3320" y="1289"/>
                </a:lnTo>
                <a:lnTo>
                  <a:pt x="3314" y="1251"/>
                </a:lnTo>
                <a:lnTo>
                  <a:pt x="3307" y="1214"/>
                </a:lnTo>
                <a:lnTo>
                  <a:pt x="3299" y="1177"/>
                </a:lnTo>
                <a:lnTo>
                  <a:pt x="3290" y="1140"/>
                </a:lnTo>
                <a:lnTo>
                  <a:pt x="3280" y="1103"/>
                </a:lnTo>
                <a:lnTo>
                  <a:pt x="3270" y="1068"/>
                </a:lnTo>
                <a:lnTo>
                  <a:pt x="3258" y="1032"/>
                </a:lnTo>
                <a:lnTo>
                  <a:pt x="3246" y="998"/>
                </a:lnTo>
                <a:lnTo>
                  <a:pt x="3232" y="962"/>
                </a:lnTo>
                <a:lnTo>
                  <a:pt x="3219" y="928"/>
                </a:lnTo>
                <a:lnTo>
                  <a:pt x="3204" y="895"/>
                </a:lnTo>
                <a:lnTo>
                  <a:pt x="3188" y="862"/>
                </a:lnTo>
                <a:lnTo>
                  <a:pt x="3172" y="829"/>
                </a:lnTo>
                <a:lnTo>
                  <a:pt x="3155" y="796"/>
                </a:lnTo>
                <a:lnTo>
                  <a:pt x="3136" y="764"/>
                </a:lnTo>
                <a:lnTo>
                  <a:pt x="3118" y="732"/>
                </a:lnTo>
                <a:lnTo>
                  <a:pt x="3098" y="701"/>
                </a:lnTo>
                <a:lnTo>
                  <a:pt x="3078" y="671"/>
                </a:lnTo>
                <a:lnTo>
                  <a:pt x="3057" y="640"/>
                </a:lnTo>
                <a:lnTo>
                  <a:pt x="3036" y="611"/>
                </a:lnTo>
                <a:lnTo>
                  <a:pt x="3014" y="582"/>
                </a:lnTo>
                <a:lnTo>
                  <a:pt x="2991" y="553"/>
                </a:lnTo>
                <a:lnTo>
                  <a:pt x="2967" y="526"/>
                </a:lnTo>
                <a:lnTo>
                  <a:pt x="2943" y="498"/>
                </a:lnTo>
                <a:lnTo>
                  <a:pt x="2918" y="472"/>
                </a:lnTo>
                <a:lnTo>
                  <a:pt x="2892" y="445"/>
                </a:lnTo>
                <a:lnTo>
                  <a:pt x="2867" y="421"/>
                </a:lnTo>
                <a:lnTo>
                  <a:pt x="2840" y="395"/>
                </a:lnTo>
                <a:lnTo>
                  <a:pt x="2813" y="372"/>
                </a:lnTo>
                <a:lnTo>
                  <a:pt x="2785" y="347"/>
                </a:lnTo>
                <a:lnTo>
                  <a:pt x="2756" y="325"/>
                </a:lnTo>
                <a:lnTo>
                  <a:pt x="2727" y="303"/>
                </a:lnTo>
                <a:lnTo>
                  <a:pt x="2698" y="281"/>
                </a:lnTo>
                <a:lnTo>
                  <a:pt x="2667" y="260"/>
                </a:lnTo>
                <a:lnTo>
                  <a:pt x="2638" y="240"/>
                </a:lnTo>
                <a:lnTo>
                  <a:pt x="2606" y="221"/>
                </a:lnTo>
                <a:lnTo>
                  <a:pt x="2574" y="201"/>
                </a:lnTo>
                <a:lnTo>
                  <a:pt x="2542" y="184"/>
                </a:lnTo>
                <a:lnTo>
                  <a:pt x="2510" y="167"/>
                </a:lnTo>
                <a:lnTo>
                  <a:pt x="2477" y="150"/>
                </a:lnTo>
                <a:lnTo>
                  <a:pt x="2444" y="135"/>
                </a:lnTo>
                <a:lnTo>
                  <a:pt x="2410" y="120"/>
                </a:lnTo>
                <a:lnTo>
                  <a:pt x="2375" y="106"/>
                </a:lnTo>
                <a:lnTo>
                  <a:pt x="2341" y="92"/>
                </a:lnTo>
                <a:lnTo>
                  <a:pt x="2305" y="80"/>
                </a:lnTo>
                <a:lnTo>
                  <a:pt x="2270" y="69"/>
                </a:lnTo>
                <a:lnTo>
                  <a:pt x="2234" y="58"/>
                </a:lnTo>
                <a:lnTo>
                  <a:pt x="2197" y="48"/>
                </a:lnTo>
                <a:lnTo>
                  <a:pt x="2162" y="39"/>
                </a:lnTo>
                <a:lnTo>
                  <a:pt x="2125" y="31"/>
                </a:lnTo>
                <a:lnTo>
                  <a:pt x="2087" y="24"/>
                </a:lnTo>
                <a:lnTo>
                  <a:pt x="2050" y="17"/>
                </a:lnTo>
                <a:lnTo>
                  <a:pt x="2012" y="12"/>
                </a:lnTo>
                <a:lnTo>
                  <a:pt x="1974" y="8"/>
                </a:lnTo>
                <a:lnTo>
                  <a:pt x="1935" y="5"/>
                </a:lnTo>
                <a:lnTo>
                  <a:pt x="1897" y="3"/>
                </a:lnTo>
                <a:lnTo>
                  <a:pt x="1858" y="0"/>
                </a:lnTo>
                <a:lnTo>
                  <a:pt x="1819" y="0"/>
                </a:lnTo>
                <a:lnTo>
                  <a:pt x="1779" y="0"/>
                </a:lnTo>
                <a:lnTo>
                  <a:pt x="1741" y="3"/>
                </a:lnTo>
                <a:lnTo>
                  <a:pt x="1702" y="5"/>
                </a:lnTo>
                <a:lnTo>
                  <a:pt x="1664" y="8"/>
                </a:lnTo>
                <a:lnTo>
                  <a:pt x="1626" y="12"/>
                </a:lnTo>
                <a:lnTo>
                  <a:pt x="1588" y="17"/>
                </a:lnTo>
                <a:lnTo>
                  <a:pt x="1550" y="24"/>
                </a:lnTo>
                <a:lnTo>
                  <a:pt x="1513" y="31"/>
                </a:lnTo>
                <a:lnTo>
                  <a:pt x="1477" y="39"/>
                </a:lnTo>
                <a:lnTo>
                  <a:pt x="1440" y="48"/>
                </a:lnTo>
                <a:lnTo>
                  <a:pt x="1403" y="58"/>
                </a:lnTo>
                <a:lnTo>
                  <a:pt x="1368" y="69"/>
                </a:lnTo>
                <a:lnTo>
                  <a:pt x="1332" y="80"/>
                </a:lnTo>
                <a:lnTo>
                  <a:pt x="1298" y="92"/>
                </a:lnTo>
                <a:lnTo>
                  <a:pt x="1262" y="106"/>
                </a:lnTo>
                <a:lnTo>
                  <a:pt x="1228" y="120"/>
                </a:lnTo>
                <a:lnTo>
                  <a:pt x="1195" y="135"/>
                </a:lnTo>
                <a:lnTo>
                  <a:pt x="1160" y="150"/>
                </a:lnTo>
                <a:lnTo>
                  <a:pt x="1129" y="167"/>
                </a:lnTo>
                <a:lnTo>
                  <a:pt x="1096" y="184"/>
                </a:lnTo>
                <a:lnTo>
                  <a:pt x="1064" y="201"/>
                </a:lnTo>
                <a:lnTo>
                  <a:pt x="1032" y="221"/>
                </a:lnTo>
                <a:lnTo>
                  <a:pt x="1001" y="240"/>
                </a:lnTo>
                <a:lnTo>
                  <a:pt x="970" y="260"/>
                </a:lnTo>
                <a:lnTo>
                  <a:pt x="940" y="281"/>
                </a:lnTo>
                <a:lnTo>
                  <a:pt x="910" y="303"/>
                </a:lnTo>
                <a:lnTo>
                  <a:pt x="882" y="325"/>
                </a:lnTo>
                <a:lnTo>
                  <a:pt x="853" y="347"/>
                </a:lnTo>
                <a:lnTo>
                  <a:pt x="826" y="372"/>
                </a:lnTo>
                <a:lnTo>
                  <a:pt x="798" y="395"/>
                </a:lnTo>
                <a:lnTo>
                  <a:pt x="772" y="421"/>
                </a:lnTo>
                <a:lnTo>
                  <a:pt x="745" y="445"/>
                </a:lnTo>
                <a:lnTo>
                  <a:pt x="720" y="472"/>
                </a:lnTo>
                <a:lnTo>
                  <a:pt x="695" y="498"/>
                </a:lnTo>
                <a:lnTo>
                  <a:pt x="671" y="526"/>
                </a:lnTo>
                <a:lnTo>
                  <a:pt x="647" y="553"/>
                </a:lnTo>
                <a:lnTo>
                  <a:pt x="625" y="582"/>
                </a:lnTo>
                <a:lnTo>
                  <a:pt x="603" y="611"/>
                </a:lnTo>
                <a:lnTo>
                  <a:pt x="581" y="640"/>
                </a:lnTo>
                <a:lnTo>
                  <a:pt x="560" y="671"/>
                </a:lnTo>
                <a:lnTo>
                  <a:pt x="540" y="701"/>
                </a:lnTo>
                <a:lnTo>
                  <a:pt x="521" y="732"/>
                </a:lnTo>
                <a:lnTo>
                  <a:pt x="501" y="764"/>
                </a:lnTo>
                <a:lnTo>
                  <a:pt x="484" y="796"/>
                </a:lnTo>
                <a:lnTo>
                  <a:pt x="467" y="829"/>
                </a:lnTo>
                <a:lnTo>
                  <a:pt x="450" y="862"/>
                </a:lnTo>
                <a:lnTo>
                  <a:pt x="435" y="895"/>
                </a:lnTo>
                <a:lnTo>
                  <a:pt x="420" y="928"/>
                </a:lnTo>
                <a:lnTo>
                  <a:pt x="405" y="962"/>
                </a:lnTo>
                <a:lnTo>
                  <a:pt x="392" y="998"/>
                </a:lnTo>
                <a:lnTo>
                  <a:pt x="380" y="1032"/>
                </a:lnTo>
                <a:lnTo>
                  <a:pt x="369" y="1068"/>
                </a:lnTo>
                <a:lnTo>
                  <a:pt x="358" y="1103"/>
                </a:lnTo>
                <a:lnTo>
                  <a:pt x="348" y="1140"/>
                </a:lnTo>
                <a:lnTo>
                  <a:pt x="339" y="1177"/>
                </a:lnTo>
                <a:lnTo>
                  <a:pt x="331" y="1214"/>
                </a:lnTo>
                <a:lnTo>
                  <a:pt x="323" y="1251"/>
                </a:lnTo>
                <a:lnTo>
                  <a:pt x="317" y="1289"/>
                </a:lnTo>
                <a:lnTo>
                  <a:pt x="312" y="1327"/>
                </a:lnTo>
                <a:lnTo>
                  <a:pt x="307" y="1365"/>
                </a:lnTo>
                <a:lnTo>
                  <a:pt x="305" y="1403"/>
                </a:lnTo>
                <a:lnTo>
                  <a:pt x="302" y="1442"/>
                </a:lnTo>
                <a:lnTo>
                  <a:pt x="300" y="1480"/>
                </a:lnTo>
                <a:lnTo>
                  <a:pt x="300" y="1519"/>
                </a:lnTo>
                <a:lnTo>
                  <a:pt x="899" y="1519"/>
                </a:lnTo>
                <a:lnTo>
                  <a:pt x="901" y="1472"/>
                </a:lnTo>
                <a:lnTo>
                  <a:pt x="904" y="1426"/>
                </a:lnTo>
                <a:lnTo>
                  <a:pt x="910" y="1379"/>
                </a:lnTo>
                <a:lnTo>
                  <a:pt x="919" y="1334"/>
                </a:lnTo>
                <a:lnTo>
                  <a:pt x="929" y="1290"/>
                </a:lnTo>
                <a:lnTo>
                  <a:pt x="941" y="1246"/>
                </a:lnTo>
                <a:lnTo>
                  <a:pt x="956" y="1204"/>
                </a:lnTo>
                <a:lnTo>
                  <a:pt x="972" y="1162"/>
                </a:lnTo>
                <a:lnTo>
                  <a:pt x="990" y="1121"/>
                </a:lnTo>
                <a:lnTo>
                  <a:pt x="1011" y="1081"/>
                </a:lnTo>
                <a:lnTo>
                  <a:pt x="1033" y="1043"/>
                </a:lnTo>
                <a:lnTo>
                  <a:pt x="1058" y="1005"/>
                </a:lnTo>
                <a:lnTo>
                  <a:pt x="1083" y="970"/>
                </a:lnTo>
                <a:lnTo>
                  <a:pt x="1110" y="934"/>
                </a:lnTo>
                <a:lnTo>
                  <a:pt x="1138" y="901"/>
                </a:lnTo>
                <a:lnTo>
                  <a:pt x="1169" y="869"/>
                </a:lnTo>
                <a:lnTo>
                  <a:pt x="1201" y="839"/>
                </a:lnTo>
                <a:lnTo>
                  <a:pt x="1234" y="810"/>
                </a:lnTo>
                <a:lnTo>
                  <a:pt x="1270" y="782"/>
                </a:lnTo>
                <a:lnTo>
                  <a:pt x="1305" y="757"/>
                </a:lnTo>
                <a:lnTo>
                  <a:pt x="1343" y="733"/>
                </a:lnTo>
                <a:lnTo>
                  <a:pt x="1381" y="711"/>
                </a:lnTo>
                <a:lnTo>
                  <a:pt x="1420" y="690"/>
                </a:lnTo>
                <a:lnTo>
                  <a:pt x="1462" y="672"/>
                </a:lnTo>
                <a:lnTo>
                  <a:pt x="1504" y="656"/>
                </a:lnTo>
                <a:lnTo>
                  <a:pt x="1545" y="641"/>
                </a:lnTo>
                <a:lnTo>
                  <a:pt x="1589" y="629"/>
                </a:lnTo>
                <a:lnTo>
                  <a:pt x="1634" y="618"/>
                </a:lnTo>
                <a:lnTo>
                  <a:pt x="1679" y="611"/>
                </a:lnTo>
                <a:lnTo>
                  <a:pt x="1726" y="605"/>
                </a:lnTo>
                <a:lnTo>
                  <a:pt x="1772" y="601"/>
                </a:lnTo>
                <a:lnTo>
                  <a:pt x="1819" y="600"/>
                </a:lnTo>
                <a:lnTo>
                  <a:pt x="1867" y="601"/>
                </a:lnTo>
                <a:lnTo>
                  <a:pt x="1913" y="605"/>
                </a:lnTo>
                <a:lnTo>
                  <a:pt x="1958" y="611"/>
                </a:lnTo>
                <a:lnTo>
                  <a:pt x="2004" y="618"/>
                </a:lnTo>
                <a:lnTo>
                  <a:pt x="2048" y="629"/>
                </a:lnTo>
                <a:lnTo>
                  <a:pt x="2092" y="641"/>
                </a:lnTo>
                <a:lnTo>
                  <a:pt x="2135" y="656"/>
                </a:lnTo>
                <a:lnTo>
                  <a:pt x="2177" y="672"/>
                </a:lnTo>
                <a:lnTo>
                  <a:pt x="2217" y="690"/>
                </a:lnTo>
                <a:lnTo>
                  <a:pt x="2256" y="711"/>
                </a:lnTo>
                <a:lnTo>
                  <a:pt x="2296" y="733"/>
                </a:lnTo>
                <a:lnTo>
                  <a:pt x="2332" y="757"/>
                </a:lnTo>
                <a:lnTo>
                  <a:pt x="2369" y="782"/>
                </a:lnTo>
                <a:lnTo>
                  <a:pt x="2403" y="810"/>
                </a:lnTo>
                <a:lnTo>
                  <a:pt x="2437" y="839"/>
                </a:lnTo>
                <a:lnTo>
                  <a:pt x="2468" y="869"/>
                </a:lnTo>
                <a:lnTo>
                  <a:pt x="2499" y="901"/>
                </a:lnTo>
                <a:lnTo>
                  <a:pt x="2528" y="934"/>
                </a:lnTo>
                <a:lnTo>
                  <a:pt x="2555" y="970"/>
                </a:lnTo>
                <a:lnTo>
                  <a:pt x="2581" y="1005"/>
                </a:lnTo>
                <a:lnTo>
                  <a:pt x="2606" y="1043"/>
                </a:lnTo>
                <a:lnTo>
                  <a:pt x="2628" y="1081"/>
                </a:lnTo>
                <a:lnTo>
                  <a:pt x="2647" y="1121"/>
                </a:lnTo>
                <a:lnTo>
                  <a:pt x="2666" y="1162"/>
                </a:lnTo>
                <a:lnTo>
                  <a:pt x="2683" y="1204"/>
                </a:lnTo>
                <a:lnTo>
                  <a:pt x="2698" y="1246"/>
                </a:lnTo>
                <a:lnTo>
                  <a:pt x="2710" y="1290"/>
                </a:lnTo>
                <a:lnTo>
                  <a:pt x="2720" y="1334"/>
                </a:lnTo>
                <a:lnTo>
                  <a:pt x="2728" y="1379"/>
                </a:lnTo>
                <a:lnTo>
                  <a:pt x="2734" y="1426"/>
                </a:lnTo>
                <a:lnTo>
                  <a:pt x="2737" y="1472"/>
                </a:lnTo>
                <a:lnTo>
                  <a:pt x="2738" y="1519"/>
                </a:lnTo>
                <a:lnTo>
                  <a:pt x="2738" y="2188"/>
                </a:lnTo>
                <a:lnTo>
                  <a:pt x="0" y="2188"/>
                </a:lnTo>
                <a:lnTo>
                  <a:pt x="0" y="5999"/>
                </a:lnTo>
                <a:lnTo>
                  <a:pt x="3638" y="5999"/>
                </a:lnTo>
                <a:lnTo>
                  <a:pt x="3638" y="2188"/>
                </a:lnTo>
                <a:lnTo>
                  <a:pt x="3337" y="2188"/>
                </a:lnTo>
                <a:close/>
                <a:moveTo>
                  <a:pt x="2737" y="3903"/>
                </a:moveTo>
                <a:lnTo>
                  <a:pt x="881" y="3903"/>
                </a:lnTo>
                <a:lnTo>
                  <a:pt x="881" y="3381"/>
                </a:lnTo>
                <a:lnTo>
                  <a:pt x="2737" y="3381"/>
                </a:lnTo>
                <a:lnTo>
                  <a:pt x="2737" y="3903"/>
                </a:lnTo>
                <a:close/>
                <a:moveTo>
                  <a:pt x="2737" y="4851"/>
                </a:moveTo>
                <a:lnTo>
                  <a:pt x="881" y="4851"/>
                </a:lnTo>
                <a:lnTo>
                  <a:pt x="881" y="4329"/>
                </a:lnTo>
                <a:lnTo>
                  <a:pt x="2737" y="4329"/>
                </a:lnTo>
                <a:lnTo>
                  <a:pt x="2737" y="485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箱子"/>
          <p:cNvSpPr/>
          <p:nvPr/>
        </p:nvSpPr>
        <p:spPr bwMode="auto">
          <a:xfrm>
            <a:off x="4047490" y="2843530"/>
            <a:ext cx="269875" cy="238125"/>
          </a:xfrm>
          <a:custGeom>
            <a:avLst/>
            <a:gdLst>
              <a:gd name="T0" fmla="*/ 1333062 w 4783"/>
              <a:gd name="T1" fmla="*/ 0 h 4454"/>
              <a:gd name="T2" fmla="*/ 565566 w 4783"/>
              <a:gd name="T3" fmla="*/ 384673 h 4454"/>
              <a:gd name="T4" fmla="*/ 179627 w 4783"/>
              <a:gd name="T5" fmla="*/ 385072 h 4454"/>
              <a:gd name="T6" fmla="*/ 151349 w 4783"/>
              <a:gd name="T7" fmla="*/ 389058 h 4454"/>
              <a:gd name="T8" fmla="*/ 124265 w 4783"/>
              <a:gd name="T9" fmla="*/ 396234 h 4454"/>
              <a:gd name="T10" fmla="*/ 99173 w 4783"/>
              <a:gd name="T11" fmla="*/ 407794 h 4454"/>
              <a:gd name="T12" fmla="*/ 76073 w 4783"/>
              <a:gd name="T13" fmla="*/ 422543 h 4454"/>
              <a:gd name="T14" fmla="*/ 55362 w 4783"/>
              <a:gd name="T15" fmla="*/ 440481 h 4454"/>
              <a:gd name="T16" fmla="*/ 37837 w 4783"/>
              <a:gd name="T17" fmla="*/ 461209 h 4454"/>
              <a:gd name="T18" fmla="*/ 22702 w 4783"/>
              <a:gd name="T19" fmla="*/ 484330 h 4454"/>
              <a:gd name="T20" fmla="*/ 11550 w 4783"/>
              <a:gd name="T21" fmla="*/ 509044 h 4454"/>
              <a:gd name="T22" fmla="*/ 3983 w 4783"/>
              <a:gd name="T23" fmla="*/ 536151 h 4454"/>
              <a:gd name="T24" fmla="*/ 0 w 4783"/>
              <a:gd name="T25" fmla="*/ 564852 h 4454"/>
              <a:gd name="T26" fmla="*/ 0 w 4783"/>
              <a:gd name="T27" fmla="*/ 1585731 h 4454"/>
              <a:gd name="T28" fmla="*/ 1991 w 4783"/>
              <a:gd name="T29" fmla="*/ 1614432 h 4454"/>
              <a:gd name="T30" fmla="*/ 8364 w 4783"/>
              <a:gd name="T31" fmla="*/ 1641938 h 4454"/>
              <a:gd name="T32" fmla="*/ 18719 w 4783"/>
              <a:gd name="T33" fmla="*/ 1667848 h 4454"/>
              <a:gd name="T34" fmla="*/ 32261 w 4783"/>
              <a:gd name="T35" fmla="*/ 1691766 h 4454"/>
              <a:gd name="T36" fmla="*/ 49387 w 4783"/>
              <a:gd name="T37" fmla="*/ 1712893 h 4454"/>
              <a:gd name="T38" fmla="*/ 69302 w 4783"/>
              <a:gd name="T39" fmla="*/ 1731628 h 4454"/>
              <a:gd name="T40" fmla="*/ 91207 w 4783"/>
              <a:gd name="T41" fmla="*/ 1747972 h 4454"/>
              <a:gd name="T42" fmla="*/ 115503 w 4783"/>
              <a:gd name="T43" fmla="*/ 1760329 h 4454"/>
              <a:gd name="T44" fmla="*/ 142188 w 4783"/>
              <a:gd name="T45" fmla="*/ 1769498 h 4454"/>
              <a:gd name="T46" fmla="*/ 170068 w 4783"/>
              <a:gd name="T47" fmla="*/ 1774281 h 4454"/>
              <a:gd name="T48" fmla="*/ 1715416 w 4783"/>
              <a:gd name="T49" fmla="*/ 1775477 h 4454"/>
              <a:gd name="T50" fmla="*/ 1734534 w 4783"/>
              <a:gd name="T51" fmla="*/ 1774281 h 4454"/>
              <a:gd name="T52" fmla="*/ 1762812 w 4783"/>
              <a:gd name="T53" fmla="*/ 1769498 h 4454"/>
              <a:gd name="T54" fmla="*/ 1789099 w 4783"/>
              <a:gd name="T55" fmla="*/ 1760329 h 4454"/>
              <a:gd name="T56" fmla="*/ 1813394 w 4783"/>
              <a:gd name="T57" fmla="*/ 1747972 h 4454"/>
              <a:gd name="T58" fmla="*/ 1835698 w 4783"/>
              <a:gd name="T59" fmla="*/ 1731628 h 4454"/>
              <a:gd name="T60" fmla="*/ 1855613 w 4783"/>
              <a:gd name="T61" fmla="*/ 1712893 h 4454"/>
              <a:gd name="T62" fmla="*/ 1872341 w 4783"/>
              <a:gd name="T63" fmla="*/ 1691766 h 4454"/>
              <a:gd name="T64" fmla="*/ 1885882 w 4783"/>
              <a:gd name="T65" fmla="*/ 1667848 h 4454"/>
              <a:gd name="T66" fmla="*/ 1896238 w 4783"/>
              <a:gd name="T67" fmla="*/ 1641938 h 4454"/>
              <a:gd name="T68" fmla="*/ 1902610 w 4783"/>
              <a:gd name="T69" fmla="*/ 1614432 h 4454"/>
              <a:gd name="T70" fmla="*/ 1905000 w 4783"/>
              <a:gd name="T71" fmla="*/ 1585731 h 4454"/>
              <a:gd name="T72" fmla="*/ 1904602 w 4783"/>
              <a:gd name="T73" fmla="*/ 564852 h 4454"/>
              <a:gd name="T74" fmla="*/ 1900619 w 4783"/>
              <a:gd name="T75" fmla="*/ 536151 h 4454"/>
              <a:gd name="T76" fmla="*/ 1893450 w 4783"/>
              <a:gd name="T77" fmla="*/ 509044 h 4454"/>
              <a:gd name="T78" fmla="*/ 1881899 w 4783"/>
              <a:gd name="T79" fmla="*/ 484330 h 4454"/>
              <a:gd name="T80" fmla="*/ 1867163 w 4783"/>
              <a:gd name="T81" fmla="*/ 461209 h 4454"/>
              <a:gd name="T82" fmla="*/ 1849240 w 4783"/>
              <a:gd name="T83" fmla="*/ 440481 h 4454"/>
              <a:gd name="T84" fmla="*/ 1828529 w 4783"/>
              <a:gd name="T85" fmla="*/ 422543 h 4454"/>
              <a:gd name="T86" fmla="*/ 1805429 w 4783"/>
              <a:gd name="T87" fmla="*/ 407794 h 4454"/>
              <a:gd name="T88" fmla="*/ 1780337 w 4783"/>
              <a:gd name="T89" fmla="*/ 396234 h 4454"/>
              <a:gd name="T90" fmla="*/ 1753651 w 4783"/>
              <a:gd name="T91" fmla="*/ 389058 h 4454"/>
              <a:gd name="T92" fmla="*/ 1724975 w 4783"/>
              <a:gd name="T93" fmla="*/ 385072 h 4454"/>
              <a:gd name="T94" fmla="*/ 752361 w 4783"/>
              <a:gd name="T95" fmla="*/ 186955 h 4454"/>
              <a:gd name="T96" fmla="*/ 1146664 w 4783"/>
              <a:gd name="T97" fmla="*/ 186955 h 4454"/>
              <a:gd name="T98" fmla="*/ 752361 w 4783"/>
              <a:gd name="T99" fmla="*/ 384673 h 44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783" h="4454">
                <a:moveTo>
                  <a:pt x="4307" y="965"/>
                </a:moveTo>
                <a:lnTo>
                  <a:pt x="3347" y="965"/>
                </a:lnTo>
                <a:lnTo>
                  <a:pt x="3347" y="0"/>
                </a:lnTo>
                <a:lnTo>
                  <a:pt x="3114" y="0"/>
                </a:lnTo>
                <a:lnTo>
                  <a:pt x="1420" y="0"/>
                </a:lnTo>
                <a:lnTo>
                  <a:pt x="1420" y="965"/>
                </a:lnTo>
                <a:lnTo>
                  <a:pt x="476" y="965"/>
                </a:lnTo>
                <a:lnTo>
                  <a:pt x="451" y="966"/>
                </a:lnTo>
                <a:lnTo>
                  <a:pt x="427" y="968"/>
                </a:lnTo>
                <a:lnTo>
                  <a:pt x="404" y="971"/>
                </a:lnTo>
                <a:lnTo>
                  <a:pt x="380" y="976"/>
                </a:lnTo>
                <a:lnTo>
                  <a:pt x="357" y="980"/>
                </a:lnTo>
                <a:lnTo>
                  <a:pt x="334" y="987"/>
                </a:lnTo>
                <a:lnTo>
                  <a:pt x="312" y="994"/>
                </a:lnTo>
                <a:lnTo>
                  <a:pt x="290" y="1003"/>
                </a:lnTo>
                <a:lnTo>
                  <a:pt x="270" y="1013"/>
                </a:lnTo>
                <a:lnTo>
                  <a:pt x="249" y="1023"/>
                </a:lnTo>
                <a:lnTo>
                  <a:pt x="229" y="1035"/>
                </a:lnTo>
                <a:lnTo>
                  <a:pt x="209" y="1047"/>
                </a:lnTo>
                <a:lnTo>
                  <a:pt x="191" y="1060"/>
                </a:lnTo>
                <a:lnTo>
                  <a:pt x="174" y="1074"/>
                </a:lnTo>
                <a:lnTo>
                  <a:pt x="156" y="1089"/>
                </a:lnTo>
                <a:lnTo>
                  <a:pt x="139" y="1105"/>
                </a:lnTo>
                <a:lnTo>
                  <a:pt x="124" y="1121"/>
                </a:lnTo>
                <a:lnTo>
                  <a:pt x="109" y="1139"/>
                </a:lnTo>
                <a:lnTo>
                  <a:pt x="95" y="1157"/>
                </a:lnTo>
                <a:lnTo>
                  <a:pt x="81" y="1176"/>
                </a:lnTo>
                <a:lnTo>
                  <a:pt x="69" y="1194"/>
                </a:lnTo>
                <a:lnTo>
                  <a:pt x="57" y="1215"/>
                </a:lnTo>
                <a:lnTo>
                  <a:pt x="47" y="1234"/>
                </a:lnTo>
                <a:lnTo>
                  <a:pt x="37" y="1256"/>
                </a:lnTo>
                <a:lnTo>
                  <a:pt x="29" y="1277"/>
                </a:lnTo>
                <a:lnTo>
                  <a:pt x="21" y="1300"/>
                </a:lnTo>
                <a:lnTo>
                  <a:pt x="15" y="1322"/>
                </a:lnTo>
                <a:lnTo>
                  <a:pt x="10" y="1345"/>
                </a:lnTo>
                <a:lnTo>
                  <a:pt x="5" y="1368"/>
                </a:lnTo>
                <a:lnTo>
                  <a:pt x="3" y="1393"/>
                </a:lnTo>
                <a:lnTo>
                  <a:pt x="0" y="1417"/>
                </a:lnTo>
                <a:lnTo>
                  <a:pt x="0" y="1441"/>
                </a:lnTo>
                <a:lnTo>
                  <a:pt x="0" y="3978"/>
                </a:lnTo>
                <a:lnTo>
                  <a:pt x="0" y="4002"/>
                </a:lnTo>
                <a:lnTo>
                  <a:pt x="3" y="4027"/>
                </a:lnTo>
                <a:lnTo>
                  <a:pt x="5" y="4050"/>
                </a:lnTo>
                <a:lnTo>
                  <a:pt x="10" y="4074"/>
                </a:lnTo>
                <a:lnTo>
                  <a:pt x="15" y="4096"/>
                </a:lnTo>
                <a:lnTo>
                  <a:pt x="21" y="4119"/>
                </a:lnTo>
                <a:lnTo>
                  <a:pt x="29" y="4141"/>
                </a:lnTo>
                <a:lnTo>
                  <a:pt x="37" y="4163"/>
                </a:lnTo>
                <a:lnTo>
                  <a:pt x="47" y="4184"/>
                </a:lnTo>
                <a:lnTo>
                  <a:pt x="57" y="4204"/>
                </a:lnTo>
                <a:lnTo>
                  <a:pt x="69" y="4224"/>
                </a:lnTo>
                <a:lnTo>
                  <a:pt x="81" y="4244"/>
                </a:lnTo>
                <a:lnTo>
                  <a:pt x="95" y="4262"/>
                </a:lnTo>
                <a:lnTo>
                  <a:pt x="109" y="4281"/>
                </a:lnTo>
                <a:lnTo>
                  <a:pt x="124" y="4297"/>
                </a:lnTo>
                <a:lnTo>
                  <a:pt x="139" y="4314"/>
                </a:lnTo>
                <a:lnTo>
                  <a:pt x="156" y="4329"/>
                </a:lnTo>
                <a:lnTo>
                  <a:pt x="174" y="4344"/>
                </a:lnTo>
                <a:lnTo>
                  <a:pt x="191" y="4359"/>
                </a:lnTo>
                <a:lnTo>
                  <a:pt x="209" y="4372"/>
                </a:lnTo>
                <a:lnTo>
                  <a:pt x="229" y="4385"/>
                </a:lnTo>
                <a:lnTo>
                  <a:pt x="249" y="4396"/>
                </a:lnTo>
                <a:lnTo>
                  <a:pt x="270" y="4407"/>
                </a:lnTo>
                <a:lnTo>
                  <a:pt x="290" y="4416"/>
                </a:lnTo>
                <a:lnTo>
                  <a:pt x="312" y="4425"/>
                </a:lnTo>
                <a:lnTo>
                  <a:pt x="334" y="4432"/>
                </a:lnTo>
                <a:lnTo>
                  <a:pt x="357" y="4439"/>
                </a:lnTo>
                <a:lnTo>
                  <a:pt x="380" y="4444"/>
                </a:lnTo>
                <a:lnTo>
                  <a:pt x="404" y="4448"/>
                </a:lnTo>
                <a:lnTo>
                  <a:pt x="427" y="4451"/>
                </a:lnTo>
                <a:lnTo>
                  <a:pt x="451" y="4453"/>
                </a:lnTo>
                <a:lnTo>
                  <a:pt x="476" y="4454"/>
                </a:lnTo>
                <a:lnTo>
                  <a:pt x="4307" y="4454"/>
                </a:lnTo>
                <a:lnTo>
                  <a:pt x="4331" y="4453"/>
                </a:lnTo>
                <a:lnTo>
                  <a:pt x="4355" y="4451"/>
                </a:lnTo>
                <a:lnTo>
                  <a:pt x="4378" y="4448"/>
                </a:lnTo>
                <a:lnTo>
                  <a:pt x="4403" y="4444"/>
                </a:lnTo>
                <a:lnTo>
                  <a:pt x="4426" y="4439"/>
                </a:lnTo>
                <a:lnTo>
                  <a:pt x="4448" y="4432"/>
                </a:lnTo>
                <a:lnTo>
                  <a:pt x="4470" y="4425"/>
                </a:lnTo>
                <a:lnTo>
                  <a:pt x="4492" y="4416"/>
                </a:lnTo>
                <a:lnTo>
                  <a:pt x="4512" y="4407"/>
                </a:lnTo>
                <a:lnTo>
                  <a:pt x="4533" y="4396"/>
                </a:lnTo>
                <a:lnTo>
                  <a:pt x="4553" y="4385"/>
                </a:lnTo>
                <a:lnTo>
                  <a:pt x="4572" y="4372"/>
                </a:lnTo>
                <a:lnTo>
                  <a:pt x="4591" y="4359"/>
                </a:lnTo>
                <a:lnTo>
                  <a:pt x="4609" y="4344"/>
                </a:lnTo>
                <a:lnTo>
                  <a:pt x="4627" y="4329"/>
                </a:lnTo>
                <a:lnTo>
                  <a:pt x="4643" y="4314"/>
                </a:lnTo>
                <a:lnTo>
                  <a:pt x="4659" y="4297"/>
                </a:lnTo>
                <a:lnTo>
                  <a:pt x="4674" y="4281"/>
                </a:lnTo>
                <a:lnTo>
                  <a:pt x="4688" y="4262"/>
                </a:lnTo>
                <a:lnTo>
                  <a:pt x="4701" y="4244"/>
                </a:lnTo>
                <a:lnTo>
                  <a:pt x="4713" y="4224"/>
                </a:lnTo>
                <a:lnTo>
                  <a:pt x="4725" y="4204"/>
                </a:lnTo>
                <a:lnTo>
                  <a:pt x="4735" y="4184"/>
                </a:lnTo>
                <a:lnTo>
                  <a:pt x="4745" y="4163"/>
                </a:lnTo>
                <a:lnTo>
                  <a:pt x="4754" y="4141"/>
                </a:lnTo>
                <a:lnTo>
                  <a:pt x="4761" y="4119"/>
                </a:lnTo>
                <a:lnTo>
                  <a:pt x="4768" y="4096"/>
                </a:lnTo>
                <a:lnTo>
                  <a:pt x="4772" y="4074"/>
                </a:lnTo>
                <a:lnTo>
                  <a:pt x="4777" y="4050"/>
                </a:lnTo>
                <a:lnTo>
                  <a:pt x="4779" y="4027"/>
                </a:lnTo>
                <a:lnTo>
                  <a:pt x="4782" y="4002"/>
                </a:lnTo>
                <a:lnTo>
                  <a:pt x="4783" y="3978"/>
                </a:lnTo>
                <a:lnTo>
                  <a:pt x="4783" y="1441"/>
                </a:lnTo>
                <a:lnTo>
                  <a:pt x="4782" y="1417"/>
                </a:lnTo>
                <a:lnTo>
                  <a:pt x="4779" y="1393"/>
                </a:lnTo>
                <a:lnTo>
                  <a:pt x="4777" y="1368"/>
                </a:lnTo>
                <a:lnTo>
                  <a:pt x="4772" y="1345"/>
                </a:lnTo>
                <a:lnTo>
                  <a:pt x="4768" y="1322"/>
                </a:lnTo>
                <a:lnTo>
                  <a:pt x="4761" y="1300"/>
                </a:lnTo>
                <a:lnTo>
                  <a:pt x="4754" y="1277"/>
                </a:lnTo>
                <a:lnTo>
                  <a:pt x="4745" y="1256"/>
                </a:lnTo>
                <a:lnTo>
                  <a:pt x="4735" y="1234"/>
                </a:lnTo>
                <a:lnTo>
                  <a:pt x="4725" y="1215"/>
                </a:lnTo>
                <a:lnTo>
                  <a:pt x="4713" y="1194"/>
                </a:lnTo>
                <a:lnTo>
                  <a:pt x="4701" y="1176"/>
                </a:lnTo>
                <a:lnTo>
                  <a:pt x="4688" y="1157"/>
                </a:lnTo>
                <a:lnTo>
                  <a:pt x="4674" y="1139"/>
                </a:lnTo>
                <a:lnTo>
                  <a:pt x="4659" y="1121"/>
                </a:lnTo>
                <a:lnTo>
                  <a:pt x="4643" y="1105"/>
                </a:lnTo>
                <a:lnTo>
                  <a:pt x="4627" y="1089"/>
                </a:lnTo>
                <a:lnTo>
                  <a:pt x="4609" y="1074"/>
                </a:lnTo>
                <a:lnTo>
                  <a:pt x="4591" y="1060"/>
                </a:lnTo>
                <a:lnTo>
                  <a:pt x="4572" y="1047"/>
                </a:lnTo>
                <a:lnTo>
                  <a:pt x="4553" y="1035"/>
                </a:lnTo>
                <a:lnTo>
                  <a:pt x="4533" y="1023"/>
                </a:lnTo>
                <a:lnTo>
                  <a:pt x="4512" y="1013"/>
                </a:lnTo>
                <a:lnTo>
                  <a:pt x="4492" y="1003"/>
                </a:lnTo>
                <a:lnTo>
                  <a:pt x="4470" y="994"/>
                </a:lnTo>
                <a:lnTo>
                  <a:pt x="4448" y="987"/>
                </a:lnTo>
                <a:lnTo>
                  <a:pt x="4426" y="980"/>
                </a:lnTo>
                <a:lnTo>
                  <a:pt x="4403" y="976"/>
                </a:lnTo>
                <a:lnTo>
                  <a:pt x="4378" y="971"/>
                </a:lnTo>
                <a:lnTo>
                  <a:pt x="4355" y="968"/>
                </a:lnTo>
                <a:lnTo>
                  <a:pt x="4331" y="966"/>
                </a:lnTo>
                <a:lnTo>
                  <a:pt x="4307" y="965"/>
                </a:lnTo>
                <a:close/>
                <a:moveTo>
                  <a:pt x="1889" y="469"/>
                </a:moveTo>
                <a:lnTo>
                  <a:pt x="1889" y="469"/>
                </a:lnTo>
                <a:lnTo>
                  <a:pt x="2879" y="469"/>
                </a:lnTo>
                <a:lnTo>
                  <a:pt x="2879" y="965"/>
                </a:lnTo>
                <a:lnTo>
                  <a:pt x="1889" y="965"/>
                </a:lnTo>
                <a:lnTo>
                  <a:pt x="1889" y="46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Rectangle 32"/>
          <p:cNvSpPr>
            <a:spLocks noChangeArrowheads="1"/>
          </p:cNvSpPr>
          <p:nvPr/>
        </p:nvSpPr>
        <p:spPr bwMode="auto">
          <a:xfrm>
            <a:off x="9141460" y="2460625"/>
            <a:ext cx="2747645" cy="46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2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l">
              <a:lnSpc>
                <a:spcPct val="120000"/>
              </a:lnSpc>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48" name="Rectangle 32"/>
          <p:cNvSpPr>
            <a:spLocks noChangeArrowheads="1"/>
          </p:cNvSpPr>
          <p:nvPr/>
        </p:nvSpPr>
        <p:spPr bwMode="auto">
          <a:xfrm>
            <a:off x="8442960" y="3703955"/>
            <a:ext cx="2795270" cy="46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2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l">
              <a:lnSpc>
                <a:spcPct val="120000"/>
              </a:lnSpc>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49" name="Rectangle 32"/>
          <p:cNvSpPr>
            <a:spLocks noChangeArrowheads="1"/>
          </p:cNvSpPr>
          <p:nvPr/>
        </p:nvSpPr>
        <p:spPr bwMode="auto">
          <a:xfrm>
            <a:off x="401320" y="2592705"/>
            <a:ext cx="2763520" cy="46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r">
              <a:lnSpc>
                <a:spcPct val="120000"/>
              </a:lnSpc>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50" name="Rectangle 32"/>
          <p:cNvSpPr>
            <a:spLocks noChangeArrowheads="1"/>
          </p:cNvSpPr>
          <p:nvPr/>
        </p:nvSpPr>
        <p:spPr bwMode="auto">
          <a:xfrm>
            <a:off x="1283970" y="3704590"/>
            <a:ext cx="2763520" cy="46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标题文本预设</a:t>
            </a:r>
            <a:endPar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a:p>
            <a:pPr algn="r">
              <a:lnSpc>
                <a:spcPct val="120000"/>
              </a:lnSpc>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51" name="文本框 50"/>
          <p:cNvSpPr txBox="1"/>
          <p:nvPr/>
        </p:nvSpPr>
        <p:spPr>
          <a:xfrm>
            <a:off x="4001770" y="1777365"/>
            <a:ext cx="4009390" cy="624017"/>
          </a:xfrm>
          <a:prstGeom prst="rect">
            <a:avLst/>
          </a:prstGeom>
          <a:noFill/>
        </p:spPr>
        <p:txBody>
          <a:bodyPr wrap="square" rtlCol="0">
            <a:spAutoFit/>
          </a:bodyPr>
          <a:lstStyle/>
          <a:p>
            <a:pPr algn="ctr">
              <a:lnSpc>
                <a:spcPct val="120000"/>
              </a:lnSpc>
              <a:buFont typeface="Arial" panose="020B0604020202020204" pitchFamily="34" charset="0"/>
              <a:buNone/>
            </a:pPr>
            <a:r>
              <a:rPr lang="zh-CN" sz="16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点击输入您的标题</a:t>
            </a:r>
          </a:p>
          <a:p>
            <a:pPr algn="ctr">
              <a:lnSpc>
                <a:spcPct val="120000"/>
              </a:lnSpc>
              <a:buFont typeface="Arial" panose="020B0604020202020204" pitchFamily="34" charset="0"/>
              <a:buNone/>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a:t>
            </a:r>
            <a:endPar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文本框 104"/>
          <p:cNvSpPr txBox="1"/>
          <p:nvPr/>
        </p:nvSpPr>
        <p:spPr>
          <a:xfrm>
            <a:off x="1341755" y="5344160"/>
            <a:ext cx="9566275" cy="584775"/>
          </a:xfrm>
          <a:prstGeom prst="rect">
            <a:avLst/>
          </a:prstGeom>
          <a:noFill/>
        </p:spPr>
        <p:txBody>
          <a:bodyPr wrap="square" rtlCol="0" anchor="t">
            <a:spAutoFit/>
          </a:bodyPr>
          <a:lstStyle/>
          <a:p>
            <a:pPr algn="just">
              <a:lnSpc>
                <a:spcPct val="100000"/>
              </a:lnSpc>
            </a:pPr>
            <a:r>
              <a:rPr lang="zh-CN" altLang="en-US" sz="16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输入替换内容输入替换内容输入替换内容输入替换内容输入替换内容输入替换内容输入替换内容输入替换内容</a:t>
            </a:r>
          </a:p>
        </p:txBody>
      </p:sp>
      <p:sp>
        <p:nvSpPr>
          <p:cNvPr id="23" name="文本框 22"/>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10" presetClass="entr" presetSubtype="0" fill="hold" grpId="1" nodeType="afterEffect">
                                  <p:stCondLst>
                                    <p:cond delay="0"/>
                                  </p:stCondLst>
                                  <p:childTnLst>
                                    <p:set>
                                      <p:cBhvr>
                                        <p:cTn id="34" dur="1" fill="hold">
                                          <p:stCondLst>
                                            <p:cond delay="0"/>
                                          </p:stCondLst>
                                        </p:cTn>
                                        <p:tgtEl>
                                          <p:spTgt spid="351"/>
                                        </p:tgtEl>
                                        <p:attrNameLst>
                                          <p:attrName>style.visibility</p:attrName>
                                        </p:attrNameLst>
                                      </p:cBhvr>
                                      <p:to>
                                        <p:strVal val="visible"/>
                                      </p:to>
                                    </p:set>
                                    <p:animEffect transition="in" filter="fade">
                                      <p:cBhvr>
                                        <p:cTn id="35" dur="500"/>
                                        <p:tgtEl>
                                          <p:spTgt spid="351"/>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3500"/>
                            </p:stCondLst>
                            <p:childTnLst>
                              <p:par>
                                <p:cTn id="51" presetID="22" presetClass="entr" presetSubtype="1"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up)">
                                      <p:cBhvr>
                                        <p:cTn id="53" dur="500"/>
                                        <p:tgtEl>
                                          <p:spTgt spid="47"/>
                                        </p:tgtEl>
                                      </p:cBhvr>
                                    </p:animEffect>
                                  </p:childTnLst>
                                </p:cTn>
                              </p:par>
                            </p:childTnLst>
                          </p:cTn>
                        </p:par>
                        <p:par>
                          <p:cTn id="54" fill="hold">
                            <p:stCondLst>
                              <p:cond delay="4000"/>
                            </p:stCondLst>
                            <p:childTnLst>
                              <p:par>
                                <p:cTn id="55" presetID="22" presetClass="entr" presetSubtype="1"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up)">
                                      <p:cBhvr>
                                        <p:cTn id="57" dur="500"/>
                                        <p:tgtEl>
                                          <p:spTgt spid="48"/>
                                        </p:tgtEl>
                                      </p:cBhvr>
                                    </p:animEffect>
                                  </p:childTnLst>
                                </p:cTn>
                              </p:par>
                            </p:childTnLst>
                          </p:cTn>
                        </p:par>
                        <p:par>
                          <p:cTn id="58" fill="hold">
                            <p:stCondLst>
                              <p:cond delay="4500"/>
                            </p:stCondLst>
                            <p:childTnLst>
                              <p:par>
                                <p:cTn id="59" presetID="22" presetClass="entr" presetSubtype="1" fill="hold" grpId="0"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up)">
                                      <p:cBhvr>
                                        <p:cTn id="61" dur="500"/>
                                        <p:tgtEl>
                                          <p:spTgt spid="49"/>
                                        </p:tgtEl>
                                      </p:cBhvr>
                                    </p:animEffect>
                                  </p:childTnLst>
                                </p:cTn>
                              </p:par>
                            </p:childTnLst>
                          </p:cTn>
                        </p:par>
                        <p:par>
                          <p:cTn id="62" fill="hold">
                            <p:stCondLst>
                              <p:cond delay="5000"/>
                            </p:stCondLst>
                            <p:childTnLst>
                              <p:par>
                                <p:cTn id="63" presetID="22" presetClass="entr" presetSubtype="1" fill="hold" grpId="0" nodeType="after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wipe(up)">
                                      <p:cBhvr>
                                        <p:cTn id="65" dur="500"/>
                                        <p:tgtEl>
                                          <p:spTgt spid="50"/>
                                        </p:tgtEl>
                                      </p:cBhvr>
                                    </p:animEffect>
                                  </p:childTnLst>
                                </p:cTn>
                              </p:par>
                            </p:childTnLst>
                          </p:cTn>
                        </p:par>
                        <p:par>
                          <p:cTn id="66" fill="hold">
                            <p:stCondLst>
                              <p:cond delay="5500"/>
                            </p:stCondLst>
                            <p:childTnLst>
                              <p:par>
                                <p:cTn id="67" presetID="22" presetClass="entr" presetSubtype="1" fill="hold" grpId="0"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up)">
                                      <p:cBhvr>
                                        <p:cTn id="69" dur="500"/>
                                        <p:tgtEl>
                                          <p:spTgt spid="51"/>
                                        </p:tgtEl>
                                      </p:cBhvr>
                                    </p:animEffect>
                                  </p:childTnLst>
                                </p:cTn>
                              </p:par>
                            </p:childTnLst>
                          </p:cTn>
                        </p:par>
                        <p:par>
                          <p:cTn id="70" fill="hold">
                            <p:stCondLst>
                              <p:cond delay="6000"/>
                            </p:stCondLst>
                            <p:childTnLst>
                              <p:par>
                                <p:cTn id="71" presetID="27" presetClass="entr" presetSubtype="0" fill="hold" grpId="1" nodeType="afterEffect">
                                  <p:stCondLst>
                                    <p:cond delay="0"/>
                                  </p:stCondLst>
                                  <p:iterate type="lt">
                                    <p:tmPct val="50000"/>
                                  </p:iterate>
                                  <p:childTnLst>
                                    <p:set>
                                      <p:cBhvr>
                                        <p:cTn id="72" dur="1" fill="hold">
                                          <p:stCondLst>
                                            <p:cond delay="0"/>
                                          </p:stCondLst>
                                        </p:cTn>
                                        <p:tgtEl>
                                          <p:spTgt spid="105"/>
                                        </p:tgtEl>
                                        <p:attrNameLst>
                                          <p:attrName>style.visibility</p:attrName>
                                        </p:attrNameLst>
                                      </p:cBhvr>
                                      <p:to>
                                        <p:strVal val="visible"/>
                                      </p:to>
                                    </p:set>
                                    <p:anim calcmode="discrete" valueType="clr">
                                      <p:cBhvr override="childStyle">
                                        <p:cTn id="73" dur="80"/>
                                        <p:tgtEl>
                                          <p:spTgt spid="105"/>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105"/>
                                        </p:tgtEl>
                                        <p:attrNameLst>
                                          <p:attrName>fillcolor</p:attrName>
                                        </p:attrNameLst>
                                      </p:cBhvr>
                                      <p:tavLst>
                                        <p:tav tm="0">
                                          <p:val>
                                            <p:clrVal>
                                              <a:schemeClr val="accent2"/>
                                            </p:clrVal>
                                          </p:val>
                                        </p:tav>
                                        <p:tav tm="50000">
                                          <p:val>
                                            <p:clrVal>
                                              <a:schemeClr val="hlink"/>
                                            </p:clrVal>
                                          </p:val>
                                        </p:tav>
                                      </p:tavLst>
                                    </p:anim>
                                    <p:set>
                                      <p:cBhvr>
                                        <p:cTn id="75" dur="80"/>
                                        <p:tgtEl>
                                          <p:spTgt spid="1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7" grpId="0" bldLvl="0" animBg="1"/>
      <p:bldP spid="11" grpId="0" bldLvl="0" animBg="1"/>
      <p:bldP spid="12" grpId="0" bldLvl="0" animBg="1"/>
      <p:bldP spid="14" grpId="0" bldLvl="0" animBg="1"/>
      <p:bldP spid="351" grpId="0" animBg="1"/>
      <p:bldP spid="351" grpId="1" bldLvl="0" animBg="1"/>
      <p:bldP spid="15" grpId="0" bldLvl="0" animBg="1"/>
      <p:bldP spid="33" grpId="0" bldLvl="0" animBg="1"/>
      <p:bldP spid="34" grpId="0" bldLvl="0" animBg="1"/>
      <p:bldP spid="37" grpId="0" bldLvl="0" animBg="1"/>
      <p:bldP spid="47" grpId="0"/>
      <p:bldP spid="48" grpId="0"/>
      <p:bldP spid="49" grpId="0"/>
      <p:bldP spid="50" grpId="0"/>
      <p:bldP spid="51" grpId="0"/>
      <p:bldP spid="105" grpId="0"/>
      <p:bldP spid="10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
        <p:nvSpPr>
          <p:cNvPr id="4" name="_2"/>
          <p:cNvSpPr/>
          <p:nvPr/>
        </p:nvSpPr>
        <p:spPr bwMode="gray">
          <a:xfrm flipV="1">
            <a:off x="1855363" y="3852890"/>
            <a:ext cx="1093019" cy="152070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5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ysClr val="windowText" lastClr="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 name="_3"/>
          <p:cNvSpPr/>
          <p:nvPr/>
        </p:nvSpPr>
        <p:spPr bwMode="gray">
          <a:xfrm rot="16200000">
            <a:off x="2143378" y="3220017"/>
            <a:ext cx="324863" cy="1299204"/>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65000"/>
            </a:scheme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5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ysClr val="windowText" lastClr="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 name="53        _4"/>
          <p:cNvSpPr/>
          <p:nvPr/>
        </p:nvSpPr>
        <p:spPr bwMode="gray">
          <a:xfrm>
            <a:off x="1848335" y="2191679"/>
            <a:ext cx="1093019" cy="176158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5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ysClr val="windowText" lastClr="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3        _5"/>
          <p:cNvSpPr>
            <a:spLocks noChangeArrowheads="1"/>
          </p:cNvSpPr>
          <p:nvPr/>
        </p:nvSpPr>
        <p:spPr bwMode="gray">
          <a:xfrm>
            <a:off x="4509274" y="1802941"/>
            <a:ext cx="6104145" cy="1195991"/>
          </a:xfrm>
          <a:prstGeom prst="roundRect">
            <a:avLst>
              <a:gd name="adj" fmla="val 11505"/>
            </a:avLst>
          </a:prstGeom>
          <a:noFill/>
          <a:ln w="15875" cap="flat" cmpd="sng" algn="ctr">
            <a:solidFill>
              <a:schemeClr val="accent1">
                <a:lumMod val="100000"/>
              </a:scheme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565"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1218565"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rPr>
              <a:t>粘贴，并选择只保留文字。在此录入上述图表的综合描述说明。</a:t>
            </a:r>
            <a:endParaRPr kumimoji="0" lang="zh-CN" altLang="zh-CN"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_6"/>
          <p:cNvSpPr>
            <a:spLocks noChangeArrowheads="1"/>
          </p:cNvSpPr>
          <p:nvPr/>
        </p:nvSpPr>
        <p:spPr bwMode="gray">
          <a:xfrm>
            <a:off x="3074647" y="1796820"/>
            <a:ext cx="1242605" cy="1202113"/>
          </a:xfrm>
          <a:prstGeom prst="roundRect">
            <a:avLst>
              <a:gd name="adj" fmla="val 11921"/>
            </a:avLst>
          </a:prstGeom>
          <a:solidFill>
            <a:schemeClr val="accent1">
              <a:lumMod val="100000"/>
            </a:schemeClr>
          </a:solidFill>
          <a:ln w="63500" cap="flat" cmpd="sng" algn="ctr">
            <a:no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8565"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865"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添加标题</a:t>
            </a:r>
            <a:endParaRPr kumimoji="0" lang="zh-CN" altLang="zh-CN" sz="1865"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_7"/>
          <p:cNvSpPr>
            <a:spLocks noChangeArrowheads="1"/>
          </p:cNvSpPr>
          <p:nvPr/>
        </p:nvSpPr>
        <p:spPr bwMode="gray">
          <a:xfrm>
            <a:off x="4509274" y="3256318"/>
            <a:ext cx="6104145" cy="1192036"/>
          </a:xfrm>
          <a:prstGeom prst="roundRect">
            <a:avLst>
              <a:gd name="adj" fmla="val 11505"/>
            </a:avLst>
          </a:prstGeom>
          <a:noFill/>
          <a:ln w="15875" cap="flat" cmpd="sng" algn="ctr">
            <a:solidFill>
              <a:schemeClr val="accent1">
                <a:lumMod val="100000"/>
              </a:scheme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565"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1218565"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rPr>
              <a:t>粘贴，并选择只保留文字。在此录入上述图表的综合描述说明。</a:t>
            </a:r>
            <a:endParaRPr kumimoji="0" lang="zh-CN" altLang="zh-CN"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_8"/>
          <p:cNvSpPr>
            <a:spLocks noChangeArrowheads="1"/>
          </p:cNvSpPr>
          <p:nvPr/>
        </p:nvSpPr>
        <p:spPr bwMode="gray">
          <a:xfrm>
            <a:off x="3074647" y="3256318"/>
            <a:ext cx="1242607" cy="1192036"/>
          </a:xfrm>
          <a:prstGeom prst="roundRect">
            <a:avLst>
              <a:gd name="adj" fmla="val 11921"/>
            </a:avLst>
          </a:prstGeom>
          <a:solidFill>
            <a:schemeClr val="accent1">
              <a:lumMod val="100000"/>
            </a:schemeClr>
          </a:solidFill>
          <a:ln w="63500" cap="flat" cmpd="sng" algn="ctr">
            <a:no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8565"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865"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添加标题</a:t>
            </a:r>
            <a:endParaRPr kumimoji="0" lang="zh-CN" altLang="zh-CN" sz="1865"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原创设计师      _9"/>
          <p:cNvSpPr>
            <a:spLocks noChangeArrowheads="1"/>
          </p:cNvSpPr>
          <p:nvPr/>
        </p:nvSpPr>
        <p:spPr bwMode="ltGray">
          <a:xfrm>
            <a:off x="4509274" y="4697390"/>
            <a:ext cx="6104145" cy="1181401"/>
          </a:xfrm>
          <a:prstGeom prst="roundRect">
            <a:avLst>
              <a:gd name="adj" fmla="val 11505"/>
            </a:avLst>
          </a:prstGeom>
          <a:noFill/>
          <a:ln w="15875" cap="flat" cmpd="sng" algn="ctr">
            <a:solidFill>
              <a:schemeClr val="accent1">
                <a:lumMod val="100000"/>
              </a:scheme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565"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1218565"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rPr>
              <a:t>粘贴，并选择只保留文字。在此录入上述图表的综合描述说明。</a:t>
            </a:r>
            <a:endParaRPr kumimoji="0" lang="zh-CN" altLang="zh-CN"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_10"/>
          <p:cNvSpPr>
            <a:spLocks noChangeArrowheads="1"/>
          </p:cNvSpPr>
          <p:nvPr/>
        </p:nvSpPr>
        <p:spPr bwMode="gray">
          <a:xfrm>
            <a:off x="3074647" y="4697390"/>
            <a:ext cx="1242605" cy="1181401"/>
          </a:xfrm>
          <a:prstGeom prst="roundRect">
            <a:avLst>
              <a:gd name="adj" fmla="val 11921"/>
            </a:avLst>
          </a:prstGeom>
          <a:solidFill>
            <a:schemeClr val="accent1">
              <a:lumMod val="100000"/>
            </a:schemeClr>
          </a:solidFill>
          <a:ln w="63500" cap="flat" cmpd="sng" algn="ctr">
            <a:no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8565"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865"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添加标题</a:t>
            </a:r>
            <a:endParaRPr kumimoji="0" lang="zh-CN" altLang="zh-CN" sz="1865"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 name="_11"/>
          <p:cNvSpPr>
            <a:spLocks noChangeArrowheads="1"/>
          </p:cNvSpPr>
          <p:nvPr/>
        </p:nvSpPr>
        <p:spPr bwMode="auto">
          <a:xfrm>
            <a:off x="1100502" y="3160588"/>
            <a:ext cx="1382569" cy="1384297"/>
          </a:xfrm>
          <a:prstGeom prst="ellipse">
            <a:avLst/>
          </a:prstGeom>
          <a:solidFill>
            <a:schemeClr val="accent1">
              <a:lumMod val="100000"/>
            </a:schemeClr>
          </a:solidFill>
          <a:ln w="63500">
            <a:noFill/>
            <a:round/>
          </a:ln>
          <a:effectLst>
            <a:outerShdw blurRad="127000" dist="38100" dir="5400000" algn="ctr" rotWithShape="0">
              <a:prstClr val="black">
                <a:alpha val="40000"/>
              </a:prstClr>
            </a:outerShdw>
          </a:effectLst>
        </p:spPr>
        <p:txBody>
          <a:bodyPr lIns="82824" tIns="41411" rIns="82824" bIns="41411" anchor="ctr"/>
          <a:lstStyle/>
          <a:p>
            <a:pPr marL="0" marR="0" lvl="0" indent="0" algn="ctr" defTabSz="1218565"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添加标题</a:t>
            </a: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
        <p:nvSpPr>
          <p:cNvPr id="18" name="Freeform 571"/>
          <p:cNvSpPr/>
          <p:nvPr/>
        </p:nvSpPr>
        <p:spPr bwMode="auto">
          <a:xfrm>
            <a:off x="2339852" y="1764344"/>
            <a:ext cx="3086072" cy="1415670"/>
          </a:xfrm>
          <a:custGeom>
            <a:avLst/>
            <a:gdLst>
              <a:gd name="T0" fmla="*/ 2464 w 2464"/>
              <a:gd name="T1" fmla="*/ 0 h 1284"/>
              <a:gd name="T2" fmla="*/ 1052 w 2464"/>
              <a:gd name="T3" fmla="*/ 0 h 1284"/>
              <a:gd name="T4" fmla="*/ 291 w 2464"/>
              <a:gd name="T5" fmla="*/ 1284 h 1284"/>
              <a:gd name="T6" fmla="*/ 1704 w 2464"/>
              <a:gd name="T7" fmla="*/ 1284 h 1284"/>
              <a:gd name="T8" fmla="*/ 2464 w 2464"/>
              <a:gd name="T9" fmla="*/ 0 h 1284"/>
            </a:gdLst>
            <a:ahLst/>
            <a:cxnLst>
              <a:cxn ang="0">
                <a:pos x="T0" y="T1"/>
              </a:cxn>
              <a:cxn ang="0">
                <a:pos x="T2" y="T3"/>
              </a:cxn>
              <a:cxn ang="0">
                <a:pos x="T4" y="T5"/>
              </a:cxn>
              <a:cxn ang="0">
                <a:pos x="T6" y="T7"/>
              </a:cxn>
              <a:cxn ang="0">
                <a:pos x="T8" y="T9"/>
              </a:cxn>
            </a:cxnLst>
            <a:rect l="0" t="0" r="r" b="b"/>
            <a:pathLst>
              <a:path w="2464" h="1284">
                <a:moveTo>
                  <a:pt x="2464" y="0"/>
                </a:moveTo>
                <a:cubicBezTo>
                  <a:pt x="1052" y="0"/>
                  <a:pt x="1052" y="0"/>
                  <a:pt x="1052" y="0"/>
                </a:cubicBezTo>
                <a:cubicBezTo>
                  <a:pt x="1052" y="428"/>
                  <a:pt x="0" y="493"/>
                  <a:pt x="291" y="1284"/>
                </a:cubicBezTo>
                <a:cubicBezTo>
                  <a:pt x="1704" y="1284"/>
                  <a:pt x="1704" y="1284"/>
                  <a:pt x="1704" y="1284"/>
                </a:cubicBezTo>
                <a:cubicBezTo>
                  <a:pt x="1412" y="493"/>
                  <a:pt x="2464" y="428"/>
                  <a:pt x="2464" y="0"/>
                </a:cubicBezTo>
                <a:close/>
              </a:path>
            </a:pathLst>
          </a:custGeom>
          <a:solidFill>
            <a:schemeClr val="accent1">
              <a:lumMod val="100000"/>
            </a:schemeClr>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l" defTabSz="1216025" rtl="0" eaLnBrk="1" fontAlgn="auto" latinLnBrk="0" hangingPunct="1">
              <a:lnSpc>
                <a:spcPct val="100000"/>
              </a:lnSpc>
              <a:spcBef>
                <a:spcPts val="0"/>
              </a:spcBef>
              <a:spcAft>
                <a:spcPts val="0"/>
              </a:spcAft>
              <a:buClrTx/>
              <a:buSzTx/>
              <a:buFontTx/>
              <a:buNone/>
              <a:defRPr/>
            </a:pPr>
            <a:endParaRPr kumimoji="0" lang="zh-CN" altLang="en-US" sz="2395"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72"/>
          <p:cNvSpPr/>
          <p:nvPr/>
        </p:nvSpPr>
        <p:spPr bwMode="auto">
          <a:xfrm>
            <a:off x="2339852" y="3181477"/>
            <a:ext cx="3086072" cy="1415670"/>
          </a:xfrm>
          <a:custGeom>
            <a:avLst/>
            <a:gdLst>
              <a:gd name="T0" fmla="*/ 2464 w 2464"/>
              <a:gd name="T1" fmla="*/ 0 h 1284"/>
              <a:gd name="T2" fmla="*/ 1052 w 2464"/>
              <a:gd name="T3" fmla="*/ 0 h 1284"/>
              <a:gd name="T4" fmla="*/ 291 w 2464"/>
              <a:gd name="T5" fmla="*/ 1284 h 1284"/>
              <a:gd name="T6" fmla="*/ 1704 w 2464"/>
              <a:gd name="T7" fmla="*/ 1284 h 1284"/>
              <a:gd name="T8" fmla="*/ 2464 w 2464"/>
              <a:gd name="T9" fmla="*/ 0 h 1284"/>
            </a:gdLst>
            <a:ahLst/>
            <a:cxnLst>
              <a:cxn ang="0">
                <a:pos x="T0" y="T1"/>
              </a:cxn>
              <a:cxn ang="0">
                <a:pos x="T2" y="T3"/>
              </a:cxn>
              <a:cxn ang="0">
                <a:pos x="T4" y="T5"/>
              </a:cxn>
              <a:cxn ang="0">
                <a:pos x="T6" y="T7"/>
              </a:cxn>
              <a:cxn ang="0">
                <a:pos x="T8" y="T9"/>
              </a:cxn>
            </a:cxnLst>
            <a:rect l="0" t="0" r="r" b="b"/>
            <a:pathLst>
              <a:path w="2464" h="1284">
                <a:moveTo>
                  <a:pt x="2464" y="0"/>
                </a:moveTo>
                <a:cubicBezTo>
                  <a:pt x="1052" y="0"/>
                  <a:pt x="1052" y="0"/>
                  <a:pt x="1052" y="0"/>
                </a:cubicBezTo>
                <a:cubicBezTo>
                  <a:pt x="1052" y="428"/>
                  <a:pt x="0" y="493"/>
                  <a:pt x="291" y="1284"/>
                </a:cubicBezTo>
                <a:cubicBezTo>
                  <a:pt x="1704" y="1284"/>
                  <a:pt x="1704" y="1284"/>
                  <a:pt x="1704" y="1284"/>
                </a:cubicBezTo>
                <a:cubicBezTo>
                  <a:pt x="1412" y="493"/>
                  <a:pt x="2464" y="428"/>
                  <a:pt x="2464" y="0"/>
                </a:cubicBezTo>
                <a:close/>
              </a:path>
            </a:pathLst>
          </a:custGeom>
          <a:solidFill>
            <a:schemeClr val="accent1">
              <a:lumMod val="100000"/>
            </a:schemeClr>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lstStyle/>
          <a:p>
            <a:pPr marL="0" marR="0" lvl="0" indent="0" algn="l" defTabSz="1216025" rtl="0" eaLnBrk="1" fontAlgn="auto" latinLnBrk="0" hangingPunct="1">
              <a:lnSpc>
                <a:spcPct val="100000"/>
              </a:lnSpc>
              <a:spcBef>
                <a:spcPts val="0"/>
              </a:spcBef>
              <a:spcAft>
                <a:spcPts val="0"/>
              </a:spcAft>
              <a:buClrTx/>
              <a:buSzTx/>
              <a:buFontTx/>
              <a:buNone/>
              <a:defRPr/>
            </a:pPr>
            <a:endParaRPr kumimoji="0" lang="zh-CN" altLang="en-US" sz="2395"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573"/>
          <p:cNvSpPr/>
          <p:nvPr/>
        </p:nvSpPr>
        <p:spPr bwMode="auto">
          <a:xfrm>
            <a:off x="2339852" y="4597146"/>
            <a:ext cx="3086072" cy="1415670"/>
          </a:xfrm>
          <a:custGeom>
            <a:avLst/>
            <a:gdLst>
              <a:gd name="T0" fmla="*/ 2464 w 2464"/>
              <a:gd name="T1" fmla="*/ 0 h 1284"/>
              <a:gd name="T2" fmla="*/ 1052 w 2464"/>
              <a:gd name="T3" fmla="*/ 0 h 1284"/>
              <a:gd name="T4" fmla="*/ 291 w 2464"/>
              <a:gd name="T5" fmla="*/ 1284 h 1284"/>
              <a:gd name="T6" fmla="*/ 1704 w 2464"/>
              <a:gd name="T7" fmla="*/ 1284 h 1284"/>
              <a:gd name="T8" fmla="*/ 2464 w 2464"/>
              <a:gd name="T9" fmla="*/ 0 h 1284"/>
            </a:gdLst>
            <a:ahLst/>
            <a:cxnLst>
              <a:cxn ang="0">
                <a:pos x="T0" y="T1"/>
              </a:cxn>
              <a:cxn ang="0">
                <a:pos x="T2" y="T3"/>
              </a:cxn>
              <a:cxn ang="0">
                <a:pos x="T4" y="T5"/>
              </a:cxn>
              <a:cxn ang="0">
                <a:pos x="T6" y="T7"/>
              </a:cxn>
              <a:cxn ang="0">
                <a:pos x="T8" y="T9"/>
              </a:cxn>
            </a:cxnLst>
            <a:rect l="0" t="0" r="r" b="b"/>
            <a:pathLst>
              <a:path w="2464" h="1284">
                <a:moveTo>
                  <a:pt x="2464" y="0"/>
                </a:moveTo>
                <a:cubicBezTo>
                  <a:pt x="1052" y="0"/>
                  <a:pt x="1052" y="0"/>
                  <a:pt x="1052" y="0"/>
                </a:cubicBezTo>
                <a:cubicBezTo>
                  <a:pt x="1052" y="428"/>
                  <a:pt x="0" y="493"/>
                  <a:pt x="291" y="1284"/>
                </a:cubicBezTo>
                <a:cubicBezTo>
                  <a:pt x="1704" y="1284"/>
                  <a:pt x="1704" y="1284"/>
                  <a:pt x="1704" y="1284"/>
                </a:cubicBezTo>
                <a:cubicBezTo>
                  <a:pt x="1412" y="493"/>
                  <a:pt x="2464" y="428"/>
                  <a:pt x="2464" y="0"/>
                </a:cubicBezTo>
                <a:close/>
              </a:path>
            </a:pathLst>
          </a:custGeom>
          <a:solidFill>
            <a:schemeClr val="accent1">
              <a:lumMod val="100000"/>
            </a:schemeClr>
          </a:solidFill>
          <a:ln w="38100">
            <a:solidFill>
              <a:schemeClr val="bg1"/>
            </a:solidFill>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lstStyle/>
          <a:p>
            <a:pPr marL="0" marR="0" lvl="0" indent="0" algn="l" defTabSz="1216025" rtl="0" eaLnBrk="1" fontAlgn="auto" latinLnBrk="0" hangingPunct="1">
              <a:lnSpc>
                <a:spcPct val="100000"/>
              </a:lnSpc>
              <a:spcBef>
                <a:spcPts val="0"/>
              </a:spcBef>
              <a:spcAft>
                <a:spcPts val="0"/>
              </a:spcAft>
              <a:buClrTx/>
              <a:buSzTx/>
              <a:buFontTx/>
              <a:buNone/>
              <a:defRPr/>
            </a:pPr>
            <a:endParaRPr kumimoji="0" lang="zh-CN" altLang="en-US" sz="2395"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cxnSp>
        <p:nvCxnSpPr>
          <p:cNvPr id="21" name="直接连接符 20"/>
          <p:cNvCxnSpPr/>
          <p:nvPr/>
        </p:nvCxnSpPr>
        <p:spPr>
          <a:xfrm>
            <a:off x="5397349" y="1792919"/>
            <a:ext cx="3869771" cy="0"/>
          </a:xfrm>
          <a:prstGeom prst="line">
            <a:avLst/>
          </a:prstGeom>
          <a:noFill/>
          <a:ln w="9525" cap="flat" cmpd="sng" algn="ctr">
            <a:solidFill>
              <a:schemeClr val="accent1">
                <a:lumMod val="100000"/>
              </a:schemeClr>
            </a:solidFill>
            <a:prstDash val="solid"/>
          </a:ln>
          <a:effectLst/>
        </p:spPr>
      </p:cxnSp>
      <p:cxnSp>
        <p:nvCxnSpPr>
          <p:cNvPr id="22" name="直接连接符 21"/>
          <p:cNvCxnSpPr/>
          <p:nvPr/>
        </p:nvCxnSpPr>
        <p:spPr>
          <a:xfrm>
            <a:off x="4417080" y="5979795"/>
            <a:ext cx="3869771" cy="0"/>
          </a:xfrm>
          <a:prstGeom prst="line">
            <a:avLst/>
          </a:prstGeom>
          <a:noFill/>
          <a:ln w="9525" cap="flat" cmpd="sng" algn="ctr">
            <a:solidFill>
              <a:schemeClr val="accent1">
                <a:lumMod val="100000"/>
              </a:schemeClr>
            </a:solidFill>
            <a:prstDash val="solid"/>
          </a:ln>
          <a:effectLst/>
        </p:spPr>
      </p:cxnSp>
      <p:cxnSp>
        <p:nvCxnSpPr>
          <p:cNvPr id="23" name="直接连接符 22"/>
          <p:cNvCxnSpPr/>
          <p:nvPr/>
        </p:nvCxnSpPr>
        <p:spPr>
          <a:xfrm>
            <a:off x="5397348" y="4625721"/>
            <a:ext cx="3869771" cy="0"/>
          </a:xfrm>
          <a:prstGeom prst="line">
            <a:avLst/>
          </a:prstGeom>
          <a:noFill/>
          <a:ln w="9525" cap="flat" cmpd="sng" algn="ctr">
            <a:solidFill>
              <a:schemeClr val="accent1">
                <a:lumMod val="100000"/>
              </a:schemeClr>
            </a:solidFill>
            <a:prstDash val="solid"/>
          </a:ln>
          <a:effectLst/>
        </p:spPr>
      </p:cxnSp>
      <p:cxnSp>
        <p:nvCxnSpPr>
          <p:cNvPr id="24" name="直接连接符 23"/>
          <p:cNvCxnSpPr/>
          <p:nvPr/>
        </p:nvCxnSpPr>
        <p:spPr>
          <a:xfrm>
            <a:off x="5397347" y="3208589"/>
            <a:ext cx="3869771" cy="0"/>
          </a:xfrm>
          <a:prstGeom prst="line">
            <a:avLst/>
          </a:prstGeom>
          <a:noFill/>
          <a:ln w="9525" cap="flat" cmpd="sng" algn="ctr">
            <a:solidFill>
              <a:schemeClr val="accent1">
                <a:lumMod val="100000"/>
              </a:schemeClr>
            </a:solidFill>
            <a:prstDash val="solid"/>
          </a:ln>
          <a:effectLst/>
        </p:spPr>
      </p:cxnSp>
      <p:sp>
        <p:nvSpPr>
          <p:cNvPr id="26" name="TextBox 26"/>
          <p:cNvSpPr txBox="1"/>
          <p:nvPr/>
        </p:nvSpPr>
        <p:spPr>
          <a:xfrm flipH="1">
            <a:off x="3015465" y="2014583"/>
            <a:ext cx="1665173" cy="830997"/>
          </a:xfrm>
          <a:prstGeom prst="rect">
            <a:avLst/>
          </a:prstGeom>
          <a:noFill/>
          <a:scene3d>
            <a:camera prst="isometricOffAxis2Top">
              <a:rot lat="18372690" lon="21407145" rev="14320"/>
            </a:camera>
            <a:lightRig rig="threePt" dir="t"/>
          </a:scene3d>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1216025"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添加</a:t>
            </a:r>
            <a:endParaRPr kumimoji="0" lang="en-US" altLang="zh-CN" sz="2400" b="1" i="0" u="none" strike="noStrike" kern="0" cap="none" spc="0" normalizeH="0" baseline="0" noProof="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marL="0" marR="0" lvl="0" indent="0" algn="ctr" defTabSz="1216025"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标题</a:t>
            </a:r>
            <a:endParaRPr kumimoji="0" lang="zh-CN" altLang="en-US" sz="2400" b="1" i="0" u="none" strike="noStrike" kern="0" cap="none" spc="0" normalizeH="0" baseline="0" noProof="0" dirty="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7" name="TextBox 32"/>
          <p:cNvSpPr txBox="1"/>
          <p:nvPr/>
        </p:nvSpPr>
        <p:spPr>
          <a:xfrm>
            <a:off x="4837363" y="2335910"/>
            <a:ext cx="4172387" cy="523220"/>
          </a:xfrm>
          <a:prstGeom prst="rect">
            <a:avLst/>
          </a:prstGeom>
          <a:noFill/>
        </p:spPr>
        <p:txBody>
          <a:bodyPr wrap="square" rtlCol="0">
            <a:spAutoFit/>
          </a:bodyPr>
          <a:lstStyle/>
          <a:p>
            <a:pPr marL="0" marR="0" lvl="0" indent="0" algn="l" defTabSz="1216025"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输入替换内容输入替换内容</a:t>
            </a:r>
            <a:endParaRPr kumimoji="0" lang="en-US" altLang="zh-CN"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6025"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输入替换内容输入替换内容</a:t>
            </a:r>
            <a:endParaRPr kumimoji="0" lang="en-US" altLang="zh-CN"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8" name="TextBox 26"/>
          <p:cNvSpPr txBox="1"/>
          <p:nvPr/>
        </p:nvSpPr>
        <p:spPr>
          <a:xfrm flipH="1">
            <a:off x="3015465" y="3532609"/>
            <a:ext cx="1665173" cy="830997"/>
          </a:xfrm>
          <a:prstGeom prst="rect">
            <a:avLst/>
          </a:prstGeom>
          <a:noFill/>
          <a:scene3d>
            <a:camera prst="isometricOffAxis2Top">
              <a:rot lat="18372690" lon="21407145" rev="14320"/>
            </a:camera>
            <a:lightRig rig="threePt" dir="t"/>
          </a:scene3d>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1216025"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添加</a:t>
            </a:r>
            <a:endParaRPr kumimoji="0" lang="en-US" altLang="zh-CN" sz="2400" b="1" i="0" u="none" strike="noStrike" kern="0" cap="none" spc="0" normalizeH="0" baseline="0" noProof="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marL="0" marR="0" lvl="0" indent="0" algn="ctr" defTabSz="1216025"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标题</a:t>
            </a:r>
            <a:endParaRPr kumimoji="0" lang="zh-CN" altLang="en-US" sz="2400" b="1" i="0" u="none" strike="noStrike" kern="0" cap="none" spc="0" normalizeH="0" baseline="0" noProof="0" dirty="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9" name="TextBox 26"/>
          <p:cNvSpPr txBox="1"/>
          <p:nvPr/>
        </p:nvSpPr>
        <p:spPr>
          <a:xfrm flipH="1">
            <a:off x="2881080" y="5036112"/>
            <a:ext cx="1665173" cy="830997"/>
          </a:xfrm>
          <a:prstGeom prst="rect">
            <a:avLst/>
          </a:prstGeom>
          <a:noFill/>
          <a:scene3d>
            <a:camera prst="isometricOffAxis2Top">
              <a:rot lat="18372690" lon="21407145" rev="14320"/>
            </a:camera>
            <a:lightRig rig="threePt" dir="t"/>
          </a:scene3d>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1216025"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添加</a:t>
            </a:r>
            <a:endParaRPr kumimoji="0" lang="en-US" altLang="zh-CN" sz="2400" b="1" i="0" u="none" strike="noStrike" kern="0" cap="none" spc="0" normalizeH="0" baseline="0" noProof="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marL="0" marR="0" lvl="0" indent="0" algn="ctr" defTabSz="1216025"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标题</a:t>
            </a:r>
            <a:endParaRPr kumimoji="0" lang="zh-CN" altLang="en-US" sz="2400" b="1" i="0" u="none" strike="noStrike" kern="0" cap="none" spc="0" normalizeH="0" baseline="0" noProof="0" dirty="0">
              <a:ln w="18415" cmpd="sng">
                <a:noFill/>
                <a:prstDash val="solid"/>
              </a:ln>
              <a:solidFill>
                <a:prstClr val="white"/>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0" name="TextBox 32"/>
          <p:cNvSpPr txBox="1"/>
          <p:nvPr/>
        </p:nvSpPr>
        <p:spPr>
          <a:xfrm>
            <a:off x="4860132" y="3816719"/>
            <a:ext cx="4126850" cy="523220"/>
          </a:xfrm>
          <a:prstGeom prst="rect">
            <a:avLst/>
          </a:prstGeom>
          <a:noFill/>
        </p:spPr>
        <p:txBody>
          <a:bodyPr wrap="square" rtlCol="0">
            <a:spAutoFit/>
          </a:bodyPr>
          <a:lstStyle/>
          <a:p>
            <a:pPr marL="0" marR="0" lvl="0" indent="0" algn="l" defTabSz="1216025"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输入替换内容输入替换内容</a:t>
            </a:r>
            <a:endParaRPr kumimoji="0" lang="en-US" altLang="zh-CN"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6025"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输入替换内容输入替换内容</a:t>
            </a:r>
            <a:endParaRPr kumimoji="0" lang="en-US" altLang="zh-CN"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1" name="TextBox 32"/>
          <p:cNvSpPr txBox="1"/>
          <p:nvPr/>
        </p:nvSpPr>
        <p:spPr>
          <a:xfrm>
            <a:off x="4715474" y="5232389"/>
            <a:ext cx="4271508" cy="523220"/>
          </a:xfrm>
          <a:prstGeom prst="rect">
            <a:avLst/>
          </a:prstGeom>
          <a:noFill/>
        </p:spPr>
        <p:txBody>
          <a:bodyPr wrap="square" rtlCol="0">
            <a:spAutoFit/>
          </a:bodyPr>
          <a:lstStyle/>
          <a:p>
            <a:pPr marL="0" marR="0" lvl="0" indent="0" algn="l" defTabSz="1216025"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输入替换内容输入替换内容</a:t>
            </a:r>
            <a:endParaRPr kumimoji="0" lang="en-US" altLang="zh-CN"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6025"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输入替换内容输入替换内容</a:t>
            </a:r>
            <a:endParaRPr kumimoji="0" lang="en-US" altLang="zh-CN" sz="14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6" name="文本框 45"/>
          <p:cNvSpPr txBox="1"/>
          <p:nvPr/>
        </p:nvSpPr>
        <p:spPr>
          <a:xfrm>
            <a:off x="8674024" y="2173084"/>
            <a:ext cx="954107" cy="923330"/>
          </a:xfrm>
          <a:prstGeom prst="rect">
            <a:avLst/>
          </a:prstGeom>
          <a:noFill/>
        </p:spPr>
        <p:txBody>
          <a:bodyPr wrap="none" rtlCol="0">
            <a:spAutoFit/>
          </a:bodyPr>
          <a:lstStyle/>
          <a:p>
            <a:pPr marL="0" marR="0" lvl="0" indent="0" algn="l" defTabSz="1216025" rtl="0" eaLnBrk="1" fontAlgn="auto" latinLnBrk="0" hangingPunct="1">
              <a:lnSpc>
                <a:spcPct val="100000"/>
              </a:lnSpc>
              <a:spcBef>
                <a:spcPts val="0"/>
              </a:spcBef>
              <a:spcAft>
                <a:spcPts val="0"/>
              </a:spcAft>
              <a:buClrTx/>
              <a:buSzTx/>
              <a:buFontTx/>
              <a:buNone/>
              <a:defRPr/>
            </a:pPr>
            <a:r>
              <a:rPr lang="en-US" altLang="zh-CN" sz="5400" kern="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rPr>
              <a:t>01</a:t>
            </a:r>
            <a:endParaRPr lang="zh-CN" altLang="en-US" sz="5400" kern="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文本框 46"/>
          <p:cNvSpPr txBox="1"/>
          <p:nvPr/>
        </p:nvSpPr>
        <p:spPr>
          <a:xfrm>
            <a:off x="8674024" y="3557052"/>
            <a:ext cx="954107" cy="923330"/>
          </a:xfrm>
          <a:prstGeom prst="rect">
            <a:avLst/>
          </a:prstGeom>
          <a:noFill/>
        </p:spPr>
        <p:txBody>
          <a:bodyPr wrap="none" rtlCol="0">
            <a:spAutoFit/>
          </a:bodyPr>
          <a:lstStyle/>
          <a:p>
            <a:pPr defTabSz="1216025">
              <a:defRPr/>
            </a:pPr>
            <a:r>
              <a:rPr lang="en-US" altLang="zh-CN" sz="5400" kern="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rPr>
              <a:t>02</a:t>
            </a:r>
            <a:endParaRPr lang="zh-CN" altLang="en-US" sz="5400" kern="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文本框 47"/>
          <p:cNvSpPr txBox="1"/>
          <p:nvPr/>
        </p:nvSpPr>
        <p:spPr>
          <a:xfrm>
            <a:off x="8674024" y="4975181"/>
            <a:ext cx="954107" cy="923330"/>
          </a:xfrm>
          <a:prstGeom prst="rect">
            <a:avLst/>
          </a:prstGeom>
          <a:noFill/>
        </p:spPr>
        <p:txBody>
          <a:bodyPr wrap="none" rtlCol="0">
            <a:spAutoFit/>
          </a:bodyPr>
          <a:lstStyle/>
          <a:p>
            <a:pPr marR="0" lvl="0" indent="0" defTabSz="1216025" fontAlgn="auto">
              <a:lnSpc>
                <a:spcPct val="100000"/>
              </a:lnSpc>
              <a:spcBef>
                <a:spcPts val="0"/>
              </a:spcBef>
              <a:spcAft>
                <a:spcPts val="0"/>
              </a:spcAft>
              <a:buClrTx/>
              <a:buSzTx/>
              <a:buFontTx/>
              <a:buNone/>
              <a:defRPr/>
            </a:pPr>
            <a:r>
              <a:rPr lang="en-US" altLang="zh-CN" sz="5400" kern="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rPr>
              <a:t>03</a:t>
            </a:r>
            <a:endParaRPr lang="zh-CN" altLang="en-US" sz="5400" kern="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250"/>
                                            <p:tgtEl>
                                              <p:spTgt spid="2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250"/>
                                            <p:tgtEl>
                                              <p:spTgt spid="1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250"/>
                                            <p:tgtEl>
                                              <p:spTgt spid="1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250" fill="hold"/>
                                            <p:tgtEl>
                                              <p:spTgt spid="26"/>
                                            </p:tgtEl>
                                            <p:attrNameLst>
                                              <p:attrName>ppt_w</p:attrName>
                                            </p:attrNameLst>
                                          </p:cBhvr>
                                          <p:tavLst>
                                            <p:tav tm="0">
                                              <p:val>
                                                <p:fltVal val="0"/>
                                              </p:val>
                                            </p:tav>
                                            <p:tav tm="100000">
                                              <p:val>
                                                <p:strVal val="#ppt_w"/>
                                              </p:val>
                                            </p:tav>
                                          </p:tavLst>
                                        </p:anim>
                                        <p:anim calcmode="lin" valueType="num">
                                          <p:cBhvr>
                                            <p:cTn id="20" dur="250" fill="hold"/>
                                            <p:tgtEl>
                                              <p:spTgt spid="26"/>
                                            </p:tgtEl>
                                            <p:attrNameLst>
                                              <p:attrName>ppt_h</p:attrName>
                                            </p:attrNameLst>
                                          </p:cBhvr>
                                          <p:tavLst>
                                            <p:tav tm="0">
                                              <p:val>
                                                <p:fltVal val="0"/>
                                              </p:val>
                                            </p:tav>
                                            <p:tav tm="100000">
                                              <p:val>
                                                <p:strVal val="#ppt_h"/>
                                              </p:val>
                                            </p:tav>
                                          </p:tavLst>
                                        </p:anim>
                                        <p:animEffect transition="in" filter="fade">
                                          <p:cBhvr>
                                            <p:cTn id="21" dur="250"/>
                                            <p:tgtEl>
                                              <p:spTgt spid="26"/>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250" fill="hold"/>
                                            <p:tgtEl>
                                              <p:spTgt spid="28"/>
                                            </p:tgtEl>
                                            <p:attrNameLst>
                                              <p:attrName>ppt_w</p:attrName>
                                            </p:attrNameLst>
                                          </p:cBhvr>
                                          <p:tavLst>
                                            <p:tav tm="0">
                                              <p:val>
                                                <p:fltVal val="0"/>
                                              </p:val>
                                            </p:tav>
                                            <p:tav tm="100000">
                                              <p:val>
                                                <p:strVal val="#ppt_w"/>
                                              </p:val>
                                            </p:tav>
                                          </p:tavLst>
                                        </p:anim>
                                        <p:anim calcmode="lin" valueType="num">
                                          <p:cBhvr>
                                            <p:cTn id="26" dur="250" fill="hold"/>
                                            <p:tgtEl>
                                              <p:spTgt spid="28"/>
                                            </p:tgtEl>
                                            <p:attrNameLst>
                                              <p:attrName>ppt_h</p:attrName>
                                            </p:attrNameLst>
                                          </p:cBhvr>
                                          <p:tavLst>
                                            <p:tav tm="0">
                                              <p:val>
                                                <p:fltVal val="0"/>
                                              </p:val>
                                            </p:tav>
                                            <p:tav tm="100000">
                                              <p:val>
                                                <p:strVal val="#ppt_h"/>
                                              </p:val>
                                            </p:tav>
                                          </p:tavLst>
                                        </p:anim>
                                        <p:animEffect transition="in" filter="fade">
                                          <p:cBhvr>
                                            <p:cTn id="27" dur="250"/>
                                            <p:tgtEl>
                                              <p:spTgt spid="28"/>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250" fill="hold"/>
                                            <p:tgtEl>
                                              <p:spTgt spid="29"/>
                                            </p:tgtEl>
                                            <p:attrNameLst>
                                              <p:attrName>ppt_w</p:attrName>
                                            </p:attrNameLst>
                                          </p:cBhvr>
                                          <p:tavLst>
                                            <p:tav tm="0">
                                              <p:val>
                                                <p:fltVal val="0"/>
                                              </p:val>
                                            </p:tav>
                                            <p:tav tm="100000">
                                              <p:val>
                                                <p:strVal val="#ppt_w"/>
                                              </p:val>
                                            </p:tav>
                                          </p:tavLst>
                                        </p:anim>
                                        <p:anim calcmode="lin" valueType="num">
                                          <p:cBhvr>
                                            <p:cTn id="32" dur="250" fill="hold"/>
                                            <p:tgtEl>
                                              <p:spTgt spid="29"/>
                                            </p:tgtEl>
                                            <p:attrNameLst>
                                              <p:attrName>ppt_h</p:attrName>
                                            </p:attrNameLst>
                                          </p:cBhvr>
                                          <p:tavLst>
                                            <p:tav tm="0">
                                              <p:val>
                                                <p:fltVal val="0"/>
                                              </p:val>
                                            </p:tav>
                                            <p:tav tm="100000">
                                              <p:val>
                                                <p:strVal val="#ppt_h"/>
                                              </p:val>
                                            </p:tav>
                                          </p:tavLst>
                                        </p:anim>
                                        <p:animEffect transition="in" filter="fade">
                                          <p:cBhvr>
                                            <p:cTn id="33" dur="250"/>
                                            <p:tgtEl>
                                              <p:spTgt spid="29"/>
                                            </p:tgtEl>
                                          </p:cBhvr>
                                        </p:animEffect>
                                      </p:childTnLst>
                                    </p:cTn>
                                  </p:par>
                                  <p:par>
                                    <p:cTn id="34" presetID="22" presetClass="entr" presetSubtype="8" fill="hold" nodeType="withEffect">
                                      <p:stCondLst>
                                        <p:cond delay="25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250"/>
                                            <p:tgtEl>
                                              <p:spTgt spid="21"/>
                                            </p:tgtEl>
                                          </p:cBhvr>
                                        </p:animEffect>
                                      </p:childTnLst>
                                    </p:cTn>
                                  </p:par>
                                  <p:par>
                                    <p:cTn id="37" presetID="22" presetClass="entr" presetSubtype="8" fill="hold" nodeType="withEffect">
                                      <p:stCondLst>
                                        <p:cond delay="25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250"/>
                                            <p:tgtEl>
                                              <p:spTgt spid="24"/>
                                            </p:tgtEl>
                                          </p:cBhvr>
                                        </p:animEffect>
                                      </p:childTnLst>
                                    </p:cTn>
                                  </p:par>
                                  <p:par>
                                    <p:cTn id="40" presetID="22" presetClass="entr" presetSubtype="8" fill="hold" nodeType="withEffect">
                                      <p:stCondLst>
                                        <p:cond delay="25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250"/>
                                            <p:tgtEl>
                                              <p:spTgt spid="23"/>
                                            </p:tgtEl>
                                          </p:cBhvr>
                                        </p:animEffect>
                                      </p:childTnLst>
                                    </p:cTn>
                                  </p:par>
                                  <p:par>
                                    <p:cTn id="43" presetID="22" presetClass="entr" presetSubtype="8" fill="hold" nodeType="withEffect">
                                      <p:stCondLst>
                                        <p:cond delay="25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250"/>
                                            <p:tgtEl>
                                              <p:spTgt spid="22"/>
                                            </p:tgtEl>
                                          </p:cBhvr>
                                        </p:animEffect>
                                      </p:childTnLst>
                                    </p:cTn>
                                  </p:par>
                                </p:childTnLst>
                              </p:cTn>
                            </p:par>
                            <p:par>
                              <p:cTn id="46" fill="hold">
                                <p:stCondLst>
                                  <p:cond delay="3000"/>
                                </p:stCondLst>
                                <p:childTnLst>
                                  <p:par>
                                    <p:cTn id="47" presetID="2" presetClass="entr" presetSubtype="3" fill="hold" grpId="0" nodeType="afterEffect" p14:presetBounceEnd="68000">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14:bounceEnd="68000">
                                          <p:cBhvr additive="base">
                                            <p:cTn id="49" dur="500" fill="hold"/>
                                            <p:tgtEl>
                                              <p:spTgt spid="27"/>
                                            </p:tgtEl>
                                            <p:attrNameLst>
                                              <p:attrName>ppt_x</p:attrName>
                                            </p:attrNameLst>
                                          </p:cBhvr>
                                          <p:tavLst>
                                            <p:tav tm="0">
                                              <p:val>
                                                <p:strVal val="1+#ppt_w/2"/>
                                              </p:val>
                                            </p:tav>
                                            <p:tav tm="100000">
                                              <p:val>
                                                <p:strVal val="#ppt_x"/>
                                              </p:val>
                                            </p:tav>
                                          </p:tavLst>
                                        </p:anim>
                                        <p:anim calcmode="lin" valueType="num" p14:bounceEnd="68000">
                                          <p:cBhvr additive="base">
                                            <p:cTn id="50" dur="500" fill="hold"/>
                                            <p:tgtEl>
                                              <p:spTgt spid="27"/>
                                            </p:tgtEl>
                                            <p:attrNameLst>
                                              <p:attrName>ppt_y</p:attrName>
                                            </p:attrNameLst>
                                          </p:cBhvr>
                                          <p:tavLst>
                                            <p:tav tm="0">
                                              <p:val>
                                                <p:strVal val="0-#ppt_h/2"/>
                                              </p:val>
                                            </p:tav>
                                            <p:tav tm="100000">
                                              <p:val>
                                                <p:strVal val="#ppt_y"/>
                                              </p:val>
                                            </p:tav>
                                          </p:tavLst>
                                        </p:anim>
                                      </p:childTnLst>
                                    </p:cTn>
                                  </p:par>
                                </p:childTnLst>
                              </p:cTn>
                            </p:par>
                            <p:par>
                              <p:cTn id="51" fill="hold">
                                <p:stCondLst>
                                  <p:cond delay="3500"/>
                                </p:stCondLst>
                                <p:childTnLst>
                                  <p:par>
                                    <p:cTn id="52" presetID="2" presetClass="entr" presetSubtype="3" fill="hold" grpId="0" nodeType="afterEffect" p14:presetBounceEnd="68000">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14:bounceEnd="68000">
                                          <p:cBhvr additive="base">
                                            <p:cTn id="54" dur="500" fill="hold"/>
                                            <p:tgtEl>
                                              <p:spTgt spid="30"/>
                                            </p:tgtEl>
                                            <p:attrNameLst>
                                              <p:attrName>ppt_x</p:attrName>
                                            </p:attrNameLst>
                                          </p:cBhvr>
                                          <p:tavLst>
                                            <p:tav tm="0">
                                              <p:val>
                                                <p:strVal val="1+#ppt_w/2"/>
                                              </p:val>
                                            </p:tav>
                                            <p:tav tm="100000">
                                              <p:val>
                                                <p:strVal val="#ppt_x"/>
                                              </p:val>
                                            </p:tav>
                                          </p:tavLst>
                                        </p:anim>
                                        <p:anim calcmode="lin" valueType="num" p14:bounceEnd="68000">
                                          <p:cBhvr additive="base">
                                            <p:cTn id="55" dur="500" fill="hold"/>
                                            <p:tgtEl>
                                              <p:spTgt spid="30"/>
                                            </p:tgtEl>
                                            <p:attrNameLst>
                                              <p:attrName>ppt_y</p:attrName>
                                            </p:attrNameLst>
                                          </p:cBhvr>
                                          <p:tavLst>
                                            <p:tav tm="0">
                                              <p:val>
                                                <p:strVal val="0-#ppt_h/2"/>
                                              </p:val>
                                            </p:tav>
                                            <p:tav tm="100000">
                                              <p:val>
                                                <p:strVal val="#ppt_y"/>
                                              </p:val>
                                            </p:tav>
                                          </p:tavLst>
                                        </p:anim>
                                      </p:childTnLst>
                                    </p:cTn>
                                  </p:par>
                                </p:childTnLst>
                              </p:cTn>
                            </p:par>
                            <p:par>
                              <p:cTn id="56" fill="hold">
                                <p:stCondLst>
                                  <p:cond delay="4000"/>
                                </p:stCondLst>
                                <p:childTnLst>
                                  <p:par>
                                    <p:cTn id="57" presetID="2" presetClass="entr" presetSubtype="3" fill="hold" grpId="0" nodeType="afterEffect" p14:presetBounceEnd="68000">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14:bounceEnd="68000">
                                          <p:cBhvr additive="base">
                                            <p:cTn id="59" dur="500" fill="hold"/>
                                            <p:tgtEl>
                                              <p:spTgt spid="31"/>
                                            </p:tgtEl>
                                            <p:attrNameLst>
                                              <p:attrName>ppt_x</p:attrName>
                                            </p:attrNameLst>
                                          </p:cBhvr>
                                          <p:tavLst>
                                            <p:tav tm="0">
                                              <p:val>
                                                <p:strVal val="1+#ppt_w/2"/>
                                              </p:val>
                                            </p:tav>
                                            <p:tav tm="100000">
                                              <p:val>
                                                <p:strVal val="#ppt_x"/>
                                              </p:val>
                                            </p:tav>
                                          </p:tavLst>
                                        </p:anim>
                                        <p:anim calcmode="lin" valueType="num" p14:bounceEnd="68000">
                                          <p:cBhvr additive="base">
                                            <p:cTn id="60" dur="500" fill="hold"/>
                                            <p:tgtEl>
                                              <p:spTgt spid="31"/>
                                            </p:tgtEl>
                                            <p:attrNameLst>
                                              <p:attrName>ppt_y</p:attrName>
                                            </p:attrNameLst>
                                          </p:cBhvr>
                                          <p:tavLst>
                                            <p:tav tm="0">
                                              <p:val>
                                                <p:strVal val="0-#ppt_h/2"/>
                                              </p:val>
                                            </p:tav>
                                            <p:tav tm="100000">
                                              <p:val>
                                                <p:strVal val="#ppt_y"/>
                                              </p:val>
                                            </p:tav>
                                          </p:tavLst>
                                        </p:anim>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250"/>
                                            <p:tgtEl>
                                              <p:spTgt spid="46"/>
                                            </p:tgtEl>
                                          </p:cBhvr>
                                        </p:animEffect>
                                      </p:childTnLst>
                                    </p:cTn>
                                  </p:par>
                                </p:childTnLst>
                              </p:cTn>
                            </p:par>
                            <p:par>
                              <p:cTn id="65" fill="hold">
                                <p:stCondLst>
                                  <p:cond delay="5000"/>
                                </p:stCondLst>
                                <p:childTnLst>
                                  <p:par>
                                    <p:cTn id="66" presetID="10" presetClass="entr" presetSubtype="0" fill="hold" grpId="0"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250"/>
                                            <p:tgtEl>
                                              <p:spTgt spid="47"/>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6" grpId="0"/>
          <p:bldP spid="27" grpId="0"/>
          <p:bldP spid="28" grpId="0"/>
          <p:bldP spid="29" grpId="0"/>
          <p:bldP spid="30" grpId="0"/>
          <p:bldP spid="31" grpId="0"/>
          <p:bldP spid="46" grpId="0"/>
          <p:bldP spid="47"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250"/>
                                            <p:tgtEl>
                                              <p:spTgt spid="2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250"/>
                                            <p:tgtEl>
                                              <p:spTgt spid="1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250"/>
                                            <p:tgtEl>
                                              <p:spTgt spid="1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250" fill="hold"/>
                                            <p:tgtEl>
                                              <p:spTgt spid="26"/>
                                            </p:tgtEl>
                                            <p:attrNameLst>
                                              <p:attrName>ppt_w</p:attrName>
                                            </p:attrNameLst>
                                          </p:cBhvr>
                                          <p:tavLst>
                                            <p:tav tm="0">
                                              <p:val>
                                                <p:fltVal val="0"/>
                                              </p:val>
                                            </p:tav>
                                            <p:tav tm="100000">
                                              <p:val>
                                                <p:strVal val="#ppt_w"/>
                                              </p:val>
                                            </p:tav>
                                          </p:tavLst>
                                        </p:anim>
                                        <p:anim calcmode="lin" valueType="num">
                                          <p:cBhvr>
                                            <p:cTn id="20" dur="250" fill="hold"/>
                                            <p:tgtEl>
                                              <p:spTgt spid="26"/>
                                            </p:tgtEl>
                                            <p:attrNameLst>
                                              <p:attrName>ppt_h</p:attrName>
                                            </p:attrNameLst>
                                          </p:cBhvr>
                                          <p:tavLst>
                                            <p:tav tm="0">
                                              <p:val>
                                                <p:fltVal val="0"/>
                                              </p:val>
                                            </p:tav>
                                            <p:tav tm="100000">
                                              <p:val>
                                                <p:strVal val="#ppt_h"/>
                                              </p:val>
                                            </p:tav>
                                          </p:tavLst>
                                        </p:anim>
                                        <p:animEffect transition="in" filter="fade">
                                          <p:cBhvr>
                                            <p:cTn id="21" dur="250"/>
                                            <p:tgtEl>
                                              <p:spTgt spid="26"/>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250" fill="hold"/>
                                            <p:tgtEl>
                                              <p:spTgt spid="28"/>
                                            </p:tgtEl>
                                            <p:attrNameLst>
                                              <p:attrName>ppt_w</p:attrName>
                                            </p:attrNameLst>
                                          </p:cBhvr>
                                          <p:tavLst>
                                            <p:tav tm="0">
                                              <p:val>
                                                <p:fltVal val="0"/>
                                              </p:val>
                                            </p:tav>
                                            <p:tav tm="100000">
                                              <p:val>
                                                <p:strVal val="#ppt_w"/>
                                              </p:val>
                                            </p:tav>
                                          </p:tavLst>
                                        </p:anim>
                                        <p:anim calcmode="lin" valueType="num">
                                          <p:cBhvr>
                                            <p:cTn id="26" dur="250" fill="hold"/>
                                            <p:tgtEl>
                                              <p:spTgt spid="28"/>
                                            </p:tgtEl>
                                            <p:attrNameLst>
                                              <p:attrName>ppt_h</p:attrName>
                                            </p:attrNameLst>
                                          </p:cBhvr>
                                          <p:tavLst>
                                            <p:tav tm="0">
                                              <p:val>
                                                <p:fltVal val="0"/>
                                              </p:val>
                                            </p:tav>
                                            <p:tav tm="100000">
                                              <p:val>
                                                <p:strVal val="#ppt_h"/>
                                              </p:val>
                                            </p:tav>
                                          </p:tavLst>
                                        </p:anim>
                                        <p:animEffect transition="in" filter="fade">
                                          <p:cBhvr>
                                            <p:cTn id="27" dur="250"/>
                                            <p:tgtEl>
                                              <p:spTgt spid="28"/>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250" fill="hold"/>
                                            <p:tgtEl>
                                              <p:spTgt spid="29"/>
                                            </p:tgtEl>
                                            <p:attrNameLst>
                                              <p:attrName>ppt_w</p:attrName>
                                            </p:attrNameLst>
                                          </p:cBhvr>
                                          <p:tavLst>
                                            <p:tav tm="0">
                                              <p:val>
                                                <p:fltVal val="0"/>
                                              </p:val>
                                            </p:tav>
                                            <p:tav tm="100000">
                                              <p:val>
                                                <p:strVal val="#ppt_w"/>
                                              </p:val>
                                            </p:tav>
                                          </p:tavLst>
                                        </p:anim>
                                        <p:anim calcmode="lin" valueType="num">
                                          <p:cBhvr>
                                            <p:cTn id="32" dur="250" fill="hold"/>
                                            <p:tgtEl>
                                              <p:spTgt spid="29"/>
                                            </p:tgtEl>
                                            <p:attrNameLst>
                                              <p:attrName>ppt_h</p:attrName>
                                            </p:attrNameLst>
                                          </p:cBhvr>
                                          <p:tavLst>
                                            <p:tav tm="0">
                                              <p:val>
                                                <p:fltVal val="0"/>
                                              </p:val>
                                            </p:tav>
                                            <p:tav tm="100000">
                                              <p:val>
                                                <p:strVal val="#ppt_h"/>
                                              </p:val>
                                            </p:tav>
                                          </p:tavLst>
                                        </p:anim>
                                        <p:animEffect transition="in" filter="fade">
                                          <p:cBhvr>
                                            <p:cTn id="33" dur="250"/>
                                            <p:tgtEl>
                                              <p:spTgt spid="29"/>
                                            </p:tgtEl>
                                          </p:cBhvr>
                                        </p:animEffect>
                                      </p:childTnLst>
                                    </p:cTn>
                                  </p:par>
                                  <p:par>
                                    <p:cTn id="34" presetID="22" presetClass="entr" presetSubtype="8" fill="hold" nodeType="withEffect">
                                      <p:stCondLst>
                                        <p:cond delay="25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250"/>
                                            <p:tgtEl>
                                              <p:spTgt spid="21"/>
                                            </p:tgtEl>
                                          </p:cBhvr>
                                        </p:animEffect>
                                      </p:childTnLst>
                                    </p:cTn>
                                  </p:par>
                                  <p:par>
                                    <p:cTn id="37" presetID="22" presetClass="entr" presetSubtype="8" fill="hold" nodeType="withEffect">
                                      <p:stCondLst>
                                        <p:cond delay="25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250"/>
                                            <p:tgtEl>
                                              <p:spTgt spid="24"/>
                                            </p:tgtEl>
                                          </p:cBhvr>
                                        </p:animEffect>
                                      </p:childTnLst>
                                    </p:cTn>
                                  </p:par>
                                  <p:par>
                                    <p:cTn id="40" presetID="22" presetClass="entr" presetSubtype="8" fill="hold" nodeType="withEffect">
                                      <p:stCondLst>
                                        <p:cond delay="25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250"/>
                                            <p:tgtEl>
                                              <p:spTgt spid="23"/>
                                            </p:tgtEl>
                                          </p:cBhvr>
                                        </p:animEffect>
                                      </p:childTnLst>
                                    </p:cTn>
                                  </p:par>
                                  <p:par>
                                    <p:cTn id="43" presetID="22" presetClass="entr" presetSubtype="8" fill="hold" nodeType="withEffect">
                                      <p:stCondLst>
                                        <p:cond delay="25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250"/>
                                            <p:tgtEl>
                                              <p:spTgt spid="22"/>
                                            </p:tgtEl>
                                          </p:cBhvr>
                                        </p:animEffect>
                                      </p:childTnLst>
                                    </p:cTn>
                                  </p:par>
                                </p:childTnLst>
                              </p:cTn>
                            </p:par>
                            <p:par>
                              <p:cTn id="46" fill="hold">
                                <p:stCondLst>
                                  <p:cond delay="3000"/>
                                </p:stCondLst>
                                <p:childTnLst>
                                  <p:par>
                                    <p:cTn id="47" presetID="2" presetClass="entr" presetSubtype="3"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1+#ppt_w/2"/>
                                              </p:val>
                                            </p:tav>
                                            <p:tav tm="100000">
                                              <p:val>
                                                <p:strVal val="#ppt_x"/>
                                              </p:val>
                                            </p:tav>
                                          </p:tavLst>
                                        </p:anim>
                                        <p:anim calcmode="lin" valueType="num">
                                          <p:cBhvr additive="base">
                                            <p:cTn id="50" dur="500" fill="hold"/>
                                            <p:tgtEl>
                                              <p:spTgt spid="27"/>
                                            </p:tgtEl>
                                            <p:attrNameLst>
                                              <p:attrName>ppt_y</p:attrName>
                                            </p:attrNameLst>
                                          </p:cBhvr>
                                          <p:tavLst>
                                            <p:tav tm="0">
                                              <p:val>
                                                <p:strVal val="0-#ppt_h/2"/>
                                              </p:val>
                                            </p:tav>
                                            <p:tav tm="100000">
                                              <p:val>
                                                <p:strVal val="#ppt_y"/>
                                              </p:val>
                                            </p:tav>
                                          </p:tavLst>
                                        </p:anim>
                                      </p:childTnLst>
                                    </p:cTn>
                                  </p:par>
                                </p:childTnLst>
                              </p:cTn>
                            </p:par>
                            <p:par>
                              <p:cTn id="51" fill="hold">
                                <p:stCondLst>
                                  <p:cond delay="3500"/>
                                </p:stCondLst>
                                <p:childTnLst>
                                  <p:par>
                                    <p:cTn id="52" presetID="2" presetClass="entr" presetSubtype="3"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1+#ppt_w/2"/>
                                              </p:val>
                                            </p:tav>
                                            <p:tav tm="100000">
                                              <p:val>
                                                <p:strVal val="#ppt_x"/>
                                              </p:val>
                                            </p:tav>
                                          </p:tavLst>
                                        </p:anim>
                                        <p:anim calcmode="lin" valueType="num">
                                          <p:cBhvr additive="base">
                                            <p:cTn id="55" dur="500" fill="hold"/>
                                            <p:tgtEl>
                                              <p:spTgt spid="30"/>
                                            </p:tgtEl>
                                            <p:attrNameLst>
                                              <p:attrName>ppt_y</p:attrName>
                                            </p:attrNameLst>
                                          </p:cBhvr>
                                          <p:tavLst>
                                            <p:tav tm="0">
                                              <p:val>
                                                <p:strVal val="0-#ppt_h/2"/>
                                              </p:val>
                                            </p:tav>
                                            <p:tav tm="100000">
                                              <p:val>
                                                <p:strVal val="#ppt_y"/>
                                              </p:val>
                                            </p:tav>
                                          </p:tavLst>
                                        </p:anim>
                                      </p:childTnLst>
                                    </p:cTn>
                                  </p:par>
                                </p:childTnLst>
                              </p:cTn>
                            </p:par>
                            <p:par>
                              <p:cTn id="56" fill="hold">
                                <p:stCondLst>
                                  <p:cond delay="4000"/>
                                </p:stCondLst>
                                <p:childTnLst>
                                  <p:par>
                                    <p:cTn id="57" presetID="2" presetClass="entr" presetSubtype="3"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1+#ppt_w/2"/>
                                              </p:val>
                                            </p:tav>
                                            <p:tav tm="100000">
                                              <p:val>
                                                <p:strVal val="#ppt_x"/>
                                              </p:val>
                                            </p:tav>
                                          </p:tavLst>
                                        </p:anim>
                                        <p:anim calcmode="lin" valueType="num">
                                          <p:cBhvr additive="base">
                                            <p:cTn id="60" dur="500" fill="hold"/>
                                            <p:tgtEl>
                                              <p:spTgt spid="31"/>
                                            </p:tgtEl>
                                            <p:attrNameLst>
                                              <p:attrName>ppt_y</p:attrName>
                                            </p:attrNameLst>
                                          </p:cBhvr>
                                          <p:tavLst>
                                            <p:tav tm="0">
                                              <p:val>
                                                <p:strVal val="0-#ppt_h/2"/>
                                              </p:val>
                                            </p:tav>
                                            <p:tav tm="100000">
                                              <p:val>
                                                <p:strVal val="#ppt_y"/>
                                              </p:val>
                                            </p:tav>
                                          </p:tavLst>
                                        </p:anim>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250"/>
                                            <p:tgtEl>
                                              <p:spTgt spid="46"/>
                                            </p:tgtEl>
                                          </p:cBhvr>
                                        </p:animEffect>
                                      </p:childTnLst>
                                    </p:cTn>
                                  </p:par>
                                </p:childTnLst>
                              </p:cTn>
                            </p:par>
                            <p:par>
                              <p:cTn id="65" fill="hold">
                                <p:stCondLst>
                                  <p:cond delay="5000"/>
                                </p:stCondLst>
                                <p:childTnLst>
                                  <p:par>
                                    <p:cTn id="66" presetID="10" presetClass="entr" presetSubtype="0" fill="hold" grpId="0"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250"/>
                                            <p:tgtEl>
                                              <p:spTgt spid="47"/>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6" grpId="0"/>
          <p:bldP spid="27" grpId="0"/>
          <p:bldP spid="28" grpId="0"/>
          <p:bldP spid="29" grpId="0"/>
          <p:bldP spid="30" grpId="0"/>
          <p:bldP spid="31" grpId="0"/>
          <p:bldP spid="46" grpId="0"/>
          <p:bldP spid="47" grpId="0"/>
          <p:bldP spid="4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grpSp>
        <p:nvGrpSpPr>
          <p:cNvPr id="4" name="组合 3"/>
          <p:cNvGrpSpPr/>
          <p:nvPr/>
        </p:nvGrpSpPr>
        <p:grpSpPr>
          <a:xfrm>
            <a:off x="4237790" y="2093189"/>
            <a:ext cx="1757290" cy="1757290"/>
            <a:chOff x="4237790" y="2093189"/>
            <a:chExt cx="1757290" cy="1757290"/>
          </a:xfrm>
        </p:grpSpPr>
        <p:sp>
          <p:nvSpPr>
            <p:cNvPr id="5" name="泪滴形 4"/>
            <p:cNvSpPr/>
            <p:nvPr/>
          </p:nvSpPr>
          <p:spPr>
            <a:xfrm flipH="1">
              <a:off x="4237790" y="2093189"/>
              <a:ext cx="1757290" cy="1757290"/>
            </a:xfrm>
            <a:prstGeom prst="teardrop">
              <a:avLst/>
            </a:prstGeom>
            <a:solidFill>
              <a:schemeClr val="accent1">
                <a:lumMod val="10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pPr marL="0" marR="0" lvl="0" indent="0" algn="ctr" defTabSz="914400" rtl="0" eaLnBrk="1" fontAlgn="auto" latinLnBrk="0" hangingPunct="1">
                <a:lnSpc>
                  <a:spcPct val="200000"/>
                </a:lnSpc>
                <a:spcBef>
                  <a:spcPct val="20000"/>
                </a:spcBef>
                <a:spcAft>
                  <a:spcPts val="0"/>
                </a:spcAft>
                <a:buClrTx/>
                <a:buSzTx/>
                <a:buFontTx/>
                <a:buNone/>
                <a:defRPr/>
              </a:pPr>
              <a:endParaRPr kumimoji="0" lang="zh-CN" altLang="en-US" sz="2000" b="0" i="0" u="none" strike="noStrike" kern="1200" cap="none" spc="0" normalizeH="0" baseline="0" noProof="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 name="Oval 6"/>
            <p:cNvSpPr>
              <a:spLocks noChangeArrowheads="1"/>
            </p:cNvSpPr>
            <p:nvPr/>
          </p:nvSpPr>
          <p:spPr bwMode="auto">
            <a:xfrm>
              <a:off x="4707638" y="2532708"/>
              <a:ext cx="744537" cy="744538"/>
            </a:xfrm>
            <a:prstGeom prst="ellipse">
              <a:avLst/>
            </a:prstGeom>
            <a:solidFill>
              <a:schemeClr val="bg2"/>
            </a:solidFill>
            <a:ln w="14288" cap="flat">
              <a:solidFill>
                <a:srgbClr val="FEFEFE"/>
              </a:solid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nvSpPr>
          <p:spPr>
            <a:xfrm>
              <a:off x="4805505" y="2642136"/>
              <a:ext cx="58541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1">
                      <a:lumMod val="100000"/>
                    </a:schemeClr>
                  </a:solidFill>
                  <a:effectLst/>
                  <a:uLnTx/>
                  <a:uFillTx/>
                  <a:latin typeface="Arial" panose="020B0604020202020204" pitchFamily="34" charset="0"/>
                  <a:ea typeface="微软雅黑" panose="020B0503020204020204" pitchFamily="34" charset="-122"/>
                  <a:sym typeface="Arial" panose="020B0604020202020204" pitchFamily="34" charset="0"/>
                </a:rPr>
                <a:t>01</a:t>
              </a:r>
              <a:endParaRPr kumimoji="0" lang="zh-CN" altLang="en-US" sz="2800" b="0" i="0" u="none" strike="noStrike" kern="1200" cap="none" spc="0" normalizeH="0" baseline="0" noProof="0" dirty="0">
                <a:ln>
                  <a:noFill/>
                </a:ln>
                <a:solidFill>
                  <a:schemeClr val="accent1">
                    <a:lumMod val="100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6198593" y="2093189"/>
            <a:ext cx="1757290" cy="1757290"/>
            <a:chOff x="6198593" y="2093189"/>
            <a:chExt cx="1757290" cy="1757290"/>
          </a:xfrm>
        </p:grpSpPr>
        <p:sp>
          <p:nvSpPr>
            <p:cNvPr id="9" name="泪滴形 8"/>
            <p:cNvSpPr/>
            <p:nvPr/>
          </p:nvSpPr>
          <p:spPr>
            <a:xfrm>
              <a:off x="6198593" y="2093189"/>
              <a:ext cx="1757290" cy="1757290"/>
            </a:xfrm>
            <a:prstGeom prst="teardrop">
              <a:avLst/>
            </a:prstGeom>
            <a:solidFill>
              <a:schemeClr val="accent1">
                <a:lumMod val="10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pPr marL="0" marR="0" lvl="0" indent="0" algn="ctr" defTabSz="914400" rtl="0" eaLnBrk="1" fontAlgn="auto" latinLnBrk="0" hangingPunct="1">
                <a:lnSpc>
                  <a:spcPct val="200000"/>
                </a:lnSpc>
                <a:spcBef>
                  <a:spcPct val="20000"/>
                </a:spcBef>
                <a:spcAft>
                  <a:spcPts val="0"/>
                </a:spcAft>
                <a:buClrTx/>
                <a:buSzTx/>
                <a:buFontTx/>
                <a:buNone/>
                <a:defRPr/>
              </a:pPr>
              <a:endParaRPr kumimoji="0" lang="zh-CN" altLang="en-US" sz="2000" b="0" i="0" u="none" strike="noStrike" kern="1200" cap="none" spc="0" normalizeH="0" baseline="0" noProof="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Oval 6"/>
            <p:cNvSpPr>
              <a:spLocks noChangeArrowheads="1"/>
            </p:cNvSpPr>
            <p:nvPr/>
          </p:nvSpPr>
          <p:spPr bwMode="auto">
            <a:xfrm>
              <a:off x="6712901" y="2532708"/>
              <a:ext cx="744537" cy="744538"/>
            </a:xfrm>
            <a:prstGeom prst="ellipse">
              <a:avLst/>
            </a:prstGeom>
            <a:solidFill>
              <a:schemeClr val="bg2"/>
            </a:solidFill>
            <a:ln w="14288" cap="flat">
              <a:solidFill>
                <a:srgbClr val="FEFEFE"/>
              </a:solid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nvSpPr>
          <p:spPr>
            <a:xfrm>
              <a:off x="6797951" y="2642977"/>
              <a:ext cx="58541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rPr>
                <a:t>02</a:t>
              </a:r>
              <a:endParaRPr kumimoji="0" lang="zh-CN" altLang="en-US" sz="2800" b="0" i="0" u="none" strike="noStrike" kern="1200" cap="none" spc="0" normalizeH="0" baseline="0" noProof="0" dirty="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4237790" y="4017366"/>
            <a:ext cx="1757290" cy="1757290"/>
            <a:chOff x="4237790" y="4017366"/>
            <a:chExt cx="1757290" cy="1757290"/>
          </a:xfrm>
        </p:grpSpPr>
        <p:sp>
          <p:nvSpPr>
            <p:cNvPr id="13" name="泪滴形 12"/>
            <p:cNvSpPr/>
            <p:nvPr/>
          </p:nvSpPr>
          <p:spPr>
            <a:xfrm flipH="1" flipV="1">
              <a:off x="4237790" y="4017366"/>
              <a:ext cx="1757290" cy="1757290"/>
            </a:xfrm>
            <a:prstGeom prst="teardrop">
              <a:avLst/>
            </a:prstGeom>
            <a:solidFill>
              <a:schemeClr val="accent1">
                <a:lumMod val="10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pPr marL="0" marR="0" lvl="0" indent="0" algn="ctr" defTabSz="914400" rtl="0" eaLnBrk="1" fontAlgn="auto" latinLnBrk="0" hangingPunct="1">
                <a:lnSpc>
                  <a:spcPct val="200000"/>
                </a:lnSpc>
                <a:spcBef>
                  <a:spcPct val="20000"/>
                </a:spcBef>
                <a:spcAft>
                  <a:spcPts val="0"/>
                </a:spcAft>
                <a:buClrTx/>
                <a:buSzTx/>
                <a:buFontTx/>
                <a:buNone/>
                <a:defRPr/>
              </a:pPr>
              <a:endParaRPr kumimoji="0" lang="zh-CN" altLang="en-US" sz="2000" b="0" i="0" u="none" strike="noStrike" kern="1200" cap="none" spc="0" normalizeH="0" baseline="0" noProof="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4" name="Oval 6"/>
            <p:cNvSpPr>
              <a:spLocks noChangeArrowheads="1"/>
            </p:cNvSpPr>
            <p:nvPr/>
          </p:nvSpPr>
          <p:spPr bwMode="auto">
            <a:xfrm>
              <a:off x="4707638" y="4505887"/>
              <a:ext cx="744537" cy="744538"/>
            </a:xfrm>
            <a:prstGeom prst="ellipse">
              <a:avLst/>
            </a:prstGeom>
            <a:solidFill>
              <a:schemeClr val="bg2"/>
            </a:solidFill>
            <a:ln w="14288" cap="flat">
              <a:solidFill>
                <a:srgbClr val="FEFEFE"/>
              </a:solid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14"/>
            <p:cNvSpPr txBox="1"/>
            <p:nvPr/>
          </p:nvSpPr>
          <p:spPr>
            <a:xfrm>
              <a:off x="4802386" y="4615315"/>
              <a:ext cx="58541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rPr>
                <a:t>03</a:t>
              </a:r>
              <a:endParaRPr kumimoji="0" lang="zh-CN" altLang="en-US" sz="2800" b="0" i="0" u="none" strike="noStrike" kern="1200" cap="none" spc="0" normalizeH="0" baseline="0" noProof="0" dirty="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6198593" y="4017366"/>
            <a:ext cx="1757290" cy="1757290"/>
            <a:chOff x="6198593" y="4017366"/>
            <a:chExt cx="1757290" cy="1757290"/>
          </a:xfrm>
        </p:grpSpPr>
        <p:sp>
          <p:nvSpPr>
            <p:cNvPr id="18" name="泪滴形 17"/>
            <p:cNvSpPr/>
            <p:nvPr/>
          </p:nvSpPr>
          <p:spPr>
            <a:xfrm flipV="1">
              <a:off x="6198593" y="4017366"/>
              <a:ext cx="1757290" cy="1757290"/>
            </a:xfrm>
            <a:prstGeom prst="teardrop">
              <a:avLst/>
            </a:prstGeom>
            <a:solidFill>
              <a:schemeClr val="accent1">
                <a:lumMod val="10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pPr marL="0" marR="0" lvl="0" indent="0" algn="ctr" defTabSz="914400" rtl="0" eaLnBrk="1" fontAlgn="auto" latinLnBrk="0" hangingPunct="1">
                <a:lnSpc>
                  <a:spcPct val="200000"/>
                </a:lnSpc>
                <a:spcBef>
                  <a:spcPct val="20000"/>
                </a:spcBef>
                <a:spcAft>
                  <a:spcPts val="0"/>
                </a:spcAft>
                <a:buClrTx/>
                <a:buSzTx/>
                <a:buFontTx/>
                <a:buNone/>
                <a:defRPr/>
              </a:pPr>
              <a:endParaRPr kumimoji="0" lang="zh-CN" altLang="en-US" sz="2000" b="0" i="0" u="none" strike="noStrike" kern="1200" cap="none" spc="0" normalizeH="0" baseline="0" noProof="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Oval 6"/>
            <p:cNvSpPr>
              <a:spLocks noChangeArrowheads="1"/>
            </p:cNvSpPr>
            <p:nvPr/>
          </p:nvSpPr>
          <p:spPr bwMode="auto">
            <a:xfrm>
              <a:off x="6712901" y="4505887"/>
              <a:ext cx="744537" cy="744538"/>
            </a:xfrm>
            <a:prstGeom prst="ellipse">
              <a:avLst/>
            </a:prstGeom>
            <a:solidFill>
              <a:schemeClr val="bg2"/>
            </a:solidFill>
            <a:ln w="14288" cap="flat">
              <a:solidFill>
                <a:srgbClr val="FEFEFE"/>
              </a:solid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p:cNvSpPr txBox="1"/>
            <p:nvPr/>
          </p:nvSpPr>
          <p:spPr>
            <a:xfrm>
              <a:off x="6800762" y="4616997"/>
              <a:ext cx="58541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rPr>
                <a:t>04</a:t>
              </a:r>
              <a:endParaRPr kumimoji="0" lang="zh-CN" altLang="en-US" sz="2800" b="0" i="0" u="none" strike="noStrike" kern="1200" cap="none" spc="0" normalizeH="0" baseline="0" noProof="0" dirty="0">
                <a:ln>
                  <a:noFill/>
                </a:ln>
                <a:solidFill>
                  <a:srgbClr val="2ABDC7"/>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组合 20"/>
          <p:cNvGrpSpPr/>
          <p:nvPr/>
        </p:nvGrpSpPr>
        <p:grpSpPr>
          <a:xfrm>
            <a:off x="1062024" y="2014677"/>
            <a:ext cx="3000483" cy="728661"/>
            <a:chOff x="1062024" y="2014677"/>
            <a:chExt cx="3000483" cy="728661"/>
          </a:xfrm>
        </p:grpSpPr>
        <p:sp>
          <p:nvSpPr>
            <p:cNvPr id="22" name="TextBox 52"/>
            <p:cNvSpPr txBox="1"/>
            <p:nvPr/>
          </p:nvSpPr>
          <p:spPr>
            <a:xfrm>
              <a:off x="2007910" y="2014677"/>
              <a:ext cx="2016256" cy="427040"/>
            </a:xfrm>
            <a:prstGeom prst="rect">
              <a:avLst/>
            </a:prstGeom>
            <a:noFill/>
          </p:spPr>
          <p:txBody>
            <a:bodyPr wrap="square">
              <a:spAutoFit/>
            </a:bodyPr>
            <a:lstStyle/>
            <a:p>
              <a:pPr lvl="0" algn="ctr" fontAlgn="base">
                <a:lnSpc>
                  <a:spcPct val="120000"/>
                </a:lnSpc>
                <a:spcBef>
                  <a:spcPct val="0"/>
                </a:spcBef>
                <a:spcAft>
                  <a:spcPct val="0"/>
                </a:spcAft>
                <a:defRPr/>
              </a:pPr>
              <a:r>
                <a:rPr lang="zh-CN" altLang="en-US" sz="2000" b="1"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endParaRPr lang="en-US" altLang="zh-CN" sz="2000" b="1"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3" name="TextBox 53"/>
            <p:cNvSpPr txBox="1"/>
            <p:nvPr/>
          </p:nvSpPr>
          <p:spPr>
            <a:xfrm>
              <a:off x="1062024" y="2414787"/>
              <a:ext cx="3000483" cy="328551"/>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a:off x="8131166" y="2014677"/>
            <a:ext cx="3000483" cy="728661"/>
            <a:chOff x="8131166" y="2014677"/>
            <a:chExt cx="3000483" cy="728661"/>
          </a:xfrm>
        </p:grpSpPr>
        <p:sp>
          <p:nvSpPr>
            <p:cNvPr id="26" name="TextBox 52"/>
            <p:cNvSpPr txBox="1"/>
            <p:nvPr/>
          </p:nvSpPr>
          <p:spPr>
            <a:xfrm>
              <a:off x="8131166" y="2014677"/>
              <a:ext cx="1955514" cy="427040"/>
            </a:xfrm>
            <a:prstGeom prst="rect">
              <a:avLst/>
            </a:prstGeom>
            <a:noFill/>
          </p:spPr>
          <p:txBody>
            <a:bodyPr wrap="square">
              <a:spAutoFit/>
            </a:bodyPr>
            <a:lstStyle/>
            <a:p>
              <a:pPr lvl="0" fontAlgn="base">
                <a:lnSpc>
                  <a:spcPct val="120000"/>
                </a:lnSpc>
                <a:spcBef>
                  <a:spcPct val="0"/>
                </a:spcBef>
                <a:spcAft>
                  <a:spcPct val="0"/>
                </a:spcAft>
                <a:defRPr/>
              </a:pPr>
              <a:r>
                <a:rPr lang="zh-CN" altLang="en-US" sz="2000" b="1"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endParaRPr lang="en-US" altLang="zh-CN" sz="2000" b="1"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7" name="TextBox 53"/>
            <p:cNvSpPr txBox="1"/>
            <p:nvPr/>
          </p:nvSpPr>
          <p:spPr>
            <a:xfrm>
              <a:off x="8131166" y="2414787"/>
              <a:ext cx="3000483" cy="328551"/>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组合 27"/>
          <p:cNvGrpSpPr/>
          <p:nvPr/>
        </p:nvGrpSpPr>
        <p:grpSpPr>
          <a:xfrm>
            <a:off x="1062024" y="4661624"/>
            <a:ext cx="3000483" cy="728661"/>
            <a:chOff x="1062024" y="4661624"/>
            <a:chExt cx="3000483" cy="728661"/>
          </a:xfrm>
        </p:grpSpPr>
        <p:sp>
          <p:nvSpPr>
            <p:cNvPr id="29" name="TextBox 52"/>
            <p:cNvSpPr txBox="1"/>
            <p:nvPr/>
          </p:nvSpPr>
          <p:spPr>
            <a:xfrm>
              <a:off x="2281288" y="4661624"/>
              <a:ext cx="1742878" cy="427040"/>
            </a:xfrm>
            <a:prstGeom prst="rect">
              <a:avLst/>
            </a:prstGeom>
            <a:noFill/>
          </p:spPr>
          <p:txBody>
            <a:bodyPr wrap="square">
              <a:spAutoFit/>
            </a:bodyPr>
            <a:lstStyle/>
            <a:p>
              <a:pPr lvl="0" algn="ctr" fontAlgn="base">
                <a:lnSpc>
                  <a:spcPct val="120000"/>
                </a:lnSpc>
                <a:spcBef>
                  <a:spcPct val="0"/>
                </a:spcBef>
                <a:spcAft>
                  <a:spcPct val="0"/>
                </a:spcAft>
                <a:defRPr/>
              </a:pPr>
              <a:r>
                <a:rPr lang="zh-CN" altLang="en-US" sz="2000" b="1"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endParaRPr lang="en-US" altLang="zh-CN" sz="2000" b="1"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0" name="TextBox 53"/>
            <p:cNvSpPr txBox="1"/>
            <p:nvPr/>
          </p:nvSpPr>
          <p:spPr>
            <a:xfrm>
              <a:off x="1062024" y="5061734"/>
              <a:ext cx="3000483" cy="328551"/>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组合 30"/>
          <p:cNvGrpSpPr/>
          <p:nvPr/>
        </p:nvGrpSpPr>
        <p:grpSpPr>
          <a:xfrm>
            <a:off x="8131165" y="4661624"/>
            <a:ext cx="3000483" cy="728661"/>
            <a:chOff x="8131165" y="4661624"/>
            <a:chExt cx="3000483" cy="728661"/>
          </a:xfrm>
        </p:grpSpPr>
        <p:sp>
          <p:nvSpPr>
            <p:cNvPr id="32" name="TextBox 52"/>
            <p:cNvSpPr txBox="1"/>
            <p:nvPr/>
          </p:nvSpPr>
          <p:spPr>
            <a:xfrm>
              <a:off x="8131166" y="4661624"/>
              <a:ext cx="1955514" cy="427040"/>
            </a:xfrm>
            <a:prstGeom prst="rect">
              <a:avLst/>
            </a:prstGeom>
            <a:noFill/>
          </p:spPr>
          <p:txBody>
            <a:bodyPr wrap="square">
              <a:spAutoFit/>
            </a:bodyPr>
            <a:lstStyle/>
            <a:p>
              <a:pPr lvl="0" fontAlgn="base">
                <a:lnSpc>
                  <a:spcPct val="120000"/>
                </a:lnSpc>
                <a:spcBef>
                  <a:spcPct val="0"/>
                </a:spcBef>
                <a:spcAft>
                  <a:spcPct val="0"/>
                </a:spcAft>
                <a:defRPr/>
              </a:pPr>
              <a:r>
                <a:rPr lang="zh-CN" altLang="en-US" sz="2000" b="1"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endParaRPr lang="en-US" altLang="zh-CN" sz="2000" b="1"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3" name="TextBox 53"/>
            <p:cNvSpPr txBox="1"/>
            <p:nvPr/>
          </p:nvSpPr>
          <p:spPr>
            <a:xfrm>
              <a:off x="8131165" y="5061734"/>
              <a:ext cx="3000483" cy="328551"/>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1+#ppt_w/2"/>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0-#ppt_w/2"/>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2"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par>
                                <p:cTn id="31" presetID="22" presetClass="entr" presetSubtype="8"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36742" y="1703070"/>
            <a:ext cx="5017135" cy="1927860"/>
            <a:chOff x="556" y="2413"/>
            <a:chExt cx="7901" cy="3036"/>
          </a:xfrm>
        </p:grpSpPr>
        <p:sp>
          <p:nvSpPr>
            <p:cNvPr id="10" name="任意多边形 9"/>
            <p:cNvSpPr/>
            <p:nvPr/>
          </p:nvSpPr>
          <p:spPr>
            <a:xfrm>
              <a:off x="714" y="3495"/>
              <a:ext cx="7290" cy="1954"/>
            </a:xfrm>
            <a:custGeom>
              <a:avLst/>
              <a:gdLst>
                <a:gd name="connisteX0" fmla="*/ 233680 w 4776470"/>
                <a:gd name="connsiteY0" fmla="*/ 871855 h 1780540"/>
                <a:gd name="connisteX1" fmla="*/ 0 w 4776470"/>
                <a:gd name="connsiteY1" fmla="*/ 871855 h 1780540"/>
                <a:gd name="connisteX2" fmla="*/ 0 w 4776470"/>
                <a:gd name="connsiteY2" fmla="*/ 1780540 h 1780540"/>
                <a:gd name="connisteX3" fmla="*/ 4776470 w 4776470"/>
                <a:gd name="connsiteY3" fmla="*/ 1780540 h 1780540"/>
                <a:gd name="connisteX4" fmla="*/ 4776470 w 4776470"/>
                <a:gd name="connsiteY4" fmla="*/ 0 h 1780540"/>
                <a:gd name="connisteX5" fmla="*/ 1866265 w 4776470"/>
                <a:gd name="connsiteY5" fmla="*/ 0 h 1780540"/>
                <a:gd name="connisteX6" fmla="*/ 1866265 w 4776470"/>
                <a:gd name="connsiteY6" fmla="*/ 257810 h 17805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776470" h="1780540">
                  <a:moveTo>
                    <a:pt x="233680" y="871855"/>
                  </a:moveTo>
                  <a:lnTo>
                    <a:pt x="0" y="871855"/>
                  </a:lnTo>
                  <a:lnTo>
                    <a:pt x="0" y="1780540"/>
                  </a:lnTo>
                  <a:lnTo>
                    <a:pt x="4776470" y="1780540"/>
                  </a:lnTo>
                  <a:lnTo>
                    <a:pt x="4776470" y="0"/>
                  </a:lnTo>
                  <a:lnTo>
                    <a:pt x="1866265" y="0"/>
                  </a:lnTo>
                  <a:lnTo>
                    <a:pt x="1866265" y="25781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p:cNvSpPr txBox="1"/>
            <p:nvPr/>
          </p:nvSpPr>
          <p:spPr>
            <a:xfrm>
              <a:off x="556" y="2413"/>
              <a:ext cx="3367" cy="2472"/>
            </a:xfrm>
            <a:prstGeom prst="rect">
              <a:avLst/>
            </a:prstGeom>
            <a:noFill/>
          </p:spPr>
          <p:txBody>
            <a:bodyPr wrap="square" rtlCol="0">
              <a:spAutoFit/>
            </a:bodyPr>
            <a:lstStyle/>
            <a:p>
              <a:pPr algn="ctr"/>
              <a:r>
                <a:rPr lang="en-US" altLang="zh-CN" sz="9600" dirty="0">
                  <a:solidFill>
                    <a:schemeClr val="tx2"/>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5" name="文本框 4"/>
            <p:cNvSpPr txBox="1"/>
            <p:nvPr/>
          </p:nvSpPr>
          <p:spPr>
            <a:xfrm>
              <a:off x="1689" y="4237"/>
              <a:ext cx="6768" cy="1212"/>
            </a:xfrm>
            <a:prstGeom prst="rect">
              <a:avLst/>
            </a:prstGeom>
            <a:noFill/>
          </p:spPr>
          <p:txBody>
            <a:bodyPr wrap="square" rtlCol="0">
              <a:spAutoFit/>
            </a:bodyPr>
            <a:lstStyle/>
            <a:p>
              <a:pPr algn="ctr"/>
              <a:r>
                <a:rPr lang="en-US" altLang="zh-CN" sz="4400" dirty="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rPr>
                <a:t>PART FOUR</a:t>
              </a:r>
            </a:p>
          </p:txBody>
        </p:sp>
      </p:grpSp>
      <p:sp>
        <p:nvSpPr>
          <p:cNvPr id="14" name="文本框 8"/>
          <p:cNvSpPr txBox="1"/>
          <p:nvPr/>
        </p:nvSpPr>
        <p:spPr>
          <a:xfrm>
            <a:off x="2057509" y="3708845"/>
            <a:ext cx="4684395" cy="905889"/>
          </a:xfrm>
          <a:prstGeom prst="rect">
            <a:avLst/>
          </a:prstGeom>
          <a:noFill/>
        </p:spPr>
        <p:txBody>
          <a:bodyPr wrap="square" rtlCol="0">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lvl="0">
              <a:lnSpc>
                <a:spcPct val="150000"/>
              </a:lnSpc>
            </a:pPr>
            <a:r>
              <a:rPr lang="zh-CN" altLang="en-US" sz="4000" b="1" dirty="0">
                <a:solidFill>
                  <a:srgbClr val="00000C"/>
                </a:solidFill>
                <a:latin typeface="Arial" panose="020B0604020202020204" pitchFamily="34" charset="0"/>
                <a:ea typeface="微软雅黑" panose="020B0503020204020204" pitchFamily="34" charset="-122"/>
                <a:sym typeface="Arial" panose="020B0604020202020204" pitchFamily="34" charset="0"/>
              </a:rPr>
              <a:t>活动方案总结</a:t>
            </a:r>
          </a:p>
        </p:txBody>
      </p:sp>
      <p:pic>
        <p:nvPicPr>
          <p:cNvPr id="17" name="图片 16"/>
          <p:cNvPicPr>
            <a:picLocks noChangeAspect="1"/>
          </p:cNvPicPr>
          <p:nvPr/>
        </p:nvPicPr>
        <p:blipFill>
          <a:blip r:embed="rId3" cstate="email"/>
          <a:stretch>
            <a:fillRect/>
          </a:stretch>
        </p:blipFill>
        <p:spPr>
          <a:xfrm>
            <a:off x="6741904" y="37202"/>
            <a:ext cx="5450096" cy="6143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pic>
        <p:nvPicPr>
          <p:cNvPr id="4" name="图片 22"/>
          <p:cNvPicPr>
            <a:picLocks noChangeAspect="1" noChangeArrowheads="1"/>
          </p:cNvPicPr>
          <p:nvPr/>
        </p:nvPicPr>
        <p:blipFill>
          <a:blip r:embed="rId3" cstate="email"/>
          <a:stretch>
            <a:fillRect/>
          </a:stretch>
        </p:blipFill>
        <p:spPr bwMode="auto">
          <a:xfrm>
            <a:off x="5091340" y="2117462"/>
            <a:ext cx="2809760" cy="187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a:xfrm>
            <a:off x="1740070" y="2057098"/>
            <a:ext cx="3146425" cy="1993900"/>
            <a:chOff x="1305052" y="1542823"/>
            <a:chExt cx="2359819" cy="1495425"/>
          </a:xfrm>
          <a:solidFill>
            <a:schemeClr val="accent2"/>
          </a:solidFill>
        </p:grpSpPr>
        <p:sp>
          <p:nvSpPr>
            <p:cNvPr id="6" name="Rectangle 5"/>
            <p:cNvSpPr>
              <a:spLocks noChangeArrowheads="1"/>
            </p:cNvSpPr>
            <p:nvPr/>
          </p:nvSpPr>
          <p:spPr bwMode="auto">
            <a:xfrm>
              <a:off x="1305052" y="1542823"/>
              <a:ext cx="2359819" cy="1495425"/>
            </a:xfrm>
            <a:prstGeom prst="rect">
              <a:avLst/>
            </a:prstGeom>
            <a:solidFill>
              <a:schemeClr val="accent1">
                <a:lumMod val="100000"/>
              </a:schemeClr>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altLang="en-US" sz="5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TextBox 13"/>
            <p:cNvSpPr txBox="1">
              <a:spLocks noChangeArrowheads="1"/>
            </p:cNvSpPr>
            <p:nvPr/>
          </p:nvSpPr>
          <p:spPr bwMode="auto">
            <a:xfrm>
              <a:off x="1564609" y="1983354"/>
              <a:ext cx="1753790" cy="1846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121539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您的标题文本预设</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TextBox 13"/>
            <p:cNvSpPr txBox="1">
              <a:spLocks noChangeArrowheads="1"/>
            </p:cNvSpPr>
            <p:nvPr/>
          </p:nvSpPr>
          <p:spPr bwMode="auto">
            <a:xfrm>
              <a:off x="1718198" y="2248864"/>
              <a:ext cx="1533525" cy="1385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121539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8104357" y="2057098"/>
            <a:ext cx="3146425" cy="1993900"/>
            <a:chOff x="6078267" y="1542823"/>
            <a:chExt cx="2359819" cy="1495425"/>
          </a:xfrm>
          <a:solidFill>
            <a:schemeClr val="accent2"/>
          </a:solidFill>
        </p:grpSpPr>
        <p:sp>
          <p:nvSpPr>
            <p:cNvPr id="10" name="Rectangle 6"/>
            <p:cNvSpPr>
              <a:spLocks noChangeArrowheads="1"/>
            </p:cNvSpPr>
            <p:nvPr/>
          </p:nvSpPr>
          <p:spPr bwMode="auto">
            <a:xfrm>
              <a:off x="6078267" y="1542823"/>
              <a:ext cx="2359819" cy="1495425"/>
            </a:xfrm>
            <a:prstGeom prst="rect">
              <a:avLst/>
            </a:prstGeom>
            <a:solidFill>
              <a:schemeClr val="accent1">
                <a:lumMod val="100000"/>
              </a:schemeClr>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altLang="en-US"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3"/>
            <p:cNvSpPr txBox="1">
              <a:spLocks noChangeArrowheads="1"/>
            </p:cNvSpPr>
            <p:nvPr/>
          </p:nvSpPr>
          <p:spPr bwMode="auto">
            <a:xfrm>
              <a:off x="6367589" y="1983354"/>
              <a:ext cx="1752600" cy="1846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121539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您的标题文本预设</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3"/>
            <p:cNvSpPr txBox="1">
              <a:spLocks noChangeArrowheads="1"/>
            </p:cNvSpPr>
            <p:nvPr/>
          </p:nvSpPr>
          <p:spPr bwMode="auto">
            <a:xfrm>
              <a:off x="6519990" y="2248864"/>
              <a:ext cx="1534715" cy="1385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121539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nvGrpSpPr>
        <p:grpSpPr>
          <a:xfrm>
            <a:off x="1740070" y="4478797"/>
            <a:ext cx="9429749" cy="936552"/>
            <a:chOff x="1305052" y="3359096"/>
            <a:chExt cx="7072312" cy="702414"/>
          </a:xfrm>
        </p:grpSpPr>
        <p:sp>
          <p:nvSpPr>
            <p:cNvPr id="14" name="Oval 22"/>
            <p:cNvSpPr>
              <a:spLocks noChangeArrowheads="1"/>
            </p:cNvSpPr>
            <p:nvPr/>
          </p:nvSpPr>
          <p:spPr bwMode="auto">
            <a:xfrm>
              <a:off x="1305052" y="3359096"/>
              <a:ext cx="439340" cy="439341"/>
            </a:xfrm>
            <a:prstGeom prst="ellipse">
              <a:avLst/>
            </a:prstGeom>
            <a:solidFill>
              <a:schemeClr val="accent1">
                <a:lumMod val="100000"/>
              </a:schemeClr>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AU" altLang="en-US" sz="16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Oval 33"/>
            <p:cNvSpPr>
              <a:spLocks noChangeArrowheads="1"/>
            </p:cNvSpPr>
            <p:nvPr/>
          </p:nvSpPr>
          <p:spPr bwMode="auto">
            <a:xfrm>
              <a:off x="3692255" y="3359096"/>
              <a:ext cx="439341" cy="439341"/>
            </a:xfrm>
            <a:prstGeom prst="ellipse">
              <a:avLst/>
            </a:prstGeom>
            <a:solidFill>
              <a:schemeClr val="accent1">
                <a:lumMod val="100000"/>
              </a:schemeClr>
            </a:solidFill>
            <a:ln w="9525">
              <a:noFill/>
              <a:round/>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6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7" name="Oval 36"/>
            <p:cNvSpPr>
              <a:spLocks noChangeArrowheads="1"/>
            </p:cNvSpPr>
            <p:nvPr/>
          </p:nvSpPr>
          <p:spPr bwMode="auto">
            <a:xfrm>
              <a:off x="6080648" y="3359096"/>
              <a:ext cx="439341" cy="439341"/>
            </a:xfrm>
            <a:prstGeom prst="ellipse">
              <a:avLst/>
            </a:prstGeom>
            <a:solidFill>
              <a:schemeClr val="accent1">
                <a:lumMod val="100000"/>
              </a:schemeClr>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6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5"/>
            <p:cNvSpPr txBox="1">
              <a:spLocks noChangeArrowheads="1"/>
            </p:cNvSpPr>
            <p:nvPr/>
          </p:nvSpPr>
          <p:spPr bwMode="auto">
            <a:xfrm>
              <a:off x="1309815" y="3440058"/>
              <a:ext cx="4298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01</a:t>
              </a:r>
              <a:endParaRPr kumimoji="0" lang="zh-CN" altLang="en-US" sz="18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5"/>
            <p:cNvSpPr txBox="1">
              <a:spLocks noChangeArrowheads="1"/>
            </p:cNvSpPr>
            <p:nvPr/>
          </p:nvSpPr>
          <p:spPr bwMode="auto">
            <a:xfrm>
              <a:off x="3698208" y="3440058"/>
              <a:ext cx="428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02</a:t>
              </a:r>
              <a:endParaRPr kumimoji="0" lang="zh-CN" altLang="en-US" sz="18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5"/>
            <p:cNvSpPr txBox="1">
              <a:spLocks noChangeArrowheads="1"/>
            </p:cNvSpPr>
            <p:nvPr/>
          </p:nvSpPr>
          <p:spPr bwMode="auto">
            <a:xfrm>
              <a:off x="6086602" y="3440058"/>
              <a:ext cx="428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rPr>
                <a:t>03</a:t>
              </a:r>
              <a:endParaRPr kumimoji="0" lang="zh-CN" altLang="en-US" sz="18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16"/>
            <p:cNvSpPr>
              <a:spLocks noChangeArrowheads="1"/>
            </p:cNvSpPr>
            <p:nvPr/>
          </p:nvSpPr>
          <p:spPr bwMode="auto">
            <a:xfrm>
              <a:off x="1663430" y="3909642"/>
              <a:ext cx="1654969" cy="15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1215390" rtl="0" eaLnBrk="1" fontAlgn="base" latinLnBrk="0" hangingPunct="1">
                <a:lnSpc>
                  <a:spcPct val="120000"/>
                </a:lnSpc>
                <a:spcBef>
                  <a:spcPct val="2000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13"/>
            <p:cNvSpPr txBox="1">
              <a:spLocks noChangeArrowheads="1"/>
            </p:cNvSpPr>
            <p:nvPr/>
          </p:nvSpPr>
          <p:spPr bwMode="auto">
            <a:xfrm>
              <a:off x="1864646" y="3473396"/>
              <a:ext cx="1753790" cy="20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R="0" lvl="0" algn="ctr" defTabSz="914400" fontAlgn="base">
                <a:lnSpc>
                  <a:spcPct val="120000"/>
                </a:lnSpc>
                <a:spcBef>
                  <a:spcPct val="0"/>
                </a:spcBef>
                <a:spcAft>
                  <a:spcPct val="0"/>
                </a:spcAft>
                <a:buClrTx/>
                <a:buSzTx/>
                <a:defRPr/>
              </a:pPr>
              <a:r>
                <a:rPr lang="zh-CN" altLang="en-US" sz="1600" dirty="0">
                  <a:solidFill>
                    <a:schemeClr val="accent1">
                      <a:lumMod val="10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p:txBody>
        </p:sp>
        <p:sp>
          <p:nvSpPr>
            <p:cNvPr id="23" name="矩形 18"/>
            <p:cNvSpPr>
              <a:spLocks noChangeArrowheads="1"/>
            </p:cNvSpPr>
            <p:nvPr/>
          </p:nvSpPr>
          <p:spPr bwMode="auto">
            <a:xfrm>
              <a:off x="4236371" y="3909642"/>
              <a:ext cx="1654969" cy="15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1215390" rtl="0" eaLnBrk="1" fontAlgn="base" latinLnBrk="0" hangingPunct="1">
                <a:lnSpc>
                  <a:spcPct val="120000"/>
                </a:lnSpc>
                <a:spcBef>
                  <a:spcPct val="2000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13"/>
            <p:cNvSpPr txBox="1">
              <a:spLocks noChangeArrowheads="1"/>
            </p:cNvSpPr>
            <p:nvPr/>
          </p:nvSpPr>
          <p:spPr bwMode="auto">
            <a:xfrm>
              <a:off x="4239942" y="3486493"/>
              <a:ext cx="1753791" cy="20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indent="0" algn="ctr" defTabSz="914400" fontAlgn="base">
                <a:lnSpc>
                  <a:spcPct val="120000"/>
                </a:lnSpc>
                <a:spcBef>
                  <a:spcPct val="0"/>
                </a:spcBef>
                <a:spcAft>
                  <a:spcPct val="0"/>
                </a:spcAft>
                <a:buFont typeface="Arial" panose="020B0604020202020204" pitchFamily="34" charset="0"/>
                <a:buNone/>
                <a:defRPr/>
              </a:pPr>
              <a:r>
                <a:rPr lang="zh-CN" altLang="en-US" sz="1600" dirty="0">
                  <a:solidFill>
                    <a:schemeClr val="accent1">
                      <a:lumMod val="10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p:txBody>
        </p:sp>
        <p:sp>
          <p:nvSpPr>
            <p:cNvPr id="26" name="矩形 20"/>
            <p:cNvSpPr>
              <a:spLocks noChangeArrowheads="1"/>
            </p:cNvSpPr>
            <p:nvPr/>
          </p:nvSpPr>
          <p:spPr bwMode="auto">
            <a:xfrm>
              <a:off x="6624765" y="3909642"/>
              <a:ext cx="1654969" cy="15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1215390" rtl="0" eaLnBrk="1" fontAlgn="base" latinLnBrk="0" hangingPunct="1">
                <a:lnSpc>
                  <a:spcPct val="120000"/>
                </a:lnSpc>
                <a:spcBef>
                  <a:spcPct val="2000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13"/>
            <p:cNvSpPr txBox="1">
              <a:spLocks noChangeArrowheads="1"/>
            </p:cNvSpPr>
            <p:nvPr/>
          </p:nvSpPr>
          <p:spPr bwMode="auto">
            <a:xfrm>
              <a:off x="6624764" y="3473396"/>
              <a:ext cx="1752600" cy="20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R="0" lvl="0" algn="ctr" defTabSz="914400" fontAlgn="base">
                <a:lnSpc>
                  <a:spcPct val="120000"/>
                </a:lnSpc>
                <a:spcBef>
                  <a:spcPct val="0"/>
                </a:spcBef>
                <a:spcAft>
                  <a:spcPct val="0"/>
                </a:spcAft>
                <a:buClrTx/>
                <a:buSzTx/>
                <a:defRPr/>
              </a:pPr>
              <a:r>
                <a:rPr lang="zh-CN" altLang="en-US" sz="1600" dirty="0">
                  <a:solidFill>
                    <a:schemeClr val="accent1">
                      <a:lumMod val="10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任意多边形 76"/>
          <p:cNvSpPr/>
          <p:nvPr/>
        </p:nvSpPr>
        <p:spPr>
          <a:xfrm>
            <a:off x="0" y="2404110"/>
            <a:ext cx="4453890" cy="4453890"/>
          </a:xfrm>
          <a:custGeom>
            <a:avLst/>
            <a:gdLst>
              <a:gd name="connsiteX0" fmla="*/ 0 w 4711700"/>
              <a:gd name="connsiteY0" fmla="*/ 0 h 4711700"/>
              <a:gd name="connsiteX1" fmla="*/ 4711700 w 4711700"/>
              <a:gd name="connsiteY1" fmla="*/ 4711700 h 4711700"/>
              <a:gd name="connsiteX2" fmla="*/ 4470400 w 4711700"/>
              <a:gd name="connsiteY2" fmla="*/ 4711700 h 4711700"/>
              <a:gd name="connsiteX3" fmla="*/ 0 w 4711700"/>
              <a:gd name="connsiteY3" fmla="*/ 241300 h 4711700"/>
            </a:gdLst>
            <a:ahLst/>
            <a:cxnLst>
              <a:cxn ang="0">
                <a:pos x="connsiteX0" y="connsiteY0"/>
              </a:cxn>
              <a:cxn ang="0">
                <a:pos x="connsiteX1" y="connsiteY1"/>
              </a:cxn>
              <a:cxn ang="0">
                <a:pos x="connsiteX2" y="connsiteY2"/>
              </a:cxn>
              <a:cxn ang="0">
                <a:pos x="connsiteX3" y="connsiteY3"/>
              </a:cxn>
            </a:cxnLst>
            <a:rect l="l" t="t" r="r" b="b"/>
            <a:pathLst>
              <a:path w="4711700" h="4711700">
                <a:moveTo>
                  <a:pt x="0" y="0"/>
                </a:moveTo>
                <a:lnTo>
                  <a:pt x="4711700" y="4711700"/>
                </a:lnTo>
                <a:lnTo>
                  <a:pt x="4470400" y="4711700"/>
                </a:lnTo>
                <a:lnTo>
                  <a:pt x="0" y="2413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en-US" sz="1800" b="0" i="0" u="none" strike="noStrike" kern="1200" cap="none" spc="0" normalizeH="0" baseline="0" noProof="0">
              <a:ln>
                <a:noFill/>
              </a:ln>
              <a:solidFill>
                <a:srgbClr val="30303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任意多边形 75"/>
          <p:cNvSpPr/>
          <p:nvPr/>
        </p:nvSpPr>
        <p:spPr>
          <a:xfrm>
            <a:off x="0" y="2895600"/>
            <a:ext cx="3962400" cy="3962400"/>
          </a:xfrm>
          <a:custGeom>
            <a:avLst/>
            <a:gdLst>
              <a:gd name="connsiteX0" fmla="*/ 0 w 3962400"/>
              <a:gd name="connsiteY0" fmla="*/ 0 h 3962400"/>
              <a:gd name="connsiteX1" fmla="*/ 3962400 w 3962400"/>
              <a:gd name="connsiteY1" fmla="*/ 3962400 h 3962400"/>
              <a:gd name="connsiteX2" fmla="*/ 0 w 3962400"/>
              <a:gd name="connsiteY2" fmla="*/ 3962400 h 3962400"/>
            </a:gdLst>
            <a:ahLst/>
            <a:cxnLst>
              <a:cxn ang="0">
                <a:pos x="connsiteX0" y="connsiteY0"/>
              </a:cxn>
              <a:cxn ang="0">
                <a:pos x="connsiteX1" y="connsiteY1"/>
              </a:cxn>
              <a:cxn ang="0">
                <a:pos x="connsiteX2" y="connsiteY2"/>
              </a:cxn>
            </a:cxnLst>
            <a:rect l="l" t="t" r="r" b="b"/>
            <a:pathLst>
              <a:path w="3962400" h="3962400">
                <a:moveTo>
                  <a:pt x="0" y="0"/>
                </a:moveTo>
                <a:lnTo>
                  <a:pt x="3962400" y="3962400"/>
                </a:lnTo>
                <a:lnTo>
                  <a:pt x="0" y="3962400"/>
                </a:lnTo>
                <a:close/>
              </a:path>
            </a:pathLst>
          </a:cu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en-US" sz="1800" b="0" i="0" u="none" strike="noStrike" kern="1200" cap="none" spc="0" normalizeH="0" baseline="0" noProof="0">
              <a:ln>
                <a:noFill/>
              </a:ln>
              <a:solidFill>
                <a:srgbClr val="30303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任意多边形 74"/>
          <p:cNvSpPr/>
          <p:nvPr/>
        </p:nvSpPr>
        <p:spPr>
          <a:xfrm rot="16200000" flipH="1">
            <a:off x="7789545" y="0"/>
            <a:ext cx="4402455" cy="4402455"/>
          </a:xfrm>
          <a:custGeom>
            <a:avLst/>
            <a:gdLst>
              <a:gd name="connsiteX0" fmla="*/ 0 w 4648200"/>
              <a:gd name="connsiteY0" fmla="*/ 0 h 4648200"/>
              <a:gd name="connsiteX1" fmla="*/ 0 w 4648200"/>
              <a:gd name="connsiteY1" fmla="*/ 241300 h 4648200"/>
              <a:gd name="connsiteX2" fmla="*/ 4406900 w 4648200"/>
              <a:gd name="connsiteY2" fmla="*/ 4648200 h 4648200"/>
              <a:gd name="connsiteX3" fmla="*/ 4648200 w 4648200"/>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648200" h="4648200">
                <a:moveTo>
                  <a:pt x="0" y="0"/>
                </a:moveTo>
                <a:lnTo>
                  <a:pt x="0" y="241300"/>
                </a:lnTo>
                <a:lnTo>
                  <a:pt x="4406900" y="4648200"/>
                </a:lnTo>
                <a:lnTo>
                  <a:pt x="4648200" y="46482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en-US" sz="1800" b="0" i="0" u="none" strike="noStrike" kern="1200" cap="none" spc="0" normalizeH="0" baseline="0" noProof="0">
              <a:ln>
                <a:noFill/>
              </a:ln>
              <a:solidFill>
                <a:srgbClr val="30303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任意多边形 73"/>
          <p:cNvSpPr/>
          <p:nvPr/>
        </p:nvSpPr>
        <p:spPr>
          <a:xfrm rot="16200000" flipH="1">
            <a:off x="8293100" y="0"/>
            <a:ext cx="3898900" cy="3898900"/>
          </a:xfrm>
          <a:custGeom>
            <a:avLst/>
            <a:gdLst>
              <a:gd name="connsiteX0" fmla="*/ 0 w 3898900"/>
              <a:gd name="connsiteY0" fmla="*/ 0 h 3898900"/>
              <a:gd name="connsiteX1" fmla="*/ 0 w 3898900"/>
              <a:gd name="connsiteY1" fmla="*/ 3898900 h 3898900"/>
              <a:gd name="connsiteX2" fmla="*/ 3898900 w 3898900"/>
              <a:gd name="connsiteY2" fmla="*/ 3898900 h 3898900"/>
            </a:gdLst>
            <a:ahLst/>
            <a:cxnLst>
              <a:cxn ang="0">
                <a:pos x="connsiteX0" y="connsiteY0"/>
              </a:cxn>
              <a:cxn ang="0">
                <a:pos x="connsiteX1" y="connsiteY1"/>
              </a:cxn>
              <a:cxn ang="0">
                <a:pos x="connsiteX2" y="connsiteY2"/>
              </a:cxn>
            </a:cxnLst>
            <a:rect l="l" t="t" r="r" b="b"/>
            <a:pathLst>
              <a:path w="3898900" h="3898900">
                <a:moveTo>
                  <a:pt x="0" y="0"/>
                </a:moveTo>
                <a:lnTo>
                  <a:pt x="0" y="3898900"/>
                </a:lnTo>
                <a:lnTo>
                  <a:pt x="3898900" y="3898900"/>
                </a:lnTo>
                <a:close/>
              </a:path>
            </a:pathLst>
          </a:cu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en-US" sz="1800" b="0" i="0" u="none" strike="noStrike" kern="1200" cap="none" spc="0" normalizeH="0" baseline="0" noProof="0">
              <a:ln>
                <a:noFill/>
              </a:ln>
              <a:solidFill>
                <a:srgbClr val="30303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组合 3"/>
          <p:cNvGrpSpPr/>
          <p:nvPr/>
        </p:nvGrpSpPr>
        <p:grpSpPr>
          <a:xfrm>
            <a:off x="2545397" y="771525"/>
            <a:ext cx="3489325" cy="1090930"/>
            <a:chOff x="1639019" y="825500"/>
            <a:chExt cx="3489325" cy="1090930"/>
          </a:xfrm>
        </p:grpSpPr>
        <p:sp>
          <p:nvSpPr>
            <p:cNvPr id="9" name="矩形 8"/>
            <p:cNvSpPr/>
            <p:nvPr/>
          </p:nvSpPr>
          <p:spPr>
            <a:xfrm>
              <a:off x="1639019" y="825500"/>
              <a:ext cx="3489325" cy="75374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4400" i="0" u="none" strike="noStrike" kern="1200" cap="none" spc="0" normalizeH="0" baseline="0" noProof="0" dirty="0">
                  <a:ln>
                    <a:noFill/>
                  </a:ln>
                  <a:solidFill>
                    <a:srgbClr val="30303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r>
                <a:rPr kumimoji="0" lang="zh-CN" altLang="en-US" sz="3200" b="1" i="0" u="none" strike="noStrike" kern="1200" cap="none" spc="0" normalizeH="0" baseline="0" noProof="0" dirty="0">
                  <a:ln>
                    <a:noFill/>
                  </a:ln>
                  <a:solidFill>
                    <a:srgbClr val="30303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a:t>
              </a:r>
              <a:r>
                <a:rPr kumimoji="0" lang="en-US" altLang="zh-CN" sz="3200" b="0" i="0" u="none" strike="noStrike" kern="1200" cap="none" spc="0" normalizeH="0" baseline="0" noProof="0" dirty="0">
                  <a:ln>
                    <a:noFill/>
                  </a:ln>
                  <a:solidFill>
                    <a:srgbClr val="377D8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CONTENTS</a:t>
              </a:r>
            </a:p>
          </p:txBody>
        </p:sp>
        <p:cxnSp>
          <p:nvCxnSpPr>
            <p:cNvPr id="54" name="直接连接符 53"/>
            <p:cNvCxnSpPr/>
            <p:nvPr/>
          </p:nvCxnSpPr>
          <p:spPr>
            <a:xfrm>
              <a:off x="1743159" y="1916430"/>
              <a:ext cx="25800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3134360" y="2047240"/>
            <a:ext cx="4769485" cy="890270"/>
            <a:chOff x="4936" y="3224"/>
            <a:chExt cx="7511" cy="1402"/>
          </a:xfrm>
        </p:grpSpPr>
        <p:sp>
          <p:nvSpPr>
            <p:cNvPr id="21" name="矩形 20"/>
            <p:cNvSpPr/>
            <p:nvPr/>
          </p:nvSpPr>
          <p:spPr>
            <a:xfrm>
              <a:off x="4936" y="3346"/>
              <a:ext cx="1104" cy="10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01</a:t>
              </a:r>
            </a:p>
          </p:txBody>
        </p:sp>
        <p:sp>
          <p:nvSpPr>
            <p:cNvPr id="5" name="文本框 4"/>
            <p:cNvSpPr txBox="1"/>
            <p:nvPr/>
          </p:nvSpPr>
          <p:spPr>
            <a:xfrm>
              <a:off x="6240" y="3224"/>
              <a:ext cx="6207" cy="1402"/>
            </a:xfrm>
            <a:prstGeom prst="rect">
              <a:avLst/>
            </a:prstGeom>
            <a:noFill/>
          </p:spPr>
          <p:txBody>
            <a:bodyPr wrap="square" rtlCol="0">
              <a:spAutoFit/>
            </a:bodyPr>
            <a:lstStyle/>
            <a:p>
              <a:pPr lvl="0">
                <a:lnSpc>
                  <a:spcPct val="150000"/>
                </a:lnSpc>
              </a:pPr>
              <a:r>
                <a:rPr lang="zh-CN" altLang="en-US" sz="2400" dirty="0">
                  <a:solidFill>
                    <a:srgbClr val="00000C"/>
                  </a:solidFill>
                  <a:latin typeface="Arial" panose="020B0604020202020204" pitchFamily="34" charset="0"/>
                  <a:ea typeface="微软雅黑" panose="020B0503020204020204" pitchFamily="34" charset="-122"/>
                  <a:sym typeface="Arial" panose="020B0604020202020204" pitchFamily="34" charset="0"/>
                </a:rPr>
                <a:t>活动内容介绍</a:t>
              </a:r>
            </a:p>
            <a:p>
              <a:pPr lvl="0">
                <a:lnSpc>
                  <a:spcPct val="150000"/>
                </a:lnSpc>
              </a:pPr>
              <a:r>
                <a:rPr lang="zh-CN" altLang="en-US" sz="1200" dirty="0">
                  <a:solidFill>
                    <a:srgbClr val="00000C"/>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grpSp>
      <p:grpSp>
        <p:nvGrpSpPr>
          <p:cNvPr id="10" name="组合 9"/>
          <p:cNvGrpSpPr/>
          <p:nvPr/>
        </p:nvGrpSpPr>
        <p:grpSpPr>
          <a:xfrm>
            <a:off x="3939540" y="3108325"/>
            <a:ext cx="4769485" cy="890270"/>
            <a:chOff x="6328" y="4950"/>
            <a:chExt cx="7511" cy="1402"/>
          </a:xfrm>
        </p:grpSpPr>
        <p:sp>
          <p:nvSpPr>
            <p:cNvPr id="6" name="矩形 5"/>
            <p:cNvSpPr/>
            <p:nvPr/>
          </p:nvSpPr>
          <p:spPr>
            <a:xfrm>
              <a:off x="6328" y="5072"/>
              <a:ext cx="1104" cy="1030"/>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02</a:t>
              </a:r>
            </a:p>
          </p:txBody>
        </p:sp>
        <p:sp>
          <p:nvSpPr>
            <p:cNvPr id="7" name="文本框 6"/>
            <p:cNvSpPr txBox="1"/>
            <p:nvPr/>
          </p:nvSpPr>
          <p:spPr>
            <a:xfrm>
              <a:off x="7632" y="4950"/>
              <a:ext cx="6207" cy="1402"/>
            </a:xfrm>
            <a:prstGeom prst="rect">
              <a:avLst/>
            </a:prstGeom>
            <a:noFill/>
          </p:spPr>
          <p:txBody>
            <a:bodyPr wrap="square" rtlCol="0">
              <a:spAutoFit/>
            </a:bodyPr>
            <a:lstStyle/>
            <a:p>
              <a:pPr lvl="0">
                <a:lnSpc>
                  <a:spcPct val="150000"/>
                </a:lnSpc>
              </a:pPr>
              <a:r>
                <a:rPr lang="zh-CN" altLang="en-US" sz="2400" dirty="0">
                  <a:solidFill>
                    <a:srgbClr val="00000C"/>
                  </a:solidFill>
                  <a:latin typeface="Arial" panose="020B0604020202020204" pitchFamily="34" charset="0"/>
                  <a:ea typeface="微软雅黑" panose="020B0503020204020204" pitchFamily="34" charset="-122"/>
                  <a:sym typeface="Arial" panose="020B0604020202020204" pitchFamily="34" charset="0"/>
                </a:rPr>
                <a:t>活动策划目的</a:t>
              </a:r>
            </a:p>
            <a:p>
              <a:pPr lvl="0">
                <a:lnSpc>
                  <a:spcPct val="150000"/>
                </a:lnSpc>
              </a:pPr>
              <a:r>
                <a:rPr lang="zh-CN" altLang="en-US" sz="1200" dirty="0">
                  <a:solidFill>
                    <a:srgbClr val="00000C"/>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grpSp>
      <p:grpSp>
        <p:nvGrpSpPr>
          <p:cNvPr id="11" name="组合 10"/>
          <p:cNvGrpSpPr/>
          <p:nvPr/>
        </p:nvGrpSpPr>
        <p:grpSpPr>
          <a:xfrm>
            <a:off x="4744720" y="4169410"/>
            <a:ext cx="4769485" cy="890270"/>
            <a:chOff x="4936" y="3224"/>
            <a:chExt cx="7511" cy="1402"/>
          </a:xfrm>
        </p:grpSpPr>
        <p:sp>
          <p:nvSpPr>
            <p:cNvPr id="12" name="矩形 11"/>
            <p:cNvSpPr/>
            <p:nvPr/>
          </p:nvSpPr>
          <p:spPr>
            <a:xfrm>
              <a:off x="4936" y="3346"/>
              <a:ext cx="1104" cy="1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03</a:t>
              </a:r>
            </a:p>
          </p:txBody>
        </p:sp>
        <p:sp>
          <p:nvSpPr>
            <p:cNvPr id="13" name="文本框 12"/>
            <p:cNvSpPr txBox="1"/>
            <p:nvPr/>
          </p:nvSpPr>
          <p:spPr>
            <a:xfrm>
              <a:off x="6240" y="3224"/>
              <a:ext cx="6207" cy="1402"/>
            </a:xfrm>
            <a:prstGeom prst="rect">
              <a:avLst/>
            </a:prstGeom>
            <a:noFill/>
          </p:spPr>
          <p:txBody>
            <a:bodyPr wrap="square" rtlCol="0">
              <a:spAutoFit/>
            </a:bodyPr>
            <a:lstStyle/>
            <a:p>
              <a:pPr lvl="0">
                <a:lnSpc>
                  <a:spcPct val="150000"/>
                </a:lnSpc>
              </a:pPr>
              <a:r>
                <a:rPr lang="zh-CN" altLang="en-US" sz="2400" dirty="0">
                  <a:solidFill>
                    <a:srgbClr val="00000C"/>
                  </a:solidFill>
                  <a:latin typeface="Arial" panose="020B0604020202020204" pitchFamily="34" charset="0"/>
                  <a:ea typeface="微软雅黑" panose="020B0503020204020204" pitchFamily="34" charset="-122"/>
                  <a:sym typeface="Arial" panose="020B0604020202020204" pitchFamily="34" charset="0"/>
                </a:rPr>
                <a:t>活动具体流程</a:t>
              </a:r>
            </a:p>
            <a:p>
              <a:pPr lvl="0">
                <a:lnSpc>
                  <a:spcPct val="150000"/>
                </a:lnSpc>
              </a:pPr>
              <a:r>
                <a:rPr lang="zh-CN" altLang="en-US" sz="1200" dirty="0">
                  <a:solidFill>
                    <a:srgbClr val="00000C"/>
                  </a:solidFill>
                  <a:latin typeface="Arial" panose="020B0604020202020204" pitchFamily="34" charset="0"/>
                  <a:ea typeface="微软雅黑" panose="020B0503020204020204" pitchFamily="34" charset="-122"/>
                  <a:sym typeface="Arial" panose="020B0604020202020204" pitchFamily="34" charset="0"/>
                </a:rPr>
                <a:t>输入替换内容输入替换内容</a:t>
              </a:r>
              <a:endParaRPr lang="en-US" altLang="zh-CN" sz="1200" dirty="0">
                <a:solidFill>
                  <a:srgbClr val="00000C"/>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5549900" y="5230495"/>
            <a:ext cx="4769485" cy="890270"/>
            <a:chOff x="6328" y="4950"/>
            <a:chExt cx="7511" cy="1402"/>
          </a:xfrm>
        </p:grpSpPr>
        <p:sp>
          <p:nvSpPr>
            <p:cNvPr id="15" name="矩形 14"/>
            <p:cNvSpPr/>
            <p:nvPr/>
          </p:nvSpPr>
          <p:spPr>
            <a:xfrm>
              <a:off x="6328" y="5072"/>
              <a:ext cx="1104" cy="10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04</a:t>
              </a:r>
            </a:p>
          </p:txBody>
        </p:sp>
        <p:sp>
          <p:nvSpPr>
            <p:cNvPr id="16" name="文本框 15"/>
            <p:cNvSpPr txBox="1"/>
            <p:nvPr/>
          </p:nvSpPr>
          <p:spPr>
            <a:xfrm>
              <a:off x="7632" y="4950"/>
              <a:ext cx="6207" cy="1402"/>
            </a:xfrm>
            <a:prstGeom prst="rect">
              <a:avLst/>
            </a:prstGeom>
            <a:noFill/>
          </p:spPr>
          <p:txBody>
            <a:bodyPr wrap="square" rtlCol="0">
              <a:spAutoFit/>
            </a:bodyPr>
            <a:lstStyle/>
            <a:p>
              <a:pPr lvl="0">
                <a:lnSpc>
                  <a:spcPct val="150000"/>
                </a:lnSpc>
              </a:pPr>
              <a:r>
                <a:rPr lang="zh-CN" altLang="en-US" sz="2400" dirty="0">
                  <a:solidFill>
                    <a:srgbClr val="00000C"/>
                  </a:solidFill>
                  <a:latin typeface="Arial" panose="020B0604020202020204" pitchFamily="34" charset="0"/>
                  <a:ea typeface="微软雅黑" panose="020B0503020204020204" pitchFamily="34" charset="-122"/>
                  <a:sym typeface="Arial" panose="020B0604020202020204" pitchFamily="34" charset="0"/>
                </a:rPr>
                <a:t>活动方案总结</a:t>
              </a:r>
            </a:p>
            <a:p>
              <a:pPr lvl="0">
                <a:lnSpc>
                  <a:spcPct val="150000"/>
                </a:lnSpc>
              </a:pPr>
              <a:r>
                <a:rPr lang="zh-CN" altLang="en-US" sz="1200" dirty="0">
                  <a:solidFill>
                    <a:srgbClr val="00000C"/>
                  </a:solidFill>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3280551"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
        <p:nvSpPr>
          <p:cNvPr id="38" name="Freeform 7"/>
          <p:cNvSpPr/>
          <p:nvPr/>
        </p:nvSpPr>
        <p:spPr bwMode="auto">
          <a:xfrm flipH="1">
            <a:off x="4084318" y="2013808"/>
            <a:ext cx="1292225" cy="4079875"/>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bg2">
              <a:lumMod val="8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9" name="Line 11"/>
          <p:cNvSpPr>
            <a:spLocks noChangeShapeType="1"/>
          </p:cNvSpPr>
          <p:nvPr/>
        </p:nvSpPr>
        <p:spPr bwMode="auto">
          <a:xfrm flipH="1">
            <a:off x="2987513" y="2657859"/>
            <a:ext cx="873456" cy="641446"/>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0" name="Line 13"/>
          <p:cNvSpPr>
            <a:spLocks noChangeShapeType="1"/>
          </p:cNvSpPr>
          <p:nvPr/>
        </p:nvSpPr>
        <p:spPr bwMode="auto">
          <a:xfrm flipH="1">
            <a:off x="3338193" y="4026758"/>
            <a:ext cx="1164222" cy="0"/>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41" name="组合 40"/>
          <p:cNvGrpSpPr/>
          <p:nvPr/>
        </p:nvGrpSpPr>
        <p:grpSpPr>
          <a:xfrm>
            <a:off x="3757293" y="1575658"/>
            <a:ext cx="1219200" cy="1220788"/>
            <a:chOff x="3757293" y="1575658"/>
            <a:chExt cx="1219200" cy="1220788"/>
          </a:xfrm>
        </p:grpSpPr>
        <p:sp>
          <p:nvSpPr>
            <p:cNvPr id="42" name="Oval 8"/>
            <p:cNvSpPr>
              <a:spLocks noChangeArrowheads="1"/>
            </p:cNvSpPr>
            <p:nvPr/>
          </p:nvSpPr>
          <p:spPr bwMode="auto">
            <a:xfrm flipH="1">
              <a:off x="3757293" y="1575658"/>
              <a:ext cx="1219200" cy="1220788"/>
            </a:xfrm>
            <a:prstGeom prst="ellipse">
              <a:avLst/>
            </a:prstGeom>
            <a:solidFill>
              <a:schemeClr val="accent1">
                <a:lumMod val="100000"/>
              </a:schemeClr>
            </a:solidFill>
            <a:ln>
              <a:noFill/>
            </a:ln>
            <a:effectLst/>
          </p:spPr>
          <p:txBody>
            <a:bodyPr vert="horz" wrap="square" lIns="91440" tIns="45720" rIns="91440" bIns="45720" numCol="1" anchor="t" anchorCtr="0" compatLnSpc="1"/>
            <a:lstStyle/>
            <a:p>
              <a:pPr marL="0" marR="0" lvl="0" indent="0" algn="ctr" defTabSz="914400" rtl="0" eaLnBrk="1" fontAlgn="auto" latinLnBrk="0" hangingPunct="1">
                <a:lnSpc>
                  <a:spcPct val="200000"/>
                </a:lnSpc>
                <a:spcBef>
                  <a:spcPct val="20000"/>
                </a:spcBef>
                <a:spcAft>
                  <a:spcPts val="0"/>
                </a:spcAft>
                <a:buClrTx/>
                <a:buSzTx/>
                <a:buFontTx/>
                <a:buNone/>
                <a:defRPr/>
              </a:pPr>
              <a:endParaRPr kumimoji="0" lang="zh-CN" altLang="en-US" sz="2000" b="0" i="0" u="none" strike="noStrike" kern="1200" cap="none" spc="0" normalizeH="0" baseline="0" noProof="0">
                <a:ln>
                  <a:noFill/>
                </a:ln>
                <a:solidFill>
                  <a:srgbClr val="778495"/>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11"/>
            <p:cNvSpPr txBox="1"/>
            <p:nvPr/>
          </p:nvSpPr>
          <p:spPr>
            <a:xfrm flipH="1">
              <a:off x="3930034" y="1770553"/>
              <a:ext cx="873718" cy="707886"/>
            </a:xfrm>
            <a:prstGeom prst="rect">
              <a:avLst/>
            </a:prstGeom>
            <a:noFill/>
          </p:spPr>
          <p:txBody>
            <a:bodyPr wrap="square" rtlCol="0">
              <a:spAutoFit/>
            </a:bodyPr>
            <a:lstStyle/>
            <a:p>
              <a:pPr algn="ctr">
                <a:defRPr/>
              </a:pPr>
              <a:r>
                <a:rPr lang="zh-CN" altLang="en-US" sz="2000" b="1">
                  <a:solidFill>
                    <a:srgbClr val="FFFFFF"/>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20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43"/>
          <p:cNvGrpSpPr/>
          <p:nvPr/>
        </p:nvGrpSpPr>
        <p:grpSpPr>
          <a:xfrm>
            <a:off x="4632005" y="3434621"/>
            <a:ext cx="1220788" cy="1219200"/>
            <a:chOff x="4632005" y="3434621"/>
            <a:chExt cx="1220788" cy="1219200"/>
          </a:xfrm>
        </p:grpSpPr>
        <p:sp>
          <p:nvSpPr>
            <p:cNvPr id="45" name="Oval 9"/>
            <p:cNvSpPr>
              <a:spLocks noChangeArrowheads="1"/>
            </p:cNvSpPr>
            <p:nvPr/>
          </p:nvSpPr>
          <p:spPr bwMode="auto">
            <a:xfrm flipH="1">
              <a:off x="4632005" y="3434621"/>
              <a:ext cx="1220788" cy="1219200"/>
            </a:xfrm>
            <a:prstGeom prst="ellipse">
              <a:avLst/>
            </a:prstGeom>
            <a:solidFill>
              <a:schemeClr val="accent1">
                <a:lumMod val="100000"/>
              </a:schemeClr>
            </a:solidFill>
            <a:ln>
              <a:noFill/>
            </a:ln>
            <a:effectLst/>
          </p:spPr>
          <p:txBody>
            <a:bodyPr vert="horz" wrap="square" lIns="91440" tIns="45720" rIns="91440" bIns="45720" numCol="1" anchor="t" anchorCtr="0" compatLnSpc="1"/>
            <a:lstStyle/>
            <a:p>
              <a:pPr marL="0" marR="0" lvl="0" indent="0" algn="ctr" defTabSz="914400" rtl="0" eaLnBrk="1" fontAlgn="auto" latinLnBrk="0" hangingPunct="1">
                <a:lnSpc>
                  <a:spcPct val="200000"/>
                </a:lnSpc>
                <a:spcBef>
                  <a:spcPct val="20000"/>
                </a:spcBef>
                <a:spcAft>
                  <a:spcPts val="0"/>
                </a:spcAft>
                <a:buClrTx/>
                <a:buSzTx/>
                <a:buFontTx/>
                <a:buNone/>
                <a:defRPr/>
              </a:pPr>
              <a:endParaRPr kumimoji="0" lang="zh-CN" altLang="en-US" sz="2000" b="0" i="0" u="none" strike="noStrike" kern="1200" cap="none" spc="0" normalizeH="0" baseline="0" noProof="0">
                <a:ln>
                  <a:noFill/>
                </a:ln>
                <a:solidFill>
                  <a:srgbClr val="778495"/>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2"/>
            <p:cNvSpPr txBox="1"/>
            <p:nvPr/>
          </p:nvSpPr>
          <p:spPr>
            <a:xfrm flipH="1">
              <a:off x="4809755" y="3638246"/>
              <a:ext cx="873718" cy="707886"/>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defRPr/>
              </a:pPr>
              <a:r>
                <a:rPr lang="zh-CN" altLang="en-US" sz="2000" b="1">
                  <a:solidFill>
                    <a:srgbClr val="FFFFFF"/>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20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6"/>
          <p:cNvGrpSpPr/>
          <p:nvPr/>
        </p:nvGrpSpPr>
        <p:grpSpPr>
          <a:xfrm>
            <a:off x="3631880" y="5236433"/>
            <a:ext cx="1220788" cy="1219200"/>
            <a:chOff x="3631880" y="5236433"/>
            <a:chExt cx="1220788" cy="1219200"/>
          </a:xfrm>
        </p:grpSpPr>
        <p:sp>
          <p:nvSpPr>
            <p:cNvPr id="48" name="Oval 10"/>
            <p:cNvSpPr>
              <a:spLocks noChangeArrowheads="1"/>
            </p:cNvSpPr>
            <p:nvPr/>
          </p:nvSpPr>
          <p:spPr bwMode="auto">
            <a:xfrm flipH="1">
              <a:off x="3631880" y="5236433"/>
              <a:ext cx="1220788" cy="1219200"/>
            </a:xfrm>
            <a:prstGeom prst="ellipse">
              <a:avLst/>
            </a:prstGeom>
            <a:solidFill>
              <a:schemeClr val="accent1">
                <a:lumMod val="100000"/>
              </a:schemeClr>
            </a:solidFill>
            <a:ln>
              <a:noFill/>
            </a:ln>
            <a:effectLst/>
          </p:spPr>
          <p:txBody>
            <a:bodyPr vert="horz" wrap="square" lIns="91440" tIns="45720" rIns="91440" bIns="45720" numCol="1" anchor="t" anchorCtr="0" compatLnSpc="1"/>
            <a:lstStyle/>
            <a:p>
              <a:pPr marL="0" marR="0" lvl="0" indent="0" algn="ctr" defTabSz="914400" rtl="0" eaLnBrk="1" fontAlgn="auto" latinLnBrk="0" hangingPunct="1">
                <a:lnSpc>
                  <a:spcPct val="200000"/>
                </a:lnSpc>
                <a:spcBef>
                  <a:spcPct val="20000"/>
                </a:spcBef>
                <a:spcAft>
                  <a:spcPts val="0"/>
                </a:spcAft>
                <a:buClrTx/>
                <a:buSzTx/>
                <a:buFontTx/>
                <a:buNone/>
                <a:defRPr/>
              </a:pPr>
              <a:endParaRPr kumimoji="0" lang="zh-CN" altLang="en-US" sz="2000" b="0" i="0" u="none" strike="noStrike" kern="1200" cap="none" spc="0" normalizeH="0" baseline="0" noProof="0">
                <a:ln>
                  <a:noFill/>
                </a:ln>
                <a:solidFill>
                  <a:srgbClr val="778495"/>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p:nvPr/>
          </p:nvSpPr>
          <p:spPr>
            <a:xfrm flipH="1">
              <a:off x="3805415" y="5430534"/>
              <a:ext cx="8737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a:solidFill>
                    <a:srgbClr val="FFFFFF"/>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20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0" name="组合 49"/>
          <p:cNvGrpSpPr/>
          <p:nvPr/>
        </p:nvGrpSpPr>
        <p:grpSpPr>
          <a:xfrm>
            <a:off x="1314269" y="3137941"/>
            <a:ext cx="1907896" cy="1906222"/>
            <a:chOff x="1314269" y="3137941"/>
            <a:chExt cx="1907896" cy="1906222"/>
          </a:xfrm>
        </p:grpSpPr>
        <p:sp>
          <p:nvSpPr>
            <p:cNvPr id="51" name="Oval 6"/>
            <p:cNvSpPr>
              <a:spLocks noChangeArrowheads="1"/>
            </p:cNvSpPr>
            <p:nvPr/>
          </p:nvSpPr>
          <p:spPr bwMode="auto">
            <a:xfrm flipH="1">
              <a:off x="1314269" y="3137941"/>
              <a:ext cx="1907896" cy="1906222"/>
            </a:xfrm>
            <a:prstGeom prst="ellipse">
              <a:avLst/>
            </a:prstGeom>
            <a:solidFill>
              <a:schemeClr val="bg2">
                <a:lumMod val="20000"/>
                <a:lumOff val="80000"/>
              </a:schemeClr>
            </a:solid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2" name="Oval 14"/>
            <p:cNvSpPr>
              <a:spLocks noChangeArrowheads="1"/>
            </p:cNvSpPr>
            <p:nvPr/>
          </p:nvSpPr>
          <p:spPr bwMode="auto">
            <a:xfrm flipH="1">
              <a:off x="1455418" y="3277458"/>
              <a:ext cx="1625600" cy="1625600"/>
            </a:xfrm>
            <a:prstGeom prst="ellipse">
              <a:avLst/>
            </a:prstGeom>
            <a:solidFill>
              <a:schemeClr val="accent1">
                <a:lumMod val="10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lstStyle/>
            <a:p>
              <a:pPr marL="0" marR="0" lvl="0" indent="0" algn="ctr" defTabSz="914400" rtl="0" eaLnBrk="1" fontAlgn="auto" latinLnBrk="0" hangingPunct="1">
                <a:lnSpc>
                  <a:spcPct val="200000"/>
                </a:lnSpc>
                <a:spcBef>
                  <a:spcPct val="20000"/>
                </a:spcBef>
                <a:spcAft>
                  <a:spcPts val="0"/>
                </a:spcAft>
                <a:buClrTx/>
                <a:buSzTx/>
                <a:buFontTx/>
                <a:buNone/>
                <a:defRPr/>
              </a:pPr>
              <a:endParaRPr kumimoji="0" lang="zh-CN" altLang="en-US" sz="2000" b="0" i="0" u="none" strike="noStrike" kern="1200" cap="none" spc="0" normalizeH="0" baseline="0" noProof="0">
                <a:ln>
                  <a:noFill/>
                </a:ln>
                <a:solidFill>
                  <a:srgbClr val="778495"/>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4"/>
            <p:cNvSpPr txBox="1"/>
            <p:nvPr/>
          </p:nvSpPr>
          <p:spPr>
            <a:xfrm flipH="1">
              <a:off x="1750980" y="3536348"/>
              <a:ext cx="104503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a:solidFill>
                    <a:srgbClr val="FFFFFF"/>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28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4" name="TextBox 15"/>
          <p:cNvSpPr txBox="1"/>
          <p:nvPr/>
        </p:nvSpPr>
        <p:spPr>
          <a:xfrm flipH="1">
            <a:off x="5137177" y="1690642"/>
            <a:ext cx="5955137" cy="3285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6"/>
          <p:cNvSpPr txBox="1"/>
          <p:nvPr/>
        </p:nvSpPr>
        <p:spPr>
          <a:xfrm flipH="1">
            <a:off x="5995068" y="3608520"/>
            <a:ext cx="5235987" cy="3285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17"/>
          <p:cNvSpPr txBox="1"/>
          <p:nvPr/>
        </p:nvSpPr>
        <p:spPr>
          <a:xfrm flipH="1">
            <a:off x="5046849" y="5638374"/>
            <a:ext cx="5907097" cy="3285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4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7" name="Line 11"/>
          <p:cNvSpPr>
            <a:spLocks noChangeShapeType="1"/>
          </p:cNvSpPr>
          <p:nvPr/>
        </p:nvSpPr>
        <p:spPr bwMode="auto">
          <a:xfrm flipH="1" flipV="1">
            <a:off x="2973866" y="4855149"/>
            <a:ext cx="723331" cy="586853"/>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Effect transition="in" filter="fade">
                                      <p:cBhvr>
                                        <p:cTn id="9" dur="1000"/>
                                        <p:tgtEl>
                                          <p:spTgt spid="50"/>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500"/>
                                        <p:tgtEl>
                                          <p:spTgt spid="57"/>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25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nodeType="withEffect">
                                  <p:stCondLst>
                                    <p:cond delay="50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par>
                          <p:cTn id="30" fill="hold">
                            <p:stCondLst>
                              <p:cond delay="2000"/>
                            </p:stCondLst>
                            <p:childTnLst>
                              <p:par>
                                <p:cTn id="31" presetID="16" presetClass="entr" presetSubtype="42"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outHorizontal)">
                                      <p:cBhvr>
                                        <p:cTn id="33" dur="500"/>
                                        <p:tgtEl>
                                          <p:spTgt spid="38"/>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500"/>
                                        <p:tgtEl>
                                          <p:spTgt spid="5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left)">
                                      <p:cBhvr>
                                        <p:cTn id="40" dur="500"/>
                                        <p:tgtEl>
                                          <p:spTgt spid="5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left)">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54" grpId="0"/>
      <p:bldP spid="55" grpId="0"/>
      <p:bldP spid="56" grpId="0"/>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grpSp>
        <p:nvGrpSpPr>
          <p:cNvPr id="2" name="组合 1"/>
          <p:cNvGrpSpPr/>
          <p:nvPr/>
        </p:nvGrpSpPr>
        <p:grpSpPr>
          <a:xfrm>
            <a:off x="4149725" y="1885950"/>
            <a:ext cx="3719513" cy="3678238"/>
            <a:chOff x="4149725" y="1885950"/>
            <a:chExt cx="3719513" cy="3678238"/>
          </a:xfrm>
        </p:grpSpPr>
        <p:sp>
          <p:nvSpPr>
            <p:cNvPr id="4" name="椭圆 13"/>
            <p:cNvSpPr>
              <a:spLocks noChangeArrowheads="1"/>
            </p:cNvSpPr>
            <p:nvPr/>
          </p:nvSpPr>
          <p:spPr bwMode="auto">
            <a:xfrm>
              <a:off x="4149725" y="1885950"/>
              <a:ext cx="2160588" cy="2160588"/>
            </a:xfrm>
            <a:prstGeom prst="ellipse">
              <a:avLst/>
            </a:prstGeom>
            <a:solidFill>
              <a:schemeClr val="accent1">
                <a:lumMod val="10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 name="椭圆 14"/>
            <p:cNvSpPr>
              <a:spLocks noChangeArrowheads="1"/>
            </p:cNvSpPr>
            <p:nvPr/>
          </p:nvSpPr>
          <p:spPr bwMode="auto">
            <a:xfrm>
              <a:off x="5708650" y="1885950"/>
              <a:ext cx="2160588" cy="2160588"/>
            </a:xfrm>
            <a:prstGeom prst="ellipse">
              <a:avLst/>
            </a:prstGeom>
            <a:solidFill>
              <a:schemeClr val="accent1">
                <a:lumMod val="10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 name="椭圆 15"/>
            <p:cNvSpPr>
              <a:spLocks noChangeArrowheads="1"/>
            </p:cNvSpPr>
            <p:nvPr/>
          </p:nvSpPr>
          <p:spPr bwMode="auto">
            <a:xfrm>
              <a:off x="4149725" y="3403600"/>
              <a:ext cx="2160588" cy="2160588"/>
            </a:xfrm>
            <a:prstGeom prst="ellipse">
              <a:avLst/>
            </a:prstGeom>
            <a:solidFill>
              <a:schemeClr val="accent1">
                <a:lumMod val="10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椭圆 16"/>
            <p:cNvSpPr>
              <a:spLocks noChangeArrowheads="1"/>
            </p:cNvSpPr>
            <p:nvPr/>
          </p:nvSpPr>
          <p:spPr bwMode="auto">
            <a:xfrm>
              <a:off x="5708650" y="3403600"/>
              <a:ext cx="2160588" cy="2160588"/>
            </a:xfrm>
            <a:prstGeom prst="ellipse">
              <a:avLst/>
            </a:prstGeom>
            <a:solidFill>
              <a:schemeClr val="accent1">
                <a:lumMod val="10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pic>
          <p:nvPicPr>
            <p:cNvPr id="8" name="组合 19"/>
            <p:cNvPicPr>
              <a:picLocks noChangeArrowheads="1"/>
            </p:cNvPicPr>
            <p:nvPr/>
          </p:nvPicPr>
          <p:blipFill>
            <a:blip r:embed="rId3" cstate="email"/>
            <a:srcRect/>
            <a:stretch>
              <a:fillRect/>
            </a:stretch>
          </p:blipFill>
          <p:spPr bwMode="auto">
            <a:xfrm>
              <a:off x="4456113" y="2212975"/>
              <a:ext cx="3097212"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24"/>
            <p:cNvSpPr txBox="1">
              <a:spLocks noChangeArrowheads="1"/>
            </p:cNvSpPr>
            <p:nvPr/>
          </p:nvSpPr>
          <p:spPr bwMode="auto">
            <a:xfrm>
              <a:off x="4638675" y="2214563"/>
              <a:ext cx="7207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6000" b="1">
                  <a:solidFill>
                    <a:srgbClr val="FFFFFF"/>
                  </a:solidFill>
                  <a:latin typeface="Arial" panose="020B0604020202020204" pitchFamily="34" charset="0"/>
                  <a:ea typeface="微软雅黑" panose="020B0503020204020204" pitchFamily="34" charset="-122"/>
                  <a:sym typeface="Arial" panose="020B0604020202020204" pitchFamily="34" charset="0"/>
                </a:rPr>
                <a:t>S</a:t>
              </a:r>
              <a:endParaRPr lang="zh-CN" altLang="en-US" sz="60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25"/>
            <p:cNvSpPr txBox="1">
              <a:spLocks noChangeArrowheads="1"/>
            </p:cNvSpPr>
            <p:nvPr/>
          </p:nvSpPr>
          <p:spPr bwMode="auto">
            <a:xfrm>
              <a:off x="6440488" y="2214563"/>
              <a:ext cx="7207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fontAlgn="base">
                <a:lnSpc>
                  <a:spcPct val="100000"/>
                </a:lnSpc>
                <a:spcBef>
                  <a:spcPct val="0"/>
                </a:spcBef>
                <a:spcAft>
                  <a:spcPct val="0"/>
                </a:spcAft>
                <a:buNone/>
                <a:defRPr/>
              </a:pPr>
              <a:r>
                <a:rPr lang="en-US" altLang="zh-CN" sz="6000" b="1">
                  <a:solidFill>
                    <a:srgbClr val="FFFFFF"/>
                  </a:solidFill>
                  <a:latin typeface="Arial" panose="020B0604020202020204" pitchFamily="34" charset="0"/>
                  <a:ea typeface="微软雅黑" panose="020B0503020204020204" pitchFamily="34" charset="-122"/>
                  <a:sym typeface="Arial" panose="020B0604020202020204" pitchFamily="34" charset="0"/>
                </a:rPr>
                <a:t>W</a:t>
              </a:r>
              <a:endParaRPr lang="zh-CN" altLang="en-US" sz="60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26"/>
            <p:cNvSpPr txBox="1">
              <a:spLocks noChangeArrowheads="1"/>
            </p:cNvSpPr>
            <p:nvPr/>
          </p:nvSpPr>
          <p:spPr bwMode="auto">
            <a:xfrm>
              <a:off x="4624388" y="4125913"/>
              <a:ext cx="7207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R="0" lvl="0" indent="0" fontAlgn="base">
                <a:lnSpc>
                  <a:spcPct val="100000"/>
                </a:lnSpc>
                <a:spcBef>
                  <a:spcPct val="0"/>
                </a:spcBef>
                <a:spcAft>
                  <a:spcPct val="0"/>
                </a:spcAft>
                <a:buClrTx/>
                <a:buSzTx/>
                <a:buNone/>
                <a:defRPr/>
              </a:pPr>
              <a:r>
                <a:rPr lang="en-US" altLang="zh-CN" sz="6000" b="1">
                  <a:solidFill>
                    <a:srgbClr val="FFFFFF"/>
                  </a:solidFill>
                  <a:latin typeface="Arial" panose="020B0604020202020204" pitchFamily="34" charset="0"/>
                  <a:ea typeface="微软雅黑" panose="020B0503020204020204" pitchFamily="34" charset="-122"/>
                  <a:sym typeface="Arial" panose="020B0604020202020204" pitchFamily="34" charset="0"/>
                </a:rPr>
                <a:t>O</a:t>
              </a:r>
              <a:endParaRPr lang="zh-CN" altLang="en-US" sz="60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27"/>
            <p:cNvSpPr txBox="1">
              <a:spLocks noChangeArrowheads="1"/>
            </p:cNvSpPr>
            <p:nvPr/>
          </p:nvSpPr>
          <p:spPr bwMode="auto">
            <a:xfrm>
              <a:off x="6572250" y="4125913"/>
              <a:ext cx="7223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fontAlgn="base">
                <a:lnSpc>
                  <a:spcPct val="100000"/>
                </a:lnSpc>
                <a:spcBef>
                  <a:spcPct val="0"/>
                </a:spcBef>
                <a:spcAft>
                  <a:spcPct val="0"/>
                </a:spcAft>
                <a:buNone/>
                <a:defRPr/>
              </a:pPr>
              <a:r>
                <a:rPr lang="en-US" altLang="zh-CN" sz="6000" b="1">
                  <a:solidFill>
                    <a:srgbClr val="FFFFFF"/>
                  </a:solidFill>
                  <a:latin typeface="Arial" panose="020B0604020202020204" pitchFamily="34" charset="0"/>
                  <a:ea typeface="微软雅黑" panose="020B0503020204020204" pitchFamily="34" charset="-122"/>
                  <a:sym typeface="Arial" panose="020B0604020202020204" pitchFamily="34" charset="0"/>
                </a:rPr>
                <a:t>T</a:t>
              </a:r>
              <a:endParaRPr lang="zh-CN" altLang="en-US" sz="60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3" name="矩形 28"/>
          <p:cNvSpPr>
            <a:spLocks noChangeArrowheads="1"/>
          </p:cNvSpPr>
          <p:nvPr/>
        </p:nvSpPr>
        <p:spPr bwMode="auto">
          <a:xfrm>
            <a:off x="7999413" y="2214563"/>
            <a:ext cx="2905125" cy="58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defTabSz="1218565" fontAlgn="base">
              <a:lnSpc>
                <a:spcPct val="120000"/>
              </a:lnSpc>
              <a:spcBef>
                <a:spcPct val="0"/>
              </a:spcBef>
              <a:spcAft>
                <a:spcPct val="0"/>
              </a:spcAft>
              <a:defRPr/>
            </a:pPr>
            <a:r>
              <a:rPr lang="zh-CN" altLang="en-US" sz="1400" dirty="0">
                <a:solidFill>
                  <a:prstClr val="white">
                    <a:lumMod val="50000"/>
                  </a:prstClr>
                </a:solidFill>
                <a:latin typeface="Arial" panose="020B0604020202020204" pitchFamily="34" charset="0"/>
                <a:ea typeface="微软雅黑" panose="020B0503020204020204" pitchFamily="34" charset="-122"/>
                <a:cs typeface="Segoe UI" panose="020B0502040204020203" pitchFamily="34" charset="0"/>
                <a:sym typeface="Arial" panose="020B0604020202020204" pitchFamily="34" charset="0"/>
              </a:rPr>
              <a:t>输入替换内容输入替换内容输入替换内容输入替换内容</a:t>
            </a:r>
            <a:endParaRPr lang="en-US" altLang="zh-CN" sz="1400"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矩形 29"/>
          <p:cNvSpPr>
            <a:spLocks noChangeArrowheads="1"/>
          </p:cNvSpPr>
          <p:nvPr/>
        </p:nvSpPr>
        <p:spPr bwMode="auto">
          <a:xfrm>
            <a:off x="7999413" y="4311650"/>
            <a:ext cx="2905125" cy="58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defTabSz="1218565" fontAlgn="base">
              <a:lnSpc>
                <a:spcPct val="120000"/>
              </a:lnSpc>
              <a:spcBef>
                <a:spcPct val="0"/>
              </a:spcBef>
              <a:spcAft>
                <a:spcPct val="0"/>
              </a:spcAft>
              <a:defRPr/>
            </a:pPr>
            <a:r>
              <a:rPr lang="zh-CN" altLang="en-US" sz="1400" dirty="0">
                <a:solidFill>
                  <a:prstClr val="white">
                    <a:lumMod val="50000"/>
                  </a:prstClr>
                </a:solidFill>
                <a:latin typeface="Arial" panose="020B0604020202020204" pitchFamily="34" charset="0"/>
                <a:ea typeface="微软雅黑" panose="020B0503020204020204" pitchFamily="34" charset="-122"/>
                <a:cs typeface="Segoe UI" panose="020B0502040204020203" pitchFamily="34" charset="0"/>
                <a:sym typeface="Arial" panose="020B0604020202020204" pitchFamily="34" charset="0"/>
              </a:rPr>
              <a:t>输入替换内容输入替换内容输入替换内容输入替换内容</a:t>
            </a:r>
            <a:endParaRPr lang="en-US" altLang="zh-CN" sz="1400"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30"/>
          <p:cNvSpPr>
            <a:spLocks noChangeArrowheads="1"/>
          </p:cNvSpPr>
          <p:nvPr/>
        </p:nvSpPr>
        <p:spPr bwMode="auto">
          <a:xfrm>
            <a:off x="1052513" y="4311650"/>
            <a:ext cx="2905125" cy="58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defTabSz="1218565" fontAlgn="base">
              <a:lnSpc>
                <a:spcPct val="120000"/>
              </a:lnSpc>
              <a:spcBef>
                <a:spcPct val="0"/>
              </a:spcBef>
              <a:spcAft>
                <a:spcPct val="0"/>
              </a:spcAft>
              <a:defRPr/>
            </a:pPr>
            <a:r>
              <a:rPr lang="zh-CN" altLang="en-US" sz="1400" dirty="0">
                <a:solidFill>
                  <a:prstClr val="white">
                    <a:lumMod val="50000"/>
                  </a:prstClr>
                </a:solidFill>
                <a:latin typeface="Arial" panose="020B0604020202020204" pitchFamily="34" charset="0"/>
                <a:ea typeface="微软雅黑" panose="020B0503020204020204" pitchFamily="34" charset="-122"/>
                <a:cs typeface="Segoe UI" panose="020B0502040204020203" pitchFamily="34" charset="0"/>
                <a:sym typeface="Arial" panose="020B0604020202020204" pitchFamily="34" charset="0"/>
              </a:rPr>
              <a:t>输入替换内容输入替换内容输入替换内容输入替换内容</a:t>
            </a:r>
            <a:endParaRPr lang="en-US" altLang="zh-CN" sz="1400"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31"/>
          <p:cNvSpPr>
            <a:spLocks noChangeArrowheads="1"/>
          </p:cNvSpPr>
          <p:nvPr/>
        </p:nvSpPr>
        <p:spPr bwMode="auto">
          <a:xfrm>
            <a:off x="1066800" y="2214563"/>
            <a:ext cx="2905125" cy="58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defTabSz="1218565" fontAlgn="base">
              <a:lnSpc>
                <a:spcPct val="120000"/>
              </a:lnSpc>
              <a:spcBef>
                <a:spcPct val="0"/>
              </a:spcBef>
              <a:spcAft>
                <a:spcPct val="0"/>
              </a:spcAft>
              <a:defRPr/>
            </a:pPr>
            <a:r>
              <a:rPr lang="zh-CN" altLang="en-US" sz="1400" dirty="0">
                <a:solidFill>
                  <a:prstClr val="white">
                    <a:lumMod val="50000"/>
                  </a:prstClr>
                </a:solidFill>
                <a:latin typeface="Arial" panose="020B0604020202020204" pitchFamily="34" charset="0"/>
                <a:ea typeface="微软雅黑" panose="020B0503020204020204" pitchFamily="34" charset="-122"/>
                <a:cs typeface="Segoe UI" panose="020B0502040204020203" pitchFamily="34" charset="0"/>
                <a:sym typeface="Arial" panose="020B0604020202020204" pitchFamily="34" charset="0"/>
              </a:rPr>
              <a:t>输入替换内容输入替换内容输入替换内容输入替换内容</a:t>
            </a:r>
            <a:endParaRPr lang="en-US" altLang="zh-CN" sz="1400"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3500"/>
                            </p:stCondLst>
                            <p:childTnLst>
                              <p:par>
                                <p:cTn id="21" presetID="14"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3309992"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
        <p:nvSpPr>
          <p:cNvPr id="27" name="椭圆 36"/>
          <p:cNvSpPr/>
          <p:nvPr/>
        </p:nvSpPr>
        <p:spPr>
          <a:xfrm>
            <a:off x="5756851" y="1850133"/>
            <a:ext cx="555440" cy="555437"/>
          </a:xfrm>
          <a:prstGeom prst="teardrop">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65"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34"/>
          <p:cNvSpPr txBox="1"/>
          <p:nvPr/>
        </p:nvSpPr>
        <p:spPr>
          <a:xfrm>
            <a:off x="5775488" y="1831279"/>
            <a:ext cx="553085" cy="564322"/>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065"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1</a:t>
            </a:r>
            <a:endParaRPr kumimoji="0" lang="en-US" altLang="zh-CN" sz="3065"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60"/>
          <p:cNvSpPr txBox="1"/>
          <p:nvPr/>
        </p:nvSpPr>
        <p:spPr>
          <a:xfrm>
            <a:off x="6386169" y="1812399"/>
            <a:ext cx="4379107" cy="325089"/>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565" rtl="0" eaLnBrk="1" fontAlgn="auto" latinLnBrk="0" hangingPunct="1">
              <a:lnSpc>
                <a:spcPts val="2000"/>
              </a:lnSpc>
              <a:spcBef>
                <a:spcPts val="0"/>
              </a:spcBef>
              <a:spcAft>
                <a:spcPts val="0"/>
              </a:spcAft>
              <a:buClrTx/>
              <a:buSzTx/>
              <a:buFont typeface="Arial" panose="020B0604020202020204" pitchFamily="34" charset="0"/>
              <a:buNone/>
              <a:defRPr/>
            </a:pPr>
            <a:r>
              <a:rPr kumimoji="0" lang="zh-CN" altLang="en-US" sz="1335"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endParaRPr kumimoji="0" lang="en-US" altLang="zh-CN" sz="1335"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1" name="椭圆 41"/>
          <p:cNvSpPr/>
          <p:nvPr/>
        </p:nvSpPr>
        <p:spPr>
          <a:xfrm>
            <a:off x="5756843" y="2823751"/>
            <a:ext cx="555440" cy="555437"/>
          </a:xfrm>
          <a:prstGeom prst="teardrop">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65"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4"/>
          <p:cNvSpPr txBox="1"/>
          <p:nvPr/>
        </p:nvSpPr>
        <p:spPr>
          <a:xfrm>
            <a:off x="5775489" y="2791924"/>
            <a:ext cx="553086" cy="564322"/>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065"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2</a:t>
            </a:r>
            <a:endParaRPr kumimoji="0" lang="en-US" altLang="zh-CN" sz="3065"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3" name="文本框 60"/>
          <p:cNvSpPr txBox="1"/>
          <p:nvPr/>
        </p:nvSpPr>
        <p:spPr>
          <a:xfrm>
            <a:off x="6386169" y="2786018"/>
            <a:ext cx="4379107" cy="325089"/>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565" rtl="0" eaLnBrk="1" fontAlgn="auto" latinLnBrk="0" hangingPunct="1">
              <a:lnSpc>
                <a:spcPts val="2000"/>
              </a:lnSpc>
              <a:spcBef>
                <a:spcPts val="0"/>
              </a:spcBef>
              <a:spcAft>
                <a:spcPts val="0"/>
              </a:spcAft>
              <a:buClrTx/>
              <a:buSzTx/>
              <a:buFont typeface="Arial" panose="020B0604020202020204" pitchFamily="34" charset="0"/>
              <a:buNone/>
              <a:defRPr/>
            </a:pPr>
            <a:r>
              <a:rPr kumimoji="0" lang="zh-CN" altLang="en-US" sz="1335"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37" name="椭圆 45"/>
          <p:cNvSpPr/>
          <p:nvPr/>
        </p:nvSpPr>
        <p:spPr>
          <a:xfrm>
            <a:off x="5756847" y="3797370"/>
            <a:ext cx="555440" cy="555437"/>
          </a:xfrm>
          <a:prstGeom prst="teardrop">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65"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8" name="文本框 34"/>
          <p:cNvSpPr txBox="1"/>
          <p:nvPr/>
        </p:nvSpPr>
        <p:spPr>
          <a:xfrm>
            <a:off x="5775491" y="3765544"/>
            <a:ext cx="553085" cy="564322"/>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065"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3</a:t>
            </a:r>
            <a:endParaRPr kumimoji="0" lang="en-US" altLang="zh-CN" sz="3065"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9" name="文本框 60"/>
          <p:cNvSpPr txBox="1"/>
          <p:nvPr/>
        </p:nvSpPr>
        <p:spPr>
          <a:xfrm>
            <a:off x="6386169" y="3759637"/>
            <a:ext cx="4379107" cy="325089"/>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565" rtl="0" eaLnBrk="1" fontAlgn="auto" latinLnBrk="0" hangingPunct="1">
              <a:lnSpc>
                <a:spcPts val="2000"/>
              </a:lnSpc>
              <a:spcBef>
                <a:spcPts val="0"/>
              </a:spcBef>
              <a:spcAft>
                <a:spcPts val="0"/>
              </a:spcAft>
              <a:buClrTx/>
              <a:buSzTx/>
              <a:buFont typeface="Arial" panose="020B0604020202020204" pitchFamily="34" charset="0"/>
              <a:buNone/>
              <a:defRPr/>
            </a:pPr>
            <a:r>
              <a:rPr kumimoji="0" lang="zh-CN" altLang="en-US" sz="1335"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41" name="椭圆 49"/>
          <p:cNvSpPr/>
          <p:nvPr/>
        </p:nvSpPr>
        <p:spPr>
          <a:xfrm>
            <a:off x="5756847" y="4770986"/>
            <a:ext cx="555440" cy="555437"/>
          </a:xfrm>
          <a:prstGeom prst="teardrop">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65"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2" name="文本框 34"/>
          <p:cNvSpPr txBox="1"/>
          <p:nvPr/>
        </p:nvSpPr>
        <p:spPr>
          <a:xfrm>
            <a:off x="5775491" y="4752131"/>
            <a:ext cx="553085" cy="564322"/>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065"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4</a:t>
            </a:r>
            <a:endParaRPr kumimoji="0" lang="en-US" altLang="zh-CN" sz="3065"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3" name="文本框 60"/>
          <p:cNvSpPr txBox="1"/>
          <p:nvPr/>
        </p:nvSpPr>
        <p:spPr>
          <a:xfrm>
            <a:off x="6386169" y="4733255"/>
            <a:ext cx="4379107" cy="325089"/>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565" rtl="0" eaLnBrk="1" fontAlgn="auto" latinLnBrk="0" hangingPunct="1">
              <a:lnSpc>
                <a:spcPts val="2000"/>
              </a:lnSpc>
              <a:spcBef>
                <a:spcPts val="0"/>
              </a:spcBef>
              <a:spcAft>
                <a:spcPts val="0"/>
              </a:spcAft>
              <a:buClrTx/>
              <a:buSzTx/>
              <a:buFont typeface="Arial" panose="020B0604020202020204" pitchFamily="34" charset="0"/>
              <a:buNone/>
              <a:defRPr/>
            </a:pPr>
            <a:r>
              <a:rPr kumimoji="0" lang="zh-CN" altLang="en-US" sz="1335"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44" name="椭圆 43"/>
          <p:cNvSpPr/>
          <p:nvPr/>
        </p:nvSpPr>
        <p:spPr>
          <a:xfrm>
            <a:off x="1311213" y="1850133"/>
            <a:ext cx="3543705" cy="3543691"/>
          </a:xfrm>
          <a:prstGeom prst="ellipse">
            <a:avLst/>
          </a:prstGeom>
          <a:blipFill dpi="0" rotWithShape="1">
            <a:blip r:embed="rId3"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65"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1000" fill="hold"/>
                                        <p:tgtEl>
                                          <p:spTgt spid="39"/>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9" grpId="0"/>
      <p:bldP spid="43" grpId="0"/>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grpSp>
        <p:nvGrpSpPr>
          <p:cNvPr id="2" name="组合 1"/>
          <p:cNvGrpSpPr/>
          <p:nvPr/>
        </p:nvGrpSpPr>
        <p:grpSpPr>
          <a:xfrm>
            <a:off x="1173776" y="4101038"/>
            <a:ext cx="9626494" cy="1728097"/>
            <a:chOff x="1173776" y="4101038"/>
            <a:chExt cx="9626494" cy="1728097"/>
          </a:xfrm>
        </p:grpSpPr>
        <p:cxnSp>
          <p:nvCxnSpPr>
            <p:cNvPr id="18" name="直接连接符 17"/>
            <p:cNvCxnSpPr/>
            <p:nvPr/>
          </p:nvCxnSpPr>
          <p:spPr>
            <a:xfrm>
              <a:off x="3599860" y="4101038"/>
              <a:ext cx="0" cy="1728097"/>
            </a:xfrm>
            <a:prstGeom prst="line">
              <a:avLst/>
            </a:prstGeom>
            <a:noFill/>
            <a:ln w="9525" cap="flat" cmpd="sng" algn="ctr">
              <a:solidFill>
                <a:sysClr val="window" lastClr="FFFFFF">
                  <a:lumMod val="85000"/>
                </a:sysClr>
              </a:solidFill>
              <a:prstDash val="sysDash"/>
            </a:ln>
            <a:effectLst/>
          </p:spPr>
        </p:cxnSp>
        <p:cxnSp>
          <p:nvCxnSpPr>
            <p:cNvPr id="19" name="直接连接符 18"/>
            <p:cNvCxnSpPr/>
            <p:nvPr/>
          </p:nvCxnSpPr>
          <p:spPr>
            <a:xfrm>
              <a:off x="5999994" y="4101038"/>
              <a:ext cx="0" cy="1728097"/>
            </a:xfrm>
            <a:prstGeom prst="line">
              <a:avLst/>
            </a:prstGeom>
            <a:noFill/>
            <a:ln w="9525" cap="flat" cmpd="sng" algn="ctr">
              <a:solidFill>
                <a:sysClr val="window" lastClr="FFFFFF">
                  <a:lumMod val="85000"/>
                </a:sysClr>
              </a:solidFill>
              <a:prstDash val="sysDash"/>
            </a:ln>
            <a:effectLst/>
          </p:spPr>
        </p:cxnSp>
        <p:cxnSp>
          <p:nvCxnSpPr>
            <p:cNvPr id="20" name="直接连接符 19"/>
            <p:cNvCxnSpPr/>
            <p:nvPr/>
          </p:nvCxnSpPr>
          <p:spPr>
            <a:xfrm>
              <a:off x="8400130" y="4101038"/>
              <a:ext cx="0" cy="1728097"/>
            </a:xfrm>
            <a:prstGeom prst="line">
              <a:avLst/>
            </a:prstGeom>
            <a:noFill/>
            <a:ln w="9525" cap="flat" cmpd="sng" algn="ctr">
              <a:solidFill>
                <a:sysClr val="window" lastClr="FFFFFF">
                  <a:lumMod val="85000"/>
                </a:sysClr>
              </a:solidFill>
              <a:prstDash val="sysDash"/>
            </a:ln>
            <a:effectLst/>
          </p:spPr>
        </p:cxnSp>
        <p:sp>
          <p:nvSpPr>
            <p:cNvPr id="21" name="文本框 25"/>
            <p:cNvSpPr txBox="1"/>
            <p:nvPr/>
          </p:nvSpPr>
          <p:spPr>
            <a:xfrm>
              <a:off x="1173776" y="4629071"/>
              <a:ext cx="2330083" cy="718862"/>
            </a:xfrm>
            <a:prstGeom prst="rect">
              <a:avLst/>
            </a:prstGeom>
            <a:noFill/>
          </p:spPr>
          <p:txBody>
            <a:bodyPr wrap="square" lIns="115199" tIns="57600" rIns="115199" bIns="57600">
              <a:spAutoFit/>
            </a:bodyPr>
            <a:lstStyle/>
            <a:p>
              <a:pPr defTabSz="1218565" fontAlgn="base">
                <a:lnSpc>
                  <a:spcPct val="120000"/>
                </a:lnSpc>
                <a:spcBef>
                  <a:spcPct val="0"/>
                </a:spcBef>
                <a:spcAft>
                  <a:spcPct val="0"/>
                </a:spcAft>
                <a:defRPr/>
              </a:pPr>
              <a:r>
                <a:rPr lang="zh-CN" altLang="en-US" sz="1705" dirty="0">
                  <a:solidFill>
                    <a:prstClr val="white">
                      <a:lumMod val="50000"/>
                    </a:prstClr>
                  </a:solidFill>
                  <a:latin typeface="Arial" panose="020B0604020202020204" pitchFamily="34" charset="0"/>
                  <a:ea typeface="微软雅黑" panose="020B0503020204020204" pitchFamily="34" charset="-122"/>
                  <a:cs typeface="Segoe UI" panose="020B0502040204020203" pitchFamily="34" charset="0"/>
                  <a:sym typeface="Arial" panose="020B0604020202020204" pitchFamily="34" charset="0"/>
                </a:rPr>
                <a:t>输入替换内容输入替换内容</a:t>
              </a:r>
              <a:endParaRPr lang="en-US" altLang="zh-CN" sz="1705"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a:xfrm>
              <a:off x="1248528" y="4149043"/>
              <a:ext cx="1415772" cy="338554"/>
            </a:xfrm>
            <a:prstGeom prst="rect">
              <a:avLst/>
            </a:prstGeom>
          </p:spPr>
          <p:txBody>
            <a:bodyPr wrap="none">
              <a:spAutoFit/>
            </a:bodyPr>
            <a:lstStyle/>
            <a:p>
              <a:pPr lvl="0" defTabSz="1215390" fontAlgn="base">
                <a:spcBef>
                  <a:spcPct val="20000"/>
                </a:spcBef>
                <a:spcAft>
                  <a:spcPct val="0"/>
                </a:spcAft>
                <a:defRPr/>
              </a:pPr>
              <a:r>
                <a:rPr lang="zh-CN" altLang="en-US" sz="1600" dirty="0">
                  <a:solidFill>
                    <a:schemeClr val="accent1">
                      <a:lumMod val="10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p:txBody>
        </p:sp>
        <p:sp>
          <p:nvSpPr>
            <p:cNvPr id="23" name="文本框 22"/>
            <p:cNvSpPr txBox="1"/>
            <p:nvPr/>
          </p:nvSpPr>
          <p:spPr>
            <a:xfrm>
              <a:off x="3599861" y="4629070"/>
              <a:ext cx="2304130" cy="718862"/>
            </a:xfrm>
            <a:prstGeom prst="rect">
              <a:avLst/>
            </a:prstGeom>
            <a:noFill/>
          </p:spPr>
          <p:txBody>
            <a:bodyPr wrap="square" lIns="115199" tIns="57600" rIns="115199" bIns="57600">
              <a:spAutoFit/>
            </a:bodyPr>
            <a:lstStyle/>
            <a:p>
              <a:pPr defTabSz="1218565" fontAlgn="base">
                <a:lnSpc>
                  <a:spcPct val="120000"/>
                </a:lnSpc>
                <a:spcBef>
                  <a:spcPct val="0"/>
                </a:spcBef>
                <a:spcAft>
                  <a:spcPct val="0"/>
                </a:spcAft>
                <a:defRPr/>
              </a:pPr>
              <a:r>
                <a:rPr lang="zh-CN" altLang="en-US" sz="1705" dirty="0">
                  <a:solidFill>
                    <a:prstClr val="white">
                      <a:lumMod val="50000"/>
                    </a:prstClr>
                  </a:solidFill>
                  <a:latin typeface="Arial" panose="020B0604020202020204" pitchFamily="34" charset="0"/>
                  <a:ea typeface="微软雅黑" panose="020B0503020204020204" pitchFamily="34" charset="-122"/>
                  <a:cs typeface="Segoe UI" panose="020B0502040204020203" pitchFamily="34" charset="0"/>
                  <a:sym typeface="Arial" panose="020B0604020202020204" pitchFamily="34" charset="0"/>
                </a:rPr>
                <a:t>输入替换内容输入替换内容</a:t>
              </a:r>
              <a:endParaRPr lang="en-US" altLang="zh-CN" sz="1705"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矩形 23"/>
            <p:cNvSpPr/>
            <p:nvPr/>
          </p:nvSpPr>
          <p:spPr>
            <a:xfrm>
              <a:off x="3674614" y="4149043"/>
              <a:ext cx="1415772" cy="338554"/>
            </a:xfrm>
            <a:prstGeom prst="rect">
              <a:avLst/>
            </a:prstGeom>
          </p:spPr>
          <p:txBody>
            <a:bodyPr wrap="none">
              <a:spAutoFit/>
            </a:bodyPr>
            <a:lstStyle/>
            <a:p>
              <a:pPr defTabSz="649605"/>
              <a:r>
                <a:rPr lang="zh-CN" altLang="en-US" sz="1600" dirty="0">
                  <a:solidFill>
                    <a:schemeClr val="accent1">
                      <a:lumMod val="10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p:txBody>
        </p:sp>
        <p:sp>
          <p:nvSpPr>
            <p:cNvPr id="26" name="文本框 25"/>
            <p:cNvSpPr txBox="1"/>
            <p:nvPr/>
          </p:nvSpPr>
          <p:spPr>
            <a:xfrm>
              <a:off x="5999996" y="4629070"/>
              <a:ext cx="2374234" cy="718862"/>
            </a:xfrm>
            <a:prstGeom prst="rect">
              <a:avLst/>
            </a:prstGeom>
            <a:noFill/>
          </p:spPr>
          <p:txBody>
            <a:bodyPr wrap="square" lIns="115199" tIns="57600" rIns="115199" bIns="57600">
              <a:spAutoFit/>
            </a:bodyPr>
            <a:lstStyle/>
            <a:p>
              <a:pPr defTabSz="1218565" fontAlgn="base">
                <a:lnSpc>
                  <a:spcPct val="120000"/>
                </a:lnSpc>
                <a:spcBef>
                  <a:spcPct val="0"/>
                </a:spcBef>
                <a:spcAft>
                  <a:spcPct val="0"/>
                </a:spcAft>
                <a:defRPr/>
              </a:pPr>
              <a:r>
                <a:rPr lang="zh-CN" altLang="en-US" sz="1705" dirty="0">
                  <a:solidFill>
                    <a:prstClr val="white">
                      <a:lumMod val="50000"/>
                    </a:prstClr>
                  </a:solidFill>
                  <a:latin typeface="Arial" panose="020B0604020202020204" pitchFamily="34" charset="0"/>
                  <a:ea typeface="微软雅黑" panose="020B0503020204020204" pitchFamily="34" charset="-122"/>
                  <a:cs typeface="Segoe UI" panose="020B0502040204020203" pitchFamily="34" charset="0"/>
                  <a:sym typeface="Arial" panose="020B0604020202020204" pitchFamily="34" charset="0"/>
                </a:rPr>
                <a:t>输入替换内容输入替换内容</a:t>
              </a:r>
              <a:endParaRPr lang="en-US" altLang="zh-CN" sz="1705"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26"/>
            <p:cNvSpPr/>
            <p:nvPr/>
          </p:nvSpPr>
          <p:spPr>
            <a:xfrm>
              <a:off x="6074748" y="4149043"/>
              <a:ext cx="1415772" cy="338554"/>
            </a:xfrm>
            <a:prstGeom prst="rect">
              <a:avLst/>
            </a:prstGeom>
          </p:spPr>
          <p:txBody>
            <a:bodyPr wrap="none">
              <a:spAutoFit/>
            </a:bodyPr>
            <a:lstStyle/>
            <a:p>
              <a:pPr defTabSz="649605"/>
              <a:r>
                <a:rPr lang="zh-CN" altLang="en-US" sz="1600" dirty="0">
                  <a:solidFill>
                    <a:schemeClr val="accent1">
                      <a:lumMod val="10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p:txBody>
        </p:sp>
        <p:sp>
          <p:nvSpPr>
            <p:cNvPr id="28" name="文本框 25"/>
            <p:cNvSpPr txBox="1"/>
            <p:nvPr/>
          </p:nvSpPr>
          <p:spPr>
            <a:xfrm>
              <a:off x="8496138" y="4629070"/>
              <a:ext cx="2304132" cy="718862"/>
            </a:xfrm>
            <a:prstGeom prst="rect">
              <a:avLst/>
            </a:prstGeom>
            <a:noFill/>
          </p:spPr>
          <p:txBody>
            <a:bodyPr wrap="square" lIns="115199" tIns="57600" rIns="115199" bIns="57600">
              <a:spAutoFit/>
            </a:bodyPr>
            <a:lstStyle/>
            <a:p>
              <a:pPr defTabSz="1218565" fontAlgn="base">
                <a:lnSpc>
                  <a:spcPct val="120000"/>
                </a:lnSpc>
                <a:spcBef>
                  <a:spcPct val="0"/>
                </a:spcBef>
                <a:spcAft>
                  <a:spcPct val="0"/>
                </a:spcAft>
                <a:defRPr/>
              </a:pPr>
              <a:r>
                <a:rPr lang="zh-CN" altLang="en-US" sz="1705" dirty="0">
                  <a:solidFill>
                    <a:prstClr val="white">
                      <a:lumMod val="50000"/>
                    </a:prstClr>
                  </a:solidFill>
                  <a:latin typeface="Arial" panose="020B0604020202020204" pitchFamily="34" charset="0"/>
                  <a:ea typeface="微软雅黑" panose="020B0503020204020204" pitchFamily="34" charset="-122"/>
                  <a:cs typeface="Segoe UI" panose="020B0502040204020203" pitchFamily="34" charset="0"/>
                  <a:sym typeface="Arial" panose="020B0604020202020204" pitchFamily="34" charset="0"/>
                </a:rPr>
                <a:t>输入替换内容输入替换内容</a:t>
              </a:r>
              <a:endParaRPr lang="en-US" altLang="zh-CN" sz="1705"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28"/>
            <p:cNvSpPr/>
            <p:nvPr/>
          </p:nvSpPr>
          <p:spPr>
            <a:xfrm>
              <a:off x="8570890" y="4149043"/>
              <a:ext cx="1415772" cy="338554"/>
            </a:xfrm>
            <a:prstGeom prst="rect">
              <a:avLst/>
            </a:prstGeom>
          </p:spPr>
          <p:txBody>
            <a:bodyPr wrap="none">
              <a:spAutoFit/>
            </a:bodyPr>
            <a:lstStyle/>
            <a:p>
              <a:pPr defTabSz="649605"/>
              <a:r>
                <a:rPr lang="zh-CN" altLang="en-US" sz="1600" dirty="0">
                  <a:solidFill>
                    <a:schemeClr val="accent1">
                      <a:lumMod val="10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p:txBody>
        </p:sp>
      </p:grpSp>
      <p:grpSp>
        <p:nvGrpSpPr>
          <p:cNvPr id="30" name="组合 29"/>
          <p:cNvGrpSpPr/>
          <p:nvPr/>
        </p:nvGrpSpPr>
        <p:grpSpPr>
          <a:xfrm>
            <a:off x="6096000" y="1892916"/>
            <a:ext cx="2112119" cy="1920108"/>
            <a:chOff x="4572000" y="1347615"/>
            <a:chExt cx="1584176" cy="1440160"/>
          </a:xfrm>
        </p:grpSpPr>
        <p:sp>
          <p:nvSpPr>
            <p:cNvPr id="31" name="流程图: 手动操作 30"/>
            <p:cNvSpPr/>
            <p:nvPr/>
          </p:nvSpPr>
          <p:spPr>
            <a:xfrm rot="16200000">
              <a:off x="4644008" y="1275607"/>
              <a:ext cx="1440160" cy="1584176"/>
            </a:xfrm>
            <a:prstGeom prst="flowChartManualOperation">
              <a:avLst/>
            </a:prstGeom>
            <a:solidFill>
              <a:schemeClr val="accent1">
                <a:lumMod val="100000"/>
              </a:schemeClr>
            </a:solidFill>
            <a:ln w="25400" cap="flat" cmpd="sng" algn="ctr">
              <a:noFill/>
              <a:prstDash val="solid"/>
            </a:ln>
            <a:effectLst/>
          </p:spPr>
          <p:txBody>
            <a:bodyPr rtlCol="0" anchor="ctr"/>
            <a:lstStyle/>
            <a:p>
              <a:pPr algn="ctr" defTabSz="1218565" fontAlgn="base">
                <a:spcBef>
                  <a:spcPct val="0"/>
                </a:spcBef>
                <a:spcAft>
                  <a:spcPct val="0"/>
                </a:spcAft>
                <a:defRPr/>
              </a:pPr>
              <a:endParaRPr lang="zh-CN" altLang="en-US" sz="2400" b="1" kern="0"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KSO_Shape"/>
            <p:cNvSpPr/>
            <p:nvPr/>
          </p:nvSpPr>
          <p:spPr bwMode="auto">
            <a:xfrm>
              <a:off x="5124222" y="1864334"/>
              <a:ext cx="479731" cy="471736"/>
            </a:xfrm>
            <a:custGeom>
              <a:avLst/>
              <a:gdLst>
                <a:gd name="T0" fmla="*/ 1840657 w 4293"/>
                <a:gd name="T1" fmla="*/ 1035711 h 4218"/>
                <a:gd name="T2" fmla="*/ 1891688 w 4293"/>
                <a:gd name="T3" fmla="*/ 969592 h 4218"/>
                <a:gd name="T4" fmla="*/ 1900119 w 4293"/>
                <a:gd name="T5" fmla="*/ 893267 h 4218"/>
                <a:gd name="T6" fmla="*/ 1886363 w 4293"/>
                <a:gd name="T7" fmla="*/ 838242 h 4218"/>
                <a:gd name="T8" fmla="*/ 1857075 w 4293"/>
                <a:gd name="T9" fmla="*/ 794311 h 4218"/>
                <a:gd name="T10" fmla="*/ 1814032 w 4293"/>
                <a:gd name="T11" fmla="*/ 763249 h 4218"/>
                <a:gd name="T12" fmla="*/ 1759895 w 4293"/>
                <a:gd name="T13" fmla="*/ 746386 h 4218"/>
                <a:gd name="T14" fmla="*/ 1644965 w 4293"/>
                <a:gd name="T15" fmla="*/ 734849 h 4218"/>
                <a:gd name="T16" fmla="*/ 1326356 w 4293"/>
                <a:gd name="T17" fmla="*/ 703342 h 4218"/>
                <a:gd name="T18" fmla="*/ 1318368 w 4293"/>
                <a:gd name="T19" fmla="*/ 626574 h 4218"/>
                <a:gd name="T20" fmla="*/ 1345881 w 4293"/>
                <a:gd name="T21" fmla="*/ 542261 h 4218"/>
                <a:gd name="T22" fmla="*/ 1429305 w 4293"/>
                <a:gd name="T23" fmla="*/ 433987 h 4218"/>
                <a:gd name="T24" fmla="*/ 1468354 w 4293"/>
                <a:gd name="T25" fmla="*/ 354112 h 4218"/>
                <a:gd name="T26" fmla="*/ 1489654 w 4293"/>
                <a:gd name="T27" fmla="*/ 267581 h 4218"/>
                <a:gd name="T28" fmla="*/ 1491429 w 4293"/>
                <a:gd name="T29" fmla="*/ 171287 h 4218"/>
                <a:gd name="T30" fmla="*/ 1472348 w 4293"/>
                <a:gd name="T31" fmla="*/ 96294 h 4218"/>
                <a:gd name="T32" fmla="*/ 1422648 w 4293"/>
                <a:gd name="T33" fmla="*/ 19969 h 4218"/>
                <a:gd name="T34" fmla="*/ 1390255 w 4293"/>
                <a:gd name="T35" fmla="*/ 887 h 4218"/>
                <a:gd name="T36" fmla="*/ 1350318 w 4293"/>
                <a:gd name="T37" fmla="*/ 3106 h 4218"/>
                <a:gd name="T38" fmla="*/ 1312600 w 4293"/>
                <a:gd name="T39" fmla="*/ 30175 h 4218"/>
                <a:gd name="T40" fmla="*/ 1249588 w 4293"/>
                <a:gd name="T41" fmla="*/ 130019 h 4218"/>
                <a:gd name="T42" fmla="*/ 1131551 w 4293"/>
                <a:gd name="T43" fmla="*/ 309293 h 4218"/>
                <a:gd name="T44" fmla="*/ 1049902 w 4293"/>
                <a:gd name="T45" fmla="*/ 440643 h 4218"/>
                <a:gd name="T46" fmla="*/ 922991 w 4293"/>
                <a:gd name="T47" fmla="*/ 556018 h 4218"/>
                <a:gd name="T48" fmla="*/ 753036 w 4293"/>
                <a:gd name="T49" fmla="*/ 679824 h 4218"/>
                <a:gd name="T50" fmla="*/ 608375 w 4293"/>
                <a:gd name="T51" fmla="*/ 799192 h 4218"/>
                <a:gd name="T52" fmla="*/ 531607 w 4293"/>
                <a:gd name="T53" fmla="*/ 838242 h 4218"/>
                <a:gd name="T54" fmla="*/ 410908 w 4293"/>
                <a:gd name="T55" fmla="*/ 868861 h 4218"/>
                <a:gd name="T56" fmla="*/ 219654 w 4293"/>
                <a:gd name="T57" fmla="*/ 893267 h 4218"/>
                <a:gd name="T58" fmla="*/ 71443 w 4293"/>
                <a:gd name="T59" fmla="*/ 898592 h 4218"/>
                <a:gd name="T60" fmla="*/ 46150 w 4293"/>
                <a:gd name="T61" fmla="*/ 917230 h 4218"/>
                <a:gd name="T62" fmla="*/ 24850 w 4293"/>
                <a:gd name="T63" fmla="*/ 970479 h 4218"/>
                <a:gd name="T64" fmla="*/ 1775 w 4293"/>
                <a:gd name="T65" fmla="*/ 1184367 h 4218"/>
                <a:gd name="T66" fmla="*/ 6212 w 4293"/>
                <a:gd name="T67" fmla="*/ 1471916 h 4218"/>
                <a:gd name="T68" fmla="*/ 30618 w 4293"/>
                <a:gd name="T69" fmla="*/ 1621016 h 4218"/>
                <a:gd name="T70" fmla="*/ 53249 w 4293"/>
                <a:gd name="T71" fmla="*/ 1663616 h 4218"/>
                <a:gd name="T72" fmla="*/ 75881 w 4293"/>
                <a:gd name="T73" fmla="*/ 1673378 h 4218"/>
                <a:gd name="T74" fmla="*/ 354109 w 4293"/>
                <a:gd name="T75" fmla="*/ 1683584 h 4218"/>
                <a:gd name="T76" fmla="*/ 513857 w 4293"/>
                <a:gd name="T77" fmla="*/ 1709766 h 4218"/>
                <a:gd name="T78" fmla="*/ 715318 w 4293"/>
                <a:gd name="T79" fmla="*/ 1778547 h 4218"/>
                <a:gd name="T80" fmla="*/ 956272 w 4293"/>
                <a:gd name="T81" fmla="*/ 1831353 h 4218"/>
                <a:gd name="T82" fmla="*/ 1241157 w 4293"/>
                <a:gd name="T83" fmla="*/ 1866853 h 4218"/>
                <a:gd name="T84" fmla="*/ 1461254 w 4293"/>
                <a:gd name="T85" fmla="*/ 1866409 h 4218"/>
                <a:gd name="T86" fmla="*/ 1561985 w 4293"/>
                <a:gd name="T87" fmla="*/ 1845997 h 4218"/>
                <a:gd name="T88" fmla="*/ 1617453 w 4293"/>
                <a:gd name="T89" fmla="*/ 1815378 h 4218"/>
                <a:gd name="T90" fmla="*/ 1654727 w 4293"/>
                <a:gd name="T91" fmla="*/ 1759909 h 4218"/>
                <a:gd name="T92" fmla="*/ 1668927 w 4293"/>
                <a:gd name="T93" fmla="*/ 1700891 h 4218"/>
                <a:gd name="T94" fmla="*/ 1660052 w 4293"/>
                <a:gd name="T95" fmla="*/ 1650747 h 4218"/>
                <a:gd name="T96" fmla="*/ 1664046 w 4293"/>
                <a:gd name="T97" fmla="*/ 1623234 h 4218"/>
                <a:gd name="T98" fmla="*/ 1754126 w 4293"/>
                <a:gd name="T99" fmla="*/ 1587291 h 4218"/>
                <a:gd name="T100" fmla="*/ 1788295 w 4293"/>
                <a:gd name="T101" fmla="*/ 1548241 h 4218"/>
                <a:gd name="T102" fmla="*/ 1806488 w 4293"/>
                <a:gd name="T103" fmla="*/ 1500760 h 4218"/>
                <a:gd name="T104" fmla="*/ 1810926 w 4293"/>
                <a:gd name="T105" fmla="*/ 1440854 h 4218"/>
                <a:gd name="T106" fmla="*/ 1791401 w 4293"/>
                <a:gd name="T107" fmla="*/ 1379172 h 4218"/>
                <a:gd name="T108" fmla="*/ 1753239 w 4293"/>
                <a:gd name="T109" fmla="*/ 1348997 h 4218"/>
                <a:gd name="T110" fmla="*/ 1836663 w 4293"/>
                <a:gd name="T111" fmla="*/ 1327698 h 4218"/>
                <a:gd name="T112" fmla="*/ 1870832 w 4293"/>
                <a:gd name="T113" fmla="*/ 1297966 h 4218"/>
                <a:gd name="T114" fmla="*/ 1894350 w 4293"/>
                <a:gd name="T115" fmla="*/ 1253148 h 4218"/>
                <a:gd name="T116" fmla="*/ 1904556 w 4293"/>
                <a:gd name="T117" fmla="*/ 1202117 h 4218"/>
                <a:gd name="T118" fmla="*/ 1900119 w 4293"/>
                <a:gd name="T119" fmla="*/ 1147979 h 4218"/>
                <a:gd name="T120" fmla="*/ 1880150 w 4293"/>
                <a:gd name="T121" fmla="*/ 1104935 h 4218"/>
                <a:gd name="T122" fmla="*/ 1847313 w 4293"/>
                <a:gd name="T123" fmla="*/ 1074317 h 4218"/>
                <a:gd name="T124" fmla="*/ 1803826 w 4293"/>
                <a:gd name="T125" fmla="*/ 1058342 h 42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293" h="4218">
                  <a:moveTo>
                    <a:pt x="4018" y="2379"/>
                  </a:moveTo>
                  <a:lnTo>
                    <a:pt x="4018" y="2379"/>
                  </a:lnTo>
                  <a:lnTo>
                    <a:pt x="4047" y="2374"/>
                  </a:lnTo>
                  <a:lnTo>
                    <a:pt x="4074" y="2367"/>
                  </a:lnTo>
                  <a:lnTo>
                    <a:pt x="4100" y="2359"/>
                  </a:lnTo>
                  <a:lnTo>
                    <a:pt x="4125" y="2347"/>
                  </a:lnTo>
                  <a:lnTo>
                    <a:pt x="4148" y="2334"/>
                  </a:lnTo>
                  <a:lnTo>
                    <a:pt x="4171" y="2320"/>
                  </a:lnTo>
                  <a:lnTo>
                    <a:pt x="4191" y="2302"/>
                  </a:lnTo>
                  <a:lnTo>
                    <a:pt x="4209" y="2283"/>
                  </a:lnTo>
                  <a:lnTo>
                    <a:pt x="4225" y="2262"/>
                  </a:lnTo>
                  <a:lnTo>
                    <a:pt x="4241" y="2238"/>
                  </a:lnTo>
                  <a:lnTo>
                    <a:pt x="4253" y="2213"/>
                  </a:lnTo>
                  <a:lnTo>
                    <a:pt x="4263" y="2185"/>
                  </a:lnTo>
                  <a:lnTo>
                    <a:pt x="4273" y="2155"/>
                  </a:lnTo>
                  <a:lnTo>
                    <a:pt x="4279" y="2123"/>
                  </a:lnTo>
                  <a:lnTo>
                    <a:pt x="4282" y="2089"/>
                  </a:lnTo>
                  <a:lnTo>
                    <a:pt x="4283" y="2053"/>
                  </a:lnTo>
                  <a:lnTo>
                    <a:pt x="4283" y="2033"/>
                  </a:lnTo>
                  <a:lnTo>
                    <a:pt x="4282" y="2013"/>
                  </a:lnTo>
                  <a:lnTo>
                    <a:pt x="4280" y="1993"/>
                  </a:lnTo>
                  <a:lnTo>
                    <a:pt x="4276" y="1975"/>
                  </a:lnTo>
                  <a:lnTo>
                    <a:pt x="4273" y="1956"/>
                  </a:lnTo>
                  <a:lnTo>
                    <a:pt x="4269" y="1938"/>
                  </a:lnTo>
                  <a:lnTo>
                    <a:pt x="4263" y="1920"/>
                  </a:lnTo>
                  <a:lnTo>
                    <a:pt x="4257" y="1904"/>
                  </a:lnTo>
                  <a:lnTo>
                    <a:pt x="4251" y="1889"/>
                  </a:lnTo>
                  <a:lnTo>
                    <a:pt x="4243" y="1872"/>
                  </a:lnTo>
                  <a:lnTo>
                    <a:pt x="4236" y="1858"/>
                  </a:lnTo>
                  <a:lnTo>
                    <a:pt x="4227" y="1842"/>
                  </a:lnTo>
                  <a:lnTo>
                    <a:pt x="4217" y="1828"/>
                  </a:lnTo>
                  <a:lnTo>
                    <a:pt x="4208" y="1815"/>
                  </a:lnTo>
                  <a:lnTo>
                    <a:pt x="4197" y="1802"/>
                  </a:lnTo>
                  <a:lnTo>
                    <a:pt x="4185" y="1790"/>
                  </a:lnTo>
                  <a:lnTo>
                    <a:pt x="4173" y="1778"/>
                  </a:lnTo>
                  <a:lnTo>
                    <a:pt x="4160" y="1768"/>
                  </a:lnTo>
                  <a:lnTo>
                    <a:pt x="4147" y="1757"/>
                  </a:lnTo>
                  <a:lnTo>
                    <a:pt x="4133" y="1746"/>
                  </a:lnTo>
                  <a:lnTo>
                    <a:pt x="4119" y="1737"/>
                  </a:lnTo>
                  <a:lnTo>
                    <a:pt x="4105" y="1729"/>
                  </a:lnTo>
                  <a:lnTo>
                    <a:pt x="4088" y="1720"/>
                  </a:lnTo>
                  <a:lnTo>
                    <a:pt x="4073" y="1713"/>
                  </a:lnTo>
                  <a:lnTo>
                    <a:pt x="4056" y="1706"/>
                  </a:lnTo>
                  <a:lnTo>
                    <a:pt x="4039" y="1700"/>
                  </a:lnTo>
                  <a:lnTo>
                    <a:pt x="4022" y="1695"/>
                  </a:lnTo>
                  <a:lnTo>
                    <a:pt x="4004" y="1690"/>
                  </a:lnTo>
                  <a:lnTo>
                    <a:pt x="3985" y="1686"/>
                  </a:lnTo>
                  <a:lnTo>
                    <a:pt x="3966" y="1682"/>
                  </a:lnTo>
                  <a:lnTo>
                    <a:pt x="3947" y="1680"/>
                  </a:lnTo>
                  <a:lnTo>
                    <a:pt x="3927" y="1678"/>
                  </a:lnTo>
                  <a:lnTo>
                    <a:pt x="3923" y="1678"/>
                  </a:lnTo>
                  <a:lnTo>
                    <a:pt x="3874" y="1672"/>
                  </a:lnTo>
                  <a:lnTo>
                    <a:pt x="3820" y="1666"/>
                  </a:lnTo>
                  <a:lnTo>
                    <a:pt x="3707" y="1656"/>
                  </a:lnTo>
                  <a:lnTo>
                    <a:pt x="3583" y="1647"/>
                  </a:lnTo>
                  <a:lnTo>
                    <a:pt x="3458" y="1640"/>
                  </a:lnTo>
                  <a:lnTo>
                    <a:pt x="3212" y="1628"/>
                  </a:lnTo>
                  <a:lnTo>
                    <a:pt x="3098" y="1622"/>
                  </a:lnTo>
                  <a:lnTo>
                    <a:pt x="2997" y="1617"/>
                  </a:lnTo>
                  <a:lnTo>
                    <a:pt x="2989" y="1585"/>
                  </a:lnTo>
                  <a:lnTo>
                    <a:pt x="2982" y="1556"/>
                  </a:lnTo>
                  <a:lnTo>
                    <a:pt x="2976" y="1529"/>
                  </a:lnTo>
                  <a:lnTo>
                    <a:pt x="2972" y="1504"/>
                  </a:lnTo>
                  <a:lnTo>
                    <a:pt x="2970" y="1479"/>
                  </a:lnTo>
                  <a:lnTo>
                    <a:pt x="2969" y="1456"/>
                  </a:lnTo>
                  <a:lnTo>
                    <a:pt x="2969" y="1434"/>
                  </a:lnTo>
                  <a:lnTo>
                    <a:pt x="2971" y="1412"/>
                  </a:lnTo>
                  <a:lnTo>
                    <a:pt x="2974" y="1391"/>
                  </a:lnTo>
                  <a:lnTo>
                    <a:pt x="2978" y="1369"/>
                  </a:lnTo>
                  <a:lnTo>
                    <a:pt x="2984" y="1347"/>
                  </a:lnTo>
                  <a:lnTo>
                    <a:pt x="2991" y="1325"/>
                  </a:lnTo>
                  <a:lnTo>
                    <a:pt x="3000" y="1301"/>
                  </a:lnTo>
                  <a:lnTo>
                    <a:pt x="3010" y="1276"/>
                  </a:lnTo>
                  <a:lnTo>
                    <a:pt x="3033" y="1222"/>
                  </a:lnTo>
                  <a:lnTo>
                    <a:pt x="3077" y="1173"/>
                  </a:lnTo>
                  <a:lnTo>
                    <a:pt x="3117" y="1125"/>
                  </a:lnTo>
                  <a:lnTo>
                    <a:pt x="3155" y="1077"/>
                  </a:lnTo>
                  <a:lnTo>
                    <a:pt x="3189" y="1028"/>
                  </a:lnTo>
                  <a:lnTo>
                    <a:pt x="3206" y="1003"/>
                  </a:lnTo>
                  <a:lnTo>
                    <a:pt x="3221" y="978"/>
                  </a:lnTo>
                  <a:lnTo>
                    <a:pt x="3237" y="953"/>
                  </a:lnTo>
                  <a:lnTo>
                    <a:pt x="3251" y="928"/>
                  </a:lnTo>
                  <a:lnTo>
                    <a:pt x="3264" y="902"/>
                  </a:lnTo>
                  <a:lnTo>
                    <a:pt x="3277" y="877"/>
                  </a:lnTo>
                  <a:lnTo>
                    <a:pt x="3287" y="851"/>
                  </a:lnTo>
                  <a:lnTo>
                    <a:pt x="3299" y="825"/>
                  </a:lnTo>
                  <a:lnTo>
                    <a:pt x="3309" y="798"/>
                  </a:lnTo>
                  <a:lnTo>
                    <a:pt x="3318" y="772"/>
                  </a:lnTo>
                  <a:lnTo>
                    <a:pt x="3327" y="745"/>
                  </a:lnTo>
                  <a:lnTo>
                    <a:pt x="3335" y="716"/>
                  </a:lnTo>
                  <a:lnTo>
                    <a:pt x="3342" y="689"/>
                  </a:lnTo>
                  <a:lnTo>
                    <a:pt x="3348" y="661"/>
                  </a:lnTo>
                  <a:lnTo>
                    <a:pt x="3353" y="632"/>
                  </a:lnTo>
                  <a:lnTo>
                    <a:pt x="3357" y="603"/>
                  </a:lnTo>
                  <a:lnTo>
                    <a:pt x="3360" y="573"/>
                  </a:lnTo>
                  <a:lnTo>
                    <a:pt x="3363" y="543"/>
                  </a:lnTo>
                  <a:lnTo>
                    <a:pt x="3364" y="513"/>
                  </a:lnTo>
                  <a:lnTo>
                    <a:pt x="3364" y="482"/>
                  </a:lnTo>
                  <a:lnTo>
                    <a:pt x="3364" y="450"/>
                  </a:lnTo>
                  <a:lnTo>
                    <a:pt x="3363" y="418"/>
                  </a:lnTo>
                  <a:lnTo>
                    <a:pt x="3361" y="386"/>
                  </a:lnTo>
                  <a:lnTo>
                    <a:pt x="3358" y="353"/>
                  </a:lnTo>
                  <a:lnTo>
                    <a:pt x="3355" y="328"/>
                  </a:lnTo>
                  <a:lnTo>
                    <a:pt x="3349" y="301"/>
                  </a:lnTo>
                  <a:lnTo>
                    <a:pt x="3341" y="273"/>
                  </a:lnTo>
                  <a:lnTo>
                    <a:pt x="3330" y="245"/>
                  </a:lnTo>
                  <a:lnTo>
                    <a:pt x="3318" y="217"/>
                  </a:lnTo>
                  <a:lnTo>
                    <a:pt x="3305" y="188"/>
                  </a:lnTo>
                  <a:lnTo>
                    <a:pt x="3291" y="161"/>
                  </a:lnTo>
                  <a:lnTo>
                    <a:pt x="3276" y="134"/>
                  </a:lnTo>
                  <a:lnTo>
                    <a:pt x="3258" y="109"/>
                  </a:lnTo>
                  <a:lnTo>
                    <a:pt x="3241" y="85"/>
                  </a:lnTo>
                  <a:lnTo>
                    <a:pt x="3223" y="64"/>
                  </a:lnTo>
                  <a:lnTo>
                    <a:pt x="3206" y="45"/>
                  </a:lnTo>
                  <a:lnTo>
                    <a:pt x="3187" y="29"/>
                  </a:lnTo>
                  <a:lnTo>
                    <a:pt x="3169" y="16"/>
                  </a:lnTo>
                  <a:lnTo>
                    <a:pt x="3160" y="12"/>
                  </a:lnTo>
                  <a:lnTo>
                    <a:pt x="3151" y="7"/>
                  </a:lnTo>
                  <a:lnTo>
                    <a:pt x="3142" y="5"/>
                  </a:lnTo>
                  <a:lnTo>
                    <a:pt x="3133" y="2"/>
                  </a:lnTo>
                  <a:lnTo>
                    <a:pt x="3119" y="1"/>
                  </a:lnTo>
                  <a:lnTo>
                    <a:pt x="3105" y="0"/>
                  </a:lnTo>
                  <a:lnTo>
                    <a:pt x="3092" y="0"/>
                  </a:lnTo>
                  <a:lnTo>
                    <a:pt x="3079" y="1"/>
                  </a:lnTo>
                  <a:lnTo>
                    <a:pt x="3067" y="2"/>
                  </a:lnTo>
                  <a:lnTo>
                    <a:pt x="3055" y="5"/>
                  </a:lnTo>
                  <a:lnTo>
                    <a:pt x="3043" y="7"/>
                  </a:lnTo>
                  <a:lnTo>
                    <a:pt x="3033" y="12"/>
                  </a:lnTo>
                  <a:lnTo>
                    <a:pt x="3022" y="16"/>
                  </a:lnTo>
                  <a:lnTo>
                    <a:pt x="3013" y="21"/>
                  </a:lnTo>
                  <a:lnTo>
                    <a:pt x="3003" y="27"/>
                  </a:lnTo>
                  <a:lnTo>
                    <a:pt x="2994" y="34"/>
                  </a:lnTo>
                  <a:lnTo>
                    <a:pt x="2975" y="50"/>
                  </a:lnTo>
                  <a:lnTo>
                    <a:pt x="2958" y="68"/>
                  </a:lnTo>
                  <a:lnTo>
                    <a:pt x="2940" y="89"/>
                  </a:lnTo>
                  <a:lnTo>
                    <a:pt x="2924" y="112"/>
                  </a:lnTo>
                  <a:lnTo>
                    <a:pt x="2907" y="137"/>
                  </a:lnTo>
                  <a:lnTo>
                    <a:pt x="2891" y="166"/>
                  </a:lnTo>
                  <a:lnTo>
                    <a:pt x="2855" y="226"/>
                  </a:lnTo>
                  <a:lnTo>
                    <a:pt x="2816" y="293"/>
                  </a:lnTo>
                  <a:lnTo>
                    <a:pt x="2775" y="361"/>
                  </a:lnTo>
                  <a:lnTo>
                    <a:pt x="2737" y="419"/>
                  </a:lnTo>
                  <a:lnTo>
                    <a:pt x="2701" y="471"/>
                  </a:lnTo>
                  <a:lnTo>
                    <a:pt x="2666" y="521"/>
                  </a:lnTo>
                  <a:lnTo>
                    <a:pt x="2630" y="572"/>
                  </a:lnTo>
                  <a:lnTo>
                    <a:pt x="2592" y="630"/>
                  </a:lnTo>
                  <a:lnTo>
                    <a:pt x="2550" y="697"/>
                  </a:lnTo>
                  <a:lnTo>
                    <a:pt x="2502" y="778"/>
                  </a:lnTo>
                  <a:lnTo>
                    <a:pt x="2455" y="859"/>
                  </a:lnTo>
                  <a:lnTo>
                    <a:pt x="2434" y="895"/>
                  </a:lnTo>
                  <a:lnTo>
                    <a:pt x="2412" y="929"/>
                  </a:lnTo>
                  <a:lnTo>
                    <a:pt x="2390" y="961"/>
                  </a:lnTo>
                  <a:lnTo>
                    <a:pt x="2366" y="993"/>
                  </a:lnTo>
                  <a:lnTo>
                    <a:pt x="2340" y="1025"/>
                  </a:lnTo>
                  <a:lnTo>
                    <a:pt x="2309" y="1057"/>
                  </a:lnTo>
                  <a:lnTo>
                    <a:pt x="2276" y="1090"/>
                  </a:lnTo>
                  <a:lnTo>
                    <a:pt x="2237" y="1127"/>
                  </a:lnTo>
                  <a:lnTo>
                    <a:pt x="2192" y="1165"/>
                  </a:lnTo>
                  <a:lnTo>
                    <a:pt x="2140" y="1206"/>
                  </a:lnTo>
                  <a:lnTo>
                    <a:pt x="2080" y="1253"/>
                  </a:lnTo>
                  <a:lnTo>
                    <a:pt x="2012" y="1304"/>
                  </a:lnTo>
                  <a:lnTo>
                    <a:pt x="1934" y="1359"/>
                  </a:lnTo>
                  <a:lnTo>
                    <a:pt x="1845" y="1422"/>
                  </a:lnTo>
                  <a:lnTo>
                    <a:pt x="1805" y="1450"/>
                  </a:lnTo>
                  <a:lnTo>
                    <a:pt x="1766" y="1479"/>
                  </a:lnTo>
                  <a:lnTo>
                    <a:pt x="1697" y="1532"/>
                  </a:lnTo>
                  <a:lnTo>
                    <a:pt x="1637" y="1581"/>
                  </a:lnTo>
                  <a:lnTo>
                    <a:pt x="1583" y="1626"/>
                  </a:lnTo>
                  <a:lnTo>
                    <a:pt x="1493" y="1705"/>
                  </a:lnTo>
                  <a:lnTo>
                    <a:pt x="1452" y="1739"/>
                  </a:lnTo>
                  <a:lnTo>
                    <a:pt x="1413" y="1772"/>
                  </a:lnTo>
                  <a:lnTo>
                    <a:pt x="1393" y="1787"/>
                  </a:lnTo>
                  <a:lnTo>
                    <a:pt x="1371" y="1801"/>
                  </a:lnTo>
                  <a:lnTo>
                    <a:pt x="1350" y="1815"/>
                  </a:lnTo>
                  <a:lnTo>
                    <a:pt x="1328" y="1828"/>
                  </a:lnTo>
                  <a:lnTo>
                    <a:pt x="1305" y="1841"/>
                  </a:lnTo>
                  <a:lnTo>
                    <a:pt x="1280" y="1854"/>
                  </a:lnTo>
                  <a:lnTo>
                    <a:pt x="1255" y="1866"/>
                  </a:lnTo>
                  <a:lnTo>
                    <a:pt x="1228" y="1878"/>
                  </a:lnTo>
                  <a:lnTo>
                    <a:pt x="1198" y="1889"/>
                  </a:lnTo>
                  <a:lnTo>
                    <a:pt x="1168" y="1899"/>
                  </a:lnTo>
                  <a:lnTo>
                    <a:pt x="1133" y="1910"/>
                  </a:lnTo>
                  <a:lnTo>
                    <a:pt x="1098" y="1920"/>
                  </a:lnTo>
                  <a:lnTo>
                    <a:pt x="1060" y="1930"/>
                  </a:lnTo>
                  <a:lnTo>
                    <a:pt x="1018" y="1939"/>
                  </a:lnTo>
                  <a:lnTo>
                    <a:pt x="973" y="1949"/>
                  </a:lnTo>
                  <a:lnTo>
                    <a:pt x="926" y="1958"/>
                  </a:lnTo>
                  <a:lnTo>
                    <a:pt x="882" y="1967"/>
                  </a:lnTo>
                  <a:lnTo>
                    <a:pt x="822" y="1976"/>
                  </a:lnTo>
                  <a:lnTo>
                    <a:pt x="746" y="1988"/>
                  </a:lnTo>
                  <a:lnTo>
                    <a:pt x="656" y="1999"/>
                  </a:lnTo>
                  <a:lnTo>
                    <a:pt x="552" y="2008"/>
                  </a:lnTo>
                  <a:lnTo>
                    <a:pt x="495" y="2013"/>
                  </a:lnTo>
                  <a:lnTo>
                    <a:pt x="436" y="2016"/>
                  </a:lnTo>
                  <a:lnTo>
                    <a:pt x="373" y="2020"/>
                  </a:lnTo>
                  <a:lnTo>
                    <a:pt x="308" y="2022"/>
                  </a:lnTo>
                  <a:lnTo>
                    <a:pt x="240" y="2024"/>
                  </a:lnTo>
                  <a:lnTo>
                    <a:pt x="171" y="2025"/>
                  </a:lnTo>
                  <a:lnTo>
                    <a:pt x="161" y="2025"/>
                  </a:lnTo>
                  <a:lnTo>
                    <a:pt x="153" y="2027"/>
                  </a:lnTo>
                  <a:lnTo>
                    <a:pt x="144" y="2031"/>
                  </a:lnTo>
                  <a:lnTo>
                    <a:pt x="136" y="2034"/>
                  </a:lnTo>
                  <a:lnTo>
                    <a:pt x="128" y="2040"/>
                  </a:lnTo>
                  <a:lnTo>
                    <a:pt x="120" y="2048"/>
                  </a:lnTo>
                  <a:lnTo>
                    <a:pt x="111" y="2057"/>
                  </a:lnTo>
                  <a:lnTo>
                    <a:pt x="104" y="2067"/>
                  </a:lnTo>
                  <a:lnTo>
                    <a:pt x="96" y="2079"/>
                  </a:lnTo>
                  <a:lnTo>
                    <a:pt x="89" y="2092"/>
                  </a:lnTo>
                  <a:lnTo>
                    <a:pt x="82" y="2108"/>
                  </a:lnTo>
                  <a:lnTo>
                    <a:pt x="75" y="2125"/>
                  </a:lnTo>
                  <a:lnTo>
                    <a:pt x="69" y="2144"/>
                  </a:lnTo>
                  <a:lnTo>
                    <a:pt x="62" y="2164"/>
                  </a:lnTo>
                  <a:lnTo>
                    <a:pt x="56" y="2187"/>
                  </a:lnTo>
                  <a:lnTo>
                    <a:pt x="50" y="2211"/>
                  </a:lnTo>
                  <a:lnTo>
                    <a:pt x="39" y="2266"/>
                  </a:lnTo>
                  <a:lnTo>
                    <a:pt x="30" y="2329"/>
                  </a:lnTo>
                  <a:lnTo>
                    <a:pt x="21" y="2400"/>
                  </a:lnTo>
                  <a:lnTo>
                    <a:pt x="14" y="2481"/>
                  </a:lnTo>
                  <a:lnTo>
                    <a:pt x="8" y="2569"/>
                  </a:lnTo>
                  <a:lnTo>
                    <a:pt x="4" y="2669"/>
                  </a:lnTo>
                  <a:lnTo>
                    <a:pt x="1" y="2779"/>
                  </a:lnTo>
                  <a:lnTo>
                    <a:pt x="0" y="2899"/>
                  </a:lnTo>
                  <a:lnTo>
                    <a:pt x="1" y="3018"/>
                  </a:lnTo>
                  <a:lnTo>
                    <a:pt x="4" y="3127"/>
                  </a:lnTo>
                  <a:lnTo>
                    <a:pt x="8" y="3227"/>
                  </a:lnTo>
                  <a:lnTo>
                    <a:pt x="14" y="3317"/>
                  </a:lnTo>
                  <a:lnTo>
                    <a:pt x="21" y="3397"/>
                  </a:lnTo>
                  <a:lnTo>
                    <a:pt x="30" y="3468"/>
                  </a:lnTo>
                  <a:lnTo>
                    <a:pt x="39" y="3531"/>
                  </a:lnTo>
                  <a:lnTo>
                    <a:pt x="50" y="3585"/>
                  </a:lnTo>
                  <a:lnTo>
                    <a:pt x="56" y="3609"/>
                  </a:lnTo>
                  <a:lnTo>
                    <a:pt x="62" y="3632"/>
                  </a:lnTo>
                  <a:lnTo>
                    <a:pt x="69" y="3653"/>
                  </a:lnTo>
                  <a:lnTo>
                    <a:pt x="75" y="3672"/>
                  </a:lnTo>
                  <a:lnTo>
                    <a:pt x="82" y="3688"/>
                  </a:lnTo>
                  <a:lnTo>
                    <a:pt x="89" y="3704"/>
                  </a:lnTo>
                  <a:lnTo>
                    <a:pt x="96" y="3717"/>
                  </a:lnTo>
                  <a:lnTo>
                    <a:pt x="104" y="3729"/>
                  </a:lnTo>
                  <a:lnTo>
                    <a:pt x="111" y="3739"/>
                  </a:lnTo>
                  <a:lnTo>
                    <a:pt x="120" y="3749"/>
                  </a:lnTo>
                  <a:lnTo>
                    <a:pt x="128" y="3756"/>
                  </a:lnTo>
                  <a:lnTo>
                    <a:pt x="136" y="3762"/>
                  </a:lnTo>
                  <a:lnTo>
                    <a:pt x="144" y="3767"/>
                  </a:lnTo>
                  <a:lnTo>
                    <a:pt x="153" y="3769"/>
                  </a:lnTo>
                  <a:lnTo>
                    <a:pt x="161" y="3771"/>
                  </a:lnTo>
                  <a:lnTo>
                    <a:pt x="171" y="3771"/>
                  </a:lnTo>
                  <a:lnTo>
                    <a:pt x="323" y="3772"/>
                  </a:lnTo>
                  <a:lnTo>
                    <a:pt x="470" y="3776"/>
                  </a:lnTo>
                  <a:lnTo>
                    <a:pt x="540" y="3778"/>
                  </a:lnTo>
                  <a:lnTo>
                    <a:pt x="608" y="3781"/>
                  </a:lnTo>
                  <a:lnTo>
                    <a:pt x="673" y="3784"/>
                  </a:lnTo>
                  <a:lnTo>
                    <a:pt x="737" y="3789"/>
                  </a:lnTo>
                  <a:lnTo>
                    <a:pt x="798" y="3794"/>
                  </a:lnTo>
                  <a:lnTo>
                    <a:pt x="857" y="3800"/>
                  </a:lnTo>
                  <a:lnTo>
                    <a:pt x="913" y="3807"/>
                  </a:lnTo>
                  <a:lnTo>
                    <a:pt x="968" y="3814"/>
                  </a:lnTo>
                  <a:lnTo>
                    <a:pt x="1020" y="3822"/>
                  </a:lnTo>
                  <a:lnTo>
                    <a:pt x="1068" y="3832"/>
                  </a:lnTo>
                  <a:lnTo>
                    <a:pt x="1114" y="3841"/>
                  </a:lnTo>
                  <a:lnTo>
                    <a:pt x="1158" y="3853"/>
                  </a:lnTo>
                  <a:lnTo>
                    <a:pt x="1229" y="3883"/>
                  </a:lnTo>
                  <a:lnTo>
                    <a:pt x="1303" y="3911"/>
                  </a:lnTo>
                  <a:lnTo>
                    <a:pt x="1378" y="3937"/>
                  </a:lnTo>
                  <a:lnTo>
                    <a:pt x="1455" y="3962"/>
                  </a:lnTo>
                  <a:lnTo>
                    <a:pt x="1534" y="3986"/>
                  </a:lnTo>
                  <a:lnTo>
                    <a:pt x="1612" y="4008"/>
                  </a:lnTo>
                  <a:lnTo>
                    <a:pt x="1691" y="4028"/>
                  </a:lnTo>
                  <a:lnTo>
                    <a:pt x="1770" y="4048"/>
                  </a:lnTo>
                  <a:lnTo>
                    <a:pt x="1850" y="4066"/>
                  </a:lnTo>
                  <a:lnTo>
                    <a:pt x="1928" y="4083"/>
                  </a:lnTo>
                  <a:lnTo>
                    <a:pt x="2005" y="4098"/>
                  </a:lnTo>
                  <a:lnTo>
                    <a:pt x="2081" y="4112"/>
                  </a:lnTo>
                  <a:lnTo>
                    <a:pt x="2155" y="4127"/>
                  </a:lnTo>
                  <a:lnTo>
                    <a:pt x="2228" y="4138"/>
                  </a:lnTo>
                  <a:lnTo>
                    <a:pt x="2365" y="4160"/>
                  </a:lnTo>
                  <a:lnTo>
                    <a:pt x="2485" y="4175"/>
                  </a:lnTo>
                  <a:lnTo>
                    <a:pt x="2597" y="4189"/>
                  </a:lnTo>
                  <a:lnTo>
                    <a:pt x="2700" y="4200"/>
                  </a:lnTo>
                  <a:lnTo>
                    <a:pt x="2797" y="4207"/>
                  </a:lnTo>
                  <a:lnTo>
                    <a:pt x="2886" y="4213"/>
                  </a:lnTo>
                  <a:lnTo>
                    <a:pt x="2968" y="4217"/>
                  </a:lnTo>
                  <a:lnTo>
                    <a:pt x="3043" y="4218"/>
                  </a:lnTo>
                  <a:lnTo>
                    <a:pt x="3113" y="4218"/>
                  </a:lnTo>
                  <a:lnTo>
                    <a:pt x="3178" y="4215"/>
                  </a:lnTo>
                  <a:lnTo>
                    <a:pt x="3238" y="4211"/>
                  </a:lnTo>
                  <a:lnTo>
                    <a:pt x="3293" y="4206"/>
                  </a:lnTo>
                  <a:lnTo>
                    <a:pt x="3345" y="4199"/>
                  </a:lnTo>
                  <a:lnTo>
                    <a:pt x="3393" y="4192"/>
                  </a:lnTo>
                  <a:lnTo>
                    <a:pt x="3438" y="4182"/>
                  </a:lnTo>
                  <a:lnTo>
                    <a:pt x="3479" y="4173"/>
                  </a:lnTo>
                  <a:lnTo>
                    <a:pt x="3520" y="4163"/>
                  </a:lnTo>
                  <a:lnTo>
                    <a:pt x="3520" y="4160"/>
                  </a:lnTo>
                  <a:lnTo>
                    <a:pt x="3540" y="4153"/>
                  </a:lnTo>
                  <a:lnTo>
                    <a:pt x="3560" y="4145"/>
                  </a:lnTo>
                  <a:lnTo>
                    <a:pt x="3578" y="4137"/>
                  </a:lnTo>
                  <a:lnTo>
                    <a:pt x="3595" y="4127"/>
                  </a:lnTo>
                  <a:lnTo>
                    <a:pt x="3613" y="4116"/>
                  </a:lnTo>
                  <a:lnTo>
                    <a:pt x="3630" y="4104"/>
                  </a:lnTo>
                  <a:lnTo>
                    <a:pt x="3645" y="4091"/>
                  </a:lnTo>
                  <a:lnTo>
                    <a:pt x="3659" y="4077"/>
                  </a:lnTo>
                  <a:lnTo>
                    <a:pt x="3673" y="4061"/>
                  </a:lnTo>
                  <a:lnTo>
                    <a:pt x="3687" y="4045"/>
                  </a:lnTo>
                  <a:lnTo>
                    <a:pt x="3698" y="4026"/>
                  </a:lnTo>
                  <a:lnTo>
                    <a:pt x="3710" y="4007"/>
                  </a:lnTo>
                  <a:lnTo>
                    <a:pt x="3720" y="3987"/>
                  </a:lnTo>
                  <a:lnTo>
                    <a:pt x="3729" y="3966"/>
                  </a:lnTo>
                  <a:lnTo>
                    <a:pt x="3737" y="3942"/>
                  </a:lnTo>
                  <a:lnTo>
                    <a:pt x="3746" y="3918"/>
                  </a:lnTo>
                  <a:lnTo>
                    <a:pt x="3752" y="3894"/>
                  </a:lnTo>
                  <a:lnTo>
                    <a:pt x="3756" y="3873"/>
                  </a:lnTo>
                  <a:lnTo>
                    <a:pt x="3760" y="3852"/>
                  </a:lnTo>
                  <a:lnTo>
                    <a:pt x="3761" y="3833"/>
                  </a:lnTo>
                  <a:lnTo>
                    <a:pt x="3762" y="3814"/>
                  </a:lnTo>
                  <a:lnTo>
                    <a:pt x="3762" y="3795"/>
                  </a:lnTo>
                  <a:lnTo>
                    <a:pt x="3760" y="3778"/>
                  </a:lnTo>
                  <a:lnTo>
                    <a:pt x="3758" y="3763"/>
                  </a:lnTo>
                  <a:lnTo>
                    <a:pt x="3753" y="3748"/>
                  </a:lnTo>
                  <a:lnTo>
                    <a:pt x="3747" y="3733"/>
                  </a:lnTo>
                  <a:lnTo>
                    <a:pt x="3741" y="3720"/>
                  </a:lnTo>
                  <a:lnTo>
                    <a:pt x="3733" y="3707"/>
                  </a:lnTo>
                  <a:lnTo>
                    <a:pt x="3724" y="3696"/>
                  </a:lnTo>
                  <a:lnTo>
                    <a:pt x="3714" y="3685"/>
                  </a:lnTo>
                  <a:lnTo>
                    <a:pt x="3702" y="3675"/>
                  </a:lnTo>
                  <a:lnTo>
                    <a:pt x="3689" y="3666"/>
                  </a:lnTo>
                  <a:lnTo>
                    <a:pt x="3750" y="3658"/>
                  </a:lnTo>
                  <a:lnTo>
                    <a:pt x="3784" y="3652"/>
                  </a:lnTo>
                  <a:lnTo>
                    <a:pt x="3816" y="3643"/>
                  </a:lnTo>
                  <a:lnTo>
                    <a:pt x="3846" y="3633"/>
                  </a:lnTo>
                  <a:lnTo>
                    <a:pt x="3875" y="3622"/>
                  </a:lnTo>
                  <a:lnTo>
                    <a:pt x="3902" y="3609"/>
                  </a:lnTo>
                  <a:lnTo>
                    <a:pt x="3928" y="3594"/>
                  </a:lnTo>
                  <a:lnTo>
                    <a:pt x="3953" y="3577"/>
                  </a:lnTo>
                  <a:lnTo>
                    <a:pt x="3974" y="3558"/>
                  </a:lnTo>
                  <a:lnTo>
                    <a:pt x="3985" y="3549"/>
                  </a:lnTo>
                  <a:lnTo>
                    <a:pt x="3996" y="3538"/>
                  </a:lnTo>
                  <a:lnTo>
                    <a:pt x="4005" y="3526"/>
                  </a:lnTo>
                  <a:lnTo>
                    <a:pt x="4013" y="3514"/>
                  </a:lnTo>
                  <a:lnTo>
                    <a:pt x="4023" y="3503"/>
                  </a:lnTo>
                  <a:lnTo>
                    <a:pt x="4030" y="3489"/>
                  </a:lnTo>
                  <a:lnTo>
                    <a:pt x="4038" y="3475"/>
                  </a:lnTo>
                  <a:lnTo>
                    <a:pt x="4045" y="3462"/>
                  </a:lnTo>
                  <a:lnTo>
                    <a:pt x="4051" y="3447"/>
                  </a:lnTo>
                  <a:lnTo>
                    <a:pt x="4057" y="3431"/>
                  </a:lnTo>
                  <a:lnTo>
                    <a:pt x="4062" y="3416"/>
                  </a:lnTo>
                  <a:lnTo>
                    <a:pt x="4067" y="3399"/>
                  </a:lnTo>
                  <a:lnTo>
                    <a:pt x="4071" y="3382"/>
                  </a:lnTo>
                  <a:lnTo>
                    <a:pt x="4074" y="3364"/>
                  </a:lnTo>
                  <a:lnTo>
                    <a:pt x="4077" y="3345"/>
                  </a:lnTo>
                  <a:lnTo>
                    <a:pt x="4080" y="3326"/>
                  </a:lnTo>
                  <a:lnTo>
                    <a:pt x="4081" y="3299"/>
                  </a:lnTo>
                  <a:lnTo>
                    <a:pt x="4082" y="3272"/>
                  </a:lnTo>
                  <a:lnTo>
                    <a:pt x="4081" y="3247"/>
                  </a:lnTo>
                  <a:lnTo>
                    <a:pt x="4078" y="3223"/>
                  </a:lnTo>
                  <a:lnTo>
                    <a:pt x="4075" y="3201"/>
                  </a:lnTo>
                  <a:lnTo>
                    <a:pt x="4070" y="3180"/>
                  </a:lnTo>
                  <a:lnTo>
                    <a:pt x="4064" y="3160"/>
                  </a:lnTo>
                  <a:lnTo>
                    <a:pt x="4056" y="3141"/>
                  </a:lnTo>
                  <a:lnTo>
                    <a:pt x="4048" y="3125"/>
                  </a:lnTo>
                  <a:lnTo>
                    <a:pt x="4037" y="3108"/>
                  </a:lnTo>
                  <a:lnTo>
                    <a:pt x="4025" y="3094"/>
                  </a:lnTo>
                  <a:lnTo>
                    <a:pt x="4013" y="3080"/>
                  </a:lnTo>
                  <a:lnTo>
                    <a:pt x="3999" y="3068"/>
                  </a:lnTo>
                  <a:lnTo>
                    <a:pt x="3984" y="3057"/>
                  </a:lnTo>
                  <a:lnTo>
                    <a:pt x="3967" y="3048"/>
                  </a:lnTo>
                  <a:lnTo>
                    <a:pt x="3951" y="3040"/>
                  </a:lnTo>
                  <a:lnTo>
                    <a:pt x="3983" y="3038"/>
                  </a:lnTo>
                  <a:lnTo>
                    <a:pt x="4013" y="3035"/>
                  </a:lnTo>
                  <a:lnTo>
                    <a:pt x="4044" y="3029"/>
                  </a:lnTo>
                  <a:lnTo>
                    <a:pt x="4073" y="3022"/>
                  </a:lnTo>
                  <a:lnTo>
                    <a:pt x="4100" y="3011"/>
                  </a:lnTo>
                  <a:lnTo>
                    <a:pt x="4127" y="2999"/>
                  </a:lnTo>
                  <a:lnTo>
                    <a:pt x="4139" y="2992"/>
                  </a:lnTo>
                  <a:lnTo>
                    <a:pt x="4152" y="2985"/>
                  </a:lnTo>
                  <a:lnTo>
                    <a:pt x="4164" y="2977"/>
                  </a:lnTo>
                  <a:lnTo>
                    <a:pt x="4174" y="2967"/>
                  </a:lnTo>
                  <a:lnTo>
                    <a:pt x="4185" y="2958"/>
                  </a:lnTo>
                  <a:lnTo>
                    <a:pt x="4196" y="2947"/>
                  </a:lnTo>
                  <a:lnTo>
                    <a:pt x="4206" y="2936"/>
                  </a:lnTo>
                  <a:lnTo>
                    <a:pt x="4216" y="2925"/>
                  </a:lnTo>
                  <a:lnTo>
                    <a:pt x="4225" y="2913"/>
                  </a:lnTo>
                  <a:lnTo>
                    <a:pt x="4234" y="2900"/>
                  </a:lnTo>
                  <a:lnTo>
                    <a:pt x="4242" y="2886"/>
                  </a:lnTo>
                  <a:lnTo>
                    <a:pt x="4249" y="2871"/>
                  </a:lnTo>
                  <a:lnTo>
                    <a:pt x="4256" y="2856"/>
                  </a:lnTo>
                  <a:lnTo>
                    <a:pt x="4263" y="2841"/>
                  </a:lnTo>
                  <a:lnTo>
                    <a:pt x="4269" y="2824"/>
                  </a:lnTo>
                  <a:lnTo>
                    <a:pt x="4274" y="2806"/>
                  </a:lnTo>
                  <a:lnTo>
                    <a:pt x="4279" y="2787"/>
                  </a:lnTo>
                  <a:lnTo>
                    <a:pt x="4283" y="2768"/>
                  </a:lnTo>
                  <a:lnTo>
                    <a:pt x="4287" y="2748"/>
                  </a:lnTo>
                  <a:lnTo>
                    <a:pt x="4289" y="2728"/>
                  </a:lnTo>
                  <a:lnTo>
                    <a:pt x="4292" y="2709"/>
                  </a:lnTo>
                  <a:lnTo>
                    <a:pt x="4293" y="2690"/>
                  </a:lnTo>
                  <a:lnTo>
                    <a:pt x="4293" y="2671"/>
                  </a:lnTo>
                  <a:lnTo>
                    <a:pt x="4293" y="2653"/>
                  </a:lnTo>
                  <a:lnTo>
                    <a:pt x="4292" y="2637"/>
                  </a:lnTo>
                  <a:lnTo>
                    <a:pt x="4289" y="2619"/>
                  </a:lnTo>
                  <a:lnTo>
                    <a:pt x="4286" y="2603"/>
                  </a:lnTo>
                  <a:lnTo>
                    <a:pt x="4282" y="2587"/>
                  </a:lnTo>
                  <a:lnTo>
                    <a:pt x="4277" y="2572"/>
                  </a:lnTo>
                  <a:lnTo>
                    <a:pt x="4273" y="2556"/>
                  </a:lnTo>
                  <a:lnTo>
                    <a:pt x="4267" y="2542"/>
                  </a:lnTo>
                  <a:lnTo>
                    <a:pt x="4261" y="2528"/>
                  </a:lnTo>
                  <a:lnTo>
                    <a:pt x="4254" y="2515"/>
                  </a:lnTo>
                  <a:lnTo>
                    <a:pt x="4245" y="2502"/>
                  </a:lnTo>
                  <a:lnTo>
                    <a:pt x="4237" y="2490"/>
                  </a:lnTo>
                  <a:lnTo>
                    <a:pt x="4228" y="2478"/>
                  </a:lnTo>
                  <a:lnTo>
                    <a:pt x="4218" y="2468"/>
                  </a:lnTo>
                  <a:lnTo>
                    <a:pt x="4209" y="2457"/>
                  </a:lnTo>
                  <a:lnTo>
                    <a:pt x="4197" y="2447"/>
                  </a:lnTo>
                  <a:lnTo>
                    <a:pt x="4186" y="2438"/>
                  </a:lnTo>
                  <a:lnTo>
                    <a:pt x="4174" y="2430"/>
                  </a:lnTo>
                  <a:lnTo>
                    <a:pt x="4163" y="2421"/>
                  </a:lnTo>
                  <a:lnTo>
                    <a:pt x="4150" y="2414"/>
                  </a:lnTo>
                  <a:lnTo>
                    <a:pt x="4137" y="2407"/>
                  </a:lnTo>
                  <a:lnTo>
                    <a:pt x="4123" y="2401"/>
                  </a:lnTo>
                  <a:lnTo>
                    <a:pt x="4109" y="2397"/>
                  </a:lnTo>
                  <a:lnTo>
                    <a:pt x="4095" y="2392"/>
                  </a:lnTo>
                  <a:lnTo>
                    <a:pt x="4080" y="2388"/>
                  </a:lnTo>
                  <a:lnTo>
                    <a:pt x="4065" y="2385"/>
                  </a:lnTo>
                  <a:lnTo>
                    <a:pt x="4050" y="2382"/>
                  </a:lnTo>
                  <a:lnTo>
                    <a:pt x="4033" y="2380"/>
                  </a:lnTo>
                  <a:lnTo>
                    <a:pt x="4018" y="2379"/>
                  </a:lnTo>
                  <a:close/>
                </a:path>
              </a:pathLst>
            </a:custGeom>
            <a:solidFill>
              <a:sysClr val="window" lastClr="FFFFFF"/>
            </a:solidFill>
            <a:ln>
              <a:noFill/>
            </a:ln>
          </p:spPr>
          <p:txBody>
            <a:bodyPr/>
            <a:lstStyle/>
            <a:p>
              <a:pPr defTabSz="1218565" fontAlgn="base">
                <a:spcBef>
                  <a:spcPct val="0"/>
                </a:spcBef>
                <a:spcAft>
                  <a:spcPct val="0"/>
                </a:spcAft>
                <a:defRPr/>
              </a:pPr>
              <a:endParaRPr lang="zh-CN" altLang="en-US" sz="2400" b="1"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组合 32"/>
          <p:cNvGrpSpPr/>
          <p:nvPr/>
        </p:nvGrpSpPr>
        <p:grpSpPr>
          <a:xfrm>
            <a:off x="8400130" y="1892916"/>
            <a:ext cx="2112119" cy="1920108"/>
            <a:chOff x="6300192" y="1347615"/>
            <a:chExt cx="1584176" cy="1440160"/>
          </a:xfrm>
        </p:grpSpPr>
        <p:sp>
          <p:nvSpPr>
            <p:cNvPr id="34" name="流程图: 手动操作 33"/>
            <p:cNvSpPr/>
            <p:nvPr/>
          </p:nvSpPr>
          <p:spPr>
            <a:xfrm rot="16200000">
              <a:off x="6372200" y="1275607"/>
              <a:ext cx="1440160" cy="1584176"/>
            </a:xfrm>
            <a:prstGeom prst="flowChartManualOperation">
              <a:avLst/>
            </a:prstGeom>
            <a:solidFill>
              <a:schemeClr val="accent1">
                <a:lumMod val="100000"/>
              </a:schemeClr>
            </a:solidFill>
            <a:ln w="25400" cap="flat" cmpd="sng" algn="ctr">
              <a:noFill/>
              <a:prstDash val="solid"/>
            </a:ln>
            <a:effectLst/>
          </p:spPr>
          <p:txBody>
            <a:bodyPr rtlCol="0" anchor="ctr"/>
            <a:lstStyle/>
            <a:p>
              <a:pPr algn="ctr" defTabSz="1218565" fontAlgn="base">
                <a:spcBef>
                  <a:spcPct val="0"/>
                </a:spcBef>
                <a:spcAft>
                  <a:spcPct val="0"/>
                </a:spcAft>
                <a:defRPr/>
              </a:pPr>
              <a:endParaRPr lang="zh-CN" altLang="en-US" sz="2400" b="1" kern="0"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KSO_Shape"/>
            <p:cNvSpPr/>
            <p:nvPr/>
          </p:nvSpPr>
          <p:spPr bwMode="auto">
            <a:xfrm>
              <a:off x="6781990" y="1826331"/>
              <a:ext cx="546830" cy="547743"/>
            </a:xfrm>
            <a:custGeom>
              <a:avLst/>
              <a:gdLst/>
              <a:ahLst/>
              <a:cxnLst/>
              <a:rect l="0" t="0" r="r" b="b"/>
              <a:pathLst>
                <a:path w="1909763" h="1912938">
                  <a:moveTo>
                    <a:pt x="275590" y="1223963"/>
                  </a:moveTo>
                  <a:lnTo>
                    <a:pt x="276860" y="1225231"/>
                  </a:lnTo>
                  <a:lnTo>
                    <a:pt x="281623" y="1228085"/>
                  </a:lnTo>
                  <a:lnTo>
                    <a:pt x="285433" y="1229987"/>
                  </a:lnTo>
                  <a:lnTo>
                    <a:pt x="290513" y="1232207"/>
                  </a:lnTo>
                  <a:lnTo>
                    <a:pt x="296545" y="1235060"/>
                  </a:lnTo>
                  <a:lnTo>
                    <a:pt x="304165" y="1237280"/>
                  </a:lnTo>
                  <a:lnTo>
                    <a:pt x="312738" y="1239816"/>
                  </a:lnTo>
                  <a:lnTo>
                    <a:pt x="323215" y="1242036"/>
                  </a:lnTo>
                  <a:lnTo>
                    <a:pt x="335280" y="1244255"/>
                  </a:lnTo>
                  <a:lnTo>
                    <a:pt x="348933" y="1246157"/>
                  </a:lnTo>
                  <a:lnTo>
                    <a:pt x="364173" y="1248060"/>
                  </a:lnTo>
                  <a:lnTo>
                    <a:pt x="381318" y="1249328"/>
                  </a:lnTo>
                  <a:lnTo>
                    <a:pt x="400368" y="1249962"/>
                  </a:lnTo>
                  <a:lnTo>
                    <a:pt x="421958" y="1250279"/>
                  </a:lnTo>
                  <a:lnTo>
                    <a:pt x="425768" y="1261376"/>
                  </a:lnTo>
                  <a:lnTo>
                    <a:pt x="430213" y="1272474"/>
                  </a:lnTo>
                  <a:lnTo>
                    <a:pt x="434658" y="1282937"/>
                  </a:lnTo>
                  <a:lnTo>
                    <a:pt x="440055" y="1293083"/>
                  </a:lnTo>
                  <a:lnTo>
                    <a:pt x="445453" y="1303229"/>
                  </a:lnTo>
                  <a:lnTo>
                    <a:pt x="451485" y="1313375"/>
                  </a:lnTo>
                  <a:lnTo>
                    <a:pt x="457835" y="1322886"/>
                  </a:lnTo>
                  <a:lnTo>
                    <a:pt x="464185" y="1332081"/>
                  </a:lnTo>
                  <a:lnTo>
                    <a:pt x="471488" y="1341276"/>
                  </a:lnTo>
                  <a:lnTo>
                    <a:pt x="478473" y="1349837"/>
                  </a:lnTo>
                  <a:lnTo>
                    <a:pt x="485775" y="1358080"/>
                  </a:lnTo>
                  <a:lnTo>
                    <a:pt x="493395" y="1366324"/>
                  </a:lnTo>
                  <a:lnTo>
                    <a:pt x="500698" y="1374250"/>
                  </a:lnTo>
                  <a:lnTo>
                    <a:pt x="508635" y="1381860"/>
                  </a:lnTo>
                  <a:lnTo>
                    <a:pt x="516573" y="1388835"/>
                  </a:lnTo>
                  <a:lnTo>
                    <a:pt x="524510" y="1395493"/>
                  </a:lnTo>
                  <a:lnTo>
                    <a:pt x="532448" y="1402469"/>
                  </a:lnTo>
                  <a:lnTo>
                    <a:pt x="540385" y="1408810"/>
                  </a:lnTo>
                  <a:lnTo>
                    <a:pt x="555943" y="1420541"/>
                  </a:lnTo>
                  <a:lnTo>
                    <a:pt x="571500" y="1430687"/>
                  </a:lnTo>
                  <a:lnTo>
                    <a:pt x="586105" y="1439565"/>
                  </a:lnTo>
                  <a:lnTo>
                    <a:pt x="600075" y="1447492"/>
                  </a:lnTo>
                  <a:lnTo>
                    <a:pt x="612775" y="1453833"/>
                  </a:lnTo>
                  <a:lnTo>
                    <a:pt x="624523" y="1458589"/>
                  </a:lnTo>
                  <a:lnTo>
                    <a:pt x="634365" y="1462394"/>
                  </a:lnTo>
                  <a:lnTo>
                    <a:pt x="634365" y="1467784"/>
                  </a:lnTo>
                  <a:lnTo>
                    <a:pt x="634683" y="1473808"/>
                  </a:lnTo>
                  <a:lnTo>
                    <a:pt x="635318" y="1479832"/>
                  </a:lnTo>
                  <a:lnTo>
                    <a:pt x="636270" y="1486173"/>
                  </a:lnTo>
                  <a:lnTo>
                    <a:pt x="638810" y="1499173"/>
                  </a:lnTo>
                  <a:lnTo>
                    <a:pt x="641668" y="1512489"/>
                  </a:lnTo>
                  <a:lnTo>
                    <a:pt x="645795" y="1526440"/>
                  </a:lnTo>
                  <a:lnTo>
                    <a:pt x="650558" y="1540074"/>
                  </a:lnTo>
                  <a:lnTo>
                    <a:pt x="655321" y="1553707"/>
                  </a:lnTo>
                  <a:lnTo>
                    <a:pt x="660083" y="1566707"/>
                  </a:lnTo>
                  <a:lnTo>
                    <a:pt x="665481" y="1579389"/>
                  </a:lnTo>
                  <a:lnTo>
                    <a:pt x="670243" y="1590803"/>
                  </a:lnTo>
                  <a:lnTo>
                    <a:pt x="679133" y="1610144"/>
                  </a:lnTo>
                  <a:lnTo>
                    <a:pt x="685165" y="1623144"/>
                  </a:lnTo>
                  <a:lnTo>
                    <a:pt x="687388" y="1627900"/>
                  </a:lnTo>
                  <a:lnTo>
                    <a:pt x="0" y="1912938"/>
                  </a:lnTo>
                  <a:lnTo>
                    <a:pt x="275590" y="1223963"/>
                  </a:lnTo>
                  <a:close/>
                  <a:moveTo>
                    <a:pt x="923427" y="530225"/>
                  </a:moveTo>
                  <a:lnTo>
                    <a:pt x="931362" y="531813"/>
                  </a:lnTo>
                  <a:lnTo>
                    <a:pt x="941201" y="533401"/>
                  </a:lnTo>
                  <a:lnTo>
                    <a:pt x="951993" y="536259"/>
                  </a:lnTo>
                  <a:lnTo>
                    <a:pt x="965007" y="539435"/>
                  </a:lnTo>
                  <a:lnTo>
                    <a:pt x="978972" y="544199"/>
                  </a:lnTo>
                  <a:lnTo>
                    <a:pt x="994208" y="549281"/>
                  </a:lnTo>
                  <a:lnTo>
                    <a:pt x="1010713" y="555950"/>
                  </a:lnTo>
                  <a:lnTo>
                    <a:pt x="1028805" y="564526"/>
                  </a:lnTo>
                  <a:lnTo>
                    <a:pt x="1038327" y="568972"/>
                  </a:lnTo>
                  <a:lnTo>
                    <a:pt x="1047849" y="574053"/>
                  </a:lnTo>
                  <a:lnTo>
                    <a:pt x="1057689" y="579453"/>
                  </a:lnTo>
                  <a:lnTo>
                    <a:pt x="1067845" y="585487"/>
                  </a:lnTo>
                  <a:lnTo>
                    <a:pt x="1078320" y="591521"/>
                  </a:lnTo>
                  <a:lnTo>
                    <a:pt x="1088794" y="598191"/>
                  </a:lnTo>
                  <a:lnTo>
                    <a:pt x="1099903" y="605495"/>
                  </a:lnTo>
                  <a:lnTo>
                    <a:pt x="1111012" y="613118"/>
                  </a:lnTo>
                  <a:lnTo>
                    <a:pt x="1122439" y="621058"/>
                  </a:lnTo>
                  <a:lnTo>
                    <a:pt x="1133548" y="630268"/>
                  </a:lnTo>
                  <a:lnTo>
                    <a:pt x="1145609" y="639161"/>
                  </a:lnTo>
                  <a:lnTo>
                    <a:pt x="1157353" y="649006"/>
                  </a:lnTo>
                  <a:lnTo>
                    <a:pt x="1169415" y="659487"/>
                  </a:lnTo>
                  <a:lnTo>
                    <a:pt x="1181476" y="670285"/>
                  </a:lnTo>
                  <a:lnTo>
                    <a:pt x="1193855" y="681719"/>
                  </a:lnTo>
                  <a:lnTo>
                    <a:pt x="1206234" y="693787"/>
                  </a:lnTo>
                  <a:lnTo>
                    <a:pt x="1224326" y="712208"/>
                  </a:lnTo>
                  <a:lnTo>
                    <a:pt x="1241148" y="730311"/>
                  </a:lnTo>
                  <a:lnTo>
                    <a:pt x="1257336" y="748731"/>
                  </a:lnTo>
                  <a:lnTo>
                    <a:pt x="1272888" y="767152"/>
                  </a:lnTo>
                  <a:lnTo>
                    <a:pt x="1287172" y="785573"/>
                  </a:lnTo>
                  <a:lnTo>
                    <a:pt x="1300185" y="803993"/>
                  </a:lnTo>
                  <a:lnTo>
                    <a:pt x="1312246" y="822096"/>
                  </a:lnTo>
                  <a:lnTo>
                    <a:pt x="1323356" y="840199"/>
                  </a:lnTo>
                  <a:lnTo>
                    <a:pt x="1333513" y="857984"/>
                  </a:lnTo>
                  <a:lnTo>
                    <a:pt x="1343035" y="875770"/>
                  </a:lnTo>
                  <a:lnTo>
                    <a:pt x="1346843" y="884345"/>
                  </a:lnTo>
                  <a:lnTo>
                    <a:pt x="1350970" y="892920"/>
                  </a:lnTo>
                  <a:lnTo>
                    <a:pt x="1354461" y="901813"/>
                  </a:lnTo>
                  <a:lnTo>
                    <a:pt x="1357635" y="910388"/>
                  </a:lnTo>
                  <a:lnTo>
                    <a:pt x="1360809" y="918963"/>
                  </a:lnTo>
                  <a:lnTo>
                    <a:pt x="1363349" y="927220"/>
                  </a:lnTo>
                  <a:lnTo>
                    <a:pt x="1365570" y="935478"/>
                  </a:lnTo>
                  <a:lnTo>
                    <a:pt x="1367792" y="943735"/>
                  </a:lnTo>
                  <a:lnTo>
                    <a:pt x="1369697" y="951675"/>
                  </a:lnTo>
                  <a:lnTo>
                    <a:pt x="1370966" y="959933"/>
                  </a:lnTo>
                  <a:lnTo>
                    <a:pt x="1372236" y="967873"/>
                  </a:lnTo>
                  <a:lnTo>
                    <a:pt x="1373188" y="975495"/>
                  </a:lnTo>
                  <a:lnTo>
                    <a:pt x="774247" y="1579563"/>
                  </a:lnTo>
                  <a:lnTo>
                    <a:pt x="771708" y="1576387"/>
                  </a:lnTo>
                  <a:lnTo>
                    <a:pt x="768851" y="1572258"/>
                  </a:lnTo>
                  <a:lnTo>
                    <a:pt x="765042" y="1566542"/>
                  </a:lnTo>
                  <a:lnTo>
                    <a:pt x="760281" y="1559237"/>
                  </a:lnTo>
                  <a:lnTo>
                    <a:pt x="755520" y="1550344"/>
                  </a:lnTo>
                  <a:lnTo>
                    <a:pt x="749807" y="1540181"/>
                  </a:lnTo>
                  <a:lnTo>
                    <a:pt x="744728" y="1528113"/>
                  </a:lnTo>
                  <a:lnTo>
                    <a:pt x="739333" y="1515091"/>
                  </a:lnTo>
                  <a:lnTo>
                    <a:pt x="734254" y="1500164"/>
                  </a:lnTo>
                  <a:lnTo>
                    <a:pt x="731715" y="1492224"/>
                  </a:lnTo>
                  <a:lnTo>
                    <a:pt x="729493" y="1483967"/>
                  </a:lnTo>
                  <a:lnTo>
                    <a:pt x="727271" y="1475392"/>
                  </a:lnTo>
                  <a:lnTo>
                    <a:pt x="725367" y="1466181"/>
                  </a:lnTo>
                  <a:lnTo>
                    <a:pt x="724097" y="1457289"/>
                  </a:lnTo>
                  <a:lnTo>
                    <a:pt x="722510" y="1447443"/>
                  </a:lnTo>
                  <a:lnTo>
                    <a:pt x="721241" y="1437280"/>
                  </a:lnTo>
                  <a:lnTo>
                    <a:pt x="720288" y="1427117"/>
                  </a:lnTo>
                  <a:lnTo>
                    <a:pt x="719336" y="1416319"/>
                  </a:lnTo>
                  <a:lnTo>
                    <a:pt x="719336" y="1405203"/>
                  </a:lnTo>
                  <a:lnTo>
                    <a:pt x="719336" y="1394087"/>
                  </a:lnTo>
                  <a:lnTo>
                    <a:pt x="719971" y="1382018"/>
                  </a:lnTo>
                  <a:lnTo>
                    <a:pt x="705688" y="1375349"/>
                  </a:lnTo>
                  <a:lnTo>
                    <a:pt x="692039" y="1368362"/>
                  </a:lnTo>
                  <a:lnTo>
                    <a:pt x="679343" y="1361692"/>
                  </a:lnTo>
                  <a:lnTo>
                    <a:pt x="667282" y="1355023"/>
                  </a:lnTo>
                  <a:lnTo>
                    <a:pt x="655855" y="1348035"/>
                  </a:lnTo>
                  <a:lnTo>
                    <a:pt x="645381" y="1341366"/>
                  </a:lnTo>
                  <a:lnTo>
                    <a:pt x="635224" y="1334696"/>
                  </a:lnTo>
                  <a:lnTo>
                    <a:pt x="625385" y="1327709"/>
                  </a:lnTo>
                  <a:lnTo>
                    <a:pt x="616497" y="1321357"/>
                  </a:lnTo>
                  <a:lnTo>
                    <a:pt x="608245" y="1314688"/>
                  </a:lnTo>
                  <a:lnTo>
                    <a:pt x="599992" y="1308018"/>
                  </a:lnTo>
                  <a:lnTo>
                    <a:pt x="592692" y="1301349"/>
                  </a:lnTo>
                  <a:lnTo>
                    <a:pt x="585709" y="1294679"/>
                  </a:lnTo>
                  <a:lnTo>
                    <a:pt x="579361" y="1288327"/>
                  </a:lnTo>
                  <a:lnTo>
                    <a:pt x="573013" y="1281975"/>
                  </a:lnTo>
                  <a:lnTo>
                    <a:pt x="567300" y="1275306"/>
                  </a:lnTo>
                  <a:lnTo>
                    <a:pt x="561904" y="1268636"/>
                  </a:lnTo>
                  <a:lnTo>
                    <a:pt x="556825" y="1262285"/>
                  </a:lnTo>
                  <a:lnTo>
                    <a:pt x="552064" y="1255933"/>
                  </a:lnTo>
                  <a:lnTo>
                    <a:pt x="547621" y="1249898"/>
                  </a:lnTo>
                  <a:lnTo>
                    <a:pt x="539686" y="1237194"/>
                  </a:lnTo>
                  <a:lnTo>
                    <a:pt x="532703" y="1224808"/>
                  </a:lnTo>
                  <a:lnTo>
                    <a:pt x="526355" y="1212739"/>
                  </a:lnTo>
                  <a:lnTo>
                    <a:pt x="520641" y="1200988"/>
                  </a:lnTo>
                  <a:lnTo>
                    <a:pt x="509850" y="1177804"/>
                  </a:lnTo>
                  <a:lnTo>
                    <a:pt x="497471" y="1178122"/>
                  </a:lnTo>
                  <a:lnTo>
                    <a:pt x="485727" y="1178122"/>
                  </a:lnTo>
                  <a:lnTo>
                    <a:pt x="474300" y="1178122"/>
                  </a:lnTo>
                  <a:lnTo>
                    <a:pt x="463509" y="1177804"/>
                  </a:lnTo>
                  <a:lnTo>
                    <a:pt x="453352" y="1177169"/>
                  </a:lnTo>
                  <a:lnTo>
                    <a:pt x="443512" y="1175898"/>
                  </a:lnTo>
                  <a:lnTo>
                    <a:pt x="433673" y="1174628"/>
                  </a:lnTo>
                  <a:lnTo>
                    <a:pt x="424785" y="1173675"/>
                  </a:lnTo>
                  <a:lnTo>
                    <a:pt x="416215" y="1172087"/>
                  </a:lnTo>
                  <a:lnTo>
                    <a:pt x="408280" y="1170182"/>
                  </a:lnTo>
                  <a:lnTo>
                    <a:pt x="393045" y="1167006"/>
                  </a:lnTo>
                  <a:lnTo>
                    <a:pt x="379714" y="1162877"/>
                  </a:lnTo>
                  <a:lnTo>
                    <a:pt x="367653" y="1158431"/>
                  </a:lnTo>
                  <a:lnTo>
                    <a:pt x="357496" y="1153984"/>
                  </a:lnTo>
                  <a:lnTo>
                    <a:pt x="348926" y="1149855"/>
                  </a:lnTo>
                  <a:lnTo>
                    <a:pt x="341308" y="1146044"/>
                  </a:lnTo>
                  <a:lnTo>
                    <a:pt x="335595" y="1142551"/>
                  </a:lnTo>
                  <a:lnTo>
                    <a:pt x="331151" y="1139375"/>
                  </a:lnTo>
                  <a:lnTo>
                    <a:pt x="327660" y="1137152"/>
                  </a:lnTo>
                  <a:lnTo>
                    <a:pt x="325438" y="1134928"/>
                  </a:lnTo>
                  <a:lnTo>
                    <a:pt x="923427" y="530225"/>
                  </a:lnTo>
                  <a:close/>
                  <a:moveTo>
                    <a:pt x="1084432" y="388938"/>
                  </a:moveTo>
                  <a:lnTo>
                    <a:pt x="1089844" y="389573"/>
                  </a:lnTo>
                  <a:lnTo>
                    <a:pt x="1097165" y="389891"/>
                  </a:lnTo>
                  <a:lnTo>
                    <a:pt x="1106715" y="390843"/>
                  </a:lnTo>
                  <a:lnTo>
                    <a:pt x="1118175" y="392748"/>
                  </a:lnTo>
                  <a:lnTo>
                    <a:pt x="1132499" y="396241"/>
                  </a:lnTo>
                  <a:lnTo>
                    <a:pt x="1140458" y="398146"/>
                  </a:lnTo>
                  <a:lnTo>
                    <a:pt x="1148734" y="400686"/>
                  </a:lnTo>
                  <a:lnTo>
                    <a:pt x="1157329" y="403226"/>
                  </a:lnTo>
                  <a:lnTo>
                    <a:pt x="1166879" y="406718"/>
                  </a:lnTo>
                  <a:lnTo>
                    <a:pt x="1176747" y="410528"/>
                  </a:lnTo>
                  <a:lnTo>
                    <a:pt x="1187252" y="414656"/>
                  </a:lnTo>
                  <a:lnTo>
                    <a:pt x="1197756" y="419418"/>
                  </a:lnTo>
                  <a:lnTo>
                    <a:pt x="1208579" y="424816"/>
                  </a:lnTo>
                  <a:lnTo>
                    <a:pt x="1220358" y="430848"/>
                  </a:lnTo>
                  <a:lnTo>
                    <a:pt x="1232136" y="437198"/>
                  </a:lnTo>
                  <a:lnTo>
                    <a:pt x="1244550" y="444183"/>
                  </a:lnTo>
                  <a:lnTo>
                    <a:pt x="1256965" y="452121"/>
                  </a:lnTo>
                  <a:lnTo>
                    <a:pt x="1270017" y="460376"/>
                  </a:lnTo>
                  <a:lnTo>
                    <a:pt x="1283386" y="469901"/>
                  </a:lnTo>
                  <a:lnTo>
                    <a:pt x="1296438" y="480061"/>
                  </a:lnTo>
                  <a:lnTo>
                    <a:pt x="1310444" y="490856"/>
                  </a:lnTo>
                  <a:lnTo>
                    <a:pt x="1324450" y="502286"/>
                  </a:lnTo>
                  <a:lnTo>
                    <a:pt x="1338775" y="514986"/>
                  </a:lnTo>
                  <a:lnTo>
                    <a:pt x="1353100" y="528003"/>
                  </a:lnTo>
                  <a:lnTo>
                    <a:pt x="1367743" y="542291"/>
                  </a:lnTo>
                  <a:lnTo>
                    <a:pt x="1382386" y="557531"/>
                  </a:lnTo>
                  <a:lnTo>
                    <a:pt x="1396074" y="572136"/>
                  </a:lnTo>
                  <a:lnTo>
                    <a:pt x="1408489" y="586423"/>
                  </a:lnTo>
                  <a:lnTo>
                    <a:pt x="1420267" y="600393"/>
                  </a:lnTo>
                  <a:lnTo>
                    <a:pt x="1430772" y="613728"/>
                  </a:lnTo>
                  <a:lnTo>
                    <a:pt x="1440640" y="627381"/>
                  </a:lnTo>
                  <a:lnTo>
                    <a:pt x="1449235" y="640081"/>
                  </a:lnTo>
                  <a:lnTo>
                    <a:pt x="1457511" y="653098"/>
                  </a:lnTo>
                  <a:lnTo>
                    <a:pt x="1464833" y="665163"/>
                  </a:lnTo>
                  <a:lnTo>
                    <a:pt x="1471517" y="676911"/>
                  </a:lnTo>
                  <a:lnTo>
                    <a:pt x="1477566" y="688341"/>
                  </a:lnTo>
                  <a:lnTo>
                    <a:pt x="1482341" y="699136"/>
                  </a:lnTo>
                  <a:lnTo>
                    <a:pt x="1487434" y="709613"/>
                  </a:lnTo>
                  <a:lnTo>
                    <a:pt x="1490935" y="720408"/>
                  </a:lnTo>
                  <a:lnTo>
                    <a:pt x="1494755" y="729616"/>
                  </a:lnTo>
                  <a:lnTo>
                    <a:pt x="1497939" y="739141"/>
                  </a:lnTo>
                  <a:lnTo>
                    <a:pt x="1500167" y="747713"/>
                  </a:lnTo>
                  <a:lnTo>
                    <a:pt x="1502395" y="756286"/>
                  </a:lnTo>
                  <a:lnTo>
                    <a:pt x="1503987" y="763906"/>
                  </a:lnTo>
                  <a:lnTo>
                    <a:pt x="1505260" y="771526"/>
                  </a:lnTo>
                  <a:lnTo>
                    <a:pt x="1507170" y="784543"/>
                  </a:lnTo>
                  <a:lnTo>
                    <a:pt x="1508125" y="795338"/>
                  </a:lnTo>
                  <a:lnTo>
                    <a:pt x="1508125" y="804228"/>
                  </a:lnTo>
                  <a:lnTo>
                    <a:pt x="1507807" y="810261"/>
                  </a:lnTo>
                  <a:lnTo>
                    <a:pt x="1506852" y="815341"/>
                  </a:lnTo>
                  <a:lnTo>
                    <a:pt x="1444778" y="877888"/>
                  </a:lnTo>
                  <a:lnTo>
                    <a:pt x="1442550" y="864553"/>
                  </a:lnTo>
                  <a:lnTo>
                    <a:pt x="1439048" y="851218"/>
                  </a:lnTo>
                  <a:lnTo>
                    <a:pt x="1435228" y="836296"/>
                  </a:lnTo>
                  <a:lnTo>
                    <a:pt x="1430135" y="821691"/>
                  </a:lnTo>
                  <a:lnTo>
                    <a:pt x="1424087" y="806451"/>
                  </a:lnTo>
                  <a:lnTo>
                    <a:pt x="1416765" y="790576"/>
                  </a:lnTo>
                  <a:lnTo>
                    <a:pt x="1408807" y="774383"/>
                  </a:lnTo>
                  <a:lnTo>
                    <a:pt x="1399894" y="757873"/>
                  </a:lnTo>
                  <a:lnTo>
                    <a:pt x="1390026" y="741363"/>
                  </a:lnTo>
                  <a:lnTo>
                    <a:pt x="1378884" y="724536"/>
                  </a:lnTo>
                  <a:lnTo>
                    <a:pt x="1367106" y="707073"/>
                  </a:lnTo>
                  <a:lnTo>
                    <a:pt x="1353737" y="689928"/>
                  </a:lnTo>
                  <a:lnTo>
                    <a:pt x="1340048" y="672466"/>
                  </a:lnTo>
                  <a:lnTo>
                    <a:pt x="1325087" y="655003"/>
                  </a:lnTo>
                  <a:lnTo>
                    <a:pt x="1308852" y="637541"/>
                  </a:lnTo>
                  <a:lnTo>
                    <a:pt x="1291981" y="620396"/>
                  </a:lnTo>
                  <a:lnTo>
                    <a:pt x="1278611" y="607061"/>
                  </a:lnTo>
                  <a:lnTo>
                    <a:pt x="1264923" y="594361"/>
                  </a:lnTo>
                  <a:lnTo>
                    <a:pt x="1251235" y="582296"/>
                  </a:lnTo>
                  <a:lnTo>
                    <a:pt x="1238184" y="570866"/>
                  </a:lnTo>
                  <a:lnTo>
                    <a:pt x="1224814" y="560388"/>
                  </a:lnTo>
                  <a:lnTo>
                    <a:pt x="1212081" y="550228"/>
                  </a:lnTo>
                  <a:lnTo>
                    <a:pt x="1199348" y="541021"/>
                  </a:lnTo>
                  <a:lnTo>
                    <a:pt x="1187252" y="532448"/>
                  </a:lnTo>
                  <a:lnTo>
                    <a:pt x="1175155" y="524511"/>
                  </a:lnTo>
                  <a:lnTo>
                    <a:pt x="1163059" y="516573"/>
                  </a:lnTo>
                  <a:lnTo>
                    <a:pt x="1151917" y="509588"/>
                  </a:lnTo>
                  <a:lnTo>
                    <a:pt x="1140776" y="502921"/>
                  </a:lnTo>
                  <a:lnTo>
                    <a:pt x="1129953" y="496888"/>
                  </a:lnTo>
                  <a:lnTo>
                    <a:pt x="1119766" y="491808"/>
                  </a:lnTo>
                  <a:lnTo>
                    <a:pt x="1109580" y="486411"/>
                  </a:lnTo>
                  <a:lnTo>
                    <a:pt x="1100030" y="481966"/>
                  </a:lnTo>
                  <a:lnTo>
                    <a:pt x="1082522" y="474028"/>
                  </a:lnTo>
                  <a:lnTo>
                    <a:pt x="1066287" y="467678"/>
                  </a:lnTo>
                  <a:lnTo>
                    <a:pt x="1052599" y="462598"/>
                  </a:lnTo>
                  <a:lnTo>
                    <a:pt x="1040821" y="459106"/>
                  </a:lnTo>
                  <a:lnTo>
                    <a:pt x="1031590" y="456248"/>
                  </a:lnTo>
                  <a:lnTo>
                    <a:pt x="1024905" y="454343"/>
                  </a:lnTo>
                  <a:lnTo>
                    <a:pt x="1019175" y="453391"/>
                  </a:lnTo>
                  <a:lnTo>
                    <a:pt x="1084432" y="388938"/>
                  </a:lnTo>
                  <a:close/>
                  <a:moveTo>
                    <a:pt x="1213168" y="238125"/>
                  </a:moveTo>
                  <a:lnTo>
                    <a:pt x="1218883" y="238125"/>
                  </a:lnTo>
                  <a:lnTo>
                    <a:pt x="1226186" y="238759"/>
                  </a:lnTo>
                  <a:lnTo>
                    <a:pt x="1236028" y="239709"/>
                  </a:lnTo>
                  <a:lnTo>
                    <a:pt x="1248411" y="242245"/>
                  </a:lnTo>
                  <a:lnTo>
                    <a:pt x="1263016" y="245414"/>
                  </a:lnTo>
                  <a:lnTo>
                    <a:pt x="1270953" y="247315"/>
                  </a:lnTo>
                  <a:lnTo>
                    <a:pt x="1280161" y="249850"/>
                  </a:lnTo>
                  <a:lnTo>
                    <a:pt x="1289051" y="253020"/>
                  </a:lnTo>
                  <a:lnTo>
                    <a:pt x="1298893" y="256506"/>
                  </a:lnTo>
                  <a:lnTo>
                    <a:pt x="1309053" y="260625"/>
                  </a:lnTo>
                  <a:lnTo>
                    <a:pt x="1319848" y="264745"/>
                  </a:lnTo>
                  <a:lnTo>
                    <a:pt x="1330961" y="269816"/>
                  </a:lnTo>
                  <a:lnTo>
                    <a:pt x="1342391" y="275203"/>
                  </a:lnTo>
                  <a:lnTo>
                    <a:pt x="1354456" y="281541"/>
                  </a:lnTo>
                  <a:lnTo>
                    <a:pt x="1366838" y="288196"/>
                  </a:lnTo>
                  <a:lnTo>
                    <a:pt x="1379538" y="295802"/>
                  </a:lnTo>
                  <a:lnTo>
                    <a:pt x="1392873" y="303725"/>
                  </a:lnTo>
                  <a:lnTo>
                    <a:pt x="1405891" y="312598"/>
                  </a:lnTo>
                  <a:lnTo>
                    <a:pt x="1419861" y="322422"/>
                  </a:lnTo>
                  <a:lnTo>
                    <a:pt x="1433831" y="332880"/>
                  </a:lnTo>
                  <a:lnTo>
                    <a:pt x="1448436" y="344289"/>
                  </a:lnTo>
                  <a:lnTo>
                    <a:pt x="1463041" y="356332"/>
                  </a:lnTo>
                  <a:lnTo>
                    <a:pt x="1477963" y="369325"/>
                  </a:lnTo>
                  <a:lnTo>
                    <a:pt x="1492886" y="383269"/>
                  </a:lnTo>
                  <a:lnTo>
                    <a:pt x="1508126" y="398164"/>
                  </a:lnTo>
                  <a:lnTo>
                    <a:pt x="1523366" y="413692"/>
                  </a:lnTo>
                  <a:lnTo>
                    <a:pt x="1537653" y="428587"/>
                  </a:lnTo>
                  <a:lnTo>
                    <a:pt x="1550353" y="443481"/>
                  </a:lnTo>
                  <a:lnTo>
                    <a:pt x="1562418" y="458376"/>
                  </a:lnTo>
                  <a:lnTo>
                    <a:pt x="1573848" y="472637"/>
                  </a:lnTo>
                  <a:lnTo>
                    <a:pt x="1583691" y="486264"/>
                  </a:lnTo>
                  <a:lnTo>
                    <a:pt x="1593216" y="499891"/>
                  </a:lnTo>
                  <a:lnTo>
                    <a:pt x="1601471" y="512884"/>
                  </a:lnTo>
                  <a:lnTo>
                    <a:pt x="1609091" y="525878"/>
                  </a:lnTo>
                  <a:lnTo>
                    <a:pt x="1616076" y="538237"/>
                  </a:lnTo>
                  <a:lnTo>
                    <a:pt x="1622108" y="549963"/>
                  </a:lnTo>
                  <a:lnTo>
                    <a:pt x="1627823" y="561371"/>
                  </a:lnTo>
                  <a:lnTo>
                    <a:pt x="1632268" y="572780"/>
                  </a:lnTo>
                  <a:lnTo>
                    <a:pt x="1636713" y="583238"/>
                  </a:lnTo>
                  <a:lnTo>
                    <a:pt x="1640206" y="593379"/>
                  </a:lnTo>
                  <a:lnTo>
                    <a:pt x="1643699" y="603203"/>
                  </a:lnTo>
                  <a:lnTo>
                    <a:pt x="1646239" y="612077"/>
                  </a:lnTo>
                  <a:lnTo>
                    <a:pt x="1648143" y="620633"/>
                  </a:lnTo>
                  <a:lnTo>
                    <a:pt x="1650049" y="628873"/>
                  </a:lnTo>
                  <a:lnTo>
                    <a:pt x="1651636" y="636478"/>
                  </a:lnTo>
                  <a:lnTo>
                    <a:pt x="1652589" y="643767"/>
                  </a:lnTo>
                  <a:lnTo>
                    <a:pt x="1653541" y="650422"/>
                  </a:lnTo>
                  <a:lnTo>
                    <a:pt x="1654176" y="661514"/>
                  </a:lnTo>
                  <a:lnTo>
                    <a:pt x="1654176" y="670705"/>
                  </a:lnTo>
                  <a:lnTo>
                    <a:pt x="1653859" y="677043"/>
                  </a:lnTo>
                  <a:lnTo>
                    <a:pt x="1652906" y="682747"/>
                  </a:lnTo>
                  <a:lnTo>
                    <a:pt x="1588136" y="747713"/>
                  </a:lnTo>
                  <a:lnTo>
                    <a:pt x="1585596" y="733769"/>
                  </a:lnTo>
                  <a:lnTo>
                    <a:pt x="1582421" y="719508"/>
                  </a:lnTo>
                  <a:lnTo>
                    <a:pt x="1578293" y="704297"/>
                  </a:lnTo>
                  <a:lnTo>
                    <a:pt x="1572896" y="689085"/>
                  </a:lnTo>
                  <a:lnTo>
                    <a:pt x="1566546" y="672923"/>
                  </a:lnTo>
                  <a:lnTo>
                    <a:pt x="1559561" y="656761"/>
                  </a:lnTo>
                  <a:lnTo>
                    <a:pt x="1550671" y="639964"/>
                  </a:lnTo>
                  <a:lnTo>
                    <a:pt x="1541463" y="622534"/>
                  </a:lnTo>
                  <a:lnTo>
                    <a:pt x="1531303" y="605105"/>
                  </a:lnTo>
                  <a:lnTo>
                    <a:pt x="1519556" y="587358"/>
                  </a:lnTo>
                  <a:lnTo>
                    <a:pt x="1507173" y="569294"/>
                  </a:lnTo>
                  <a:lnTo>
                    <a:pt x="1493521" y="551230"/>
                  </a:lnTo>
                  <a:lnTo>
                    <a:pt x="1479233" y="533166"/>
                  </a:lnTo>
                  <a:lnTo>
                    <a:pt x="1463676" y="514786"/>
                  </a:lnTo>
                  <a:lnTo>
                    <a:pt x="1446848" y="497039"/>
                  </a:lnTo>
                  <a:lnTo>
                    <a:pt x="1429386" y="478975"/>
                  </a:lnTo>
                  <a:lnTo>
                    <a:pt x="1415098" y="465031"/>
                  </a:lnTo>
                  <a:lnTo>
                    <a:pt x="1400811" y="451721"/>
                  </a:lnTo>
                  <a:lnTo>
                    <a:pt x="1386841" y="439362"/>
                  </a:lnTo>
                  <a:lnTo>
                    <a:pt x="1372871" y="427636"/>
                  </a:lnTo>
                  <a:lnTo>
                    <a:pt x="1359536" y="416544"/>
                  </a:lnTo>
                  <a:lnTo>
                    <a:pt x="1345883" y="406086"/>
                  </a:lnTo>
                  <a:lnTo>
                    <a:pt x="1332548" y="396262"/>
                  </a:lnTo>
                  <a:lnTo>
                    <a:pt x="1319848" y="387389"/>
                  </a:lnTo>
                  <a:lnTo>
                    <a:pt x="1307148" y="378832"/>
                  </a:lnTo>
                  <a:lnTo>
                    <a:pt x="1295083" y="370909"/>
                  </a:lnTo>
                  <a:lnTo>
                    <a:pt x="1283018" y="363620"/>
                  </a:lnTo>
                  <a:lnTo>
                    <a:pt x="1271271" y="356648"/>
                  </a:lnTo>
                  <a:lnTo>
                    <a:pt x="1260158" y="350627"/>
                  </a:lnTo>
                  <a:lnTo>
                    <a:pt x="1249681" y="344606"/>
                  </a:lnTo>
                  <a:lnTo>
                    <a:pt x="1239203" y="339219"/>
                  </a:lnTo>
                  <a:lnTo>
                    <a:pt x="1229361" y="334782"/>
                  </a:lnTo>
                  <a:lnTo>
                    <a:pt x="1210628" y="326542"/>
                  </a:lnTo>
                  <a:lnTo>
                    <a:pt x="1193801" y="319887"/>
                  </a:lnTo>
                  <a:lnTo>
                    <a:pt x="1179513" y="314500"/>
                  </a:lnTo>
                  <a:lnTo>
                    <a:pt x="1167766" y="310697"/>
                  </a:lnTo>
                  <a:lnTo>
                    <a:pt x="1157923" y="307845"/>
                  </a:lnTo>
                  <a:lnTo>
                    <a:pt x="1150621" y="306260"/>
                  </a:lnTo>
                  <a:lnTo>
                    <a:pt x="1144588" y="304992"/>
                  </a:lnTo>
                  <a:lnTo>
                    <a:pt x="1213168" y="238125"/>
                  </a:lnTo>
                  <a:close/>
                  <a:moveTo>
                    <a:pt x="1555569" y="0"/>
                  </a:moveTo>
                  <a:lnTo>
                    <a:pt x="1566687" y="0"/>
                  </a:lnTo>
                  <a:lnTo>
                    <a:pt x="1578441" y="0"/>
                  </a:lnTo>
                  <a:lnTo>
                    <a:pt x="1589876" y="1272"/>
                  </a:lnTo>
                  <a:lnTo>
                    <a:pt x="1601948" y="2862"/>
                  </a:lnTo>
                  <a:lnTo>
                    <a:pt x="1614337" y="5088"/>
                  </a:lnTo>
                  <a:lnTo>
                    <a:pt x="1627043" y="7950"/>
                  </a:lnTo>
                  <a:lnTo>
                    <a:pt x="1640385" y="11766"/>
                  </a:lnTo>
                  <a:lnTo>
                    <a:pt x="1653409" y="16218"/>
                  </a:lnTo>
                  <a:lnTo>
                    <a:pt x="1667386" y="21624"/>
                  </a:lnTo>
                  <a:lnTo>
                    <a:pt x="1681363" y="27984"/>
                  </a:lnTo>
                  <a:lnTo>
                    <a:pt x="1695976" y="35298"/>
                  </a:lnTo>
                  <a:lnTo>
                    <a:pt x="1710588" y="42930"/>
                  </a:lnTo>
                  <a:lnTo>
                    <a:pt x="1725836" y="52152"/>
                  </a:lnTo>
                  <a:lnTo>
                    <a:pt x="1741084" y="62010"/>
                  </a:lnTo>
                  <a:lnTo>
                    <a:pt x="1756649" y="72822"/>
                  </a:lnTo>
                  <a:lnTo>
                    <a:pt x="1772850" y="84588"/>
                  </a:lnTo>
                  <a:lnTo>
                    <a:pt x="1789051" y="97626"/>
                  </a:lnTo>
                  <a:lnTo>
                    <a:pt x="1804617" y="111300"/>
                  </a:lnTo>
                  <a:lnTo>
                    <a:pt x="1819547" y="124656"/>
                  </a:lnTo>
                  <a:lnTo>
                    <a:pt x="1832571" y="138330"/>
                  </a:lnTo>
                  <a:lnTo>
                    <a:pt x="1844642" y="151686"/>
                  </a:lnTo>
                  <a:lnTo>
                    <a:pt x="1856078" y="165042"/>
                  </a:lnTo>
                  <a:lnTo>
                    <a:pt x="1865608" y="178398"/>
                  </a:lnTo>
                  <a:lnTo>
                    <a:pt x="1874502" y="191755"/>
                  </a:lnTo>
                  <a:lnTo>
                    <a:pt x="1881809" y="204475"/>
                  </a:lnTo>
                  <a:lnTo>
                    <a:pt x="1888797" y="217831"/>
                  </a:lnTo>
                  <a:lnTo>
                    <a:pt x="1894197" y="230869"/>
                  </a:lnTo>
                  <a:lnTo>
                    <a:pt x="1898962" y="243907"/>
                  </a:lnTo>
                  <a:lnTo>
                    <a:pt x="1902457" y="256309"/>
                  </a:lnTo>
                  <a:lnTo>
                    <a:pt x="1905633" y="268711"/>
                  </a:lnTo>
                  <a:lnTo>
                    <a:pt x="1907857" y="281113"/>
                  </a:lnTo>
                  <a:lnTo>
                    <a:pt x="1908810" y="293197"/>
                  </a:lnTo>
                  <a:lnTo>
                    <a:pt x="1909763" y="305281"/>
                  </a:lnTo>
                  <a:lnTo>
                    <a:pt x="1909763" y="316729"/>
                  </a:lnTo>
                  <a:lnTo>
                    <a:pt x="1908492" y="328177"/>
                  </a:lnTo>
                  <a:lnTo>
                    <a:pt x="1907539" y="339307"/>
                  </a:lnTo>
                  <a:lnTo>
                    <a:pt x="1905316" y="350437"/>
                  </a:lnTo>
                  <a:lnTo>
                    <a:pt x="1902457" y="360931"/>
                  </a:lnTo>
                  <a:lnTo>
                    <a:pt x="1899598" y="371425"/>
                  </a:lnTo>
                  <a:lnTo>
                    <a:pt x="1895786" y="381601"/>
                  </a:lnTo>
                  <a:lnTo>
                    <a:pt x="1891656" y="391459"/>
                  </a:lnTo>
                  <a:lnTo>
                    <a:pt x="1887527" y="400681"/>
                  </a:lnTo>
                  <a:lnTo>
                    <a:pt x="1882762" y="409903"/>
                  </a:lnTo>
                  <a:lnTo>
                    <a:pt x="1877361" y="418490"/>
                  </a:lnTo>
                  <a:lnTo>
                    <a:pt x="1871643" y="426758"/>
                  </a:lnTo>
                  <a:lnTo>
                    <a:pt x="1865925" y="434708"/>
                  </a:lnTo>
                  <a:lnTo>
                    <a:pt x="1860208" y="442340"/>
                  </a:lnTo>
                  <a:lnTo>
                    <a:pt x="1854172" y="449336"/>
                  </a:lnTo>
                  <a:lnTo>
                    <a:pt x="1847501" y="456014"/>
                  </a:lnTo>
                  <a:lnTo>
                    <a:pt x="1841783" y="463328"/>
                  </a:lnTo>
                  <a:lnTo>
                    <a:pt x="1830983" y="476048"/>
                  </a:lnTo>
                  <a:lnTo>
                    <a:pt x="1801122" y="514208"/>
                  </a:lnTo>
                  <a:lnTo>
                    <a:pt x="1764909" y="560636"/>
                  </a:lnTo>
                  <a:lnTo>
                    <a:pt x="1730283" y="604838"/>
                  </a:lnTo>
                  <a:lnTo>
                    <a:pt x="1729648" y="593708"/>
                  </a:lnTo>
                  <a:lnTo>
                    <a:pt x="1728377" y="581306"/>
                  </a:lnTo>
                  <a:lnTo>
                    <a:pt x="1726471" y="567632"/>
                  </a:lnTo>
                  <a:lnTo>
                    <a:pt x="1723930" y="553322"/>
                  </a:lnTo>
                  <a:lnTo>
                    <a:pt x="1720118" y="537740"/>
                  </a:lnTo>
                  <a:lnTo>
                    <a:pt x="1715353" y="521840"/>
                  </a:lnTo>
                  <a:lnTo>
                    <a:pt x="1712494" y="513254"/>
                  </a:lnTo>
                  <a:lnTo>
                    <a:pt x="1709318" y="504668"/>
                  </a:lnTo>
                  <a:lnTo>
                    <a:pt x="1705823" y="496082"/>
                  </a:lnTo>
                  <a:lnTo>
                    <a:pt x="1702011" y="487178"/>
                  </a:lnTo>
                  <a:lnTo>
                    <a:pt x="1697882" y="477638"/>
                  </a:lnTo>
                  <a:lnTo>
                    <a:pt x="1693117" y="468098"/>
                  </a:lnTo>
                  <a:lnTo>
                    <a:pt x="1688034" y="458876"/>
                  </a:lnTo>
                  <a:lnTo>
                    <a:pt x="1682952" y="449018"/>
                  </a:lnTo>
                  <a:lnTo>
                    <a:pt x="1677234" y="439160"/>
                  </a:lnTo>
                  <a:lnTo>
                    <a:pt x="1670881" y="428984"/>
                  </a:lnTo>
                  <a:lnTo>
                    <a:pt x="1664527" y="418808"/>
                  </a:lnTo>
                  <a:lnTo>
                    <a:pt x="1657221" y="408631"/>
                  </a:lnTo>
                  <a:lnTo>
                    <a:pt x="1649915" y="398137"/>
                  </a:lnTo>
                  <a:lnTo>
                    <a:pt x="1641973" y="387643"/>
                  </a:lnTo>
                  <a:lnTo>
                    <a:pt x="1633079" y="376831"/>
                  </a:lnTo>
                  <a:lnTo>
                    <a:pt x="1624184" y="365701"/>
                  </a:lnTo>
                  <a:lnTo>
                    <a:pt x="1614337" y="354889"/>
                  </a:lnTo>
                  <a:lnTo>
                    <a:pt x="1604489" y="343441"/>
                  </a:lnTo>
                  <a:lnTo>
                    <a:pt x="1593688" y="332311"/>
                  </a:lnTo>
                  <a:lnTo>
                    <a:pt x="1582570" y="320863"/>
                  </a:lnTo>
                  <a:lnTo>
                    <a:pt x="1571134" y="310051"/>
                  </a:lnTo>
                  <a:lnTo>
                    <a:pt x="1559381" y="299239"/>
                  </a:lnTo>
                  <a:lnTo>
                    <a:pt x="1548263" y="289381"/>
                  </a:lnTo>
                  <a:lnTo>
                    <a:pt x="1536827" y="279523"/>
                  </a:lnTo>
                  <a:lnTo>
                    <a:pt x="1525709" y="270619"/>
                  </a:lnTo>
                  <a:lnTo>
                    <a:pt x="1514590" y="262351"/>
                  </a:lnTo>
                  <a:lnTo>
                    <a:pt x="1503472" y="254083"/>
                  </a:lnTo>
                  <a:lnTo>
                    <a:pt x="1492672" y="246451"/>
                  </a:lnTo>
                  <a:lnTo>
                    <a:pt x="1481871" y="239137"/>
                  </a:lnTo>
                  <a:lnTo>
                    <a:pt x="1471388" y="232777"/>
                  </a:lnTo>
                  <a:lnTo>
                    <a:pt x="1460905" y="226417"/>
                  </a:lnTo>
                  <a:lnTo>
                    <a:pt x="1450740" y="220693"/>
                  </a:lnTo>
                  <a:lnTo>
                    <a:pt x="1440575" y="215287"/>
                  </a:lnTo>
                  <a:lnTo>
                    <a:pt x="1430410" y="210199"/>
                  </a:lnTo>
                  <a:lnTo>
                    <a:pt x="1420562" y="205747"/>
                  </a:lnTo>
                  <a:lnTo>
                    <a:pt x="1411350" y="201613"/>
                  </a:lnTo>
                  <a:lnTo>
                    <a:pt x="1401820" y="197479"/>
                  </a:lnTo>
                  <a:lnTo>
                    <a:pt x="1392925" y="193981"/>
                  </a:lnTo>
                  <a:lnTo>
                    <a:pt x="1375136" y="187620"/>
                  </a:lnTo>
                  <a:lnTo>
                    <a:pt x="1358300" y="182850"/>
                  </a:lnTo>
                  <a:lnTo>
                    <a:pt x="1342417" y="178716"/>
                  </a:lnTo>
                  <a:lnTo>
                    <a:pt x="1327805" y="175536"/>
                  </a:lnTo>
                  <a:lnTo>
                    <a:pt x="1314145" y="173310"/>
                  </a:lnTo>
                  <a:lnTo>
                    <a:pt x="1301756" y="171720"/>
                  </a:lnTo>
                  <a:lnTo>
                    <a:pt x="1290638" y="171084"/>
                  </a:lnTo>
                  <a:lnTo>
                    <a:pt x="1330346" y="138966"/>
                  </a:lnTo>
                  <a:lnTo>
                    <a:pt x="1370689" y="105894"/>
                  </a:lnTo>
                  <a:lnTo>
                    <a:pt x="1405950" y="76638"/>
                  </a:lnTo>
                  <a:lnTo>
                    <a:pt x="1419609" y="64554"/>
                  </a:lnTo>
                  <a:lnTo>
                    <a:pt x="1429774" y="55650"/>
                  </a:lnTo>
                  <a:lnTo>
                    <a:pt x="1435810" y="49926"/>
                  </a:lnTo>
                  <a:lnTo>
                    <a:pt x="1442163" y="44520"/>
                  </a:lnTo>
                  <a:lnTo>
                    <a:pt x="1448834" y="39432"/>
                  </a:lnTo>
                  <a:lnTo>
                    <a:pt x="1455505" y="34026"/>
                  </a:lnTo>
                  <a:lnTo>
                    <a:pt x="1463129" y="29256"/>
                  </a:lnTo>
                  <a:lnTo>
                    <a:pt x="1470753" y="24486"/>
                  </a:lnTo>
                  <a:lnTo>
                    <a:pt x="1479012" y="20352"/>
                  </a:lnTo>
                  <a:lnTo>
                    <a:pt x="1487271" y="16218"/>
                  </a:lnTo>
                  <a:lnTo>
                    <a:pt x="1495848" y="13038"/>
                  </a:lnTo>
                  <a:lnTo>
                    <a:pt x="1505378" y="9540"/>
                  </a:lnTo>
                  <a:lnTo>
                    <a:pt x="1514590" y="6996"/>
                  </a:lnTo>
                  <a:lnTo>
                    <a:pt x="1524438" y="4770"/>
                  </a:lnTo>
                  <a:lnTo>
                    <a:pt x="1534285" y="2544"/>
                  </a:lnTo>
                  <a:lnTo>
                    <a:pt x="1544768" y="1272"/>
                  </a:lnTo>
                  <a:lnTo>
                    <a:pt x="1555569" y="0"/>
                  </a:lnTo>
                  <a:close/>
                </a:path>
              </a:pathLst>
            </a:custGeom>
            <a:solidFill>
              <a:sysClr val="window" lastClr="FFFFFF"/>
            </a:solidFill>
            <a:ln>
              <a:noFill/>
            </a:ln>
          </p:spPr>
          <p:txBody>
            <a:bodyPr/>
            <a:lstStyle/>
            <a:p>
              <a:pPr defTabSz="1218565" fontAlgn="base">
                <a:spcBef>
                  <a:spcPct val="0"/>
                </a:spcBef>
                <a:spcAft>
                  <a:spcPct val="0"/>
                </a:spcAft>
                <a:defRPr/>
              </a:pPr>
              <a:endParaRPr lang="zh-CN" altLang="en-US" sz="2400" b="1"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6" name="组合 35"/>
          <p:cNvGrpSpPr/>
          <p:nvPr/>
        </p:nvGrpSpPr>
        <p:grpSpPr>
          <a:xfrm>
            <a:off x="3791871" y="1892916"/>
            <a:ext cx="2112119" cy="1920108"/>
            <a:chOff x="2843808" y="1347615"/>
            <a:chExt cx="1584176" cy="1440160"/>
          </a:xfrm>
        </p:grpSpPr>
        <p:sp>
          <p:nvSpPr>
            <p:cNvPr id="37" name="流程图: 手动操作 36"/>
            <p:cNvSpPr/>
            <p:nvPr/>
          </p:nvSpPr>
          <p:spPr>
            <a:xfrm rot="16200000">
              <a:off x="2915816" y="1275607"/>
              <a:ext cx="1440160" cy="1584176"/>
            </a:xfrm>
            <a:prstGeom prst="flowChartManualOperation">
              <a:avLst/>
            </a:prstGeom>
            <a:solidFill>
              <a:schemeClr val="accent1">
                <a:lumMod val="100000"/>
              </a:schemeClr>
            </a:solidFill>
            <a:ln w="25400" cap="flat" cmpd="sng" algn="ctr">
              <a:noFill/>
              <a:prstDash val="solid"/>
            </a:ln>
            <a:effectLst/>
          </p:spPr>
          <p:txBody>
            <a:bodyPr rtlCol="0" anchor="ctr"/>
            <a:lstStyle/>
            <a:p>
              <a:pPr algn="ctr" defTabSz="1218565" fontAlgn="base">
                <a:spcBef>
                  <a:spcPct val="0"/>
                </a:spcBef>
                <a:spcAft>
                  <a:spcPct val="0"/>
                </a:spcAft>
                <a:defRPr/>
              </a:pPr>
              <a:endParaRPr lang="zh-CN" altLang="en-US" sz="2400" b="1" kern="0"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KSO_Shape"/>
            <p:cNvSpPr/>
            <p:nvPr/>
          </p:nvSpPr>
          <p:spPr bwMode="auto">
            <a:xfrm>
              <a:off x="3368163" y="1827365"/>
              <a:ext cx="482922" cy="545675"/>
            </a:xfrm>
            <a:custGeom>
              <a:avLst/>
              <a:gdLst>
                <a:gd name="T0" fmla="*/ 842889 w 4313"/>
                <a:gd name="T1" fmla="*/ 0 h 4874"/>
                <a:gd name="T2" fmla="*/ 74281 w 4313"/>
                <a:gd name="T3" fmla="*/ 443614 h 4874"/>
                <a:gd name="T4" fmla="*/ 848362 w 4313"/>
                <a:gd name="T5" fmla="*/ 890355 h 4874"/>
                <a:gd name="T6" fmla="*/ 1616971 w 4313"/>
                <a:gd name="T7" fmla="*/ 446741 h 4874"/>
                <a:gd name="T8" fmla="*/ 842889 w 4313"/>
                <a:gd name="T9" fmla="*/ 0 h 4874"/>
                <a:gd name="T10" fmla="*/ 0 w 4313"/>
                <a:gd name="T11" fmla="*/ 1459823 h 4874"/>
                <a:gd name="T12" fmla="*/ 771345 w 4313"/>
                <a:gd name="T13" fmla="*/ 1905000 h 4874"/>
                <a:gd name="T14" fmla="*/ 771345 w 4313"/>
                <a:gd name="T15" fmla="*/ 1011909 h 4874"/>
                <a:gd name="T16" fmla="*/ 0 w 4313"/>
                <a:gd name="T17" fmla="*/ 566732 h 4874"/>
                <a:gd name="T18" fmla="*/ 0 w 4313"/>
                <a:gd name="T19" fmla="*/ 1459823 h 4874"/>
                <a:gd name="T20" fmla="*/ 915215 w 4313"/>
                <a:gd name="T21" fmla="*/ 1017772 h 4874"/>
                <a:gd name="T22" fmla="*/ 915215 w 4313"/>
                <a:gd name="T23" fmla="*/ 1905000 h 4874"/>
                <a:gd name="T24" fmla="*/ 1686169 w 4313"/>
                <a:gd name="T25" fmla="*/ 1459823 h 4874"/>
                <a:gd name="T26" fmla="*/ 1686169 w 4313"/>
                <a:gd name="T27" fmla="*/ 572594 h 4874"/>
                <a:gd name="T28" fmla="*/ 915215 w 4313"/>
                <a:gd name="T29" fmla="*/ 1017772 h 48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13" h="4874">
                  <a:moveTo>
                    <a:pt x="2156" y="0"/>
                  </a:moveTo>
                  <a:lnTo>
                    <a:pt x="190" y="1135"/>
                  </a:lnTo>
                  <a:lnTo>
                    <a:pt x="2170" y="2278"/>
                  </a:lnTo>
                  <a:lnTo>
                    <a:pt x="4136" y="1143"/>
                  </a:lnTo>
                  <a:lnTo>
                    <a:pt x="2156" y="0"/>
                  </a:lnTo>
                  <a:close/>
                  <a:moveTo>
                    <a:pt x="0" y="3735"/>
                  </a:moveTo>
                  <a:lnTo>
                    <a:pt x="1973" y="4874"/>
                  </a:lnTo>
                  <a:lnTo>
                    <a:pt x="1973" y="2589"/>
                  </a:lnTo>
                  <a:lnTo>
                    <a:pt x="0" y="1450"/>
                  </a:lnTo>
                  <a:lnTo>
                    <a:pt x="0" y="3735"/>
                  </a:lnTo>
                  <a:close/>
                  <a:moveTo>
                    <a:pt x="2341" y="2604"/>
                  </a:moveTo>
                  <a:lnTo>
                    <a:pt x="2341" y="4874"/>
                  </a:lnTo>
                  <a:lnTo>
                    <a:pt x="4313" y="3735"/>
                  </a:lnTo>
                  <a:lnTo>
                    <a:pt x="4313" y="1465"/>
                  </a:lnTo>
                  <a:lnTo>
                    <a:pt x="2341" y="2604"/>
                  </a:lnTo>
                  <a:close/>
                </a:path>
              </a:pathLst>
            </a:custGeom>
            <a:solidFill>
              <a:sysClr val="window" lastClr="FFFFFF"/>
            </a:solidFill>
            <a:ln>
              <a:noFill/>
            </a:ln>
          </p:spPr>
          <p:txBody>
            <a:bodyPr/>
            <a:lstStyle/>
            <a:p>
              <a:pPr defTabSz="1218565" fontAlgn="base">
                <a:spcBef>
                  <a:spcPct val="0"/>
                </a:spcBef>
                <a:spcAft>
                  <a:spcPct val="0"/>
                </a:spcAft>
                <a:defRPr/>
              </a:pPr>
              <a:endParaRPr lang="zh-CN" altLang="en-US" sz="2400" b="1"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组合 38"/>
          <p:cNvGrpSpPr/>
          <p:nvPr/>
        </p:nvGrpSpPr>
        <p:grpSpPr>
          <a:xfrm>
            <a:off x="1487739" y="1892916"/>
            <a:ext cx="2112119" cy="1920108"/>
            <a:chOff x="1115616" y="1347614"/>
            <a:chExt cx="1584176" cy="1440160"/>
          </a:xfrm>
        </p:grpSpPr>
        <p:sp>
          <p:nvSpPr>
            <p:cNvPr id="40" name="流程图: 手动操作 39"/>
            <p:cNvSpPr/>
            <p:nvPr/>
          </p:nvSpPr>
          <p:spPr>
            <a:xfrm rot="16200000">
              <a:off x="1187624" y="1275606"/>
              <a:ext cx="1440160" cy="1584176"/>
            </a:xfrm>
            <a:prstGeom prst="flowChartManualOperation">
              <a:avLst/>
            </a:prstGeom>
            <a:solidFill>
              <a:schemeClr val="accent1">
                <a:lumMod val="100000"/>
              </a:schemeClr>
            </a:solidFill>
            <a:ln w="25400" cap="flat" cmpd="sng" algn="ctr">
              <a:noFill/>
              <a:prstDash val="solid"/>
            </a:ln>
            <a:effectLst/>
          </p:spPr>
          <p:txBody>
            <a:bodyPr rtlCol="0" anchor="ctr"/>
            <a:lstStyle/>
            <a:p>
              <a:pPr algn="ctr" defTabSz="1218565" fontAlgn="base">
                <a:spcBef>
                  <a:spcPct val="0"/>
                </a:spcBef>
                <a:spcAft>
                  <a:spcPct val="0"/>
                </a:spcAft>
                <a:defRPr/>
              </a:pPr>
              <a:endParaRPr lang="zh-CN" altLang="en-US" sz="2400" b="1" kern="0" dirty="0">
                <a:solidFill>
                  <a:prstClr val="black">
                    <a:lumMod val="85000"/>
                    <a:lumOff val="1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KSO_Shape"/>
            <p:cNvSpPr/>
            <p:nvPr/>
          </p:nvSpPr>
          <p:spPr bwMode="auto">
            <a:xfrm>
              <a:off x="1683482" y="1890181"/>
              <a:ext cx="448444" cy="420043"/>
            </a:xfrm>
            <a:custGeom>
              <a:avLst/>
              <a:gdLst/>
              <a:ahLst/>
              <a:cxnLst/>
              <a:rect l="0" t="0" r="r" b="b"/>
              <a:pathLst>
                <a:path w="1298575" h="1216025">
                  <a:moveTo>
                    <a:pt x="836160" y="826558"/>
                  </a:moveTo>
                  <a:lnTo>
                    <a:pt x="1038913" y="1088496"/>
                  </a:lnTo>
                  <a:lnTo>
                    <a:pt x="1028590" y="1095640"/>
                  </a:lnTo>
                  <a:lnTo>
                    <a:pt x="1018002" y="1103313"/>
                  </a:lnTo>
                  <a:lnTo>
                    <a:pt x="1007415" y="1109927"/>
                  </a:lnTo>
                  <a:lnTo>
                    <a:pt x="996827" y="1116806"/>
                  </a:lnTo>
                  <a:lnTo>
                    <a:pt x="985975" y="1123421"/>
                  </a:lnTo>
                  <a:lnTo>
                    <a:pt x="974858" y="1129771"/>
                  </a:lnTo>
                  <a:lnTo>
                    <a:pt x="963741" y="1136121"/>
                  </a:lnTo>
                  <a:lnTo>
                    <a:pt x="952624" y="1141942"/>
                  </a:lnTo>
                  <a:lnTo>
                    <a:pt x="941507" y="1147763"/>
                  </a:lnTo>
                  <a:lnTo>
                    <a:pt x="929596" y="1153319"/>
                  </a:lnTo>
                  <a:lnTo>
                    <a:pt x="918214" y="1158611"/>
                  </a:lnTo>
                  <a:lnTo>
                    <a:pt x="906303" y="1163902"/>
                  </a:lnTo>
                  <a:lnTo>
                    <a:pt x="894656" y="1168665"/>
                  </a:lnTo>
                  <a:lnTo>
                    <a:pt x="882480" y="1173692"/>
                  </a:lnTo>
                  <a:lnTo>
                    <a:pt x="870305" y="1177925"/>
                  </a:lnTo>
                  <a:lnTo>
                    <a:pt x="858129" y="1182159"/>
                  </a:lnTo>
                  <a:lnTo>
                    <a:pt x="845953" y="1186127"/>
                  </a:lnTo>
                  <a:lnTo>
                    <a:pt x="833513" y="1190096"/>
                  </a:lnTo>
                  <a:lnTo>
                    <a:pt x="820807" y="1193536"/>
                  </a:lnTo>
                  <a:lnTo>
                    <a:pt x="808367" y="1196446"/>
                  </a:lnTo>
                  <a:lnTo>
                    <a:pt x="795662" y="1199621"/>
                  </a:lnTo>
                  <a:lnTo>
                    <a:pt x="782427" y="1202531"/>
                  </a:lnTo>
                  <a:lnTo>
                    <a:pt x="769722" y="1204913"/>
                  </a:lnTo>
                  <a:lnTo>
                    <a:pt x="756487" y="1207294"/>
                  </a:lnTo>
                  <a:lnTo>
                    <a:pt x="743518" y="1209146"/>
                  </a:lnTo>
                  <a:lnTo>
                    <a:pt x="730548" y="1211263"/>
                  </a:lnTo>
                  <a:lnTo>
                    <a:pt x="717048" y="1212586"/>
                  </a:lnTo>
                  <a:lnTo>
                    <a:pt x="703814" y="1213909"/>
                  </a:lnTo>
                  <a:lnTo>
                    <a:pt x="690050" y="1214967"/>
                  </a:lnTo>
                  <a:lnTo>
                    <a:pt x="676815" y="1215496"/>
                  </a:lnTo>
                  <a:lnTo>
                    <a:pt x="663051" y="1215761"/>
                  </a:lnTo>
                  <a:lnTo>
                    <a:pt x="649552" y="1216025"/>
                  </a:lnTo>
                  <a:lnTo>
                    <a:pt x="636053" y="1215761"/>
                  </a:lnTo>
                  <a:lnTo>
                    <a:pt x="622818" y="1215496"/>
                  </a:lnTo>
                  <a:lnTo>
                    <a:pt x="609848" y="1214967"/>
                  </a:lnTo>
                  <a:lnTo>
                    <a:pt x="596349" y="1213909"/>
                  </a:lnTo>
                  <a:lnTo>
                    <a:pt x="583379" y="1212586"/>
                  </a:lnTo>
                  <a:lnTo>
                    <a:pt x="570674" y="1211527"/>
                  </a:lnTo>
                  <a:lnTo>
                    <a:pt x="557704" y="1209675"/>
                  </a:lnTo>
                  <a:lnTo>
                    <a:pt x="544999" y="1207823"/>
                  </a:lnTo>
                  <a:lnTo>
                    <a:pt x="532029" y="1205442"/>
                  </a:lnTo>
                  <a:lnTo>
                    <a:pt x="519324" y="1203061"/>
                  </a:lnTo>
                  <a:lnTo>
                    <a:pt x="507148" y="1200679"/>
                  </a:lnTo>
                  <a:lnTo>
                    <a:pt x="494708" y="1197769"/>
                  </a:lnTo>
                  <a:lnTo>
                    <a:pt x="482267" y="1194594"/>
                  </a:lnTo>
                  <a:lnTo>
                    <a:pt x="469827" y="1191154"/>
                  </a:lnTo>
                  <a:lnTo>
                    <a:pt x="457651" y="1187450"/>
                  </a:lnTo>
                  <a:lnTo>
                    <a:pt x="445475" y="1183746"/>
                  </a:lnTo>
                  <a:lnTo>
                    <a:pt x="433829" y="1179777"/>
                  </a:lnTo>
                  <a:lnTo>
                    <a:pt x="421918" y="1175809"/>
                  </a:lnTo>
                  <a:lnTo>
                    <a:pt x="410272" y="1171046"/>
                  </a:lnTo>
                  <a:lnTo>
                    <a:pt x="398625" y="1166548"/>
                  </a:lnTo>
                  <a:lnTo>
                    <a:pt x="386979" y="1161786"/>
                  </a:lnTo>
                  <a:lnTo>
                    <a:pt x="375862" y="1156494"/>
                  </a:lnTo>
                  <a:lnTo>
                    <a:pt x="364215" y="1151202"/>
                  </a:lnTo>
                  <a:lnTo>
                    <a:pt x="353098" y="1145646"/>
                  </a:lnTo>
                  <a:lnTo>
                    <a:pt x="342246" y="1140090"/>
                  </a:lnTo>
                  <a:lnTo>
                    <a:pt x="331394" y="1134269"/>
                  </a:lnTo>
                  <a:lnTo>
                    <a:pt x="320541" y="1127919"/>
                  </a:lnTo>
                  <a:lnTo>
                    <a:pt x="309954" y="1121834"/>
                  </a:lnTo>
                  <a:lnTo>
                    <a:pt x="299366" y="1115219"/>
                  </a:lnTo>
                  <a:lnTo>
                    <a:pt x="288778" y="1108869"/>
                  </a:lnTo>
                  <a:lnTo>
                    <a:pt x="278720" y="1101990"/>
                  </a:lnTo>
                  <a:lnTo>
                    <a:pt x="268662" y="1094846"/>
                  </a:lnTo>
                  <a:lnTo>
                    <a:pt x="468239" y="830527"/>
                  </a:lnTo>
                  <a:lnTo>
                    <a:pt x="478032" y="837142"/>
                  </a:lnTo>
                  <a:lnTo>
                    <a:pt x="488091" y="843227"/>
                  </a:lnTo>
                  <a:lnTo>
                    <a:pt x="498414" y="849313"/>
                  </a:lnTo>
                  <a:lnTo>
                    <a:pt x="508472" y="854340"/>
                  </a:lnTo>
                  <a:lnTo>
                    <a:pt x="519324" y="859367"/>
                  </a:lnTo>
                  <a:lnTo>
                    <a:pt x="530176" y="864129"/>
                  </a:lnTo>
                  <a:lnTo>
                    <a:pt x="541558" y="868363"/>
                  </a:lnTo>
                  <a:lnTo>
                    <a:pt x="552675" y="872331"/>
                  </a:lnTo>
                  <a:lnTo>
                    <a:pt x="564057" y="875771"/>
                  </a:lnTo>
                  <a:lnTo>
                    <a:pt x="575968" y="878681"/>
                  </a:lnTo>
                  <a:lnTo>
                    <a:pt x="587614" y="881327"/>
                  </a:lnTo>
                  <a:lnTo>
                    <a:pt x="599790" y="883709"/>
                  </a:lnTo>
                  <a:lnTo>
                    <a:pt x="611966" y="885296"/>
                  </a:lnTo>
                  <a:lnTo>
                    <a:pt x="624406" y="886354"/>
                  </a:lnTo>
                  <a:lnTo>
                    <a:pt x="636847" y="887148"/>
                  </a:lnTo>
                  <a:lnTo>
                    <a:pt x="649552" y="887413"/>
                  </a:lnTo>
                  <a:lnTo>
                    <a:pt x="662522" y="887148"/>
                  </a:lnTo>
                  <a:lnTo>
                    <a:pt x="675492" y="886354"/>
                  </a:lnTo>
                  <a:lnTo>
                    <a:pt x="688197" y="884767"/>
                  </a:lnTo>
                  <a:lnTo>
                    <a:pt x="700902" y="883179"/>
                  </a:lnTo>
                  <a:lnTo>
                    <a:pt x="713343" y="880798"/>
                  </a:lnTo>
                  <a:lnTo>
                    <a:pt x="725519" y="878152"/>
                  </a:lnTo>
                  <a:lnTo>
                    <a:pt x="737430" y="874977"/>
                  </a:lnTo>
                  <a:lnTo>
                    <a:pt x="749605" y="871273"/>
                  </a:lnTo>
                  <a:lnTo>
                    <a:pt x="761252" y="866775"/>
                  </a:lnTo>
                  <a:lnTo>
                    <a:pt x="772634" y="862542"/>
                  </a:lnTo>
                  <a:lnTo>
                    <a:pt x="783751" y="857515"/>
                  </a:lnTo>
                  <a:lnTo>
                    <a:pt x="794868" y="851959"/>
                  </a:lnTo>
                  <a:lnTo>
                    <a:pt x="805455" y="846138"/>
                  </a:lnTo>
                  <a:lnTo>
                    <a:pt x="816043" y="839788"/>
                  </a:lnTo>
                  <a:lnTo>
                    <a:pt x="826366" y="833438"/>
                  </a:lnTo>
                  <a:lnTo>
                    <a:pt x="836160" y="826558"/>
                  </a:lnTo>
                  <a:close/>
                  <a:moveTo>
                    <a:pt x="649552" y="454025"/>
                  </a:moveTo>
                  <a:lnTo>
                    <a:pt x="656167" y="454290"/>
                  </a:lnTo>
                  <a:lnTo>
                    <a:pt x="662781" y="454555"/>
                  </a:lnTo>
                  <a:lnTo>
                    <a:pt x="669396" y="455349"/>
                  </a:lnTo>
                  <a:lnTo>
                    <a:pt x="675746" y="456674"/>
                  </a:lnTo>
                  <a:lnTo>
                    <a:pt x="682360" y="457998"/>
                  </a:lnTo>
                  <a:lnTo>
                    <a:pt x="688446" y="459852"/>
                  </a:lnTo>
                  <a:lnTo>
                    <a:pt x="694796" y="461706"/>
                  </a:lnTo>
                  <a:lnTo>
                    <a:pt x="700617" y="464090"/>
                  </a:lnTo>
                  <a:lnTo>
                    <a:pt x="706438" y="466738"/>
                  </a:lnTo>
                  <a:lnTo>
                    <a:pt x="711994" y="469387"/>
                  </a:lnTo>
                  <a:lnTo>
                    <a:pt x="717550" y="472565"/>
                  </a:lnTo>
                  <a:lnTo>
                    <a:pt x="722842" y="476008"/>
                  </a:lnTo>
                  <a:lnTo>
                    <a:pt x="728133" y="479716"/>
                  </a:lnTo>
                  <a:lnTo>
                    <a:pt x="733160" y="483424"/>
                  </a:lnTo>
                  <a:lnTo>
                    <a:pt x="737923" y="487397"/>
                  </a:lnTo>
                  <a:lnTo>
                    <a:pt x="742421" y="491900"/>
                  </a:lnTo>
                  <a:lnTo>
                    <a:pt x="746919" y="496137"/>
                  </a:lnTo>
                  <a:lnTo>
                    <a:pt x="750888" y="500905"/>
                  </a:lnTo>
                  <a:lnTo>
                    <a:pt x="754856" y="505672"/>
                  </a:lnTo>
                  <a:lnTo>
                    <a:pt x="758296" y="510704"/>
                  </a:lnTo>
                  <a:lnTo>
                    <a:pt x="761735" y="516001"/>
                  </a:lnTo>
                  <a:lnTo>
                    <a:pt x="765175" y="521299"/>
                  </a:lnTo>
                  <a:lnTo>
                    <a:pt x="767821" y="526860"/>
                  </a:lnTo>
                  <a:lnTo>
                    <a:pt x="770731" y="532687"/>
                  </a:lnTo>
                  <a:lnTo>
                    <a:pt x="772848" y="538249"/>
                  </a:lnTo>
                  <a:lnTo>
                    <a:pt x="774965" y="544606"/>
                  </a:lnTo>
                  <a:lnTo>
                    <a:pt x="776817" y="550433"/>
                  </a:lnTo>
                  <a:lnTo>
                    <a:pt x="778140" y="556789"/>
                  </a:lnTo>
                  <a:lnTo>
                    <a:pt x="779462" y="563146"/>
                  </a:lnTo>
                  <a:lnTo>
                    <a:pt x="780256" y="569767"/>
                  </a:lnTo>
                  <a:lnTo>
                    <a:pt x="780521" y="576124"/>
                  </a:lnTo>
                  <a:lnTo>
                    <a:pt x="781050" y="582745"/>
                  </a:lnTo>
                  <a:lnTo>
                    <a:pt x="780521" y="589366"/>
                  </a:lnTo>
                  <a:lnTo>
                    <a:pt x="780256" y="595723"/>
                  </a:lnTo>
                  <a:lnTo>
                    <a:pt x="779462" y="602344"/>
                  </a:lnTo>
                  <a:lnTo>
                    <a:pt x="778140" y="608436"/>
                  </a:lnTo>
                  <a:lnTo>
                    <a:pt x="776817" y="614793"/>
                  </a:lnTo>
                  <a:lnTo>
                    <a:pt x="774965" y="620884"/>
                  </a:lnTo>
                  <a:lnTo>
                    <a:pt x="772848" y="626976"/>
                  </a:lnTo>
                  <a:lnTo>
                    <a:pt x="770731" y="632803"/>
                  </a:lnTo>
                  <a:lnTo>
                    <a:pt x="767821" y="638630"/>
                  </a:lnTo>
                  <a:lnTo>
                    <a:pt x="765175" y="643927"/>
                  </a:lnTo>
                  <a:lnTo>
                    <a:pt x="761735" y="649489"/>
                  </a:lnTo>
                  <a:lnTo>
                    <a:pt x="758296" y="654786"/>
                  </a:lnTo>
                  <a:lnTo>
                    <a:pt x="754856" y="659818"/>
                  </a:lnTo>
                  <a:lnTo>
                    <a:pt x="750888" y="664850"/>
                  </a:lnTo>
                  <a:lnTo>
                    <a:pt x="746919" y="669353"/>
                  </a:lnTo>
                  <a:lnTo>
                    <a:pt x="742421" y="673855"/>
                  </a:lnTo>
                  <a:lnTo>
                    <a:pt x="737923" y="678093"/>
                  </a:lnTo>
                  <a:lnTo>
                    <a:pt x="733160" y="682066"/>
                  </a:lnTo>
                  <a:lnTo>
                    <a:pt x="728133" y="685774"/>
                  </a:lnTo>
                  <a:lnTo>
                    <a:pt x="722842" y="689482"/>
                  </a:lnTo>
                  <a:lnTo>
                    <a:pt x="717550" y="692660"/>
                  </a:lnTo>
                  <a:lnTo>
                    <a:pt x="711994" y="695838"/>
                  </a:lnTo>
                  <a:lnTo>
                    <a:pt x="706438" y="698487"/>
                  </a:lnTo>
                  <a:lnTo>
                    <a:pt x="700617" y="701400"/>
                  </a:lnTo>
                  <a:lnTo>
                    <a:pt x="694796" y="703519"/>
                  </a:lnTo>
                  <a:lnTo>
                    <a:pt x="688446" y="705638"/>
                  </a:lnTo>
                  <a:lnTo>
                    <a:pt x="682360" y="707227"/>
                  </a:lnTo>
                  <a:lnTo>
                    <a:pt x="675746" y="708816"/>
                  </a:lnTo>
                  <a:lnTo>
                    <a:pt x="669396" y="710141"/>
                  </a:lnTo>
                  <a:lnTo>
                    <a:pt x="662781" y="710670"/>
                  </a:lnTo>
                  <a:lnTo>
                    <a:pt x="656167" y="711200"/>
                  </a:lnTo>
                  <a:lnTo>
                    <a:pt x="649552" y="711200"/>
                  </a:lnTo>
                  <a:lnTo>
                    <a:pt x="642673" y="711200"/>
                  </a:lnTo>
                  <a:lnTo>
                    <a:pt x="635794" y="710670"/>
                  </a:lnTo>
                  <a:lnTo>
                    <a:pt x="629179" y="710141"/>
                  </a:lnTo>
                  <a:lnTo>
                    <a:pt x="622829" y="708816"/>
                  </a:lnTo>
                  <a:lnTo>
                    <a:pt x="616479" y="707227"/>
                  </a:lnTo>
                  <a:lnTo>
                    <a:pt x="610394" y="705638"/>
                  </a:lnTo>
                  <a:lnTo>
                    <a:pt x="604044" y="703519"/>
                  </a:lnTo>
                  <a:lnTo>
                    <a:pt x="598223" y="701400"/>
                  </a:lnTo>
                  <a:lnTo>
                    <a:pt x="592402" y="698487"/>
                  </a:lnTo>
                  <a:lnTo>
                    <a:pt x="586581" y="695838"/>
                  </a:lnTo>
                  <a:lnTo>
                    <a:pt x="581290" y="692660"/>
                  </a:lnTo>
                  <a:lnTo>
                    <a:pt x="575733" y="689482"/>
                  </a:lnTo>
                  <a:lnTo>
                    <a:pt x="570706" y="685774"/>
                  </a:lnTo>
                  <a:lnTo>
                    <a:pt x="565679" y="682066"/>
                  </a:lnTo>
                  <a:lnTo>
                    <a:pt x="560652" y="678093"/>
                  </a:lnTo>
                  <a:lnTo>
                    <a:pt x="556419" y="673855"/>
                  </a:lnTo>
                  <a:lnTo>
                    <a:pt x="551921" y="669353"/>
                  </a:lnTo>
                  <a:lnTo>
                    <a:pt x="547688" y="664850"/>
                  </a:lnTo>
                  <a:lnTo>
                    <a:pt x="543983" y="659818"/>
                  </a:lnTo>
                  <a:lnTo>
                    <a:pt x="540279" y="654786"/>
                  </a:lnTo>
                  <a:lnTo>
                    <a:pt x="536840" y="649489"/>
                  </a:lnTo>
                  <a:lnTo>
                    <a:pt x="533665" y="643927"/>
                  </a:lnTo>
                  <a:lnTo>
                    <a:pt x="530754" y="638630"/>
                  </a:lnTo>
                  <a:lnTo>
                    <a:pt x="528108" y="632803"/>
                  </a:lnTo>
                  <a:lnTo>
                    <a:pt x="525727" y="626976"/>
                  </a:lnTo>
                  <a:lnTo>
                    <a:pt x="523875" y="620884"/>
                  </a:lnTo>
                  <a:lnTo>
                    <a:pt x="522023" y="614793"/>
                  </a:lnTo>
                  <a:lnTo>
                    <a:pt x="520435" y="608436"/>
                  </a:lnTo>
                  <a:lnTo>
                    <a:pt x="519112" y="602344"/>
                  </a:lnTo>
                  <a:lnTo>
                    <a:pt x="518583" y="595723"/>
                  </a:lnTo>
                  <a:lnTo>
                    <a:pt x="518054" y="589366"/>
                  </a:lnTo>
                  <a:lnTo>
                    <a:pt x="517525" y="582745"/>
                  </a:lnTo>
                  <a:lnTo>
                    <a:pt x="518054" y="576124"/>
                  </a:lnTo>
                  <a:lnTo>
                    <a:pt x="518583" y="569767"/>
                  </a:lnTo>
                  <a:lnTo>
                    <a:pt x="519112" y="563146"/>
                  </a:lnTo>
                  <a:lnTo>
                    <a:pt x="520435" y="556789"/>
                  </a:lnTo>
                  <a:lnTo>
                    <a:pt x="522023" y="550433"/>
                  </a:lnTo>
                  <a:lnTo>
                    <a:pt x="523875" y="544606"/>
                  </a:lnTo>
                  <a:lnTo>
                    <a:pt x="525727" y="538249"/>
                  </a:lnTo>
                  <a:lnTo>
                    <a:pt x="528108" y="532687"/>
                  </a:lnTo>
                  <a:lnTo>
                    <a:pt x="530754" y="526860"/>
                  </a:lnTo>
                  <a:lnTo>
                    <a:pt x="533665" y="521299"/>
                  </a:lnTo>
                  <a:lnTo>
                    <a:pt x="536840" y="516001"/>
                  </a:lnTo>
                  <a:lnTo>
                    <a:pt x="540279" y="510704"/>
                  </a:lnTo>
                  <a:lnTo>
                    <a:pt x="543983" y="505672"/>
                  </a:lnTo>
                  <a:lnTo>
                    <a:pt x="547688" y="500905"/>
                  </a:lnTo>
                  <a:lnTo>
                    <a:pt x="551921" y="496137"/>
                  </a:lnTo>
                  <a:lnTo>
                    <a:pt x="556419" y="491900"/>
                  </a:lnTo>
                  <a:lnTo>
                    <a:pt x="560652" y="487397"/>
                  </a:lnTo>
                  <a:lnTo>
                    <a:pt x="565679" y="483424"/>
                  </a:lnTo>
                  <a:lnTo>
                    <a:pt x="570706" y="479716"/>
                  </a:lnTo>
                  <a:lnTo>
                    <a:pt x="575733" y="476008"/>
                  </a:lnTo>
                  <a:lnTo>
                    <a:pt x="581290" y="472565"/>
                  </a:lnTo>
                  <a:lnTo>
                    <a:pt x="586581" y="469387"/>
                  </a:lnTo>
                  <a:lnTo>
                    <a:pt x="592402" y="466738"/>
                  </a:lnTo>
                  <a:lnTo>
                    <a:pt x="598223" y="464090"/>
                  </a:lnTo>
                  <a:lnTo>
                    <a:pt x="604044" y="461706"/>
                  </a:lnTo>
                  <a:lnTo>
                    <a:pt x="610394" y="459852"/>
                  </a:lnTo>
                  <a:lnTo>
                    <a:pt x="616479" y="457998"/>
                  </a:lnTo>
                  <a:lnTo>
                    <a:pt x="622829" y="456674"/>
                  </a:lnTo>
                  <a:lnTo>
                    <a:pt x="629179" y="455349"/>
                  </a:lnTo>
                  <a:lnTo>
                    <a:pt x="635794" y="454555"/>
                  </a:lnTo>
                  <a:lnTo>
                    <a:pt x="642673" y="454290"/>
                  </a:lnTo>
                  <a:lnTo>
                    <a:pt x="649552" y="454025"/>
                  </a:lnTo>
                  <a:close/>
                  <a:moveTo>
                    <a:pt x="390155" y="529"/>
                  </a:moveTo>
                  <a:lnTo>
                    <a:pt x="524353" y="301890"/>
                  </a:lnTo>
                  <a:lnTo>
                    <a:pt x="514030" y="306388"/>
                  </a:lnTo>
                  <a:lnTo>
                    <a:pt x="503972" y="311415"/>
                  </a:lnTo>
                  <a:lnTo>
                    <a:pt x="494178" y="316706"/>
                  </a:lnTo>
                  <a:lnTo>
                    <a:pt x="484650" y="322263"/>
                  </a:lnTo>
                  <a:lnTo>
                    <a:pt x="475121" y="328083"/>
                  </a:lnTo>
                  <a:lnTo>
                    <a:pt x="466121" y="334698"/>
                  </a:lnTo>
                  <a:lnTo>
                    <a:pt x="457122" y="341048"/>
                  </a:lnTo>
                  <a:lnTo>
                    <a:pt x="448387" y="347927"/>
                  </a:lnTo>
                  <a:lnTo>
                    <a:pt x="439917" y="355071"/>
                  </a:lnTo>
                  <a:lnTo>
                    <a:pt x="431976" y="362479"/>
                  </a:lnTo>
                  <a:lnTo>
                    <a:pt x="423771" y="370417"/>
                  </a:lnTo>
                  <a:lnTo>
                    <a:pt x="416359" y="378090"/>
                  </a:lnTo>
                  <a:lnTo>
                    <a:pt x="408948" y="386556"/>
                  </a:lnTo>
                  <a:lnTo>
                    <a:pt x="402066" y="394758"/>
                  </a:lnTo>
                  <a:lnTo>
                    <a:pt x="395449" y="403490"/>
                  </a:lnTo>
                  <a:lnTo>
                    <a:pt x="389096" y="412486"/>
                  </a:lnTo>
                  <a:lnTo>
                    <a:pt x="383008" y="421746"/>
                  </a:lnTo>
                  <a:lnTo>
                    <a:pt x="377450" y="431006"/>
                  </a:lnTo>
                  <a:lnTo>
                    <a:pt x="372156" y="440796"/>
                  </a:lnTo>
                  <a:lnTo>
                    <a:pt x="366862" y="450586"/>
                  </a:lnTo>
                  <a:lnTo>
                    <a:pt x="362098" y="460640"/>
                  </a:lnTo>
                  <a:lnTo>
                    <a:pt x="357863" y="470694"/>
                  </a:lnTo>
                  <a:lnTo>
                    <a:pt x="354157" y="481277"/>
                  </a:lnTo>
                  <a:lnTo>
                    <a:pt x="350451" y="491861"/>
                  </a:lnTo>
                  <a:lnTo>
                    <a:pt x="347275" y="502708"/>
                  </a:lnTo>
                  <a:lnTo>
                    <a:pt x="344363" y="513556"/>
                  </a:lnTo>
                  <a:lnTo>
                    <a:pt x="341981" y="524404"/>
                  </a:lnTo>
                  <a:lnTo>
                    <a:pt x="340128" y="535517"/>
                  </a:lnTo>
                  <a:lnTo>
                    <a:pt x="338540" y="547158"/>
                  </a:lnTo>
                  <a:lnTo>
                    <a:pt x="337482" y="558536"/>
                  </a:lnTo>
                  <a:lnTo>
                    <a:pt x="336687" y="570177"/>
                  </a:lnTo>
                  <a:lnTo>
                    <a:pt x="336687" y="581819"/>
                  </a:lnTo>
                  <a:lnTo>
                    <a:pt x="336952" y="592931"/>
                  </a:lnTo>
                  <a:lnTo>
                    <a:pt x="337482" y="603779"/>
                  </a:lnTo>
                  <a:lnTo>
                    <a:pt x="338805" y="614627"/>
                  </a:lnTo>
                  <a:lnTo>
                    <a:pt x="340128" y="625211"/>
                  </a:lnTo>
                  <a:lnTo>
                    <a:pt x="6353" y="665692"/>
                  </a:lnTo>
                  <a:lnTo>
                    <a:pt x="3706" y="644790"/>
                  </a:lnTo>
                  <a:lnTo>
                    <a:pt x="1853" y="624152"/>
                  </a:lnTo>
                  <a:lnTo>
                    <a:pt x="1059" y="613569"/>
                  </a:lnTo>
                  <a:lnTo>
                    <a:pt x="530" y="602986"/>
                  </a:lnTo>
                  <a:lnTo>
                    <a:pt x="265" y="592402"/>
                  </a:lnTo>
                  <a:lnTo>
                    <a:pt x="0" y="581819"/>
                  </a:lnTo>
                  <a:lnTo>
                    <a:pt x="265" y="569648"/>
                  </a:lnTo>
                  <a:lnTo>
                    <a:pt x="530" y="557742"/>
                  </a:lnTo>
                  <a:lnTo>
                    <a:pt x="1324" y="545571"/>
                  </a:lnTo>
                  <a:lnTo>
                    <a:pt x="1853" y="533400"/>
                  </a:lnTo>
                  <a:lnTo>
                    <a:pt x="2912" y="521758"/>
                  </a:lnTo>
                  <a:lnTo>
                    <a:pt x="4235" y="509588"/>
                  </a:lnTo>
                  <a:lnTo>
                    <a:pt x="5559" y="497681"/>
                  </a:lnTo>
                  <a:lnTo>
                    <a:pt x="7412" y="486304"/>
                  </a:lnTo>
                  <a:lnTo>
                    <a:pt x="9264" y="474398"/>
                  </a:lnTo>
                  <a:lnTo>
                    <a:pt x="11382" y="463021"/>
                  </a:lnTo>
                  <a:lnTo>
                    <a:pt x="13764" y="451379"/>
                  </a:lnTo>
                  <a:lnTo>
                    <a:pt x="16411" y="440002"/>
                  </a:lnTo>
                  <a:lnTo>
                    <a:pt x="19323" y="428625"/>
                  </a:lnTo>
                  <a:lnTo>
                    <a:pt x="21970" y="417513"/>
                  </a:lnTo>
                  <a:lnTo>
                    <a:pt x="25411" y="405871"/>
                  </a:lnTo>
                  <a:lnTo>
                    <a:pt x="28587" y="395023"/>
                  </a:lnTo>
                  <a:lnTo>
                    <a:pt x="32293" y="383911"/>
                  </a:lnTo>
                  <a:lnTo>
                    <a:pt x="35998" y="373063"/>
                  </a:lnTo>
                  <a:lnTo>
                    <a:pt x="39969" y="362215"/>
                  </a:lnTo>
                  <a:lnTo>
                    <a:pt x="44468" y="351367"/>
                  </a:lnTo>
                  <a:lnTo>
                    <a:pt x="48703" y="340783"/>
                  </a:lnTo>
                  <a:lnTo>
                    <a:pt x="53203" y="330200"/>
                  </a:lnTo>
                  <a:lnTo>
                    <a:pt x="57968" y="319881"/>
                  </a:lnTo>
                  <a:lnTo>
                    <a:pt x="62997" y="309563"/>
                  </a:lnTo>
                  <a:lnTo>
                    <a:pt x="68026" y="298979"/>
                  </a:lnTo>
                  <a:lnTo>
                    <a:pt x="73320" y="289190"/>
                  </a:lnTo>
                  <a:lnTo>
                    <a:pt x="78878" y="278871"/>
                  </a:lnTo>
                  <a:lnTo>
                    <a:pt x="84437" y="268817"/>
                  </a:lnTo>
                  <a:lnTo>
                    <a:pt x="90260" y="259292"/>
                  </a:lnTo>
                  <a:lnTo>
                    <a:pt x="96613" y="249238"/>
                  </a:lnTo>
                  <a:lnTo>
                    <a:pt x="102700" y="239713"/>
                  </a:lnTo>
                  <a:lnTo>
                    <a:pt x="109053" y="230452"/>
                  </a:lnTo>
                  <a:lnTo>
                    <a:pt x="115406" y="220927"/>
                  </a:lnTo>
                  <a:lnTo>
                    <a:pt x="122288" y="211931"/>
                  </a:lnTo>
                  <a:lnTo>
                    <a:pt x="129170" y="202406"/>
                  </a:lnTo>
                  <a:lnTo>
                    <a:pt x="136316" y="193411"/>
                  </a:lnTo>
                  <a:lnTo>
                    <a:pt x="143463" y="184944"/>
                  </a:lnTo>
                  <a:lnTo>
                    <a:pt x="150610" y="175948"/>
                  </a:lnTo>
                  <a:lnTo>
                    <a:pt x="158021" y="167481"/>
                  </a:lnTo>
                  <a:lnTo>
                    <a:pt x="165697" y="158750"/>
                  </a:lnTo>
                  <a:lnTo>
                    <a:pt x="173373" y="150548"/>
                  </a:lnTo>
                  <a:lnTo>
                    <a:pt x="181578" y="142346"/>
                  </a:lnTo>
                  <a:lnTo>
                    <a:pt x="189519" y="134408"/>
                  </a:lnTo>
                  <a:lnTo>
                    <a:pt x="197989" y="126206"/>
                  </a:lnTo>
                  <a:lnTo>
                    <a:pt x="206459" y="118533"/>
                  </a:lnTo>
                  <a:lnTo>
                    <a:pt x="214665" y="111125"/>
                  </a:lnTo>
                  <a:lnTo>
                    <a:pt x="223400" y="103717"/>
                  </a:lnTo>
                  <a:lnTo>
                    <a:pt x="232134" y="96044"/>
                  </a:lnTo>
                  <a:lnTo>
                    <a:pt x="241134" y="88900"/>
                  </a:lnTo>
                  <a:lnTo>
                    <a:pt x="250133" y="81756"/>
                  </a:lnTo>
                  <a:lnTo>
                    <a:pt x="259398" y="75142"/>
                  </a:lnTo>
                  <a:lnTo>
                    <a:pt x="268662" y="68263"/>
                  </a:lnTo>
                  <a:lnTo>
                    <a:pt x="278455" y="61648"/>
                  </a:lnTo>
                  <a:lnTo>
                    <a:pt x="287720" y="55298"/>
                  </a:lnTo>
                  <a:lnTo>
                    <a:pt x="297513" y="48948"/>
                  </a:lnTo>
                  <a:lnTo>
                    <a:pt x="307307" y="43127"/>
                  </a:lnTo>
                  <a:lnTo>
                    <a:pt x="317100" y="37306"/>
                  </a:lnTo>
                  <a:lnTo>
                    <a:pt x="327423" y="31221"/>
                  </a:lnTo>
                  <a:lnTo>
                    <a:pt x="337217" y="25665"/>
                  </a:lnTo>
                  <a:lnTo>
                    <a:pt x="347804" y="20373"/>
                  </a:lnTo>
                  <a:lnTo>
                    <a:pt x="358127" y="15081"/>
                  </a:lnTo>
                  <a:lnTo>
                    <a:pt x="368715" y="10319"/>
                  </a:lnTo>
                  <a:lnTo>
                    <a:pt x="379303" y="5292"/>
                  </a:lnTo>
                  <a:lnTo>
                    <a:pt x="390155" y="529"/>
                  </a:lnTo>
                  <a:close/>
                  <a:moveTo>
                    <a:pt x="907361" y="0"/>
                  </a:moveTo>
                  <a:lnTo>
                    <a:pt x="917949" y="4763"/>
                  </a:lnTo>
                  <a:lnTo>
                    <a:pt x="928801" y="9261"/>
                  </a:lnTo>
                  <a:lnTo>
                    <a:pt x="939124" y="14288"/>
                  </a:lnTo>
                  <a:lnTo>
                    <a:pt x="949447" y="19579"/>
                  </a:lnTo>
                  <a:lnTo>
                    <a:pt x="959770" y="25136"/>
                  </a:lnTo>
                  <a:lnTo>
                    <a:pt x="969829" y="30427"/>
                  </a:lnTo>
                  <a:lnTo>
                    <a:pt x="980152" y="36248"/>
                  </a:lnTo>
                  <a:lnTo>
                    <a:pt x="990210" y="42069"/>
                  </a:lnTo>
                  <a:lnTo>
                    <a:pt x="1000003" y="48154"/>
                  </a:lnTo>
                  <a:lnTo>
                    <a:pt x="1009797" y="54504"/>
                  </a:lnTo>
                  <a:lnTo>
                    <a:pt x="1019326" y="60854"/>
                  </a:lnTo>
                  <a:lnTo>
                    <a:pt x="1028855" y="67204"/>
                  </a:lnTo>
                  <a:lnTo>
                    <a:pt x="1038119" y="74083"/>
                  </a:lnTo>
                  <a:lnTo>
                    <a:pt x="1047648" y="80963"/>
                  </a:lnTo>
                  <a:lnTo>
                    <a:pt x="1056647" y="88106"/>
                  </a:lnTo>
                  <a:lnTo>
                    <a:pt x="1065647" y="95250"/>
                  </a:lnTo>
                  <a:lnTo>
                    <a:pt x="1074117" y="102658"/>
                  </a:lnTo>
                  <a:lnTo>
                    <a:pt x="1082852" y="110067"/>
                  </a:lnTo>
                  <a:lnTo>
                    <a:pt x="1091586" y="117740"/>
                  </a:lnTo>
                  <a:lnTo>
                    <a:pt x="1100057" y="125677"/>
                  </a:lnTo>
                  <a:lnTo>
                    <a:pt x="1108262" y="133350"/>
                  </a:lnTo>
                  <a:lnTo>
                    <a:pt x="1116468" y="141552"/>
                  </a:lnTo>
                  <a:lnTo>
                    <a:pt x="1124408" y="149754"/>
                  </a:lnTo>
                  <a:lnTo>
                    <a:pt x="1132349" y="158221"/>
                  </a:lnTo>
                  <a:lnTo>
                    <a:pt x="1140025" y="166423"/>
                  </a:lnTo>
                  <a:lnTo>
                    <a:pt x="1147436" y="175154"/>
                  </a:lnTo>
                  <a:lnTo>
                    <a:pt x="1154848" y="183886"/>
                  </a:lnTo>
                  <a:lnTo>
                    <a:pt x="1161994" y="192881"/>
                  </a:lnTo>
                  <a:lnTo>
                    <a:pt x="1169141" y="201877"/>
                  </a:lnTo>
                  <a:lnTo>
                    <a:pt x="1176023" y="210873"/>
                  </a:lnTo>
                  <a:lnTo>
                    <a:pt x="1182905" y="220133"/>
                  </a:lnTo>
                  <a:lnTo>
                    <a:pt x="1189258" y="229394"/>
                  </a:lnTo>
                  <a:lnTo>
                    <a:pt x="1195610" y="239183"/>
                  </a:lnTo>
                  <a:lnTo>
                    <a:pt x="1201963" y="248708"/>
                  </a:lnTo>
                  <a:lnTo>
                    <a:pt x="1208051" y="258233"/>
                  </a:lnTo>
                  <a:lnTo>
                    <a:pt x="1213874" y="268288"/>
                  </a:lnTo>
                  <a:lnTo>
                    <a:pt x="1219432" y="278077"/>
                  </a:lnTo>
                  <a:lnTo>
                    <a:pt x="1224991" y="288396"/>
                  </a:lnTo>
                  <a:lnTo>
                    <a:pt x="1230285" y="298450"/>
                  </a:lnTo>
                  <a:lnTo>
                    <a:pt x="1235578" y="309033"/>
                  </a:lnTo>
                  <a:lnTo>
                    <a:pt x="1240608" y="319088"/>
                  </a:lnTo>
                  <a:lnTo>
                    <a:pt x="1245107" y="329671"/>
                  </a:lnTo>
                  <a:lnTo>
                    <a:pt x="1249872" y="340254"/>
                  </a:lnTo>
                  <a:lnTo>
                    <a:pt x="1254107" y="350838"/>
                  </a:lnTo>
                  <a:lnTo>
                    <a:pt x="1258607" y="361686"/>
                  </a:lnTo>
                  <a:lnTo>
                    <a:pt x="1262577" y="372533"/>
                  </a:lnTo>
                  <a:lnTo>
                    <a:pt x="1266283" y="383646"/>
                  </a:lnTo>
                  <a:lnTo>
                    <a:pt x="1269988" y="394494"/>
                  </a:lnTo>
                  <a:lnTo>
                    <a:pt x="1273429" y="405606"/>
                  </a:lnTo>
                  <a:lnTo>
                    <a:pt x="1276606" y="416719"/>
                  </a:lnTo>
                  <a:lnTo>
                    <a:pt x="1279517" y="428361"/>
                  </a:lnTo>
                  <a:lnTo>
                    <a:pt x="1282429" y="439473"/>
                  </a:lnTo>
                  <a:lnTo>
                    <a:pt x="1284811" y="450850"/>
                  </a:lnTo>
                  <a:lnTo>
                    <a:pt x="1287193" y="462756"/>
                  </a:lnTo>
                  <a:lnTo>
                    <a:pt x="1289311" y="474133"/>
                  </a:lnTo>
                  <a:lnTo>
                    <a:pt x="1291428" y="486040"/>
                  </a:lnTo>
                  <a:lnTo>
                    <a:pt x="1293016" y="497681"/>
                  </a:lnTo>
                  <a:lnTo>
                    <a:pt x="1294605" y="509588"/>
                  </a:lnTo>
                  <a:lnTo>
                    <a:pt x="1295663" y="521229"/>
                  </a:lnTo>
                  <a:lnTo>
                    <a:pt x="1296722" y="533400"/>
                  </a:lnTo>
                  <a:lnTo>
                    <a:pt x="1297516" y="545306"/>
                  </a:lnTo>
                  <a:lnTo>
                    <a:pt x="1298310" y="557213"/>
                  </a:lnTo>
                  <a:lnTo>
                    <a:pt x="1298575" y="569648"/>
                  </a:lnTo>
                  <a:lnTo>
                    <a:pt x="1298575" y="581819"/>
                  </a:lnTo>
                  <a:lnTo>
                    <a:pt x="1298310" y="601398"/>
                  </a:lnTo>
                  <a:lnTo>
                    <a:pt x="1297252" y="620713"/>
                  </a:lnTo>
                  <a:lnTo>
                    <a:pt x="1295399" y="639498"/>
                  </a:lnTo>
                  <a:lnTo>
                    <a:pt x="1293281" y="658548"/>
                  </a:lnTo>
                  <a:lnTo>
                    <a:pt x="958976" y="621506"/>
                  </a:lnTo>
                  <a:lnTo>
                    <a:pt x="960300" y="611981"/>
                  </a:lnTo>
                  <a:lnTo>
                    <a:pt x="961358" y="601927"/>
                  </a:lnTo>
                  <a:lnTo>
                    <a:pt x="961888" y="592138"/>
                  </a:lnTo>
                  <a:lnTo>
                    <a:pt x="962152" y="581819"/>
                  </a:lnTo>
                  <a:lnTo>
                    <a:pt x="961888" y="570177"/>
                  </a:lnTo>
                  <a:lnTo>
                    <a:pt x="961358" y="558536"/>
                  </a:lnTo>
                  <a:lnTo>
                    <a:pt x="960035" y="547158"/>
                  </a:lnTo>
                  <a:lnTo>
                    <a:pt x="958712" y="536046"/>
                  </a:lnTo>
                  <a:lnTo>
                    <a:pt x="956594" y="524669"/>
                  </a:lnTo>
                  <a:lnTo>
                    <a:pt x="954476" y="513821"/>
                  </a:lnTo>
                  <a:lnTo>
                    <a:pt x="951565" y="502973"/>
                  </a:lnTo>
                  <a:lnTo>
                    <a:pt x="948653" y="492125"/>
                  </a:lnTo>
                  <a:lnTo>
                    <a:pt x="944948" y="481542"/>
                  </a:lnTo>
                  <a:lnTo>
                    <a:pt x="940977" y="471488"/>
                  </a:lnTo>
                  <a:lnTo>
                    <a:pt x="936742" y="461169"/>
                  </a:lnTo>
                  <a:lnTo>
                    <a:pt x="931978" y="451379"/>
                  </a:lnTo>
                  <a:lnTo>
                    <a:pt x="927213" y="441325"/>
                  </a:lnTo>
                  <a:lnTo>
                    <a:pt x="921919" y="431800"/>
                  </a:lnTo>
                  <a:lnTo>
                    <a:pt x="916361" y="422540"/>
                  </a:lnTo>
                  <a:lnTo>
                    <a:pt x="910008" y="413015"/>
                  </a:lnTo>
                  <a:lnTo>
                    <a:pt x="903920" y="404019"/>
                  </a:lnTo>
                  <a:lnTo>
                    <a:pt x="897038" y="395552"/>
                  </a:lnTo>
                  <a:lnTo>
                    <a:pt x="890156" y="387086"/>
                  </a:lnTo>
                  <a:lnTo>
                    <a:pt x="883010" y="378883"/>
                  </a:lnTo>
                  <a:lnTo>
                    <a:pt x="875334" y="370946"/>
                  </a:lnTo>
                  <a:lnTo>
                    <a:pt x="867658" y="363273"/>
                  </a:lnTo>
                  <a:lnTo>
                    <a:pt x="859452" y="355865"/>
                  </a:lnTo>
                  <a:lnTo>
                    <a:pt x="851247" y="348721"/>
                  </a:lnTo>
                  <a:lnTo>
                    <a:pt x="842512" y="341842"/>
                  </a:lnTo>
                  <a:lnTo>
                    <a:pt x="833777" y="335227"/>
                  </a:lnTo>
                  <a:lnTo>
                    <a:pt x="824778" y="329142"/>
                  </a:lnTo>
                  <a:lnTo>
                    <a:pt x="815249" y="323056"/>
                  </a:lnTo>
                  <a:lnTo>
                    <a:pt x="805720" y="317500"/>
                  </a:lnTo>
                  <a:lnTo>
                    <a:pt x="795926" y="312208"/>
                  </a:lnTo>
                  <a:lnTo>
                    <a:pt x="785868" y="307446"/>
                  </a:lnTo>
                  <a:lnTo>
                    <a:pt x="775810" y="302683"/>
                  </a:lnTo>
                  <a:lnTo>
                    <a:pt x="907361" y="0"/>
                  </a:lnTo>
                  <a:close/>
                </a:path>
              </a:pathLst>
            </a:custGeom>
            <a:solidFill>
              <a:sysClr val="window" lastClr="FFFFFF"/>
            </a:solidFill>
            <a:ln>
              <a:noFill/>
            </a:ln>
          </p:spPr>
          <p:txBody>
            <a:bodyPr/>
            <a:lstStyle/>
            <a:p>
              <a:pPr defTabSz="1218565" fontAlgn="base">
                <a:spcBef>
                  <a:spcPct val="0"/>
                </a:spcBef>
                <a:spcAft>
                  <a:spcPct val="0"/>
                </a:spcAft>
                <a:defRPr/>
              </a:pPr>
              <a:endParaRPr lang="zh-CN" altLang="en-US" sz="2400" b="1"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899779" y="2413635"/>
            <a:ext cx="6426200" cy="1015365"/>
          </a:xfrm>
          <a:prstGeom prst="rect">
            <a:avLst/>
          </a:prstGeom>
          <a:noFill/>
        </p:spPr>
        <p:txBody>
          <a:bodyPr wrap="square" rtlCol="0">
            <a:spAutoFit/>
          </a:bodyPr>
          <a:lstStyle/>
          <a:p>
            <a:r>
              <a:rPr lang="zh-CN" altLang="en-US" sz="6000" b="1" spc="500" dirty="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rPr>
              <a:t>谢谢您的观看</a:t>
            </a:r>
            <a:endParaRPr lang="zh-CN" altLang="en-US" sz="6000" b="1" spc="400" dirty="0">
              <a:solidFill>
                <a:schemeClr val="accent1">
                  <a:lumMod val="100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9"/>
          <p:cNvSpPr/>
          <p:nvPr/>
        </p:nvSpPr>
        <p:spPr>
          <a:xfrm>
            <a:off x="5486220" y="2225964"/>
            <a:ext cx="6109335" cy="1311563"/>
          </a:xfrm>
          <a:custGeom>
            <a:avLst/>
            <a:gdLst>
              <a:gd name="connisteX0" fmla="*/ 233680 w 4776470"/>
              <a:gd name="connsiteY0" fmla="*/ 871855 h 1780540"/>
              <a:gd name="connisteX1" fmla="*/ 0 w 4776470"/>
              <a:gd name="connsiteY1" fmla="*/ 871855 h 1780540"/>
              <a:gd name="connisteX2" fmla="*/ 0 w 4776470"/>
              <a:gd name="connsiteY2" fmla="*/ 1780540 h 1780540"/>
              <a:gd name="connisteX3" fmla="*/ 4776470 w 4776470"/>
              <a:gd name="connsiteY3" fmla="*/ 1780540 h 1780540"/>
              <a:gd name="connisteX4" fmla="*/ 4776470 w 4776470"/>
              <a:gd name="connsiteY4" fmla="*/ 0 h 1780540"/>
              <a:gd name="connisteX5" fmla="*/ 1866265 w 4776470"/>
              <a:gd name="connsiteY5" fmla="*/ 0 h 1780540"/>
              <a:gd name="connisteX6" fmla="*/ 1866265 w 4776470"/>
              <a:gd name="connsiteY6" fmla="*/ 257810 h 17805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776470" h="1780540">
                <a:moveTo>
                  <a:pt x="233680" y="871855"/>
                </a:moveTo>
                <a:lnTo>
                  <a:pt x="0" y="871855"/>
                </a:lnTo>
                <a:lnTo>
                  <a:pt x="0" y="1780540"/>
                </a:lnTo>
                <a:lnTo>
                  <a:pt x="4776470" y="1780540"/>
                </a:lnTo>
                <a:lnTo>
                  <a:pt x="4776470" y="0"/>
                </a:lnTo>
                <a:lnTo>
                  <a:pt x="1866265" y="0"/>
                </a:lnTo>
                <a:lnTo>
                  <a:pt x="1866265" y="25781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p:cNvSpPr/>
          <p:nvPr/>
        </p:nvSpPr>
        <p:spPr>
          <a:xfrm>
            <a:off x="5641160" y="3890032"/>
            <a:ext cx="6109335" cy="70525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Lorem ipsum dolor sit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amet</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consectetuer</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adipiscing</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elit</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Aenean</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commodo</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ligula </a:t>
            </a:r>
            <a:r>
              <a:rPr lang="en-US" altLang="zh-CN" sz="14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eget</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dolor.</a:t>
            </a:r>
          </a:p>
        </p:txBody>
      </p:sp>
      <p:pic>
        <p:nvPicPr>
          <p:cNvPr id="4" name="图片 3"/>
          <p:cNvPicPr>
            <a:picLocks noChangeAspect="1"/>
          </p:cNvPicPr>
          <p:nvPr/>
        </p:nvPicPr>
        <p:blipFill>
          <a:blip r:embed="rId3" cstate="email"/>
          <a:stretch>
            <a:fillRect/>
          </a:stretch>
        </p:blipFill>
        <p:spPr>
          <a:xfrm flipH="1">
            <a:off x="0" y="0"/>
            <a:ext cx="5690870" cy="6143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组合 5"/>
          <p:cNvGrpSpPr/>
          <p:nvPr/>
        </p:nvGrpSpPr>
        <p:grpSpPr>
          <a:xfrm>
            <a:off x="1427852" y="1859280"/>
            <a:ext cx="4927600" cy="1771650"/>
            <a:chOff x="542" y="2659"/>
            <a:chExt cx="7760" cy="2790"/>
          </a:xfrm>
        </p:grpSpPr>
        <p:sp>
          <p:nvSpPr>
            <p:cNvPr id="10" name="任意多边形 9"/>
            <p:cNvSpPr/>
            <p:nvPr/>
          </p:nvSpPr>
          <p:spPr>
            <a:xfrm>
              <a:off x="714" y="3495"/>
              <a:ext cx="7290" cy="1954"/>
            </a:xfrm>
            <a:custGeom>
              <a:avLst/>
              <a:gdLst>
                <a:gd name="connisteX0" fmla="*/ 233680 w 4776470"/>
                <a:gd name="connsiteY0" fmla="*/ 871855 h 1780540"/>
                <a:gd name="connisteX1" fmla="*/ 0 w 4776470"/>
                <a:gd name="connsiteY1" fmla="*/ 871855 h 1780540"/>
                <a:gd name="connisteX2" fmla="*/ 0 w 4776470"/>
                <a:gd name="connsiteY2" fmla="*/ 1780540 h 1780540"/>
                <a:gd name="connisteX3" fmla="*/ 4776470 w 4776470"/>
                <a:gd name="connsiteY3" fmla="*/ 1780540 h 1780540"/>
                <a:gd name="connisteX4" fmla="*/ 4776470 w 4776470"/>
                <a:gd name="connsiteY4" fmla="*/ 0 h 1780540"/>
                <a:gd name="connisteX5" fmla="*/ 1866265 w 4776470"/>
                <a:gd name="connsiteY5" fmla="*/ 0 h 1780540"/>
                <a:gd name="connisteX6" fmla="*/ 1866265 w 4776470"/>
                <a:gd name="connsiteY6" fmla="*/ 257810 h 17805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776470" h="1780540">
                  <a:moveTo>
                    <a:pt x="233680" y="871855"/>
                  </a:moveTo>
                  <a:lnTo>
                    <a:pt x="0" y="871855"/>
                  </a:lnTo>
                  <a:lnTo>
                    <a:pt x="0" y="1780540"/>
                  </a:lnTo>
                  <a:lnTo>
                    <a:pt x="4776470" y="1780540"/>
                  </a:lnTo>
                  <a:lnTo>
                    <a:pt x="4776470" y="0"/>
                  </a:lnTo>
                  <a:lnTo>
                    <a:pt x="1866265" y="0"/>
                  </a:lnTo>
                  <a:lnTo>
                    <a:pt x="1866265" y="25781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p:cNvSpPr txBox="1"/>
            <p:nvPr/>
          </p:nvSpPr>
          <p:spPr>
            <a:xfrm>
              <a:off x="542" y="2659"/>
              <a:ext cx="3367" cy="2472"/>
            </a:xfrm>
            <a:prstGeom prst="rect">
              <a:avLst/>
            </a:prstGeom>
            <a:noFill/>
          </p:spPr>
          <p:txBody>
            <a:bodyPr wrap="square" rtlCol="0">
              <a:spAutoFit/>
            </a:bodyPr>
            <a:lstStyle/>
            <a:p>
              <a:pPr algn="ctr"/>
              <a:r>
                <a:rPr lang="en-US" altLang="zh-CN" sz="9600" dirty="0">
                  <a:solidFill>
                    <a:schemeClr val="tx2"/>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5" name="文本框 4"/>
            <p:cNvSpPr txBox="1"/>
            <p:nvPr/>
          </p:nvSpPr>
          <p:spPr>
            <a:xfrm>
              <a:off x="2908" y="4091"/>
              <a:ext cx="5394" cy="1210"/>
            </a:xfrm>
            <a:prstGeom prst="rect">
              <a:avLst/>
            </a:prstGeom>
            <a:noFill/>
          </p:spPr>
          <p:txBody>
            <a:bodyPr wrap="square" rtlCol="0">
              <a:spAutoFit/>
            </a:bodyPr>
            <a:lstStyle/>
            <a:p>
              <a:pPr algn="ctr"/>
              <a:r>
                <a:rPr lang="en-US" altLang="zh-CN" sz="4400" dirty="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rPr>
                <a:t>PART ONE</a:t>
              </a:r>
            </a:p>
          </p:txBody>
        </p:sp>
      </p:grpSp>
      <p:sp>
        <p:nvSpPr>
          <p:cNvPr id="14" name="文本框 8"/>
          <p:cNvSpPr txBox="1"/>
          <p:nvPr/>
        </p:nvSpPr>
        <p:spPr>
          <a:xfrm>
            <a:off x="2057509" y="3708845"/>
            <a:ext cx="4684395" cy="905889"/>
          </a:xfrm>
          <a:prstGeom prst="rect">
            <a:avLst/>
          </a:prstGeom>
          <a:noFill/>
        </p:spPr>
        <p:txBody>
          <a:bodyPr wrap="square" rtlCol="0">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lvl="0">
              <a:lnSpc>
                <a:spcPct val="150000"/>
              </a:lnSpc>
            </a:pPr>
            <a:r>
              <a:rPr lang="zh-CN" altLang="en-US" sz="4000" b="1" dirty="0">
                <a:solidFill>
                  <a:srgbClr val="00000C"/>
                </a:solidFill>
                <a:latin typeface="Arial" panose="020B0604020202020204" pitchFamily="34" charset="0"/>
                <a:ea typeface="微软雅黑" panose="020B0503020204020204" pitchFamily="34" charset="-122"/>
                <a:sym typeface="Arial" panose="020B0604020202020204" pitchFamily="34" charset="0"/>
              </a:rPr>
              <a:t>活动内容介绍</a:t>
            </a:r>
          </a:p>
        </p:txBody>
      </p:sp>
      <p:pic>
        <p:nvPicPr>
          <p:cNvPr id="17" name="图片 16"/>
          <p:cNvPicPr>
            <a:picLocks noChangeAspect="1"/>
          </p:cNvPicPr>
          <p:nvPr/>
        </p:nvPicPr>
        <p:blipFill>
          <a:blip r:embed="rId3" cstate="email"/>
          <a:stretch>
            <a:fillRect/>
          </a:stretch>
        </p:blipFill>
        <p:spPr>
          <a:xfrm>
            <a:off x="6741904" y="37202"/>
            <a:ext cx="5450096" cy="6143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7195222" y="1420526"/>
            <a:ext cx="3383573" cy="3235199"/>
            <a:chOff x="2288565" y="3992434"/>
            <a:chExt cx="7142284" cy="6829085"/>
          </a:xfrm>
        </p:grpSpPr>
        <p:sp>
          <p:nvSpPr>
            <p:cNvPr id="21" name="Rectangle 12"/>
            <p:cNvSpPr/>
            <p:nvPr/>
          </p:nvSpPr>
          <p:spPr>
            <a:xfrm>
              <a:off x="2288565" y="3992434"/>
              <a:ext cx="3414346" cy="3266735"/>
            </a:xfrm>
            <a:prstGeom prst="rect">
              <a:avLst/>
            </a:prstGeom>
            <a:blipFill dpi="0" rotWithShape="1">
              <a:blip r:embed="rId3"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Rectangle 15"/>
            <p:cNvSpPr/>
            <p:nvPr/>
          </p:nvSpPr>
          <p:spPr>
            <a:xfrm>
              <a:off x="6016503" y="3992434"/>
              <a:ext cx="3414346" cy="3266735"/>
            </a:xfrm>
            <a:prstGeom prst="rect">
              <a:avLst/>
            </a:prstGeom>
            <a:blipFill dpi="0" rotWithShape="1">
              <a:blip r:embed="rId3"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Rectangle 27"/>
            <p:cNvSpPr/>
            <p:nvPr/>
          </p:nvSpPr>
          <p:spPr>
            <a:xfrm>
              <a:off x="2288565" y="7554784"/>
              <a:ext cx="3414346" cy="3266735"/>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28"/>
            <p:cNvSpPr/>
            <p:nvPr/>
          </p:nvSpPr>
          <p:spPr>
            <a:xfrm>
              <a:off x="6016503" y="7554784"/>
              <a:ext cx="3414346" cy="3266735"/>
            </a:xfrm>
            <a:prstGeom prst="rect">
              <a:avLst/>
            </a:prstGeom>
            <a:blipFill dpi="0" rotWithShape="1">
              <a:blip r:embed="rId3"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25" name="图片 24"/>
          <p:cNvPicPr>
            <a:picLocks noChangeAspect="1"/>
          </p:cNvPicPr>
          <p:nvPr/>
        </p:nvPicPr>
        <p:blipFill>
          <a:blip r:embed="rId5" cstate="email"/>
          <a:stretch>
            <a:fillRect/>
          </a:stretch>
        </p:blipFill>
        <p:spPr>
          <a:xfrm>
            <a:off x="1919512" y="1420525"/>
            <a:ext cx="4844236" cy="3229491"/>
          </a:xfrm>
          <a:prstGeom prst="rect">
            <a:avLst/>
          </a:prstGeom>
        </p:spPr>
      </p:pic>
      <p:sp>
        <p:nvSpPr>
          <p:cNvPr id="26" name="矩形 25"/>
          <p:cNvSpPr/>
          <p:nvPr/>
        </p:nvSpPr>
        <p:spPr>
          <a:xfrm>
            <a:off x="1722761" y="5107592"/>
            <a:ext cx="8856034" cy="336374"/>
          </a:xfrm>
          <a:prstGeom prst="rect">
            <a:avLst/>
          </a:prstGeom>
        </p:spPr>
        <p:txBody>
          <a:bodyPr wrap="square">
            <a:spAutoFit/>
          </a:bodyPr>
          <a:lstStyle/>
          <a:p>
            <a:pPr algn="ct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输入替换内容输入替换内容输入替换内容输入替换内容</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文本框 26"/>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iterate type="wd">
                                    <p:tmPct val="10000"/>
                                  </p:iterate>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grpSp>
        <p:nvGrpSpPr>
          <p:cNvPr id="4" name="Group 40"/>
          <p:cNvGrpSpPr/>
          <p:nvPr/>
        </p:nvGrpSpPr>
        <p:grpSpPr>
          <a:xfrm>
            <a:off x="8628699" y="2714427"/>
            <a:ext cx="2747887" cy="2538776"/>
            <a:chOff x="6572264" y="1643056"/>
            <a:chExt cx="2061184" cy="1903642"/>
          </a:xfrm>
        </p:grpSpPr>
        <p:sp>
          <p:nvSpPr>
            <p:cNvPr id="5" name="Arc 10"/>
            <p:cNvSpPr/>
            <p:nvPr/>
          </p:nvSpPr>
          <p:spPr>
            <a:xfrm>
              <a:off x="6572264" y="1643056"/>
              <a:ext cx="1903642" cy="1903642"/>
            </a:xfrm>
            <a:prstGeom prst="arc">
              <a:avLst>
                <a:gd name="adj1" fmla="val 21571566"/>
                <a:gd name="adj2" fmla="val 10822907"/>
              </a:avLst>
            </a:prstGeom>
            <a:solidFill>
              <a:schemeClr val="accent1">
                <a:lumMod val="100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8565"/>
              <a:r>
                <a:rPr lang="en-US" sz="3735" spc="284" dirty="0">
                  <a:solidFill>
                    <a:prstClr val="white"/>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6" name="Rectangle 15"/>
            <p:cNvSpPr/>
            <p:nvPr/>
          </p:nvSpPr>
          <p:spPr>
            <a:xfrm>
              <a:off x="6715141" y="1714494"/>
              <a:ext cx="1918307" cy="470309"/>
            </a:xfrm>
            <a:prstGeom prst="rect">
              <a:avLst/>
            </a:prstGeom>
          </p:spPr>
          <p:txBody>
            <a:bodyPr wrap="square">
              <a:spAutoFit/>
            </a:bodyPr>
            <a:lstStyle/>
            <a:p>
              <a:pPr lvl="0" algn="ctr" fontAlgn="base">
                <a:lnSpc>
                  <a:spcPct val="120000"/>
                </a:lnSpc>
                <a:spcBef>
                  <a:spcPct val="0"/>
                </a:spcBef>
                <a:spcAft>
                  <a:spcPct val="0"/>
                </a:spcAft>
                <a:defRPr/>
              </a:pPr>
              <a:r>
                <a:rPr lang="zh-CN" altLang="en-US" sz="1600" dirty="0">
                  <a:solidFill>
                    <a:srgbClr val="51B3CD"/>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a:p>
              <a:pPr lvl="0" algn="ctr" defTabSz="1215390" fontAlgn="base">
                <a:lnSpc>
                  <a:spcPct val="120000"/>
                </a:lnSpc>
                <a:spcBef>
                  <a:spcPct val="20000"/>
                </a:spcBef>
                <a:spcAft>
                  <a:spcPct val="0"/>
                </a:spcAft>
                <a:defRPr/>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输入替换内容输入替换内容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Group 39"/>
          <p:cNvGrpSpPr/>
          <p:nvPr/>
        </p:nvGrpSpPr>
        <p:grpSpPr>
          <a:xfrm>
            <a:off x="6057267" y="2714427"/>
            <a:ext cx="2631020" cy="2538776"/>
            <a:chOff x="4643438" y="1643056"/>
            <a:chExt cx="1973522" cy="1903642"/>
          </a:xfrm>
        </p:grpSpPr>
        <p:sp>
          <p:nvSpPr>
            <p:cNvPr id="8" name="Arc 9"/>
            <p:cNvSpPr/>
            <p:nvPr/>
          </p:nvSpPr>
          <p:spPr>
            <a:xfrm>
              <a:off x="4643438" y="1643056"/>
              <a:ext cx="1903642" cy="1903642"/>
            </a:xfrm>
            <a:prstGeom prst="arc">
              <a:avLst>
                <a:gd name="adj1" fmla="val 10782369"/>
                <a:gd name="adj2" fmla="val 0"/>
              </a:avLst>
            </a:prstGeom>
            <a:solidFill>
              <a:schemeClr val="accent1">
                <a:lumMod val="100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8565"/>
              <a:r>
                <a:rPr lang="en-US" sz="3735" spc="284" dirty="0">
                  <a:solidFill>
                    <a:prstClr val="white"/>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9" name="Rectangle 12"/>
            <p:cNvSpPr/>
            <p:nvPr/>
          </p:nvSpPr>
          <p:spPr>
            <a:xfrm>
              <a:off x="4786313" y="2786064"/>
              <a:ext cx="1830647" cy="433384"/>
            </a:xfrm>
            <a:prstGeom prst="rect">
              <a:avLst/>
            </a:prstGeom>
          </p:spPr>
          <p:txBody>
            <a:bodyPr wrap="square">
              <a:spAutoFit/>
            </a:bodyPr>
            <a:lstStyle/>
            <a:p>
              <a:pPr algn="ctr" defTabSz="1218565"/>
              <a:r>
                <a:rPr lang="zh-CN" altLang="en-US" sz="1600" dirty="0">
                  <a:solidFill>
                    <a:srgbClr val="51B3CD"/>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a:p>
              <a:pPr lvl="0" algn="ctr" defTabSz="1215390" fontAlgn="base">
                <a:lnSpc>
                  <a:spcPct val="120000"/>
                </a:lnSpc>
                <a:spcBef>
                  <a:spcPct val="20000"/>
                </a:spcBef>
                <a:spcAft>
                  <a:spcPct val="0"/>
                </a:spcAft>
                <a:defRPr/>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输入替换内容输入替换内容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Group 37"/>
          <p:cNvGrpSpPr/>
          <p:nvPr/>
        </p:nvGrpSpPr>
        <p:grpSpPr>
          <a:xfrm>
            <a:off x="914402" y="2714427"/>
            <a:ext cx="2589311" cy="2538776"/>
            <a:chOff x="785786" y="1643056"/>
            <a:chExt cx="1942236" cy="1903642"/>
          </a:xfrm>
        </p:grpSpPr>
        <p:sp>
          <p:nvSpPr>
            <p:cNvPr id="11" name="Arc 7"/>
            <p:cNvSpPr/>
            <p:nvPr/>
          </p:nvSpPr>
          <p:spPr>
            <a:xfrm>
              <a:off x="785786" y="1643056"/>
              <a:ext cx="1903642" cy="1903642"/>
            </a:xfrm>
            <a:prstGeom prst="arc">
              <a:avLst>
                <a:gd name="adj1" fmla="val 10782369"/>
                <a:gd name="adj2" fmla="val 0"/>
              </a:avLst>
            </a:prstGeom>
            <a:solidFill>
              <a:schemeClr val="accent1">
                <a:lumMod val="100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8565"/>
              <a:r>
                <a:rPr lang="en-US" sz="3735" spc="284" dirty="0">
                  <a:solidFill>
                    <a:prstClr val="white"/>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12" name="Rectangle 13"/>
            <p:cNvSpPr/>
            <p:nvPr/>
          </p:nvSpPr>
          <p:spPr>
            <a:xfrm>
              <a:off x="928662" y="2786064"/>
              <a:ext cx="1799360" cy="470309"/>
            </a:xfrm>
            <a:prstGeom prst="rect">
              <a:avLst/>
            </a:prstGeom>
          </p:spPr>
          <p:txBody>
            <a:bodyPr wrap="square">
              <a:spAutoFit/>
            </a:bodyPr>
            <a:lstStyle/>
            <a:p>
              <a:pPr lvl="0" algn="ctr" fontAlgn="base">
                <a:lnSpc>
                  <a:spcPct val="120000"/>
                </a:lnSpc>
                <a:spcBef>
                  <a:spcPct val="0"/>
                </a:spcBef>
                <a:spcAft>
                  <a:spcPct val="0"/>
                </a:spcAft>
                <a:defRPr/>
              </a:pPr>
              <a:r>
                <a:rPr lang="zh-CN" altLang="en-US" sz="1600" dirty="0">
                  <a:solidFill>
                    <a:srgbClr val="51B3CD"/>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a:p>
              <a:pPr lvl="0" algn="ctr" defTabSz="1215390" fontAlgn="base">
                <a:lnSpc>
                  <a:spcPct val="120000"/>
                </a:lnSpc>
                <a:spcBef>
                  <a:spcPct val="20000"/>
                </a:spcBef>
                <a:spcAft>
                  <a:spcPct val="0"/>
                </a:spcAft>
                <a:defRPr/>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输入替换内容输入替换内容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Group 38"/>
          <p:cNvGrpSpPr/>
          <p:nvPr/>
        </p:nvGrpSpPr>
        <p:grpSpPr>
          <a:xfrm>
            <a:off x="3485835" y="2714427"/>
            <a:ext cx="2610164" cy="2538776"/>
            <a:chOff x="2714612" y="1643056"/>
            <a:chExt cx="1957878" cy="1903642"/>
          </a:xfrm>
        </p:grpSpPr>
        <p:sp>
          <p:nvSpPr>
            <p:cNvPr id="14" name="Arc 8"/>
            <p:cNvSpPr/>
            <p:nvPr/>
          </p:nvSpPr>
          <p:spPr>
            <a:xfrm>
              <a:off x="2714612" y="1643056"/>
              <a:ext cx="1903642" cy="1903642"/>
            </a:xfrm>
            <a:prstGeom prst="arc">
              <a:avLst>
                <a:gd name="adj1" fmla="val 21571566"/>
                <a:gd name="adj2" fmla="val 10822907"/>
              </a:avLst>
            </a:prstGeom>
            <a:solidFill>
              <a:schemeClr val="accent1">
                <a:lumMod val="100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8565"/>
              <a:r>
                <a:rPr lang="en-US" sz="3735" spc="284" dirty="0">
                  <a:solidFill>
                    <a:prstClr val="white"/>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5" name="Rectangle 14"/>
            <p:cNvSpPr/>
            <p:nvPr/>
          </p:nvSpPr>
          <p:spPr>
            <a:xfrm>
              <a:off x="2857487" y="1755031"/>
              <a:ext cx="1815003" cy="470309"/>
            </a:xfrm>
            <a:prstGeom prst="rect">
              <a:avLst/>
            </a:prstGeom>
          </p:spPr>
          <p:txBody>
            <a:bodyPr wrap="square">
              <a:spAutoFit/>
            </a:bodyPr>
            <a:lstStyle/>
            <a:p>
              <a:pPr lvl="0" algn="ctr" fontAlgn="base">
                <a:lnSpc>
                  <a:spcPct val="120000"/>
                </a:lnSpc>
                <a:spcBef>
                  <a:spcPct val="0"/>
                </a:spcBef>
                <a:spcAft>
                  <a:spcPct val="0"/>
                </a:spcAft>
                <a:defRPr/>
              </a:pPr>
              <a:r>
                <a:rPr lang="zh-CN" altLang="en-US" sz="1600" dirty="0">
                  <a:solidFill>
                    <a:srgbClr val="51B3CD"/>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p>
            <a:p>
              <a:pPr lvl="0" algn="ctr" defTabSz="1215390" fontAlgn="base">
                <a:lnSpc>
                  <a:spcPct val="120000"/>
                </a:lnSpc>
                <a:spcBef>
                  <a:spcPct val="20000"/>
                </a:spcBef>
                <a:spcAft>
                  <a:spcPct val="0"/>
                </a:spcAft>
                <a:defRPr/>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输入替换内容输入替换内容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lide(fromTop)">
                                      <p:cBhvr>
                                        <p:cTn id="11" dur="500"/>
                                        <p:tgtEl>
                                          <p:spTgt spid="13"/>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Bottom)">
                                      <p:cBhvr>
                                        <p:cTn id="15" dur="500"/>
                                        <p:tgtEl>
                                          <p:spTgt spid="7"/>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lide(fromTo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
        <p:nvSpPr>
          <p:cNvPr id="4" name="圆角矩形 17"/>
          <p:cNvSpPr/>
          <p:nvPr/>
        </p:nvSpPr>
        <p:spPr>
          <a:xfrm>
            <a:off x="8156184" y="3002409"/>
            <a:ext cx="2671762" cy="2918719"/>
          </a:xfrm>
          <a:prstGeom prst="roundRect">
            <a:avLst>
              <a:gd name="adj" fmla="val 7503"/>
            </a:avLst>
          </a:prstGeom>
          <a:noFill/>
          <a:ln w="25400" cap="flat" cmpd="sng">
            <a:solidFill>
              <a:schemeClr val="accent1">
                <a:lumMod val="100000"/>
              </a:schemeClr>
            </a:solidFill>
            <a:prstDash val="solid"/>
            <a:round/>
          </a:ln>
          <a:effectLst/>
        </p:spPr>
        <p:txBody>
          <a:bodyPr wrap="square" lIns="180000" tIns="0" rIns="180000" bIns="0" anchor="ctr">
            <a:noAutofit/>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en-US" altLang="zh-CN" sz="2400" b="0" i="0" u="none" strike="noStrike" kern="0" cap="none" spc="0" normalizeH="0" baseline="0" noProof="0" dirty="0">
              <a:ln>
                <a:noFill/>
              </a:ln>
              <a:solidFill>
                <a:srgbClr val="FFC314"/>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R="0" lvl="0" indent="0" algn="ctr" fontAlgn="base">
              <a:lnSpc>
                <a:spcPct val="120000"/>
              </a:lnSpc>
              <a:spcBef>
                <a:spcPct val="0"/>
              </a:spcBef>
              <a:spcAft>
                <a:spcPct val="0"/>
              </a:spcAft>
              <a:buClrTx/>
              <a:buSzTx/>
              <a:buFontTx/>
              <a:buNone/>
              <a:defRPr/>
            </a:pPr>
            <a:r>
              <a:rPr lang="zh-CN" altLang="en-US" sz="20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endParaRPr lang="en-US" altLang="zh-CN" sz="20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FFC314"/>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0" cap="none" spc="0" normalizeH="0" baseline="0" noProof="0" dirty="0">
                <a:ln>
                  <a:noFill/>
                </a:ln>
                <a:solidFill>
                  <a:srgbClr val="3F3F3F"/>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grpSp>
        <p:nvGrpSpPr>
          <p:cNvPr id="5" name="组合 4"/>
          <p:cNvGrpSpPr/>
          <p:nvPr/>
        </p:nvGrpSpPr>
        <p:grpSpPr>
          <a:xfrm>
            <a:off x="8569560" y="1874005"/>
            <a:ext cx="1845011" cy="1845680"/>
            <a:chOff x="8569560" y="1874005"/>
            <a:chExt cx="1845011" cy="1845680"/>
          </a:xfrm>
        </p:grpSpPr>
        <p:sp>
          <p:nvSpPr>
            <p:cNvPr id="6" name="椭圆 5"/>
            <p:cNvSpPr/>
            <p:nvPr/>
          </p:nvSpPr>
          <p:spPr>
            <a:xfrm>
              <a:off x="8569560" y="1874005"/>
              <a:ext cx="1845011" cy="1845680"/>
            </a:xfrm>
            <a:prstGeom prst="ellipse">
              <a:avLst/>
            </a:prstGeom>
            <a:solidFill>
              <a:schemeClr val="accent1">
                <a:lumMod val="10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165"/>
            <p:cNvSpPr>
              <a:spLocks noEditPoints="1"/>
            </p:cNvSpPr>
            <p:nvPr/>
          </p:nvSpPr>
          <p:spPr bwMode="auto">
            <a:xfrm>
              <a:off x="9188777" y="2589271"/>
              <a:ext cx="606576" cy="415148"/>
            </a:xfrm>
            <a:custGeom>
              <a:avLst/>
              <a:gdLst>
                <a:gd name="T0" fmla="*/ 135 w 140"/>
                <a:gd name="T1" fmla="*/ 11 h 96"/>
                <a:gd name="T2" fmla="*/ 121 w 140"/>
                <a:gd name="T3" fmla="*/ 5 h 96"/>
                <a:gd name="T4" fmla="*/ 108 w 140"/>
                <a:gd name="T5" fmla="*/ 11 h 96"/>
                <a:gd name="T6" fmla="*/ 102 w 140"/>
                <a:gd name="T7" fmla="*/ 24 h 96"/>
                <a:gd name="T8" fmla="*/ 104 w 140"/>
                <a:gd name="T9" fmla="*/ 32 h 96"/>
                <a:gd name="T10" fmla="*/ 81 w 140"/>
                <a:gd name="T11" fmla="*/ 52 h 96"/>
                <a:gd name="T12" fmla="*/ 69 w 140"/>
                <a:gd name="T13" fmla="*/ 49 h 96"/>
                <a:gd name="T14" fmla="*/ 57 w 140"/>
                <a:gd name="T15" fmla="*/ 52 h 96"/>
                <a:gd name="T16" fmla="*/ 41 w 140"/>
                <a:gd name="T17" fmla="*/ 33 h 96"/>
                <a:gd name="T18" fmla="*/ 37 w 140"/>
                <a:gd name="T19" fmla="*/ 6 h 96"/>
                <a:gd name="T20" fmla="*/ 22 w 140"/>
                <a:gd name="T21" fmla="*/ 0 h 96"/>
                <a:gd name="T22" fmla="*/ 6 w 140"/>
                <a:gd name="T23" fmla="*/ 6 h 96"/>
                <a:gd name="T24" fmla="*/ 0 w 140"/>
                <a:gd name="T25" fmla="*/ 22 h 96"/>
                <a:gd name="T26" fmla="*/ 6 w 140"/>
                <a:gd name="T27" fmla="*/ 37 h 96"/>
                <a:gd name="T28" fmla="*/ 22 w 140"/>
                <a:gd name="T29" fmla="*/ 43 h 96"/>
                <a:gd name="T30" fmla="*/ 32 w 140"/>
                <a:gd name="T31" fmla="*/ 41 h 96"/>
                <a:gd name="T32" fmla="*/ 49 w 140"/>
                <a:gd name="T33" fmla="*/ 60 h 96"/>
                <a:gd name="T34" fmla="*/ 52 w 140"/>
                <a:gd name="T35" fmla="*/ 89 h 96"/>
                <a:gd name="T36" fmla="*/ 69 w 140"/>
                <a:gd name="T37" fmla="*/ 96 h 96"/>
                <a:gd name="T38" fmla="*/ 85 w 140"/>
                <a:gd name="T39" fmla="*/ 89 h 96"/>
                <a:gd name="T40" fmla="*/ 89 w 140"/>
                <a:gd name="T41" fmla="*/ 61 h 96"/>
                <a:gd name="T42" fmla="*/ 113 w 140"/>
                <a:gd name="T43" fmla="*/ 41 h 96"/>
                <a:gd name="T44" fmla="*/ 121 w 140"/>
                <a:gd name="T45" fmla="*/ 43 h 96"/>
                <a:gd name="T46" fmla="*/ 135 w 140"/>
                <a:gd name="T47" fmla="*/ 37 h 96"/>
                <a:gd name="T48" fmla="*/ 140 w 140"/>
                <a:gd name="T49" fmla="*/ 24 h 96"/>
                <a:gd name="T50" fmla="*/ 135 w 140"/>
                <a:gd name="T51" fmla="*/ 11 h 96"/>
                <a:gd name="T52" fmla="*/ 15 w 140"/>
                <a:gd name="T53" fmla="*/ 29 h 96"/>
                <a:gd name="T54" fmla="*/ 12 w 140"/>
                <a:gd name="T55" fmla="*/ 22 h 96"/>
                <a:gd name="T56" fmla="*/ 15 w 140"/>
                <a:gd name="T57" fmla="*/ 15 h 96"/>
                <a:gd name="T58" fmla="*/ 22 w 140"/>
                <a:gd name="T59" fmla="*/ 12 h 96"/>
                <a:gd name="T60" fmla="*/ 29 w 140"/>
                <a:gd name="T61" fmla="*/ 15 h 96"/>
                <a:gd name="T62" fmla="*/ 29 w 140"/>
                <a:gd name="T63" fmla="*/ 29 h 96"/>
                <a:gd name="T64" fmla="*/ 15 w 140"/>
                <a:gd name="T65" fmla="*/ 29 h 96"/>
                <a:gd name="T66" fmla="*/ 126 w 140"/>
                <a:gd name="T67" fmla="*/ 29 h 96"/>
                <a:gd name="T68" fmla="*/ 116 w 140"/>
                <a:gd name="T69" fmla="*/ 29 h 96"/>
                <a:gd name="T70" fmla="*/ 114 w 140"/>
                <a:gd name="T71" fmla="*/ 24 h 96"/>
                <a:gd name="T72" fmla="*/ 116 w 140"/>
                <a:gd name="T73" fmla="*/ 19 h 96"/>
                <a:gd name="T74" fmla="*/ 121 w 140"/>
                <a:gd name="T75" fmla="*/ 17 h 96"/>
                <a:gd name="T76" fmla="*/ 126 w 140"/>
                <a:gd name="T77" fmla="*/ 19 h 96"/>
                <a:gd name="T78" fmla="*/ 128 w 140"/>
                <a:gd name="T79" fmla="*/ 24 h 96"/>
                <a:gd name="T80" fmla="*/ 126 w 140"/>
                <a:gd name="T81"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96">
                  <a:moveTo>
                    <a:pt x="135" y="11"/>
                  </a:moveTo>
                  <a:cubicBezTo>
                    <a:pt x="131" y="7"/>
                    <a:pt x="126" y="5"/>
                    <a:pt x="121" y="5"/>
                  </a:cubicBezTo>
                  <a:cubicBezTo>
                    <a:pt x="116" y="5"/>
                    <a:pt x="111" y="7"/>
                    <a:pt x="108" y="11"/>
                  </a:cubicBezTo>
                  <a:cubicBezTo>
                    <a:pt x="104" y="14"/>
                    <a:pt x="102" y="19"/>
                    <a:pt x="102" y="24"/>
                  </a:cubicBezTo>
                  <a:cubicBezTo>
                    <a:pt x="102" y="27"/>
                    <a:pt x="103" y="30"/>
                    <a:pt x="104" y="32"/>
                  </a:cubicBezTo>
                  <a:cubicBezTo>
                    <a:pt x="81" y="52"/>
                    <a:pt x="81" y="52"/>
                    <a:pt x="81" y="52"/>
                  </a:cubicBezTo>
                  <a:cubicBezTo>
                    <a:pt x="77" y="50"/>
                    <a:pt x="73" y="49"/>
                    <a:pt x="69" y="49"/>
                  </a:cubicBezTo>
                  <a:cubicBezTo>
                    <a:pt x="65" y="49"/>
                    <a:pt x="61" y="50"/>
                    <a:pt x="57" y="52"/>
                  </a:cubicBezTo>
                  <a:cubicBezTo>
                    <a:pt x="41" y="33"/>
                    <a:pt x="41" y="33"/>
                    <a:pt x="41" y="33"/>
                  </a:cubicBezTo>
                  <a:cubicBezTo>
                    <a:pt x="45" y="24"/>
                    <a:pt x="44" y="13"/>
                    <a:pt x="37" y="6"/>
                  </a:cubicBezTo>
                  <a:cubicBezTo>
                    <a:pt x="33" y="2"/>
                    <a:pt x="28" y="0"/>
                    <a:pt x="22" y="0"/>
                  </a:cubicBezTo>
                  <a:cubicBezTo>
                    <a:pt x="16" y="0"/>
                    <a:pt x="11" y="2"/>
                    <a:pt x="6" y="6"/>
                  </a:cubicBezTo>
                  <a:cubicBezTo>
                    <a:pt x="2" y="10"/>
                    <a:pt x="0" y="16"/>
                    <a:pt x="0" y="22"/>
                  </a:cubicBezTo>
                  <a:cubicBezTo>
                    <a:pt x="0" y="27"/>
                    <a:pt x="2" y="33"/>
                    <a:pt x="6" y="37"/>
                  </a:cubicBezTo>
                  <a:cubicBezTo>
                    <a:pt x="11" y="41"/>
                    <a:pt x="16" y="43"/>
                    <a:pt x="22" y="43"/>
                  </a:cubicBezTo>
                  <a:cubicBezTo>
                    <a:pt x="25" y="43"/>
                    <a:pt x="29" y="42"/>
                    <a:pt x="32" y="41"/>
                  </a:cubicBezTo>
                  <a:cubicBezTo>
                    <a:pt x="49" y="60"/>
                    <a:pt x="49" y="60"/>
                    <a:pt x="49" y="60"/>
                  </a:cubicBezTo>
                  <a:cubicBezTo>
                    <a:pt x="43" y="69"/>
                    <a:pt x="44" y="81"/>
                    <a:pt x="52" y="89"/>
                  </a:cubicBezTo>
                  <a:cubicBezTo>
                    <a:pt x="56" y="94"/>
                    <a:pt x="62" y="96"/>
                    <a:pt x="69" y="96"/>
                  </a:cubicBezTo>
                  <a:cubicBezTo>
                    <a:pt x="75" y="96"/>
                    <a:pt x="81" y="94"/>
                    <a:pt x="85" y="89"/>
                  </a:cubicBezTo>
                  <a:cubicBezTo>
                    <a:pt x="93" y="82"/>
                    <a:pt x="94" y="70"/>
                    <a:pt x="89" y="61"/>
                  </a:cubicBezTo>
                  <a:cubicBezTo>
                    <a:pt x="113" y="41"/>
                    <a:pt x="113" y="41"/>
                    <a:pt x="113" y="41"/>
                  </a:cubicBezTo>
                  <a:cubicBezTo>
                    <a:pt x="115" y="42"/>
                    <a:pt x="118" y="43"/>
                    <a:pt x="121" y="43"/>
                  </a:cubicBezTo>
                  <a:cubicBezTo>
                    <a:pt x="126" y="43"/>
                    <a:pt x="131" y="41"/>
                    <a:pt x="135" y="37"/>
                  </a:cubicBezTo>
                  <a:cubicBezTo>
                    <a:pt x="138" y="34"/>
                    <a:pt x="140" y="29"/>
                    <a:pt x="140" y="24"/>
                  </a:cubicBezTo>
                  <a:cubicBezTo>
                    <a:pt x="140" y="19"/>
                    <a:pt x="138" y="14"/>
                    <a:pt x="135" y="11"/>
                  </a:cubicBezTo>
                  <a:close/>
                  <a:moveTo>
                    <a:pt x="15" y="29"/>
                  </a:moveTo>
                  <a:cubicBezTo>
                    <a:pt x="13" y="27"/>
                    <a:pt x="12" y="24"/>
                    <a:pt x="12" y="22"/>
                  </a:cubicBezTo>
                  <a:cubicBezTo>
                    <a:pt x="12" y="19"/>
                    <a:pt x="13" y="17"/>
                    <a:pt x="15" y="15"/>
                  </a:cubicBezTo>
                  <a:cubicBezTo>
                    <a:pt x="17" y="13"/>
                    <a:pt x="19" y="12"/>
                    <a:pt x="22" y="12"/>
                  </a:cubicBezTo>
                  <a:cubicBezTo>
                    <a:pt x="24" y="12"/>
                    <a:pt x="27" y="13"/>
                    <a:pt x="29" y="15"/>
                  </a:cubicBezTo>
                  <a:cubicBezTo>
                    <a:pt x="33" y="18"/>
                    <a:pt x="33" y="25"/>
                    <a:pt x="29" y="29"/>
                  </a:cubicBezTo>
                  <a:cubicBezTo>
                    <a:pt x="25" y="32"/>
                    <a:pt x="19" y="32"/>
                    <a:pt x="15" y="29"/>
                  </a:cubicBezTo>
                  <a:close/>
                  <a:moveTo>
                    <a:pt x="126" y="29"/>
                  </a:moveTo>
                  <a:cubicBezTo>
                    <a:pt x="123" y="32"/>
                    <a:pt x="119" y="32"/>
                    <a:pt x="116" y="29"/>
                  </a:cubicBezTo>
                  <a:cubicBezTo>
                    <a:pt x="115" y="28"/>
                    <a:pt x="114" y="26"/>
                    <a:pt x="114" y="24"/>
                  </a:cubicBezTo>
                  <a:cubicBezTo>
                    <a:pt x="114" y="22"/>
                    <a:pt x="115" y="21"/>
                    <a:pt x="116" y="19"/>
                  </a:cubicBezTo>
                  <a:cubicBezTo>
                    <a:pt x="118" y="18"/>
                    <a:pt x="119" y="17"/>
                    <a:pt x="121" y="17"/>
                  </a:cubicBezTo>
                  <a:cubicBezTo>
                    <a:pt x="123" y="17"/>
                    <a:pt x="125" y="18"/>
                    <a:pt x="126" y="19"/>
                  </a:cubicBezTo>
                  <a:cubicBezTo>
                    <a:pt x="127" y="21"/>
                    <a:pt x="128" y="22"/>
                    <a:pt x="128" y="24"/>
                  </a:cubicBezTo>
                  <a:cubicBezTo>
                    <a:pt x="128" y="26"/>
                    <a:pt x="127" y="28"/>
                    <a:pt x="126" y="29"/>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8" name="圆角矩形 17"/>
          <p:cNvSpPr/>
          <p:nvPr/>
        </p:nvSpPr>
        <p:spPr>
          <a:xfrm>
            <a:off x="1364054" y="3002409"/>
            <a:ext cx="2671762" cy="2918719"/>
          </a:xfrm>
          <a:prstGeom prst="roundRect">
            <a:avLst>
              <a:gd name="adj" fmla="val 7503"/>
            </a:avLst>
          </a:prstGeom>
          <a:noFill/>
          <a:ln w="25400" cap="flat" cmpd="sng">
            <a:solidFill>
              <a:schemeClr val="accent1">
                <a:lumMod val="100000"/>
              </a:schemeClr>
            </a:solidFill>
            <a:prstDash val="solid"/>
            <a:round/>
          </a:ln>
          <a:effectLst/>
        </p:spPr>
        <p:txBody>
          <a:bodyPr wrap="square" lIns="180000" tIns="0" rIns="180000" bIns="0" anchor="ctr">
            <a:noAutofit/>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en-US" altLang="zh-CN" sz="2400" b="0" i="0" u="none" strike="noStrike" kern="0" cap="none" spc="0" normalizeH="0" baseline="0" noProof="0" dirty="0">
              <a:ln>
                <a:noFill/>
              </a:ln>
              <a:solidFill>
                <a:srgbClr val="FFC314"/>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ctr" defTabSz="914400" rtl="0" eaLnBrk="1" fontAlgn="base" latinLnBrk="0" hangingPunct="1">
              <a:lnSpc>
                <a:spcPct val="120000"/>
              </a:lnSpc>
              <a:spcBef>
                <a:spcPct val="0"/>
              </a:spcBef>
              <a:spcAft>
                <a:spcPct val="0"/>
              </a:spcAft>
              <a:buClrTx/>
              <a:buSzTx/>
              <a:buFontTx/>
              <a:buNone/>
              <a:defRPr/>
            </a:pPr>
            <a:r>
              <a:rPr lang="zh-CN" altLang="en-US" sz="2000" dirty="0">
                <a:solidFill>
                  <a:srgbClr val="51B3CD"/>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endParaRPr lang="en-US" altLang="zh-CN" sz="2000" dirty="0">
              <a:solidFill>
                <a:srgbClr val="51B3CD"/>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FFC314"/>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0" cap="none" spc="0" normalizeH="0" baseline="0" noProof="0" dirty="0">
                <a:ln>
                  <a:noFill/>
                </a:ln>
                <a:solidFill>
                  <a:srgbClr val="3F3F3F"/>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grpSp>
        <p:nvGrpSpPr>
          <p:cNvPr id="9" name="组合 8"/>
          <p:cNvGrpSpPr/>
          <p:nvPr/>
        </p:nvGrpSpPr>
        <p:grpSpPr>
          <a:xfrm>
            <a:off x="1777430" y="1874005"/>
            <a:ext cx="1845011" cy="1845680"/>
            <a:chOff x="1577014" y="1874005"/>
            <a:chExt cx="1845011" cy="1845680"/>
          </a:xfrm>
        </p:grpSpPr>
        <p:sp>
          <p:nvSpPr>
            <p:cNvPr id="10" name="椭圆 9"/>
            <p:cNvSpPr/>
            <p:nvPr/>
          </p:nvSpPr>
          <p:spPr>
            <a:xfrm>
              <a:off x="1577014" y="1874005"/>
              <a:ext cx="1845011" cy="1845680"/>
            </a:xfrm>
            <a:prstGeom prst="ellipse">
              <a:avLst/>
            </a:prstGeom>
            <a:solidFill>
              <a:schemeClr val="accent1">
                <a:lumMod val="10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11" name="组合 10"/>
            <p:cNvGrpSpPr/>
            <p:nvPr/>
          </p:nvGrpSpPr>
          <p:grpSpPr>
            <a:xfrm>
              <a:off x="2272105" y="2582076"/>
              <a:ext cx="454828" cy="461837"/>
              <a:chOff x="8338062" y="2235822"/>
              <a:chExt cx="518093" cy="526074"/>
            </a:xfrm>
            <a:solidFill>
              <a:srgbClr val="E7E6E6"/>
            </a:solidFill>
          </p:grpSpPr>
          <p:sp>
            <p:nvSpPr>
              <p:cNvPr id="12" name="Freeform 78"/>
              <p:cNvSpPr>
                <a:spLocks noEditPoints="1"/>
              </p:cNvSpPr>
              <p:nvPr/>
            </p:nvSpPr>
            <p:spPr bwMode="auto">
              <a:xfrm>
                <a:off x="8338062" y="2235822"/>
                <a:ext cx="518093" cy="386107"/>
              </a:xfrm>
              <a:custGeom>
                <a:avLst/>
                <a:gdLst>
                  <a:gd name="T0" fmla="*/ 52 w 140"/>
                  <a:gd name="T1" fmla="*/ 75 h 105"/>
                  <a:gd name="T2" fmla="*/ 52 w 140"/>
                  <a:gd name="T3" fmla="*/ 76 h 105"/>
                  <a:gd name="T4" fmla="*/ 53 w 140"/>
                  <a:gd name="T5" fmla="*/ 76 h 105"/>
                  <a:gd name="T6" fmla="*/ 52 w 140"/>
                  <a:gd name="T7" fmla="*/ 75 h 105"/>
                  <a:gd name="T8" fmla="*/ 136 w 140"/>
                  <a:gd name="T9" fmla="*/ 0 h 105"/>
                  <a:gd name="T10" fmla="*/ 4 w 140"/>
                  <a:gd name="T11" fmla="*/ 0 h 105"/>
                  <a:gd name="T12" fmla="*/ 0 w 140"/>
                  <a:gd name="T13" fmla="*/ 4 h 105"/>
                  <a:gd name="T14" fmla="*/ 0 w 140"/>
                  <a:gd name="T15" fmla="*/ 16 h 105"/>
                  <a:gd name="T16" fmla="*/ 4 w 140"/>
                  <a:gd name="T17" fmla="*/ 20 h 105"/>
                  <a:gd name="T18" fmla="*/ 6 w 140"/>
                  <a:gd name="T19" fmla="*/ 20 h 105"/>
                  <a:gd name="T20" fmla="*/ 10 w 140"/>
                  <a:gd name="T21" fmla="*/ 24 h 105"/>
                  <a:gd name="T22" fmla="*/ 10 w 140"/>
                  <a:gd name="T23" fmla="*/ 101 h 105"/>
                  <a:gd name="T24" fmla="*/ 14 w 140"/>
                  <a:gd name="T25" fmla="*/ 105 h 105"/>
                  <a:gd name="T26" fmla="*/ 126 w 140"/>
                  <a:gd name="T27" fmla="*/ 105 h 105"/>
                  <a:gd name="T28" fmla="*/ 130 w 140"/>
                  <a:gd name="T29" fmla="*/ 101 h 105"/>
                  <a:gd name="T30" fmla="*/ 130 w 140"/>
                  <a:gd name="T31" fmla="*/ 24 h 105"/>
                  <a:gd name="T32" fmla="*/ 134 w 140"/>
                  <a:gd name="T33" fmla="*/ 20 h 105"/>
                  <a:gd name="T34" fmla="*/ 136 w 140"/>
                  <a:gd name="T35" fmla="*/ 20 h 105"/>
                  <a:gd name="T36" fmla="*/ 140 w 140"/>
                  <a:gd name="T37" fmla="*/ 16 h 105"/>
                  <a:gd name="T38" fmla="*/ 140 w 140"/>
                  <a:gd name="T39" fmla="*/ 4 h 105"/>
                  <a:gd name="T40" fmla="*/ 136 w 140"/>
                  <a:gd name="T41" fmla="*/ 0 h 105"/>
                  <a:gd name="T42" fmla="*/ 86 w 140"/>
                  <a:gd name="T43" fmla="*/ 56 h 105"/>
                  <a:gd name="T44" fmla="*/ 72 w 140"/>
                  <a:gd name="T45" fmla="*/ 56 h 105"/>
                  <a:gd name="T46" fmla="*/ 72 w 140"/>
                  <a:gd name="T47" fmla="*/ 42 h 105"/>
                  <a:gd name="T48" fmla="*/ 86 w 140"/>
                  <a:gd name="T49" fmla="*/ 56 h 105"/>
                  <a:gd name="T50" fmla="*/ 77 w 140"/>
                  <a:gd name="T51" fmla="*/ 82 h 105"/>
                  <a:gd name="T52" fmla="*/ 70 w 140"/>
                  <a:gd name="T53" fmla="*/ 83 h 105"/>
                  <a:gd name="T54" fmla="*/ 53 w 140"/>
                  <a:gd name="T55" fmla="*/ 76 h 105"/>
                  <a:gd name="T56" fmla="*/ 52 w 140"/>
                  <a:gd name="T57" fmla="*/ 75 h 105"/>
                  <a:gd name="T58" fmla="*/ 45 w 140"/>
                  <a:gd name="T59" fmla="*/ 58 h 105"/>
                  <a:gd name="T60" fmla="*/ 47 w 140"/>
                  <a:gd name="T61" fmla="*/ 51 h 105"/>
                  <a:gd name="T62" fmla="*/ 68 w 140"/>
                  <a:gd name="T63" fmla="*/ 34 h 105"/>
                  <a:gd name="T64" fmla="*/ 68 w 140"/>
                  <a:gd name="T65" fmla="*/ 60 h 105"/>
                  <a:gd name="T66" fmla="*/ 95 w 140"/>
                  <a:gd name="T67" fmla="*/ 60 h 105"/>
                  <a:gd name="T68" fmla="*/ 77 w 140"/>
                  <a:gd name="T69" fmla="*/ 82 h 105"/>
                  <a:gd name="T70" fmla="*/ 52 w 140"/>
                  <a:gd name="T71" fmla="*/ 75 h 105"/>
                  <a:gd name="T72" fmla="*/ 52 w 140"/>
                  <a:gd name="T73" fmla="*/ 76 h 105"/>
                  <a:gd name="T74" fmla="*/ 53 w 140"/>
                  <a:gd name="T75" fmla="*/ 76 h 105"/>
                  <a:gd name="T76" fmla="*/ 52 w 140"/>
                  <a:gd name="T77" fmla="*/ 7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05">
                    <a:moveTo>
                      <a:pt x="52" y="75"/>
                    </a:moveTo>
                    <a:cubicBezTo>
                      <a:pt x="52" y="76"/>
                      <a:pt x="52" y="76"/>
                      <a:pt x="52" y="76"/>
                    </a:cubicBezTo>
                    <a:cubicBezTo>
                      <a:pt x="53" y="76"/>
                      <a:pt x="53" y="76"/>
                      <a:pt x="53" y="76"/>
                    </a:cubicBezTo>
                    <a:cubicBezTo>
                      <a:pt x="53" y="76"/>
                      <a:pt x="52" y="75"/>
                      <a:pt x="52" y="75"/>
                    </a:cubicBezTo>
                    <a:close/>
                    <a:moveTo>
                      <a:pt x="136" y="0"/>
                    </a:moveTo>
                    <a:cubicBezTo>
                      <a:pt x="4" y="0"/>
                      <a:pt x="4" y="0"/>
                      <a:pt x="4" y="0"/>
                    </a:cubicBezTo>
                    <a:cubicBezTo>
                      <a:pt x="2" y="0"/>
                      <a:pt x="0" y="2"/>
                      <a:pt x="0" y="4"/>
                    </a:cubicBezTo>
                    <a:cubicBezTo>
                      <a:pt x="0" y="16"/>
                      <a:pt x="0" y="16"/>
                      <a:pt x="0" y="16"/>
                    </a:cubicBezTo>
                    <a:cubicBezTo>
                      <a:pt x="0" y="19"/>
                      <a:pt x="2" y="20"/>
                      <a:pt x="4" y="20"/>
                    </a:cubicBezTo>
                    <a:cubicBezTo>
                      <a:pt x="6" y="20"/>
                      <a:pt x="6" y="20"/>
                      <a:pt x="6" y="20"/>
                    </a:cubicBezTo>
                    <a:cubicBezTo>
                      <a:pt x="8" y="20"/>
                      <a:pt x="10" y="22"/>
                      <a:pt x="10" y="24"/>
                    </a:cubicBezTo>
                    <a:cubicBezTo>
                      <a:pt x="10" y="101"/>
                      <a:pt x="10" y="101"/>
                      <a:pt x="10" y="101"/>
                    </a:cubicBezTo>
                    <a:cubicBezTo>
                      <a:pt x="10" y="103"/>
                      <a:pt x="11" y="105"/>
                      <a:pt x="14" y="105"/>
                    </a:cubicBezTo>
                    <a:cubicBezTo>
                      <a:pt x="126" y="105"/>
                      <a:pt x="126" y="105"/>
                      <a:pt x="126" y="105"/>
                    </a:cubicBezTo>
                    <a:cubicBezTo>
                      <a:pt x="129" y="105"/>
                      <a:pt x="130" y="103"/>
                      <a:pt x="130" y="101"/>
                    </a:cubicBezTo>
                    <a:cubicBezTo>
                      <a:pt x="130" y="24"/>
                      <a:pt x="130" y="24"/>
                      <a:pt x="130" y="24"/>
                    </a:cubicBezTo>
                    <a:cubicBezTo>
                      <a:pt x="130" y="22"/>
                      <a:pt x="132" y="20"/>
                      <a:pt x="134" y="20"/>
                    </a:cubicBezTo>
                    <a:cubicBezTo>
                      <a:pt x="136" y="20"/>
                      <a:pt x="136" y="20"/>
                      <a:pt x="136" y="20"/>
                    </a:cubicBezTo>
                    <a:cubicBezTo>
                      <a:pt x="138" y="20"/>
                      <a:pt x="140" y="19"/>
                      <a:pt x="140" y="16"/>
                    </a:cubicBezTo>
                    <a:cubicBezTo>
                      <a:pt x="140" y="4"/>
                      <a:pt x="140" y="4"/>
                      <a:pt x="140" y="4"/>
                    </a:cubicBezTo>
                    <a:cubicBezTo>
                      <a:pt x="140" y="2"/>
                      <a:pt x="138" y="0"/>
                      <a:pt x="136" y="0"/>
                    </a:cubicBezTo>
                    <a:close/>
                    <a:moveTo>
                      <a:pt x="86" y="56"/>
                    </a:moveTo>
                    <a:cubicBezTo>
                      <a:pt x="72" y="56"/>
                      <a:pt x="72" y="56"/>
                      <a:pt x="72" y="56"/>
                    </a:cubicBezTo>
                    <a:cubicBezTo>
                      <a:pt x="72" y="42"/>
                      <a:pt x="72" y="42"/>
                      <a:pt x="72" y="42"/>
                    </a:cubicBezTo>
                    <a:cubicBezTo>
                      <a:pt x="79" y="43"/>
                      <a:pt x="85" y="49"/>
                      <a:pt x="86" y="56"/>
                    </a:cubicBezTo>
                    <a:close/>
                    <a:moveTo>
                      <a:pt x="77" y="82"/>
                    </a:moveTo>
                    <a:cubicBezTo>
                      <a:pt x="75" y="82"/>
                      <a:pt x="73" y="83"/>
                      <a:pt x="70" y="83"/>
                    </a:cubicBezTo>
                    <a:cubicBezTo>
                      <a:pt x="64" y="83"/>
                      <a:pt x="58" y="80"/>
                      <a:pt x="53" y="76"/>
                    </a:cubicBezTo>
                    <a:cubicBezTo>
                      <a:pt x="53" y="76"/>
                      <a:pt x="52" y="75"/>
                      <a:pt x="52" y="75"/>
                    </a:cubicBezTo>
                    <a:cubicBezTo>
                      <a:pt x="48" y="70"/>
                      <a:pt x="45" y="65"/>
                      <a:pt x="45" y="58"/>
                    </a:cubicBezTo>
                    <a:cubicBezTo>
                      <a:pt x="45" y="56"/>
                      <a:pt x="46" y="53"/>
                      <a:pt x="47" y="51"/>
                    </a:cubicBezTo>
                    <a:cubicBezTo>
                      <a:pt x="49" y="41"/>
                      <a:pt x="58" y="35"/>
                      <a:pt x="68" y="34"/>
                    </a:cubicBezTo>
                    <a:cubicBezTo>
                      <a:pt x="68" y="60"/>
                      <a:pt x="68" y="60"/>
                      <a:pt x="68" y="60"/>
                    </a:cubicBezTo>
                    <a:cubicBezTo>
                      <a:pt x="95" y="60"/>
                      <a:pt x="95" y="60"/>
                      <a:pt x="95" y="60"/>
                    </a:cubicBezTo>
                    <a:cubicBezTo>
                      <a:pt x="94" y="70"/>
                      <a:pt x="87" y="79"/>
                      <a:pt x="77" y="82"/>
                    </a:cubicBezTo>
                    <a:close/>
                    <a:moveTo>
                      <a:pt x="52" y="75"/>
                    </a:moveTo>
                    <a:cubicBezTo>
                      <a:pt x="52" y="76"/>
                      <a:pt x="52" y="76"/>
                      <a:pt x="52" y="76"/>
                    </a:cubicBezTo>
                    <a:cubicBezTo>
                      <a:pt x="53" y="76"/>
                      <a:pt x="53" y="76"/>
                      <a:pt x="53" y="76"/>
                    </a:cubicBezTo>
                    <a:cubicBezTo>
                      <a:pt x="53" y="76"/>
                      <a:pt x="52" y="75"/>
                      <a:pt x="52" y="75"/>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79"/>
              <p:cNvSpPr/>
              <p:nvPr/>
            </p:nvSpPr>
            <p:spPr bwMode="auto">
              <a:xfrm>
                <a:off x="8464138" y="2667342"/>
                <a:ext cx="265943" cy="94554"/>
              </a:xfrm>
              <a:custGeom>
                <a:avLst/>
                <a:gdLst>
                  <a:gd name="T0" fmla="*/ 47 w 72"/>
                  <a:gd name="T1" fmla="*/ 0 h 26"/>
                  <a:gd name="T2" fmla="*/ 40 w 72"/>
                  <a:gd name="T3" fmla="*/ 0 h 26"/>
                  <a:gd name="T4" fmla="*/ 32 w 72"/>
                  <a:gd name="T5" fmla="*/ 0 h 26"/>
                  <a:gd name="T6" fmla="*/ 14 w 72"/>
                  <a:gd name="T7" fmla="*/ 0 h 26"/>
                  <a:gd name="T8" fmla="*/ 9 w 72"/>
                  <a:gd name="T9" fmla="*/ 3 h 26"/>
                  <a:gd name="T10" fmla="*/ 1 w 72"/>
                  <a:gd name="T11" fmla="*/ 22 h 26"/>
                  <a:gd name="T12" fmla="*/ 3 w 72"/>
                  <a:gd name="T13" fmla="*/ 26 h 26"/>
                  <a:gd name="T14" fmla="*/ 14 w 72"/>
                  <a:gd name="T15" fmla="*/ 26 h 26"/>
                  <a:gd name="T16" fmla="*/ 20 w 72"/>
                  <a:gd name="T17" fmla="*/ 22 h 26"/>
                  <a:gd name="T18" fmla="*/ 23 w 72"/>
                  <a:gd name="T19" fmla="*/ 16 h 26"/>
                  <a:gd name="T20" fmla="*/ 29 w 72"/>
                  <a:gd name="T21" fmla="*/ 13 h 26"/>
                  <a:gd name="T22" fmla="*/ 43 w 72"/>
                  <a:gd name="T23" fmla="*/ 13 h 26"/>
                  <a:gd name="T24" fmla="*/ 49 w 72"/>
                  <a:gd name="T25" fmla="*/ 16 h 26"/>
                  <a:gd name="T26" fmla="*/ 52 w 72"/>
                  <a:gd name="T27" fmla="*/ 22 h 26"/>
                  <a:gd name="T28" fmla="*/ 58 w 72"/>
                  <a:gd name="T29" fmla="*/ 26 h 26"/>
                  <a:gd name="T30" fmla="*/ 69 w 72"/>
                  <a:gd name="T31" fmla="*/ 26 h 26"/>
                  <a:gd name="T32" fmla="*/ 71 w 72"/>
                  <a:gd name="T33" fmla="*/ 22 h 26"/>
                  <a:gd name="T34" fmla="*/ 63 w 72"/>
                  <a:gd name="T35" fmla="*/ 3 h 26"/>
                  <a:gd name="T36" fmla="*/ 58 w 72"/>
                  <a:gd name="T37" fmla="*/ 0 h 26"/>
                  <a:gd name="T38" fmla="*/ 47 w 72"/>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26">
                    <a:moveTo>
                      <a:pt x="47" y="0"/>
                    </a:moveTo>
                    <a:cubicBezTo>
                      <a:pt x="45" y="0"/>
                      <a:pt x="42" y="0"/>
                      <a:pt x="40" y="0"/>
                    </a:cubicBezTo>
                    <a:cubicBezTo>
                      <a:pt x="38" y="0"/>
                      <a:pt x="34" y="0"/>
                      <a:pt x="32" y="0"/>
                    </a:cubicBezTo>
                    <a:cubicBezTo>
                      <a:pt x="14" y="0"/>
                      <a:pt x="14" y="0"/>
                      <a:pt x="14" y="0"/>
                    </a:cubicBezTo>
                    <a:cubicBezTo>
                      <a:pt x="12" y="0"/>
                      <a:pt x="10" y="1"/>
                      <a:pt x="9" y="3"/>
                    </a:cubicBezTo>
                    <a:cubicBezTo>
                      <a:pt x="1" y="22"/>
                      <a:pt x="1" y="22"/>
                      <a:pt x="1" y="22"/>
                    </a:cubicBezTo>
                    <a:cubicBezTo>
                      <a:pt x="0" y="24"/>
                      <a:pt x="1" y="26"/>
                      <a:pt x="3" y="26"/>
                    </a:cubicBezTo>
                    <a:cubicBezTo>
                      <a:pt x="14" y="26"/>
                      <a:pt x="14" y="26"/>
                      <a:pt x="14" y="26"/>
                    </a:cubicBezTo>
                    <a:cubicBezTo>
                      <a:pt x="17" y="26"/>
                      <a:pt x="19" y="24"/>
                      <a:pt x="20" y="22"/>
                    </a:cubicBezTo>
                    <a:cubicBezTo>
                      <a:pt x="23" y="16"/>
                      <a:pt x="23" y="16"/>
                      <a:pt x="23" y="16"/>
                    </a:cubicBezTo>
                    <a:cubicBezTo>
                      <a:pt x="24" y="14"/>
                      <a:pt x="27" y="13"/>
                      <a:pt x="29" y="13"/>
                    </a:cubicBezTo>
                    <a:cubicBezTo>
                      <a:pt x="43" y="13"/>
                      <a:pt x="43" y="13"/>
                      <a:pt x="43" y="13"/>
                    </a:cubicBezTo>
                    <a:cubicBezTo>
                      <a:pt x="45" y="13"/>
                      <a:pt x="48" y="14"/>
                      <a:pt x="49" y="16"/>
                    </a:cubicBezTo>
                    <a:cubicBezTo>
                      <a:pt x="52" y="22"/>
                      <a:pt x="52" y="22"/>
                      <a:pt x="52" y="22"/>
                    </a:cubicBezTo>
                    <a:cubicBezTo>
                      <a:pt x="53" y="24"/>
                      <a:pt x="55" y="26"/>
                      <a:pt x="58" y="26"/>
                    </a:cubicBezTo>
                    <a:cubicBezTo>
                      <a:pt x="69" y="26"/>
                      <a:pt x="69" y="26"/>
                      <a:pt x="69" y="26"/>
                    </a:cubicBezTo>
                    <a:cubicBezTo>
                      <a:pt x="71" y="26"/>
                      <a:pt x="72" y="24"/>
                      <a:pt x="71" y="22"/>
                    </a:cubicBezTo>
                    <a:cubicBezTo>
                      <a:pt x="63" y="3"/>
                      <a:pt x="63" y="3"/>
                      <a:pt x="63" y="3"/>
                    </a:cubicBezTo>
                    <a:cubicBezTo>
                      <a:pt x="62" y="1"/>
                      <a:pt x="60" y="0"/>
                      <a:pt x="58" y="0"/>
                    </a:cubicBezTo>
                    <a:lnTo>
                      <a:pt x="4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14" name="圆角矩形 17"/>
          <p:cNvSpPr/>
          <p:nvPr/>
        </p:nvSpPr>
        <p:spPr>
          <a:xfrm>
            <a:off x="4760119" y="3002409"/>
            <a:ext cx="2671762" cy="2918719"/>
          </a:xfrm>
          <a:prstGeom prst="roundRect">
            <a:avLst>
              <a:gd name="adj" fmla="val 7503"/>
            </a:avLst>
          </a:prstGeom>
          <a:noFill/>
          <a:ln w="25400" cap="flat" cmpd="sng">
            <a:solidFill>
              <a:schemeClr val="accent1">
                <a:lumMod val="100000"/>
              </a:schemeClr>
            </a:solidFill>
            <a:prstDash val="solid"/>
            <a:round/>
          </a:ln>
          <a:effectLst/>
        </p:spPr>
        <p:txBody>
          <a:bodyPr wrap="square" lIns="180000" tIns="0" rIns="180000" bIns="0" anchor="ctr">
            <a:noAutofit/>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en-US" altLang="zh-CN" sz="2400" b="0" i="0" u="none" strike="noStrike" kern="0" cap="none" spc="0" normalizeH="0" baseline="0" noProof="0" dirty="0">
              <a:ln>
                <a:noFill/>
              </a:ln>
              <a:solidFill>
                <a:srgbClr val="FFC314"/>
              </a:solidFill>
              <a:effectLst/>
              <a:uLnTx/>
              <a:uFillTx/>
              <a:latin typeface="Arial" panose="020B0604020202020204" pitchFamily="34" charset="0"/>
              <a:ea typeface="微软雅黑" panose="020B0503020204020204" pitchFamily="34" charset="-122"/>
              <a:sym typeface="Arial" panose="020B0604020202020204" pitchFamily="34" charset="0"/>
            </a:endParaRPr>
          </a:p>
          <a:p>
            <a:pPr algn="ctr" fontAlgn="base">
              <a:lnSpc>
                <a:spcPct val="120000"/>
              </a:lnSpc>
              <a:spcBef>
                <a:spcPct val="0"/>
              </a:spcBef>
              <a:spcAft>
                <a:spcPct val="0"/>
              </a:spcAft>
              <a:defRPr/>
            </a:pPr>
            <a:r>
              <a:rPr lang="zh-CN" altLang="en-US" sz="20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标题文本预设</a:t>
            </a:r>
            <a:endParaRPr lang="en-US" altLang="zh-CN" sz="20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FFC314"/>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0" cap="none" spc="0" normalizeH="0" baseline="0" noProof="0" dirty="0">
                <a:ln>
                  <a:noFill/>
                </a:ln>
                <a:solidFill>
                  <a:srgbClr val="3F3F3F"/>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grpSp>
        <p:nvGrpSpPr>
          <p:cNvPr id="15" name="组合 14"/>
          <p:cNvGrpSpPr/>
          <p:nvPr/>
        </p:nvGrpSpPr>
        <p:grpSpPr>
          <a:xfrm>
            <a:off x="5173495" y="1874005"/>
            <a:ext cx="1845011" cy="1845680"/>
            <a:chOff x="5173495" y="1874005"/>
            <a:chExt cx="1845011" cy="1845680"/>
          </a:xfrm>
        </p:grpSpPr>
        <p:sp>
          <p:nvSpPr>
            <p:cNvPr id="17" name="椭圆 16"/>
            <p:cNvSpPr/>
            <p:nvPr/>
          </p:nvSpPr>
          <p:spPr>
            <a:xfrm>
              <a:off x="5173495" y="1874005"/>
              <a:ext cx="1845011" cy="1845680"/>
            </a:xfrm>
            <a:prstGeom prst="ellipse">
              <a:avLst/>
            </a:prstGeom>
            <a:solidFill>
              <a:schemeClr val="accent1">
                <a:lumMod val="10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07"/>
            <p:cNvSpPr>
              <a:spLocks noEditPoints="1"/>
            </p:cNvSpPr>
            <p:nvPr/>
          </p:nvSpPr>
          <p:spPr bwMode="auto">
            <a:xfrm>
              <a:off x="5853830" y="2586904"/>
              <a:ext cx="484340" cy="419884"/>
            </a:xfrm>
            <a:custGeom>
              <a:avLst/>
              <a:gdLst>
                <a:gd name="T0" fmla="*/ 136 w 140"/>
                <a:gd name="T1" fmla="*/ 0 h 122"/>
                <a:gd name="T2" fmla="*/ 28 w 140"/>
                <a:gd name="T3" fmla="*/ 0 h 122"/>
                <a:gd name="T4" fmla="*/ 24 w 140"/>
                <a:gd name="T5" fmla="*/ 4 h 122"/>
                <a:gd name="T6" fmla="*/ 24 w 140"/>
                <a:gd name="T7" fmla="*/ 9 h 122"/>
                <a:gd name="T8" fmla="*/ 24 w 140"/>
                <a:gd name="T9" fmla="*/ 13 h 122"/>
                <a:gd name="T10" fmla="*/ 24 w 140"/>
                <a:gd name="T11" fmla="*/ 16 h 122"/>
                <a:gd name="T12" fmla="*/ 24 w 140"/>
                <a:gd name="T13" fmla="*/ 23 h 122"/>
                <a:gd name="T14" fmla="*/ 24 w 140"/>
                <a:gd name="T15" fmla="*/ 24 h 122"/>
                <a:gd name="T16" fmla="*/ 4 w 140"/>
                <a:gd name="T17" fmla="*/ 24 h 122"/>
                <a:gd name="T18" fmla="*/ 0 w 140"/>
                <a:gd name="T19" fmla="*/ 28 h 122"/>
                <a:gd name="T20" fmla="*/ 0 w 140"/>
                <a:gd name="T21" fmla="*/ 118 h 122"/>
                <a:gd name="T22" fmla="*/ 4 w 140"/>
                <a:gd name="T23" fmla="*/ 122 h 122"/>
                <a:gd name="T24" fmla="*/ 112 w 140"/>
                <a:gd name="T25" fmla="*/ 122 h 122"/>
                <a:gd name="T26" fmla="*/ 116 w 140"/>
                <a:gd name="T27" fmla="*/ 118 h 122"/>
                <a:gd name="T28" fmla="*/ 116 w 140"/>
                <a:gd name="T29" fmla="*/ 98 h 122"/>
                <a:gd name="T30" fmla="*/ 136 w 140"/>
                <a:gd name="T31" fmla="*/ 98 h 122"/>
                <a:gd name="T32" fmla="*/ 140 w 140"/>
                <a:gd name="T33" fmla="*/ 94 h 122"/>
                <a:gd name="T34" fmla="*/ 140 w 140"/>
                <a:gd name="T35" fmla="*/ 89 h 122"/>
                <a:gd name="T36" fmla="*/ 140 w 140"/>
                <a:gd name="T37" fmla="*/ 85 h 122"/>
                <a:gd name="T38" fmla="*/ 140 w 140"/>
                <a:gd name="T39" fmla="*/ 81 h 122"/>
                <a:gd name="T40" fmla="*/ 140 w 140"/>
                <a:gd name="T41" fmla="*/ 17 h 122"/>
                <a:gd name="T42" fmla="*/ 140 w 140"/>
                <a:gd name="T43" fmla="*/ 13 h 122"/>
                <a:gd name="T44" fmla="*/ 140 w 140"/>
                <a:gd name="T45" fmla="*/ 9 h 122"/>
                <a:gd name="T46" fmla="*/ 140 w 140"/>
                <a:gd name="T47" fmla="*/ 4 h 122"/>
                <a:gd name="T48" fmla="*/ 136 w 140"/>
                <a:gd name="T49" fmla="*/ 0 h 122"/>
                <a:gd name="T50" fmla="*/ 68 w 140"/>
                <a:gd name="T51" fmla="*/ 58 h 122"/>
                <a:gd name="T52" fmla="*/ 79 w 140"/>
                <a:gd name="T53" fmla="*/ 47 h 122"/>
                <a:gd name="T54" fmla="*/ 89 w 140"/>
                <a:gd name="T55" fmla="*/ 58 h 122"/>
                <a:gd name="T56" fmla="*/ 79 w 140"/>
                <a:gd name="T57" fmla="*/ 68 h 122"/>
                <a:gd name="T58" fmla="*/ 68 w 140"/>
                <a:gd name="T59" fmla="*/ 58 h 122"/>
                <a:gd name="T60" fmla="*/ 99 w 140"/>
                <a:gd name="T61" fmla="*/ 109 h 122"/>
                <a:gd name="T62" fmla="*/ 17 w 140"/>
                <a:gd name="T63" fmla="*/ 109 h 122"/>
                <a:gd name="T64" fmla="*/ 13 w 140"/>
                <a:gd name="T65" fmla="*/ 105 h 122"/>
                <a:gd name="T66" fmla="*/ 13 w 140"/>
                <a:gd name="T67" fmla="*/ 97 h 122"/>
                <a:gd name="T68" fmla="*/ 14 w 140"/>
                <a:gd name="T69" fmla="*/ 92 h 122"/>
                <a:gd name="T70" fmla="*/ 15 w 140"/>
                <a:gd name="T71" fmla="*/ 89 h 122"/>
                <a:gd name="T72" fmla="*/ 53 w 140"/>
                <a:gd name="T73" fmla="*/ 75 h 122"/>
                <a:gd name="T74" fmla="*/ 60 w 140"/>
                <a:gd name="T75" fmla="*/ 79 h 122"/>
                <a:gd name="T76" fmla="*/ 68 w 140"/>
                <a:gd name="T77" fmla="*/ 83 h 122"/>
                <a:gd name="T78" fmla="*/ 99 w 140"/>
                <a:gd name="T79" fmla="*/ 84 h 122"/>
                <a:gd name="T80" fmla="*/ 100 w 140"/>
                <a:gd name="T81" fmla="*/ 84 h 122"/>
                <a:gd name="T82" fmla="*/ 103 w 140"/>
                <a:gd name="T83" fmla="*/ 86 h 122"/>
                <a:gd name="T84" fmla="*/ 103 w 140"/>
                <a:gd name="T85" fmla="*/ 105 h 122"/>
                <a:gd name="T86" fmla="*/ 99 w 140"/>
                <a:gd name="T87" fmla="*/ 109 h 122"/>
                <a:gd name="T88" fmla="*/ 127 w 140"/>
                <a:gd name="T89" fmla="*/ 81 h 122"/>
                <a:gd name="T90" fmla="*/ 124 w 140"/>
                <a:gd name="T91" fmla="*/ 85 h 122"/>
                <a:gd name="T92" fmla="*/ 123 w 140"/>
                <a:gd name="T93" fmla="*/ 85 h 122"/>
                <a:gd name="T94" fmla="*/ 116 w 140"/>
                <a:gd name="T95" fmla="*/ 85 h 122"/>
                <a:gd name="T96" fmla="*/ 116 w 140"/>
                <a:gd name="T97" fmla="*/ 28 h 122"/>
                <a:gd name="T98" fmla="*/ 112 w 140"/>
                <a:gd name="T99" fmla="*/ 24 h 122"/>
                <a:gd name="T100" fmla="*/ 37 w 140"/>
                <a:gd name="T101" fmla="*/ 24 h 122"/>
                <a:gd name="T102" fmla="*/ 37 w 140"/>
                <a:gd name="T103" fmla="*/ 23 h 122"/>
                <a:gd name="T104" fmla="*/ 37 w 140"/>
                <a:gd name="T105" fmla="*/ 17 h 122"/>
                <a:gd name="T106" fmla="*/ 37 w 140"/>
                <a:gd name="T107" fmla="*/ 16 h 122"/>
                <a:gd name="T108" fmla="*/ 41 w 140"/>
                <a:gd name="T109" fmla="*/ 13 h 122"/>
                <a:gd name="T110" fmla="*/ 123 w 140"/>
                <a:gd name="T111" fmla="*/ 13 h 122"/>
                <a:gd name="T112" fmla="*/ 127 w 140"/>
                <a:gd name="T113" fmla="*/ 17 h 122"/>
                <a:gd name="T114" fmla="*/ 127 w 140"/>
                <a:gd name="T115" fmla="*/ 8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22">
                  <a:moveTo>
                    <a:pt x="136" y="0"/>
                  </a:moveTo>
                  <a:cubicBezTo>
                    <a:pt x="28" y="0"/>
                    <a:pt x="28" y="0"/>
                    <a:pt x="28" y="0"/>
                  </a:cubicBezTo>
                  <a:cubicBezTo>
                    <a:pt x="26" y="0"/>
                    <a:pt x="24" y="2"/>
                    <a:pt x="24" y="4"/>
                  </a:cubicBezTo>
                  <a:cubicBezTo>
                    <a:pt x="24" y="9"/>
                    <a:pt x="24" y="9"/>
                    <a:pt x="24" y="9"/>
                  </a:cubicBezTo>
                  <a:cubicBezTo>
                    <a:pt x="24" y="11"/>
                    <a:pt x="24" y="13"/>
                    <a:pt x="24" y="13"/>
                  </a:cubicBezTo>
                  <a:cubicBezTo>
                    <a:pt x="24" y="13"/>
                    <a:pt x="24" y="14"/>
                    <a:pt x="24" y="16"/>
                  </a:cubicBezTo>
                  <a:cubicBezTo>
                    <a:pt x="24" y="23"/>
                    <a:pt x="24" y="23"/>
                    <a:pt x="24" y="23"/>
                  </a:cubicBezTo>
                  <a:cubicBezTo>
                    <a:pt x="24" y="23"/>
                    <a:pt x="24" y="24"/>
                    <a:pt x="24" y="24"/>
                  </a:cubicBezTo>
                  <a:cubicBezTo>
                    <a:pt x="4" y="24"/>
                    <a:pt x="4" y="24"/>
                    <a:pt x="4" y="24"/>
                  </a:cubicBezTo>
                  <a:cubicBezTo>
                    <a:pt x="2" y="24"/>
                    <a:pt x="0" y="26"/>
                    <a:pt x="0" y="28"/>
                  </a:cubicBezTo>
                  <a:cubicBezTo>
                    <a:pt x="0" y="118"/>
                    <a:pt x="0" y="118"/>
                    <a:pt x="0" y="118"/>
                  </a:cubicBezTo>
                  <a:cubicBezTo>
                    <a:pt x="0" y="120"/>
                    <a:pt x="2" y="122"/>
                    <a:pt x="4" y="122"/>
                  </a:cubicBezTo>
                  <a:cubicBezTo>
                    <a:pt x="112" y="122"/>
                    <a:pt x="112" y="122"/>
                    <a:pt x="112" y="122"/>
                  </a:cubicBezTo>
                  <a:cubicBezTo>
                    <a:pt x="114" y="122"/>
                    <a:pt x="116" y="120"/>
                    <a:pt x="116" y="118"/>
                  </a:cubicBezTo>
                  <a:cubicBezTo>
                    <a:pt x="116" y="98"/>
                    <a:pt x="116" y="98"/>
                    <a:pt x="116" y="98"/>
                  </a:cubicBezTo>
                  <a:cubicBezTo>
                    <a:pt x="136" y="98"/>
                    <a:pt x="136" y="98"/>
                    <a:pt x="136" y="98"/>
                  </a:cubicBezTo>
                  <a:cubicBezTo>
                    <a:pt x="138" y="98"/>
                    <a:pt x="140" y="96"/>
                    <a:pt x="140" y="94"/>
                  </a:cubicBezTo>
                  <a:cubicBezTo>
                    <a:pt x="140" y="89"/>
                    <a:pt x="140" y="89"/>
                    <a:pt x="140" y="89"/>
                  </a:cubicBezTo>
                  <a:cubicBezTo>
                    <a:pt x="140" y="87"/>
                    <a:pt x="140" y="85"/>
                    <a:pt x="140" y="85"/>
                  </a:cubicBezTo>
                  <a:cubicBezTo>
                    <a:pt x="140" y="85"/>
                    <a:pt x="140" y="83"/>
                    <a:pt x="140" y="81"/>
                  </a:cubicBezTo>
                  <a:cubicBezTo>
                    <a:pt x="140" y="17"/>
                    <a:pt x="140" y="17"/>
                    <a:pt x="140" y="17"/>
                  </a:cubicBezTo>
                  <a:cubicBezTo>
                    <a:pt x="140" y="15"/>
                    <a:pt x="140" y="13"/>
                    <a:pt x="140" y="13"/>
                  </a:cubicBezTo>
                  <a:cubicBezTo>
                    <a:pt x="140" y="13"/>
                    <a:pt x="140" y="11"/>
                    <a:pt x="140" y="9"/>
                  </a:cubicBezTo>
                  <a:cubicBezTo>
                    <a:pt x="140" y="4"/>
                    <a:pt x="140" y="4"/>
                    <a:pt x="140" y="4"/>
                  </a:cubicBezTo>
                  <a:cubicBezTo>
                    <a:pt x="140" y="2"/>
                    <a:pt x="138" y="0"/>
                    <a:pt x="136" y="0"/>
                  </a:cubicBezTo>
                  <a:close/>
                  <a:moveTo>
                    <a:pt x="68" y="58"/>
                  </a:moveTo>
                  <a:cubicBezTo>
                    <a:pt x="68" y="52"/>
                    <a:pt x="73" y="47"/>
                    <a:pt x="79" y="47"/>
                  </a:cubicBezTo>
                  <a:cubicBezTo>
                    <a:pt x="84" y="47"/>
                    <a:pt x="89" y="52"/>
                    <a:pt x="89" y="58"/>
                  </a:cubicBezTo>
                  <a:cubicBezTo>
                    <a:pt x="89" y="63"/>
                    <a:pt x="84" y="68"/>
                    <a:pt x="79" y="68"/>
                  </a:cubicBezTo>
                  <a:cubicBezTo>
                    <a:pt x="73" y="68"/>
                    <a:pt x="68" y="63"/>
                    <a:pt x="68" y="58"/>
                  </a:cubicBezTo>
                  <a:close/>
                  <a:moveTo>
                    <a:pt x="99" y="109"/>
                  </a:moveTo>
                  <a:cubicBezTo>
                    <a:pt x="17" y="109"/>
                    <a:pt x="17" y="109"/>
                    <a:pt x="17" y="109"/>
                  </a:cubicBezTo>
                  <a:cubicBezTo>
                    <a:pt x="15" y="109"/>
                    <a:pt x="13" y="107"/>
                    <a:pt x="13" y="105"/>
                  </a:cubicBezTo>
                  <a:cubicBezTo>
                    <a:pt x="13" y="97"/>
                    <a:pt x="13" y="97"/>
                    <a:pt x="13" y="97"/>
                  </a:cubicBezTo>
                  <a:cubicBezTo>
                    <a:pt x="13" y="95"/>
                    <a:pt x="13" y="94"/>
                    <a:pt x="14" y="92"/>
                  </a:cubicBezTo>
                  <a:cubicBezTo>
                    <a:pt x="14" y="91"/>
                    <a:pt x="15" y="90"/>
                    <a:pt x="15" y="89"/>
                  </a:cubicBezTo>
                  <a:cubicBezTo>
                    <a:pt x="15" y="89"/>
                    <a:pt x="29" y="67"/>
                    <a:pt x="53" y="75"/>
                  </a:cubicBezTo>
                  <a:cubicBezTo>
                    <a:pt x="55" y="76"/>
                    <a:pt x="58" y="77"/>
                    <a:pt x="60" y="79"/>
                  </a:cubicBezTo>
                  <a:cubicBezTo>
                    <a:pt x="63" y="80"/>
                    <a:pt x="66" y="82"/>
                    <a:pt x="68" y="83"/>
                  </a:cubicBezTo>
                  <a:cubicBezTo>
                    <a:pt x="89" y="92"/>
                    <a:pt x="99" y="84"/>
                    <a:pt x="99" y="84"/>
                  </a:cubicBezTo>
                  <a:cubicBezTo>
                    <a:pt x="100" y="84"/>
                    <a:pt x="100" y="84"/>
                    <a:pt x="100" y="84"/>
                  </a:cubicBezTo>
                  <a:cubicBezTo>
                    <a:pt x="102" y="83"/>
                    <a:pt x="103" y="84"/>
                    <a:pt x="103" y="86"/>
                  </a:cubicBezTo>
                  <a:cubicBezTo>
                    <a:pt x="103" y="105"/>
                    <a:pt x="103" y="105"/>
                    <a:pt x="103" y="105"/>
                  </a:cubicBezTo>
                  <a:cubicBezTo>
                    <a:pt x="103" y="107"/>
                    <a:pt x="101" y="109"/>
                    <a:pt x="99" y="109"/>
                  </a:cubicBezTo>
                  <a:close/>
                  <a:moveTo>
                    <a:pt x="127" y="81"/>
                  </a:moveTo>
                  <a:cubicBezTo>
                    <a:pt x="127" y="83"/>
                    <a:pt x="126" y="84"/>
                    <a:pt x="124" y="85"/>
                  </a:cubicBezTo>
                  <a:cubicBezTo>
                    <a:pt x="124" y="85"/>
                    <a:pt x="123" y="85"/>
                    <a:pt x="123" y="85"/>
                  </a:cubicBezTo>
                  <a:cubicBezTo>
                    <a:pt x="116" y="85"/>
                    <a:pt x="116" y="85"/>
                    <a:pt x="116" y="85"/>
                  </a:cubicBezTo>
                  <a:cubicBezTo>
                    <a:pt x="116" y="28"/>
                    <a:pt x="116" y="28"/>
                    <a:pt x="116" y="28"/>
                  </a:cubicBezTo>
                  <a:cubicBezTo>
                    <a:pt x="116" y="26"/>
                    <a:pt x="114" y="24"/>
                    <a:pt x="112" y="24"/>
                  </a:cubicBezTo>
                  <a:cubicBezTo>
                    <a:pt x="37" y="24"/>
                    <a:pt x="37" y="24"/>
                    <a:pt x="37" y="24"/>
                  </a:cubicBezTo>
                  <a:cubicBezTo>
                    <a:pt x="37" y="24"/>
                    <a:pt x="37" y="23"/>
                    <a:pt x="37" y="23"/>
                  </a:cubicBezTo>
                  <a:cubicBezTo>
                    <a:pt x="37" y="17"/>
                    <a:pt x="37" y="17"/>
                    <a:pt x="37" y="17"/>
                  </a:cubicBezTo>
                  <a:cubicBezTo>
                    <a:pt x="37" y="17"/>
                    <a:pt x="37" y="16"/>
                    <a:pt x="37" y="16"/>
                  </a:cubicBezTo>
                  <a:cubicBezTo>
                    <a:pt x="38" y="14"/>
                    <a:pt x="39" y="13"/>
                    <a:pt x="41" y="13"/>
                  </a:cubicBezTo>
                  <a:cubicBezTo>
                    <a:pt x="123" y="13"/>
                    <a:pt x="123" y="13"/>
                    <a:pt x="123" y="13"/>
                  </a:cubicBezTo>
                  <a:cubicBezTo>
                    <a:pt x="125" y="13"/>
                    <a:pt x="127" y="15"/>
                    <a:pt x="127" y="17"/>
                  </a:cubicBezTo>
                  <a:lnTo>
                    <a:pt x="127" y="81"/>
                  </a:lnTo>
                  <a:close/>
                </a:path>
              </a:pathLst>
            </a:custGeom>
            <a:solidFill>
              <a:srgbClr val="E7E6E6"/>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500"/>
                                        <p:tgtEl>
                                          <p:spTgt spid="8"/>
                                        </p:tgtEl>
                                      </p:cBhvr>
                                    </p:animEffect>
                                  </p:childTnLst>
                                </p:cTn>
                              </p:par>
                            </p:childTnLst>
                          </p:cTn>
                        </p:par>
                        <p:par>
                          <p:cTn id="13" fill="hold">
                            <p:stCondLst>
                              <p:cond delay="2500"/>
                            </p:stCondLst>
                            <p:childTnLst>
                              <p:par>
                                <p:cTn id="14" presetID="2" presetClass="entr" presetSubtype="4"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ID="21"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childTnLst>
                          </p:cTn>
                        </p:par>
                        <p:par>
                          <p:cTn id="22" fill="hold">
                            <p:stCondLst>
                              <p:cond delay="5000"/>
                            </p:stCondLst>
                            <p:childTnLst>
                              <p:par>
                                <p:cTn id="23" presetID="2" presetClass="entr" presetSubtype="4" decel="10000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6000"/>
                            </p:stCondLst>
                            <p:childTnLst>
                              <p:par>
                                <p:cTn id="28" presetID="21" presetClass="entr" presetSubtype="1"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heel(1)">
                                      <p:cBhvr>
                                        <p:cTn id="3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grpSp>
        <p:nvGrpSpPr>
          <p:cNvPr id="4" name="组合 3"/>
          <p:cNvGrpSpPr/>
          <p:nvPr/>
        </p:nvGrpSpPr>
        <p:grpSpPr>
          <a:xfrm>
            <a:off x="1416736" y="2247900"/>
            <a:ext cx="4322042" cy="2296888"/>
            <a:chOff x="1416736" y="2247900"/>
            <a:chExt cx="4322042" cy="2296888"/>
          </a:xfrm>
        </p:grpSpPr>
        <p:sp>
          <p:nvSpPr>
            <p:cNvPr id="5" name="椭圆 4"/>
            <p:cNvSpPr/>
            <p:nvPr/>
          </p:nvSpPr>
          <p:spPr>
            <a:xfrm>
              <a:off x="3441888" y="2247900"/>
              <a:ext cx="2296890" cy="2296888"/>
            </a:xfrm>
            <a:prstGeom prst="ellipse">
              <a:avLst/>
            </a:prstGeom>
            <a:blipFill dpi="0" rotWithShape="1">
              <a:blip r:embed="rId3" cstate="email"/>
              <a:srcRect/>
              <a:stretch>
                <a:fillRect/>
              </a:stretch>
            </a:blipFill>
            <a:ln w="38100">
              <a:solidFill>
                <a:schemeClr val="accent1">
                  <a:lumMod val="100000"/>
                </a:schemeClr>
              </a:solidFill>
            </a:ln>
          </p:spPr>
          <p:txBody>
            <a:bodyPr vert="horz" wrap="square" lIns="91440" tIns="45720" rIns="91440" bIns="45720" numCol="1" rtlCol="0"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25282B"/>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 name="椭圆 5"/>
            <p:cNvSpPr/>
            <p:nvPr/>
          </p:nvSpPr>
          <p:spPr>
            <a:xfrm>
              <a:off x="3473181" y="2309091"/>
              <a:ext cx="527812" cy="527812"/>
            </a:xfrm>
            <a:prstGeom prst="ellipse">
              <a:avLst/>
            </a:prstGeom>
            <a:solidFill>
              <a:schemeClr val="accent1">
                <a:lumMod val="100000"/>
              </a:schemeClr>
            </a:solidFill>
            <a:ln>
              <a:noFill/>
            </a:ln>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A</a:t>
              </a:r>
              <a:endPar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nvSpPr>
          <p:spPr>
            <a:xfrm>
              <a:off x="1416736" y="2794383"/>
              <a:ext cx="1025922" cy="338041"/>
            </a:xfrm>
            <a:prstGeom prst="rect">
              <a:avLst/>
            </a:prstGeom>
          </p:spPr>
          <p:txBody>
            <a:bodyPr wrap="none" lIns="0" tIns="0" rIns="0" bIns="0">
              <a:spAutoFit/>
            </a:bodyPr>
            <a:lstStyle>
              <a:defPPr>
                <a:defRPr lang="zh-CN"/>
              </a:defPPr>
              <a:lvl1pPr>
                <a:defRPr sz="6000">
                  <a:gradFill flip="none" rotWithShape="1">
                    <a:gsLst>
                      <a:gs pos="0">
                        <a:schemeClr val="accent1"/>
                      </a:gs>
                      <a:gs pos="100000">
                        <a:schemeClr val="accent4"/>
                      </a:gs>
                      <a:gs pos="53000">
                        <a:schemeClr val="accent3"/>
                      </a:gs>
                    </a:gsLst>
                    <a:lin ang="0" scaled="1"/>
                    <a:tileRect/>
                  </a:gradFill>
                  <a:latin typeface="+mj-ea"/>
                  <a:ea typeface="+mj-ea"/>
                </a:defRPr>
              </a:lvl1pPr>
            </a:lstStyle>
            <a:p>
              <a:pPr algn="ctr" fontAlgn="base">
                <a:lnSpc>
                  <a:spcPct val="120000"/>
                </a:lnSpc>
                <a:spcBef>
                  <a:spcPct val="0"/>
                </a:spcBef>
                <a:spcAft>
                  <a:spcPct val="0"/>
                </a:spcAft>
                <a:defRPr/>
              </a:pPr>
              <a:r>
                <a:rPr lang="zh-CN" altLang="en-US" sz="2000">
                  <a:solidFill>
                    <a:schemeClr val="accent1">
                      <a:lumMod val="10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添加标题</a:t>
              </a:r>
              <a:endParaRPr lang="zh-CN" altLang="en-US" sz="2000" dirty="0">
                <a:solidFill>
                  <a:schemeClr val="accent1">
                    <a:lumMod val="10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8" name="矩形 7"/>
            <p:cNvSpPr/>
            <p:nvPr/>
          </p:nvSpPr>
          <p:spPr>
            <a:xfrm>
              <a:off x="1416736" y="3147211"/>
              <a:ext cx="1871662" cy="532453"/>
            </a:xfrm>
            <a:prstGeom prst="rect">
              <a:avLst/>
            </a:prstGeom>
          </p:spPr>
          <p:txBody>
            <a:bodyPr wrap="square" lIns="0" tIns="0" rIns="0" bIns="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25282B">
                      <a:lumMod val="65000"/>
                      <a:lumOff val="3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grpSp>
      <p:grpSp>
        <p:nvGrpSpPr>
          <p:cNvPr id="9" name="组合 8"/>
          <p:cNvGrpSpPr/>
          <p:nvPr/>
        </p:nvGrpSpPr>
        <p:grpSpPr>
          <a:xfrm>
            <a:off x="6435001" y="2247900"/>
            <a:ext cx="4342592" cy="2296888"/>
            <a:chOff x="6435001" y="2247900"/>
            <a:chExt cx="4342592" cy="2296888"/>
          </a:xfrm>
        </p:grpSpPr>
        <p:sp>
          <p:nvSpPr>
            <p:cNvPr id="10" name="椭圆 9"/>
            <p:cNvSpPr/>
            <p:nvPr/>
          </p:nvSpPr>
          <p:spPr>
            <a:xfrm>
              <a:off x="6435001" y="2247900"/>
              <a:ext cx="2296890" cy="2296888"/>
            </a:xfrm>
            <a:prstGeom prst="ellipse">
              <a:avLst/>
            </a:prstGeom>
            <a:blipFill dpi="0" rotWithShape="1">
              <a:blip r:embed="rId3" cstate="email"/>
              <a:srcRect/>
              <a:stretch>
                <a:fillRect/>
              </a:stretch>
            </a:blipFill>
            <a:ln w="38100">
              <a:solidFill>
                <a:schemeClr val="accent1">
                  <a:lumMod val="100000"/>
                </a:schemeClr>
              </a:solidFill>
            </a:ln>
          </p:spPr>
          <p:txBody>
            <a:bodyPr vert="horz" wrap="square" lIns="91440" tIns="45720" rIns="91440" bIns="45720" numCol="1" rtlCol="0"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25282B"/>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0"/>
            <p:cNvSpPr/>
            <p:nvPr/>
          </p:nvSpPr>
          <p:spPr>
            <a:xfrm>
              <a:off x="8204079" y="2309091"/>
              <a:ext cx="527812" cy="527812"/>
            </a:xfrm>
            <a:prstGeom prst="ellipse">
              <a:avLst/>
            </a:prstGeom>
            <a:solidFill>
              <a:schemeClr val="accent1">
                <a:lumMod val="100000"/>
              </a:schemeClr>
            </a:solidFill>
            <a:ln>
              <a:noFill/>
            </a:ln>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B</a:t>
              </a:r>
              <a:endPar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nvSpPr>
          <p:spPr>
            <a:xfrm>
              <a:off x="8911341" y="2794383"/>
              <a:ext cx="1025922" cy="338041"/>
            </a:xfrm>
            <a:prstGeom prst="rect">
              <a:avLst/>
            </a:prstGeom>
          </p:spPr>
          <p:txBody>
            <a:bodyPr wrap="none" lIns="0" tIns="0" rIns="0" bIns="0">
              <a:spAutoFit/>
            </a:bodyPr>
            <a:lstStyle>
              <a:defPPr>
                <a:defRPr lang="zh-CN"/>
              </a:defPPr>
              <a:lvl1pPr>
                <a:defRPr sz="6000">
                  <a:gradFill flip="none" rotWithShape="1">
                    <a:gsLst>
                      <a:gs pos="0">
                        <a:schemeClr val="accent1"/>
                      </a:gs>
                      <a:gs pos="100000">
                        <a:schemeClr val="accent4"/>
                      </a:gs>
                      <a:gs pos="53000">
                        <a:schemeClr val="accent3"/>
                      </a:gs>
                    </a:gsLst>
                    <a:lin ang="0" scaled="1"/>
                    <a:tileRect/>
                  </a:gradFill>
                  <a:latin typeface="+mj-ea"/>
                  <a:ea typeface="+mj-ea"/>
                </a:defRPr>
              </a:lvl1pPr>
            </a:lstStyle>
            <a:p>
              <a:pPr lvl="0" algn="ctr" fontAlgn="base">
                <a:lnSpc>
                  <a:spcPct val="120000"/>
                </a:lnSpc>
                <a:spcBef>
                  <a:spcPct val="0"/>
                </a:spcBef>
                <a:spcAft>
                  <a:spcPct val="0"/>
                </a:spcAft>
                <a:defRPr/>
              </a:pPr>
              <a:r>
                <a:rPr lang="zh-CN" altLang="en-US" sz="2000" dirty="0">
                  <a:solidFill>
                    <a:schemeClr val="accent1">
                      <a:lumMod val="10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添加标题</a:t>
              </a:r>
            </a:p>
          </p:txBody>
        </p:sp>
        <p:sp>
          <p:nvSpPr>
            <p:cNvPr id="13" name="矩形 12"/>
            <p:cNvSpPr/>
            <p:nvPr/>
          </p:nvSpPr>
          <p:spPr>
            <a:xfrm>
              <a:off x="8911340" y="3147211"/>
              <a:ext cx="1866253" cy="532453"/>
            </a:xfrm>
            <a:prstGeom prst="rect">
              <a:avLst/>
            </a:prstGeom>
          </p:spPr>
          <p:txBody>
            <a:bodyPr wrap="square" lIns="0" tIns="0" rIns="0" bIns="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25282B">
                      <a:lumMod val="65000"/>
                      <a:lumOff val="3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grpSp>
      <p:cxnSp>
        <p:nvCxnSpPr>
          <p:cNvPr id="14" name="直接连接符 13"/>
          <p:cNvCxnSpPr/>
          <p:nvPr/>
        </p:nvCxnSpPr>
        <p:spPr>
          <a:xfrm>
            <a:off x="6096000" y="2127677"/>
            <a:ext cx="1" cy="256043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379538" y="5517730"/>
            <a:ext cx="9432925" cy="530979"/>
          </a:xfrm>
          <a:prstGeom prst="rect">
            <a:avLst/>
          </a:prstGeom>
        </p:spPr>
        <p:txBody>
          <a:bodyPr wrap="square" lIns="0" tIns="0" rIns="0" bIns="0">
            <a:spAutoFit/>
          </a:bodyPr>
          <a:lstStyle/>
          <a:p>
            <a:pPr algn="ctr">
              <a:lnSpc>
                <a:spcPct val="130000"/>
              </a:lnSpc>
              <a:defRPr/>
            </a:pPr>
            <a:r>
              <a:rPr lang="zh-CN" altLang="en-US" sz="1400" dirty="0">
                <a:solidFill>
                  <a:srgbClr val="25282B">
                    <a:lumMod val="65000"/>
                    <a:lumOff val="35000"/>
                  </a:srgbClr>
                </a:solidFill>
                <a:latin typeface="Arial" panose="020B0604020202020204" pitchFamily="34" charset="0"/>
                <a:ea typeface="微软雅黑" panose="020B0503020204020204" pitchFamily="34" charset="-122"/>
                <a:sym typeface="Arial" panose="020B0604020202020204" pitchFamily="34" charset="0"/>
              </a:rPr>
              <a:t>输入替换内容输入替换内容输入替换内容输入替换内容</a:t>
            </a:r>
          </a:p>
          <a:p>
            <a:pPr lvl="0" algn="ctr">
              <a:lnSpc>
                <a:spcPct val="130000"/>
              </a:lnSpc>
              <a:defRPr/>
            </a:pPr>
            <a:endParaRPr lang="zh-CN" altLang="en-US" sz="1400" dirty="0">
              <a:solidFill>
                <a:srgbClr val="25282B">
                  <a:lumMod val="65000"/>
                  <a:lumOff val="3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16"/>
          <p:cNvSpPr/>
          <p:nvPr/>
        </p:nvSpPr>
        <p:spPr>
          <a:xfrm rot="10800000" flipV="1">
            <a:off x="1379538" y="5152682"/>
            <a:ext cx="9432925" cy="18000"/>
          </a:xfrm>
          <a:prstGeom prst="rect">
            <a:avLst/>
          </a:prstGeom>
          <a:solidFill>
            <a:schemeClr val="bg2">
              <a:lumMod val="90000"/>
            </a:schemeClr>
          </a:solidFill>
          <a:ln>
            <a:noFill/>
          </a:ln>
        </p:spPr>
        <p:txBody>
          <a:bodyPr vert="horz" wrap="square" lIns="91440" tIns="45720" rIns="91440" bIns="45720" numCol="1" rtlCol="0"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25282B"/>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4"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decel="10000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500"/>
                                        <p:tgtEl>
                                          <p:spTgt spid="15"/>
                                        </p:tgtEl>
                                      </p:cBhvr>
                                    </p:animEffect>
                                  </p:childTnLst>
                                </p:cTn>
                              </p:par>
                              <p:par>
                                <p:cTn id="26" presetID="42" presetClass="path" presetSubtype="0" decel="100000" fill="hold" grpId="1" nodeType="withEffect">
                                  <p:stCondLst>
                                    <p:cond delay="0"/>
                                  </p:stCondLst>
                                  <p:childTnLst>
                                    <p:animMotion origin="layout" path="M 3.125E-6 0 L 3.125E-6 0.075 " pathEditMode="relative" rAng="0" ptsTypes="AA">
                                      <p:cBhvr>
                                        <p:cTn id="27" dur="1500" spd="-100000" fill="hold"/>
                                        <p:tgtEl>
                                          <p:spTgt spid="15"/>
                                        </p:tgtEl>
                                        <p:attrNameLst>
                                          <p:attrName>ppt_x</p:attrName>
                                          <p:attrName>ppt_y</p:attrName>
                                        </p:attrNameLst>
                                      </p:cBhvr>
                                      <p:rCtr x="0" y="3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27852" y="1859280"/>
            <a:ext cx="4927600" cy="1771650"/>
            <a:chOff x="542" y="2659"/>
            <a:chExt cx="7760" cy="2790"/>
          </a:xfrm>
        </p:grpSpPr>
        <p:sp>
          <p:nvSpPr>
            <p:cNvPr id="10" name="任意多边形 9"/>
            <p:cNvSpPr/>
            <p:nvPr/>
          </p:nvSpPr>
          <p:spPr>
            <a:xfrm>
              <a:off x="714" y="3495"/>
              <a:ext cx="7290" cy="1954"/>
            </a:xfrm>
            <a:custGeom>
              <a:avLst/>
              <a:gdLst>
                <a:gd name="connisteX0" fmla="*/ 233680 w 4776470"/>
                <a:gd name="connsiteY0" fmla="*/ 871855 h 1780540"/>
                <a:gd name="connisteX1" fmla="*/ 0 w 4776470"/>
                <a:gd name="connsiteY1" fmla="*/ 871855 h 1780540"/>
                <a:gd name="connisteX2" fmla="*/ 0 w 4776470"/>
                <a:gd name="connsiteY2" fmla="*/ 1780540 h 1780540"/>
                <a:gd name="connisteX3" fmla="*/ 4776470 w 4776470"/>
                <a:gd name="connsiteY3" fmla="*/ 1780540 h 1780540"/>
                <a:gd name="connisteX4" fmla="*/ 4776470 w 4776470"/>
                <a:gd name="connsiteY4" fmla="*/ 0 h 1780540"/>
                <a:gd name="connisteX5" fmla="*/ 1866265 w 4776470"/>
                <a:gd name="connsiteY5" fmla="*/ 0 h 1780540"/>
                <a:gd name="connisteX6" fmla="*/ 1866265 w 4776470"/>
                <a:gd name="connsiteY6" fmla="*/ 257810 h 17805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776470" h="1780540">
                  <a:moveTo>
                    <a:pt x="233680" y="871855"/>
                  </a:moveTo>
                  <a:lnTo>
                    <a:pt x="0" y="871855"/>
                  </a:lnTo>
                  <a:lnTo>
                    <a:pt x="0" y="1780540"/>
                  </a:lnTo>
                  <a:lnTo>
                    <a:pt x="4776470" y="1780540"/>
                  </a:lnTo>
                  <a:lnTo>
                    <a:pt x="4776470" y="0"/>
                  </a:lnTo>
                  <a:lnTo>
                    <a:pt x="1866265" y="0"/>
                  </a:lnTo>
                  <a:lnTo>
                    <a:pt x="1866265" y="25781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p:cNvSpPr txBox="1"/>
            <p:nvPr/>
          </p:nvSpPr>
          <p:spPr>
            <a:xfrm>
              <a:off x="542" y="2659"/>
              <a:ext cx="3367" cy="2472"/>
            </a:xfrm>
            <a:prstGeom prst="rect">
              <a:avLst/>
            </a:prstGeom>
            <a:noFill/>
          </p:spPr>
          <p:txBody>
            <a:bodyPr wrap="square" rtlCol="0">
              <a:spAutoFit/>
            </a:bodyPr>
            <a:lstStyle/>
            <a:p>
              <a:pPr algn="ctr"/>
              <a:r>
                <a:rPr lang="en-US" altLang="zh-CN" sz="9600" dirty="0">
                  <a:solidFill>
                    <a:schemeClr val="tx2"/>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5" name="文本框 4"/>
            <p:cNvSpPr txBox="1"/>
            <p:nvPr/>
          </p:nvSpPr>
          <p:spPr>
            <a:xfrm>
              <a:off x="2908" y="4091"/>
              <a:ext cx="5394" cy="1210"/>
            </a:xfrm>
            <a:prstGeom prst="rect">
              <a:avLst/>
            </a:prstGeom>
            <a:noFill/>
          </p:spPr>
          <p:txBody>
            <a:bodyPr wrap="square" rtlCol="0">
              <a:spAutoFit/>
            </a:bodyPr>
            <a:lstStyle/>
            <a:p>
              <a:pPr algn="ctr"/>
              <a:r>
                <a:rPr lang="en-US" altLang="zh-CN" sz="4400" dirty="0">
                  <a:solidFill>
                    <a:schemeClr val="accent1">
                      <a:lumMod val="100000"/>
                    </a:schemeClr>
                  </a:solidFill>
                  <a:latin typeface="Arial" panose="020B0604020202020204" pitchFamily="34" charset="0"/>
                  <a:ea typeface="微软雅黑" panose="020B0503020204020204" pitchFamily="34" charset="-122"/>
                  <a:sym typeface="Arial" panose="020B0604020202020204" pitchFamily="34" charset="0"/>
                </a:rPr>
                <a:t>PART TWO</a:t>
              </a:r>
            </a:p>
          </p:txBody>
        </p:sp>
      </p:grpSp>
      <p:sp>
        <p:nvSpPr>
          <p:cNvPr id="14" name="文本框 8"/>
          <p:cNvSpPr txBox="1"/>
          <p:nvPr/>
        </p:nvSpPr>
        <p:spPr>
          <a:xfrm>
            <a:off x="2057509" y="3708845"/>
            <a:ext cx="4684395" cy="905889"/>
          </a:xfrm>
          <a:prstGeom prst="rect">
            <a:avLst/>
          </a:prstGeom>
          <a:noFill/>
        </p:spPr>
        <p:txBody>
          <a:bodyPr wrap="square" rtlCol="0">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lvl="0">
              <a:lnSpc>
                <a:spcPct val="150000"/>
              </a:lnSpc>
            </a:pPr>
            <a:r>
              <a:rPr lang="zh-CN" altLang="en-US" sz="4000" b="1" dirty="0">
                <a:solidFill>
                  <a:srgbClr val="00000C"/>
                </a:solidFill>
                <a:latin typeface="Arial" panose="020B0604020202020204" pitchFamily="34" charset="0"/>
                <a:ea typeface="微软雅黑" panose="020B0503020204020204" pitchFamily="34" charset="-122"/>
                <a:sym typeface="Arial" panose="020B0604020202020204" pitchFamily="34" charset="0"/>
              </a:rPr>
              <a:t>活动策划目的</a:t>
            </a:r>
          </a:p>
        </p:txBody>
      </p:sp>
      <p:pic>
        <p:nvPicPr>
          <p:cNvPr id="17" name="图片 16"/>
          <p:cNvPicPr>
            <a:picLocks noChangeAspect="1"/>
          </p:cNvPicPr>
          <p:nvPr/>
        </p:nvPicPr>
        <p:blipFill>
          <a:blip r:embed="rId3" cstate="email"/>
          <a:stretch>
            <a:fillRect/>
          </a:stretch>
        </p:blipFill>
        <p:spPr>
          <a:xfrm>
            <a:off x="6741904" y="37202"/>
            <a:ext cx="5450096" cy="6143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26299" y="374381"/>
            <a:ext cx="4713534" cy="523220"/>
          </a:xfrm>
          <a:prstGeom prst="rect">
            <a:avLst/>
          </a:prstGeom>
          <a:noFill/>
        </p:spPr>
        <p:txBody>
          <a:bodyPr wrap="square" rtlCol="0">
            <a:spAutoFit/>
          </a:bodyPr>
          <a:lstStyle/>
          <a:p>
            <a:r>
              <a:rPr lang="zh-CN" altLang="en-US" sz="2800" dirty="0">
                <a:solidFill>
                  <a:srgbClr val="7AB9D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点击此处添加标题</a:t>
            </a:r>
          </a:p>
        </p:txBody>
      </p:sp>
      <p:sp>
        <p:nvSpPr>
          <p:cNvPr id="14" name="Freeform 32"/>
          <p:cNvSpPr/>
          <p:nvPr/>
        </p:nvSpPr>
        <p:spPr bwMode="auto">
          <a:xfrm>
            <a:off x="5224061" y="4740869"/>
            <a:ext cx="1671116" cy="2117131"/>
          </a:xfrm>
          <a:custGeom>
            <a:avLst/>
            <a:gdLst>
              <a:gd name="T0" fmla="*/ 369 w 889"/>
              <a:gd name="T1" fmla="*/ 1124 h 1124"/>
              <a:gd name="T2" fmla="*/ 713 w 889"/>
              <a:gd name="T3" fmla="*/ 1124 h 1124"/>
              <a:gd name="T4" fmla="*/ 676 w 889"/>
              <a:gd name="T5" fmla="*/ 705 h 1124"/>
              <a:gd name="T6" fmla="*/ 862 w 889"/>
              <a:gd name="T7" fmla="*/ 273 h 1124"/>
              <a:gd name="T8" fmla="*/ 853 w 889"/>
              <a:gd name="T9" fmla="*/ 202 h 1124"/>
              <a:gd name="T10" fmla="*/ 775 w 889"/>
              <a:gd name="T11" fmla="*/ 257 h 1124"/>
              <a:gd name="T12" fmla="*/ 612 w 889"/>
              <a:gd name="T13" fmla="*/ 387 h 1124"/>
              <a:gd name="T14" fmla="*/ 489 w 889"/>
              <a:gd name="T15" fmla="*/ 141 h 1124"/>
              <a:gd name="T16" fmla="*/ 417 w 889"/>
              <a:gd name="T17" fmla="*/ 5 h 1124"/>
              <a:gd name="T18" fmla="*/ 404 w 889"/>
              <a:gd name="T19" fmla="*/ 155 h 1124"/>
              <a:gd name="T20" fmla="*/ 405 w 889"/>
              <a:gd name="T21" fmla="*/ 327 h 1124"/>
              <a:gd name="T22" fmla="*/ 275 w 889"/>
              <a:gd name="T23" fmla="*/ 196 h 1124"/>
              <a:gd name="T24" fmla="*/ 154 w 889"/>
              <a:gd name="T25" fmla="*/ 49 h 1124"/>
              <a:gd name="T26" fmla="*/ 207 w 889"/>
              <a:gd name="T27" fmla="*/ 218 h 1124"/>
              <a:gd name="T28" fmla="*/ 281 w 889"/>
              <a:gd name="T29" fmla="*/ 387 h 1124"/>
              <a:gd name="T30" fmla="*/ 155 w 889"/>
              <a:gd name="T31" fmla="*/ 273 h 1124"/>
              <a:gd name="T32" fmla="*/ 28 w 889"/>
              <a:gd name="T33" fmla="*/ 187 h 1124"/>
              <a:gd name="T34" fmla="*/ 113 w 889"/>
              <a:gd name="T35" fmla="*/ 350 h 1124"/>
              <a:gd name="T36" fmla="*/ 234 w 889"/>
              <a:gd name="T37" fmla="*/ 489 h 1124"/>
              <a:gd name="T38" fmla="*/ 107 w 889"/>
              <a:gd name="T39" fmla="*/ 421 h 1124"/>
              <a:gd name="T40" fmla="*/ 29 w 889"/>
              <a:gd name="T41" fmla="*/ 413 h 1124"/>
              <a:gd name="T42" fmla="*/ 173 w 889"/>
              <a:gd name="T43" fmla="*/ 550 h 1124"/>
              <a:gd name="T44" fmla="*/ 397 w 889"/>
              <a:gd name="T45" fmla="*/ 850 h 1124"/>
              <a:gd name="T46" fmla="*/ 369 w 889"/>
              <a:gd name="T47"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1124">
                <a:moveTo>
                  <a:pt x="369" y="1124"/>
                </a:moveTo>
                <a:cubicBezTo>
                  <a:pt x="713" y="1124"/>
                  <a:pt x="713" y="1124"/>
                  <a:pt x="713" y="1124"/>
                </a:cubicBezTo>
                <a:cubicBezTo>
                  <a:pt x="713" y="1124"/>
                  <a:pt x="608" y="991"/>
                  <a:pt x="676" y="705"/>
                </a:cubicBezTo>
                <a:cubicBezTo>
                  <a:pt x="744" y="420"/>
                  <a:pt x="845" y="300"/>
                  <a:pt x="862" y="273"/>
                </a:cubicBezTo>
                <a:cubicBezTo>
                  <a:pt x="880" y="247"/>
                  <a:pt x="889" y="215"/>
                  <a:pt x="853" y="202"/>
                </a:cubicBezTo>
                <a:cubicBezTo>
                  <a:pt x="824" y="191"/>
                  <a:pt x="784" y="242"/>
                  <a:pt x="775" y="257"/>
                </a:cubicBezTo>
                <a:cubicBezTo>
                  <a:pt x="766" y="272"/>
                  <a:pt x="693" y="394"/>
                  <a:pt x="612" y="387"/>
                </a:cubicBezTo>
                <a:cubicBezTo>
                  <a:pt x="531" y="380"/>
                  <a:pt x="510" y="225"/>
                  <a:pt x="489" y="141"/>
                </a:cubicBezTo>
                <a:cubicBezTo>
                  <a:pt x="468" y="57"/>
                  <a:pt x="454" y="0"/>
                  <a:pt x="417" y="5"/>
                </a:cubicBezTo>
                <a:cubicBezTo>
                  <a:pt x="383" y="10"/>
                  <a:pt x="401" y="127"/>
                  <a:pt x="404" y="155"/>
                </a:cubicBezTo>
                <a:cubicBezTo>
                  <a:pt x="407" y="183"/>
                  <a:pt x="438" y="315"/>
                  <a:pt x="405" y="327"/>
                </a:cubicBezTo>
                <a:cubicBezTo>
                  <a:pt x="372" y="339"/>
                  <a:pt x="306" y="258"/>
                  <a:pt x="275" y="196"/>
                </a:cubicBezTo>
                <a:cubicBezTo>
                  <a:pt x="244" y="134"/>
                  <a:pt x="204" y="27"/>
                  <a:pt x="154" y="49"/>
                </a:cubicBezTo>
                <a:cubicBezTo>
                  <a:pt x="113" y="68"/>
                  <a:pt x="193" y="189"/>
                  <a:pt x="207" y="218"/>
                </a:cubicBezTo>
                <a:cubicBezTo>
                  <a:pt x="221" y="247"/>
                  <a:pt x="293" y="374"/>
                  <a:pt x="281" y="387"/>
                </a:cubicBezTo>
                <a:cubicBezTo>
                  <a:pt x="269" y="400"/>
                  <a:pt x="178" y="299"/>
                  <a:pt x="155" y="273"/>
                </a:cubicBezTo>
                <a:cubicBezTo>
                  <a:pt x="132" y="247"/>
                  <a:pt x="56" y="155"/>
                  <a:pt x="28" y="187"/>
                </a:cubicBezTo>
                <a:cubicBezTo>
                  <a:pt x="0" y="219"/>
                  <a:pt x="67" y="306"/>
                  <a:pt x="113" y="350"/>
                </a:cubicBezTo>
                <a:cubicBezTo>
                  <a:pt x="159" y="394"/>
                  <a:pt x="243" y="472"/>
                  <a:pt x="234" y="489"/>
                </a:cubicBezTo>
                <a:cubicBezTo>
                  <a:pt x="225" y="506"/>
                  <a:pt x="133" y="437"/>
                  <a:pt x="107" y="421"/>
                </a:cubicBezTo>
                <a:cubicBezTo>
                  <a:pt x="81" y="405"/>
                  <a:pt x="39" y="384"/>
                  <a:pt x="29" y="413"/>
                </a:cubicBezTo>
                <a:cubicBezTo>
                  <a:pt x="20" y="441"/>
                  <a:pt x="79" y="497"/>
                  <a:pt x="173" y="550"/>
                </a:cubicBezTo>
                <a:cubicBezTo>
                  <a:pt x="267" y="603"/>
                  <a:pt x="394" y="692"/>
                  <a:pt x="397" y="850"/>
                </a:cubicBezTo>
                <a:cubicBezTo>
                  <a:pt x="400" y="1008"/>
                  <a:pt x="375" y="1107"/>
                  <a:pt x="369" y="1124"/>
                </a:cubicBezTo>
                <a:close/>
              </a:path>
            </a:pathLst>
          </a:custGeom>
          <a:solidFill>
            <a:schemeClr val="bg1">
              <a:lumMod val="85000"/>
            </a:schemeClr>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33"/>
          <p:cNvSpPr/>
          <p:nvPr/>
        </p:nvSpPr>
        <p:spPr bwMode="auto">
          <a:xfrm>
            <a:off x="6788848" y="3851877"/>
            <a:ext cx="1879755" cy="1635508"/>
          </a:xfrm>
          <a:custGeom>
            <a:avLst/>
            <a:gdLst>
              <a:gd name="T0" fmla="*/ 70 w 1000"/>
              <a:gd name="T1" fmla="*/ 712 h 868"/>
              <a:gd name="T2" fmla="*/ 788 w 1000"/>
              <a:gd name="T3" fmla="*/ 534 h 868"/>
              <a:gd name="T4" fmla="*/ 1000 w 1000"/>
              <a:gd name="T5" fmla="*/ 38 h 868"/>
              <a:gd name="T6" fmla="*/ 316 w 1000"/>
              <a:gd name="T7" fmla="*/ 198 h 868"/>
              <a:gd name="T8" fmla="*/ 0 w 1000"/>
              <a:gd name="T9" fmla="*/ 630 h 868"/>
              <a:gd name="T10" fmla="*/ 566 w 1000"/>
              <a:gd name="T11" fmla="*/ 360 h 868"/>
              <a:gd name="T12" fmla="*/ 70 w 1000"/>
              <a:gd name="T13" fmla="*/ 712 h 868"/>
            </a:gdLst>
            <a:ahLst/>
            <a:cxnLst>
              <a:cxn ang="0">
                <a:pos x="T0" y="T1"/>
              </a:cxn>
              <a:cxn ang="0">
                <a:pos x="T2" y="T3"/>
              </a:cxn>
              <a:cxn ang="0">
                <a:pos x="T4" y="T5"/>
              </a:cxn>
              <a:cxn ang="0">
                <a:pos x="T6" y="T7"/>
              </a:cxn>
              <a:cxn ang="0">
                <a:pos x="T8" y="T9"/>
              </a:cxn>
              <a:cxn ang="0">
                <a:pos x="T10" y="T11"/>
              </a:cxn>
              <a:cxn ang="0">
                <a:pos x="T12" y="T13"/>
              </a:cxn>
            </a:cxnLst>
            <a:rect l="0" t="0" r="r" b="b"/>
            <a:pathLst>
              <a:path w="1000" h="868">
                <a:moveTo>
                  <a:pt x="70" y="712"/>
                </a:moveTo>
                <a:cubicBezTo>
                  <a:pt x="70" y="712"/>
                  <a:pt x="485" y="868"/>
                  <a:pt x="788" y="534"/>
                </a:cubicBezTo>
                <a:cubicBezTo>
                  <a:pt x="980" y="322"/>
                  <a:pt x="1000" y="38"/>
                  <a:pt x="1000" y="38"/>
                </a:cubicBezTo>
                <a:cubicBezTo>
                  <a:pt x="1000" y="38"/>
                  <a:pt x="586" y="0"/>
                  <a:pt x="316" y="198"/>
                </a:cubicBezTo>
                <a:cubicBezTo>
                  <a:pt x="46" y="396"/>
                  <a:pt x="0" y="630"/>
                  <a:pt x="0" y="630"/>
                </a:cubicBezTo>
                <a:cubicBezTo>
                  <a:pt x="0" y="630"/>
                  <a:pt x="208" y="440"/>
                  <a:pt x="566" y="360"/>
                </a:cubicBezTo>
                <a:cubicBezTo>
                  <a:pt x="566" y="360"/>
                  <a:pt x="262" y="522"/>
                  <a:pt x="70" y="712"/>
                </a:cubicBezTo>
                <a:close/>
              </a:path>
            </a:pathLst>
          </a:custGeom>
          <a:solidFill>
            <a:schemeClr val="accent1">
              <a:lumMod val="100000"/>
            </a:schemeClr>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34"/>
          <p:cNvSpPr/>
          <p:nvPr/>
        </p:nvSpPr>
        <p:spPr bwMode="auto">
          <a:xfrm>
            <a:off x="5878060" y="2015689"/>
            <a:ext cx="1594883" cy="2859632"/>
          </a:xfrm>
          <a:custGeom>
            <a:avLst/>
            <a:gdLst>
              <a:gd name="T0" fmla="*/ 325 w 849"/>
              <a:gd name="T1" fmla="*/ 1518 h 1518"/>
              <a:gd name="T2" fmla="*/ 817 w 849"/>
              <a:gd name="T3" fmla="*/ 816 h 1518"/>
              <a:gd name="T4" fmla="*/ 539 w 849"/>
              <a:gd name="T5" fmla="*/ 0 h 1518"/>
              <a:gd name="T6" fmla="*/ 98 w 849"/>
              <a:gd name="T7" fmla="*/ 644 h 1518"/>
              <a:gd name="T8" fmla="*/ 189 w 849"/>
              <a:gd name="T9" fmla="*/ 1506 h 1518"/>
              <a:gd name="T10" fmla="*/ 455 w 849"/>
              <a:gd name="T11" fmla="*/ 706 h 1518"/>
              <a:gd name="T12" fmla="*/ 325 w 849"/>
              <a:gd name="T13" fmla="*/ 1518 h 1518"/>
            </a:gdLst>
            <a:ahLst/>
            <a:cxnLst>
              <a:cxn ang="0">
                <a:pos x="T0" y="T1"/>
              </a:cxn>
              <a:cxn ang="0">
                <a:pos x="T2" y="T3"/>
              </a:cxn>
              <a:cxn ang="0">
                <a:pos x="T4" y="T5"/>
              </a:cxn>
              <a:cxn ang="0">
                <a:pos x="T6" y="T7"/>
              </a:cxn>
              <a:cxn ang="0">
                <a:pos x="T8" y="T9"/>
              </a:cxn>
              <a:cxn ang="0">
                <a:pos x="T10" y="T11"/>
              </a:cxn>
              <a:cxn ang="0">
                <a:pos x="T12" y="T13"/>
              </a:cxn>
            </a:cxnLst>
            <a:rect l="0" t="0" r="r" b="b"/>
            <a:pathLst>
              <a:path w="849" h="1518">
                <a:moveTo>
                  <a:pt x="325" y="1518"/>
                </a:moveTo>
                <a:cubicBezTo>
                  <a:pt x="325" y="1518"/>
                  <a:pt x="785" y="1276"/>
                  <a:pt x="817" y="816"/>
                </a:cubicBezTo>
                <a:cubicBezTo>
                  <a:pt x="849" y="356"/>
                  <a:pt x="539" y="0"/>
                  <a:pt x="539" y="0"/>
                </a:cubicBezTo>
                <a:cubicBezTo>
                  <a:pt x="539" y="0"/>
                  <a:pt x="209" y="294"/>
                  <a:pt x="98" y="644"/>
                </a:cubicBezTo>
                <a:cubicBezTo>
                  <a:pt x="0" y="951"/>
                  <a:pt x="59" y="1290"/>
                  <a:pt x="189" y="1506"/>
                </a:cubicBezTo>
                <a:cubicBezTo>
                  <a:pt x="189" y="1506"/>
                  <a:pt x="167" y="1158"/>
                  <a:pt x="455" y="706"/>
                </a:cubicBezTo>
                <a:cubicBezTo>
                  <a:pt x="455" y="706"/>
                  <a:pt x="345" y="970"/>
                  <a:pt x="325" y="1518"/>
                </a:cubicBezTo>
                <a:close/>
              </a:path>
            </a:pathLst>
          </a:custGeom>
          <a:solidFill>
            <a:schemeClr val="accent1">
              <a:lumMod val="100000"/>
            </a:schemeClr>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35"/>
          <p:cNvSpPr/>
          <p:nvPr/>
        </p:nvSpPr>
        <p:spPr bwMode="auto">
          <a:xfrm>
            <a:off x="4341356" y="2162184"/>
            <a:ext cx="1789477" cy="2612801"/>
          </a:xfrm>
          <a:custGeom>
            <a:avLst/>
            <a:gdLst>
              <a:gd name="T0" fmla="*/ 700 w 952"/>
              <a:gd name="T1" fmla="*/ 1330 h 1386"/>
              <a:gd name="T2" fmla="*/ 760 w 952"/>
              <a:gd name="T3" fmla="*/ 522 h 1386"/>
              <a:gd name="T4" fmla="*/ 138 w 952"/>
              <a:gd name="T5" fmla="*/ 0 h 1386"/>
              <a:gd name="T6" fmla="*/ 122 w 952"/>
              <a:gd name="T7" fmla="*/ 820 h 1386"/>
              <a:gd name="T8" fmla="*/ 590 w 952"/>
              <a:gd name="T9" fmla="*/ 1386 h 1386"/>
              <a:gd name="T10" fmla="*/ 412 w 952"/>
              <a:gd name="T11" fmla="*/ 618 h 1386"/>
              <a:gd name="T12" fmla="*/ 700 w 952"/>
              <a:gd name="T13" fmla="*/ 1330 h 1386"/>
            </a:gdLst>
            <a:ahLst/>
            <a:cxnLst>
              <a:cxn ang="0">
                <a:pos x="T0" y="T1"/>
              </a:cxn>
              <a:cxn ang="0">
                <a:pos x="T2" y="T3"/>
              </a:cxn>
              <a:cxn ang="0">
                <a:pos x="T4" y="T5"/>
              </a:cxn>
              <a:cxn ang="0">
                <a:pos x="T6" y="T7"/>
              </a:cxn>
              <a:cxn ang="0">
                <a:pos x="T8" y="T9"/>
              </a:cxn>
              <a:cxn ang="0">
                <a:pos x="T10" y="T11"/>
              </a:cxn>
              <a:cxn ang="0">
                <a:pos x="T12" y="T13"/>
              </a:cxn>
            </a:cxnLst>
            <a:rect l="0" t="0" r="r" b="b"/>
            <a:pathLst>
              <a:path w="952" h="1386">
                <a:moveTo>
                  <a:pt x="700" y="1330"/>
                </a:moveTo>
                <a:cubicBezTo>
                  <a:pt x="700" y="1330"/>
                  <a:pt x="952" y="916"/>
                  <a:pt x="760" y="522"/>
                </a:cubicBezTo>
                <a:cubicBezTo>
                  <a:pt x="571" y="134"/>
                  <a:pt x="138" y="0"/>
                  <a:pt x="138" y="0"/>
                </a:cubicBezTo>
                <a:cubicBezTo>
                  <a:pt x="138" y="0"/>
                  <a:pt x="0" y="476"/>
                  <a:pt x="122" y="820"/>
                </a:cubicBezTo>
                <a:cubicBezTo>
                  <a:pt x="241" y="1156"/>
                  <a:pt x="462" y="1316"/>
                  <a:pt x="590" y="1386"/>
                </a:cubicBezTo>
                <a:cubicBezTo>
                  <a:pt x="590" y="1386"/>
                  <a:pt x="422" y="1170"/>
                  <a:pt x="412" y="618"/>
                </a:cubicBezTo>
                <a:cubicBezTo>
                  <a:pt x="412" y="618"/>
                  <a:pt x="548" y="1094"/>
                  <a:pt x="700" y="1330"/>
                </a:cubicBezTo>
                <a:close/>
              </a:path>
            </a:pathLst>
          </a:custGeom>
          <a:solidFill>
            <a:schemeClr val="accent1">
              <a:lumMod val="100000"/>
            </a:schemeClr>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36"/>
          <p:cNvSpPr/>
          <p:nvPr/>
        </p:nvSpPr>
        <p:spPr bwMode="auto">
          <a:xfrm>
            <a:off x="3244000" y="3942181"/>
            <a:ext cx="1984073" cy="1356569"/>
          </a:xfrm>
          <a:custGeom>
            <a:avLst/>
            <a:gdLst>
              <a:gd name="T0" fmla="*/ 1056 w 1056"/>
              <a:gd name="T1" fmla="*/ 528 h 720"/>
              <a:gd name="T2" fmla="*/ 616 w 1056"/>
              <a:gd name="T3" fmla="*/ 80 h 720"/>
              <a:gd name="T4" fmla="*/ 0 w 1056"/>
              <a:gd name="T5" fmla="*/ 178 h 720"/>
              <a:gd name="T6" fmla="*/ 446 w 1056"/>
              <a:gd name="T7" fmla="*/ 596 h 720"/>
              <a:gd name="T8" fmla="*/ 1036 w 1056"/>
              <a:gd name="T9" fmla="*/ 622 h 720"/>
              <a:gd name="T10" fmla="*/ 504 w 1056"/>
              <a:gd name="T11" fmla="*/ 334 h 720"/>
              <a:gd name="T12" fmla="*/ 1056 w 1056"/>
              <a:gd name="T13" fmla="*/ 528 h 720"/>
            </a:gdLst>
            <a:ahLst/>
            <a:cxnLst>
              <a:cxn ang="0">
                <a:pos x="T0" y="T1"/>
              </a:cxn>
              <a:cxn ang="0">
                <a:pos x="T2" y="T3"/>
              </a:cxn>
              <a:cxn ang="0">
                <a:pos x="T4" y="T5"/>
              </a:cxn>
              <a:cxn ang="0">
                <a:pos x="T6" y="T7"/>
              </a:cxn>
              <a:cxn ang="0">
                <a:pos x="T8" y="T9"/>
              </a:cxn>
              <a:cxn ang="0">
                <a:pos x="T10" y="T11"/>
              </a:cxn>
              <a:cxn ang="0">
                <a:pos x="T12" y="T13"/>
              </a:cxn>
            </a:cxnLst>
            <a:rect l="0" t="0" r="r" b="b"/>
            <a:pathLst>
              <a:path w="1056" h="720">
                <a:moveTo>
                  <a:pt x="1056" y="528"/>
                </a:moveTo>
                <a:cubicBezTo>
                  <a:pt x="1056" y="528"/>
                  <a:pt x="950" y="160"/>
                  <a:pt x="616" y="80"/>
                </a:cubicBezTo>
                <a:cubicBezTo>
                  <a:pt x="282" y="0"/>
                  <a:pt x="0" y="178"/>
                  <a:pt x="0" y="178"/>
                </a:cubicBezTo>
                <a:cubicBezTo>
                  <a:pt x="0" y="178"/>
                  <a:pt x="190" y="477"/>
                  <a:pt x="446" y="596"/>
                </a:cubicBezTo>
                <a:cubicBezTo>
                  <a:pt x="712" y="720"/>
                  <a:pt x="952" y="660"/>
                  <a:pt x="1036" y="622"/>
                </a:cubicBezTo>
                <a:cubicBezTo>
                  <a:pt x="1036" y="622"/>
                  <a:pt x="786" y="594"/>
                  <a:pt x="504" y="334"/>
                </a:cubicBezTo>
                <a:cubicBezTo>
                  <a:pt x="504" y="334"/>
                  <a:pt x="824" y="508"/>
                  <a:pt x="1056" y="528"/>
                </a:cubicBezTo>
                <a:close/>
              </a:path>
            </a:pathLst>
          </a:custGeom>
          <a:solidFill>
            <a:schemeClr val="accent1">
              <a:lumMod val="100000"/>
            </a:schemeClr>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
          <p:cNvGrpSpPr/>
          <p:nvPr/>
        </p:nvGrpSpPr>
        <p:grpSpPr>
          <a:xfrm>
            <a:off x="1104511" y="1884349"/>
            <a:ext cx="3378223" cy="709393"/>
            <a:chOff x="1104511" y="1884349"/>
            <a:chExt cx="3378223" cy="709393"/>
          </a:xfrm>
        </p:grpSpPr>
        <p:sp>
          <p:nvSpPr>
            <p:cNvPr id="22" name="Rectangle 40"/>
            <p:cNvSpPr>
              <a:spLocks noChangeArrowheads="1"/>
            </p:cNvSpPr>
            <p:nvPr/>
          </p:nvSpPr>
          <p:spPr bwMode="auto">
            <a:xfrm>
              <a:off x="1104511" y="2408114"/>
              <a:ext cx="2688167" cy="1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24" name="矩形 23"/>
            <p:cNvSpPr/>
            <p:nvPr/>
          </p:nvSpPr>
          <p:spPr>
            <a:xfrm>
              <a:off x="2240760" y="1884349"/>
              <a:ext cx="2241974" cy="396583"/>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accent1">
                      <a:lumMod val="100000"/>
                    </a:schemeClr>
                  </a:solidFill>
                  <a:effectLst/>
                  <a:uLnTx/>
                  <a:uFillTx/>
                  <a:latin typeface="Arial" panose="020B0604020202020204" pitchFamily="34" charset="0"/>
                  <a:ea typeface="微软雅黑" panose="020B0503020204020204" pitchFamily="34" charset="-122"/>
                  <a:sym typeface="Arial" panose="020B0604020202020204" pitchFamily="34" charset="0"/>
                </a:rPr>
                <a:t>标题文字添加</a:t>
              </a:r>
            </a:p>
          </p:txBody>
        </p:sp>
      </p:grpSp>
      <p:grpSp>
        <p:nvGrpSpPr>
          <p:cNvPr id="4" name="组合 3"/>
          <p:cNvGrpSpPr/>
          <p:nvPr/>
        </p:nvGrpSpPr>
        <p:grpSpPr>
          <a:xfrm>
            <a:off x="7626641" y="1451953"/>
            <a:ext cx="2783128" cy="626031"/>
            <a:chOff x="7626641" y="1451953"/>
            <a:chExt cx="2783128" cy="626031"/>
          </a:xfrm>
        </p:grpSpPr>
        <p:sp>
          <p:nvSpPr>
            <p:cNvPr id="20" name="Rectangle 38"/>
            <p:cNvSpPr>
              <a:spLocks noChangeArrowheads="1"/>
            </p:cNvSpPr>
            <p:nvPr/>
          </p:nvSpPr>
          <p:spPr bwMode="auto">
            <a:xfrm>
              <a:off x="7721602" y="1892356"/>
              <a:ext cx="2688167" cy="1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26" name="矩形 25"/>
            <p:cNvSpPr/>
            <p:nvPr/>
          </p:nvSpPr>
          <p:spPr>
            <a:xfrm>
              <a:off x="7626641" y="1451953"/>
              <a:ext cx="2241974" cy="396583"/>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accent1">
                      <a:lumMod val="100000"/>
                    </a:schemeClr>
                  </a:solidFill>
                  <a:effectLst/>
                  <a:uLnTx/>
                  <a:uFillTx/>
                  <a:latin typeface="Arial" panose="020B0604020202020204" pitchFamily="34" charset="0"/>
                  <a:ea typeface="微软雅黑" panose="020B0503020204020204" pitchFamily="34" charset="-122"/>
                  <a:sym typeface="Arial" panose="020B0604020202020204" pitchFamily="34" charset="0"/>
                </a:rPr>
                <a:t>标题文字添加</a:t>
              </a:r>
            </a:p>
          </p:txBody>
        </p:sp>
      </p:grpSp>
      <p:grpSp>
        <p:nvGrpSpPr>
          <p:cNvPr id="2" name="组合 1"/>
          <p:cNvGrpSpPr/>
          <p:nvPr/>
        </p:nvGrpSpPr>
        <p:grpSpPr>
          <a:xfrm>
            <a:off x="862803" y="4071020"/>
            <a:ext cx="2706778" cy="735073"/>
            <a:chOff x="862803" y="4071020"/>
            <a:chExt cx="2706778" cy="735073"/>
          </a:xfrm>
        </p:grpSpPr>
        <p:sp>
          <p:nvSpPr>
            <p:cNvPr id="23" name="Rectangle 41"/>
            <p:cNvSpPr>
              <a:spLocks noChangeArrowheads="1"/>
            </p:cNvSpPr>
            <p:nvPr/>
          </p:nvSpPr>
          <p:spPr bwMode="auto">
            <a:xfrm>
              <a:off x="862803" y="4620465"/>
              <a:ext cx="2688167" cy="1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27" name="矩形 26"/>
            <p:cNvSpPr/>
            <p:nvPr/>
          </p:nvSpPr>
          <p:spPr>
            <a:xfrm>
              <a:off x="1327607" y="4071020"/>
              <a:ext cx="2241974" cy="396583"/>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accent1">
                      <a:lumMod val="100000"/>
                    </a:schemeClr>
                  </a:solidFill>
                  <a:effectLst/>
                  <a:uLnTx/>
                  <a:uFillTx/>
                  <a:latin typeface="Arial" panose="020B0604020202020204" pitchFamily="34" charset="0"/>
                  <a:ea typeface="微软雅黑" panose="020B0503020204020204" pitchFamily="34" charset="-122"/>
                  <a:sym typeface="Arial" panose="020B0604020202020204" pitchFamily="34" charset="0"/>
                </a:rPr>
                <a:t>标题文字添加</a:t>
              </a:r>
            </a:p>
          </p:txBody>
        </p:sp>
      </p:grpSp>
      <p:grpSp>
        <p:nvGrpSpPr>
          <p:cNvPr id="5" name="组合 4"/>
          <p:cNvGrpSpPr/>
          <p:nvPr/>
        </p:nvGrpSpPr>
        <p:grpSpPr>
          <a:xfrm>
            <a:off x="8674649" y="3639511"/>
            <a:ext cx="3060153" cy="742646"/>
            <a:chOff x="8674649" y="3639511"/>
            <a:chExt cx="3060153" cy="742646"/>
          </a:xfrm>
        </p:grpSpPr>
        <p:sp>
          <p:nvSpPr>
            <p:cNvPr id="21" name="Rectangle 39"/>
            <p:cNvSpPr>
              <a:spLocks noChangeArrowheads="1"/>
            </p:cNvSpPr>
            <p:nvPr/>
          </p:nvSpPr>
          <p:spPr bwMode="auto">
            <a:xfrm>
              <a:off x="9046635" y="4196529"/>
              <a:ext cx="2688167" cy="1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pitchFamily="34" charset="-122"/>
                  <a:sym typeface="Arial" panose="020B0604020202020204" pitchFamily="34" charset="0"/>
                </a:rPr>
                <a:t>输入替换内容输入替换内容</a:t>
              </a:r>
            </a:p>
          </p:txBody>
        </p:sp>
        <p:sp>
          <p:nvSpPr>
            <p:cNvPr id="28" name="矩形 27"/>
            <p:cNvSpPr/>
            <p:nvPr/>
          </p:nvSpPr>
          <p:spPr>
            <a:xfrm>
              <a:off x="8674649" y="3639511"/>
              <a:ext cx="2241974" cy="396583"/>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accent1">
                      <a:lumMod val="100000"/>
                    </a:schemeClr>
                  </a:solidFill>
                  <a:effectLst/>
                  <a:uLnTx/>
                  <a:uFillTx/>
                  <a:latin typeface="Arial" panose="020B0604020202020204" pitchFamily="34" charset="0"/>
                  <a:ea typeface="微软雅黑" panose="020B0503020204020204" pitchFamily="34" charset="-122"/>
                  <a:sym typeface="Arial" panose="020B0604020202020204" pitchFamily="34" charset="0"/>
                </a:rPr>
                <a:t>标题文字添加</a:t>
              </a:r>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4"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Lst>
  </p:timing>
</p:sld>
</file>

<file path=ppt/theme/theme1.xml><?xml version="1.0" encoding="utf-8"?>
<a:theme xmlns:a="http://schemas.openxmlformats.org/drawingml/2006/main" name="www.2ppt.com">
  <a:themeElements>
    <a:clrScheme name="自定义 336">
      <a:dk1>
        <a:sysClr val="windowText" lastClr="000000"/>
      </a:dk1>
      <a:lt1>
        <a:sysClr val="window" lastClr="FFFFFF"/>
      </a:lt1>
      <a:dk2>
        <a:srgbClr val="44546A"/>
      </a:dk2>
      <a:lt2>
        <a:srgbClr val="E7E6E6"/>
      </a:lt2>
      <a:accent1>
        <a:srgbClr val="3EBFD3"/>
      </a:accent1>
      <a:accent2>
        <a:srgbClr val="A7870B"/>
      </a:accent2>
      <a:accent3>
        <a:srgbClr val="0C3B56"/>
      </a:accent3>
      <a:accent4>
        <a:srgbClr val="3EBFD3"/>
      </a:accent4>
      <a:accent5>
        <a:srgbClr val="A7870B"/>
      </a:accent5>
      <a:accent6>
        <a:srgbClr val="0C3B5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929</Words>
  <Application>Microsoft Office PowerPoint</Application>
  <PresentationFormat>宽屏</PresentationFormat>
  <Paragraphs>233</Paragraphs>
  <Slides>24</Slides>
  <Notes>24</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Aleo Regular</vt:lpstr>
      <vt:lpstr>等线</vt:lpstr>
      <vt:lpstr>宋体</vt:lpstr>
      <vt:lpstr>微软雅黑</vt:lpstr>
      <vt:lpstr>Arial</vt:lpstr>
      <vt:lpstr>Calibri</vt:lpstr>
      <vt:lpstr>Calibri Light</vt:lpstr>
      <vt:lpstr>Segoe UI</vt:lpstr>
      <vt:lpstr>Times New Roman</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3</cp:revision>
  <dcterms:created xsi:type="dcterms:W3CDTF">2021-07-14T00:46:47Z</dcterms:created>
  <dcterms:modified xsi:type="dcterms:W3CDTF">2023-01-11T01:51:49Z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8F017DB94ACC4D39B4C3666FB3E366B5</vt:lpwstr>
  </property>
  <property fmtid="{A09F084E-AD41-489F-8076-AA5BE3082BCA}" pid="100">
    <vt:ui4>5</vt:ui4>
  </property>
  <property fmtid="{64440492-4C8B-11D1-8B70-080036B11A03}" pid="11">
    <vt:lpwstr>www.2ppt.com-爱PPT提供资源下载</vt:lpwstr>
  </property>
</Properties>
</file>