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08" r:id="rId2"/>
    <p:sldId id="269" r:id="rId3"/>
    <p:sldId id="358" r:id="rId4"/>
    <p:sldId id="359" r:id="rId5"/>
    <p:sldId id="332" r:id="rId6"/>
    <p:sldId id="334" r:id="rId7"/>
    <p:sldId id="271" r:id="rId8"/>
    <p:sldId id="318" r:id="rId9"/>
    <p:sldId id="319" r:id="rId10"/>
    <p:sldId id="360" r:id="rId11"/>
    <p:sldId id="287" r:id="rId12"/>
    <p:sldId id="322" r:id="rId13"/>
    <p:sldId id="335" r:id="rId14"/>
    <p:sldId id="325" r:id="rId15"/>
    <p:sldId id="336" r:id="rId16"/>
    <p:sldId id="337" r:id="rId17"/>
    <p:sldId id="331" r:id="rId18"/>
    <p:sldId id="346" r:id="rId19"/>
    <p:sldId id="345" r:id="rId20"/>
    <p:sldId id="347" r:id="rId21"/>
    <p:sldId id="338" r:id="rId22"/>
    <p:sldId id="339" r:id="rId23"/>
    <p:sldId id="340" r:id="rId24"/>
    <p:sldId id="361" r:id="rId25"/>
    <p:sldId id="343" r:id="rId26"/>
    <p:sldId id="344" r:id="rId2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7D0"/>
    <a:srgbClr val="1010F8"/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8"/>
        <p:guide pos="38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-933" y="1114618"/>
            <a:ext cx="12192293" cy="3404773"/>
            <a:chOff x="2105" y="682"/>
            <a:chExt cx="14188" cy="4953"/>
          </a:xfrm>
        </p:grpSpPr>
        <p:sp>
          <p:nvSpPr>
            <p:cNvPr id="3" name="Rectangle 5"/>
            <p:cNvSpPr/>
            <p:nvPr/>
          </p:nvSpPr>
          <p:spPr>
            <a:xfrm>
              <a:off x="3564" y="4605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1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  <a:endParaRPr lang="en-US" altLang="zh-CN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105" y="682"/>
              <a:ext cx="14188" cy="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9</a:t>
              </a:r>
              <a:endParaRPr lang="en-US" sz="48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Have you ever been to a museum?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678145"/>
            <a:ext cx="1219136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28225" y="1102401"/>
            <a:ext cx="10564837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)5.—I have never heard of the news.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—________．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A．So has Tom                       B．So Tom has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C．Neither Tom has               D．Neither has Tom</a:t>
            </a:r>
          </a:p>
        </p:txBody>
      </p:sp>
      <p:sp>
        <p:nvSpPr>
          <p:cNvPr id="13" name="矩形 12"/>
          <p:cNvSpPr/>
          <p:nvPr/>
        </p:nvSpPr>
        <p:spPr>
          <a:xfrm>
            <a:off x="1174750" y="1390650"/>
            <a:ext cx="41973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640154" y="3897868"/>
            <a:ext cx="10564837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“两者都不”应该用neither表示，“Neither has Tom.”意为“汤姆也没听过”，故选D。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840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48347" y="954955"/>
            <a:ext cx="1008653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Ⅱ.补全对话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8059" y="1710101"/>
            <a:ext cx="11315155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Hi, Tony. What are you busy with?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Hi, Daming. 1.________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Sounds interesting! I am very interested in spaceships.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Do you know scientists have sent a spaceship to Mars(火星)?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No. 2.________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Yes, it has arrived there already.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3.________</a:t>
            </a:r>
          </a:p>
        </p:txBody>
      </p:sp>
      <p:sp>
        <p:nvSpPr>
          <p:cNvPr id="13" name="矩形 12"/>
          <p:cNvSpPr/>
          <p:nvPr/>
        </p:nvSpPr>
        <p:spPr>
          <a:xfrm>
            <a:off x="3781463" y="2585800"/>
            <a:ext cx="38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46128" y="4709197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70158" y="6039522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550" y="931122"/>
            <a:ext cx="11315155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No, they haven't yet.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Are there any astronauts in the spaceship?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No, there aren't.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Why not? 4.________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Yes, but no one has been to Mars yet, because Mars is much farther than the moon. 5.________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That's interesting!</a:t>
            </a:r>
          </a:p>
        </p:txBody>
      </p:sp>
      <p:sp>
        <p:nvSpPr>
          <p:cNvPr id="13" name="矩形 12"/>
          <p:cNvSpPr/>
          <p:nvPr/>
        </p:nvSpPr>
        <p:spPr>
          <a:xfrm>
            <a:off x="3468925" y="3198553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151040" y="4603173"/>
            <a:ext cx="38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550" y="931122"/>
            <a:ext cx="1131515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A．Has it arrived yet?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B．But scientists are working hard in order to send astronauts to Mars one 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C．Astronauts have already been to the moon.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D．Have they discovered life on Mars?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E．I've just read a book about spaceships.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840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21677" y="954955"/>
            <a:ext cx="1008653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Ⅲ.完形填空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071" y="1652217"/>
            <a:ext cx="11315155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a 14­year­old middle school student from Shandong. I enjoy traveling and I have been to many places. But Kunyu Mountain was the most unforgettable place I've __1__ been to.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Kunyu Mountain is a place of __2__ near my hometown. My dad and I went to __3__ it in the early summer five years ago. At first I thought the top was so __4__ that I could never reach it. When I __5__， I always saw the top surrounded by many white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5071" y="892122"/>
            <a:ext cx="1131515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clouds. __6__ the view was beautiful, I was not interested in looking at it. I __7__ very tired because of the 3­hour walk and I had a __8__ in my legs. However, I said to __9__ that I couldn't give up climbing because it was my dream to climb to the top. It was cold and the wind was brushing my face strongly. I succeeded in __10__ the top without the help of my dad. Seeing the mountains with large rocks around me, I smiled. I enjoyed my __11__ in reaching the top after falling over the stones several times. And I have fallen in love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5071" y="1038807"/>
            <a:ext cx="11315155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__12__ the beauty of nature since then.</a:t>
            </a: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In our lives, the top is our __13__. The climbing is difficult but worth(值得) your hard work. Just prepare more so that you can __14__ get to the top. Whatever the result is, at least I have tried my best. I believe I can __15__ my dream.</a:t>
            </a: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562" y="1077786"/>
            <a:ext cx="1131515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)1.A.ever          B．never          C．always           D．already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)2.A.scene        B．travel          C．interest          D．attraction</a:t>
            </a: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)3.A.climb        B．run             C．ride                D．rush</a:t>
            </a:r>
          </a:p>
        </p:txBody>
      </p:sp>
      <p:sp>
        <p:nvSpPr>
          <p:cNvPr id="7" name="矩形 6"/>
          <p:cNvSpPr/>
          <p:nvPr/>
        </p:nvSpPr>
        <p:spPr>
          <a:xfrm>
            <a:off x="806765" y="1335906"/>
            <a:ext cx="38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579829" y="2510393"/>
            <a:ext cx="10564837" cy="198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scene意为“风景”；travel意为“游览”；interest意为“引人关注的性质”；attraction意为“吸引人之物”。a place of interest为固定词组，意为“名胜”。</a:t>
            </a:r>
          </a:p>
        </p:txBody>
      </p:sp>
      <p:sp>
        <p:nvSpPr>
          <p:cNvPr id="3" name="矩形 2"/>
          <p:cNvSpPr/>
          <p:nvPr/>
        </p:nvSpPr>
        <p:spPr>
          <a:xfrm>
            <a:off x="806765" y="2049646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7090" y="4776971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2" grpId="0"/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562" y="971106"/>
            <a:ext cx="11315155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    )4.A. smooth        B．huge          C．magic         D．high</a:t>
            </a: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    )5.A. looked down                         B．looked up   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C. looked out                             D．looked back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    )6. A.If           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B．Though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C．Since          D．Unless</a:t>
            </a:r>
          </a:p>
        </p:txBody>
      </p:sp>
      <p:sp>
        <p:nvSpPr>
          <p:cNvPr id="5" name="TextBox 11"/>
          <p:cNvSpPr txBox="1"/>
          <p:nvPr/>
        </p:nvSpPr>
        <p:spPr>
          <a:xfrm>
            <a:off x="432435" y="1667510"/>
            <a:ext cx="11327130" cy="198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句意：一开始我认为顶端是如此高以至于我不能到达那里。smooth意为“光滑的”；huge意为“巨大的”；magic意为“魔幻的”；high意为“高的”。故选D。</a:t>
            </a:r>
          </a:p>
        </p:txBody>
      </p:sp>
      <p:sp>
        <p:nvSpPr>
          <p:cNvPr id="2" name="矩形 1"/>
          <p:cNvSpPr/>
          <p:nvPr/>
        </p:nvSpPr>
        <p:spPr>
          <a:xfrm>
            <a:off x="894395" y="1207001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8050" y="3974331"/>
            <a:ext cx="38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21700" y="5354821"/>
            <a:ext cx="38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562" y="971106"/>
            <a:ext cx="11315155" cy="632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)7.A.stayed           B．kept            C．felt               D．turned</a:t>
            </a: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)8.A.pain              B．hurt            C．rest               D．shake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)9.A.yourself        B．herself        C．himself         D．myself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)10.A.arriving      B．getting        C．reaching       D．going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)11.A.result          B．success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C．gift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D．luck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0095" y="1255896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矩形 8"/>
          <p:cNvSpPr/>
          <p:nvPr/>
        </p:nvSpPr>
        <p:spPr>
          <a:xfrm>
            <a:off x="868080" y="3996273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582295" y="1716405"/>
            <a:ext cx="11327130" cy="198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句意：我感到很累，因为步行了三个小时而且腿疼。stay意为“停留”；keep意为“保持”；feel意为“感到”；turn意为“转变”。由句意可知选C。</a:t>
            </a:r>
          </a:p>
        </p:txBody>
      </p:sp>
      <p:sp>
        <p:nvSpPr>
          <p:cNvPr id="3" name="矩形 2"/>
          <p:cNvSpPr/>
          <p:nvPr/>
        </p:nvSpPr>
        <p:spPr>
          <a:xfrm>
            <a:off x="868080" y="4721443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6" name="矩形 5"/>
          <p:cNvSpPr/>
          <p:nvPr/>
        </p:nvSpPr>
        <p:spPr>
          <a:xfrm>
            <a:off x="868080" y="5351363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矩形 9"/>
          <p:cNvSpPr/>
          <p:nvPr/>
        </p:nvSpPr>
        <p:spPr>
          <a:xfrm>
            <a:off x="868080" y="6002873"/>
            <a:ext cx="38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9" grpId="0"/>
      <p:bldP spid="4" grpId="0"/>
      <p:bldP spid="3" grpId="0"/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764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773166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Ⅰ.根据句意及汉语提示写出所缺的单词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3065" y="2326005"/>
            <a:ext cx="11539220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1．I remember putting my bag ________ (在某处) in my bedroom.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2．A _______(照相机) is a piece of equipment used for taking photos.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3．Could you please tell us about the Four Great ________(发明) of   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China?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4．There are plenty of _____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(娱乐活动) in the club. </a:t>
            </a:r>
          </a:p>
        </p:txBody>
      </p:sp>
      <p:sp>
        <p:nvSpPr>
          <p:cNvPr id="16" name="矩形 15"/>
          <p:cNvSpPr/>
          <p:nvPr/>
        </p:nvSpPr>
        <p:spPr>
          <a:xfrm>
            <a:off x="5572285" y="2568177"/>
            <a:ext cx="16332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somewhere</a:t>
            </a:r>
          </a:p>
        </p:txBody>
      </p:sp>
      <p:sp>
        <p:nvSpPr>
          <p:cNvPr id="17" name="矩形 16"/>
          <p:cNvSpPr/>
          <p:nvPr/>
        </p:nvSpPr>
        <p:spPr>
          <a:xfrm>
            <a:off x="1415797" y="3225895"/>
            <a:ext cx="114744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</a:p>
        </p:txBody>
      </p:sp>
      <p:sp>
        <p:nvSpPr>
          <p:cNvPr id="18" name="矩形 17"/>
          <p:cNvSpPr/>
          <p:nvPr/>
        </p:nvSpPr>
        <p:spPr>
          <a:xfrm>
            <a:off x="8541856" y="3926237"/>
            <a:ext cx="155511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Inventions</a:t>
            </a:r>
          </a:p>
        </p:txBody>
      </p:sp>
      <p:sp>
        <p:nvSpPr>
          <p:cNvPr id="12" name="矩形 11"/>
          <p:cNvSpPr/>
          <p:nvPr/>
        </p:nvSpPr>
        <p:spPr>
          <a:xfrm>
            <a:off x="4458044" y="5295424"/>
            <a:ext cx="179197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amusements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8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562" y="971106"/>
            <a:ext cx="113151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)12.A.for        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B．by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C．with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D．to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)13.A.wish      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B．dream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C．idea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D．plan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)14.A.completely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B．slowly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C．finally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D．carefully</a:t>
            </a: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0095" y="1255896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矩形 8"/>
          <p:cNvSpPr/>
          <p:nvPr/>
        </p:nvSpPr>
        <p:spPr>
          <a:xfrm>
            <a:off x="873160" y="2596098"/>
            <a:ext cx="38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300355" y="1716405"/>
            <a:ext cx="1132713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固定短语fall in love with…意为“爱上……”。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300355" y="3023870"/>
            <a:ext cx="1132713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句意：在我们生活中，顶部是我们的梦想。wish意为“希望”；dream意为“梦想”；idea意为“想法”；plan意为“计划”。故选B。</a:t>
            </a:r>
          </a:p>
        </p:txBody>
      </p:sp>
      <p:sp>
        <p:nvSpPr>
          <p:cNvPr id="3" name="矩形 2"/>
          <p:cNvSpPr/>
          <p:nvPr/>
        </p:nvSpPr>
        <p:spPr>
          <a:xfrm>
            <a:off x="933485" y="4670008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9" grpId="0"/>
      <p:bldP spid="4" grpId="0"/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562" y="864426"/>
            <a:ext cx="1131515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　　)15.A.promise    B．understand      C．make           D．realize</a:t>
            </a: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3910" y="1152391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" name="TextBox 11"/>
          <p:cNvSpPr txBox="1"/>
          <p:nvPr/>
        </p:nvSpPr>
        <p:spPr>
          <a:xfrm>
            <a:off x="432435" y="1697355"/>
            <a:ext cx="11327130" cy="198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句意：我相信我能够实现我的梦想。promise意为“答应”；understand意为“理解”；make意为“使”；realize意为“实现”。realize one's dream意为“实现某人的梦想”。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840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48347" y="954955"/>
            <a:ext cx="1008653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Ⅳ.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2018·泸州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任务型阅读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071" y="1652217"/>
            <a:ext cx="1131515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was a sunny Saturday in Okjahoma City. A proud father Bobby Lewis was taking his two little boys to visit a museum. He walked up to the person at the ticket office and said，“How much is it to get in？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person replied, “$3.00 for you and $3.00 for any kid who is older than six. We will let them in free if they are six or younger. How old are they？”</a:t>
            </a:r>
          </a:p>
          <a:p>
            <a:pPr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5071" y="918792"/>
            <a:ext cx="1131515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Bobby replied, “One is three and the other is seven, so I guess I owe(应给) you $6.00.”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person at the ticket office said, “Hey, sir, did you just win the lottery(彩票) or something? You could have saved yourself $3.00. I couldn't have known the difference.” Bobby replied, “Yes, that may be true, but the kids would have known the difference.”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5071" y="918792"/>
            <a:ext cx="1131515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As Ralph Waldo Emerson said, “Who you are speaks so loudly I can't hear what you're saying.” In challenge times when ethics(伦理) are more important than ever before, make sure you set a good example to everyone you work and live with..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/>
          <p:nvPr/>
        </p:nvSpPr>
        <p:spPr>
          <a:xfrm>
            <a:off x="432562" y="1063816"/>
            <a:ext cx="1131515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根据短文内容，回答下列问题。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1．Which place did the father with his children want to visit?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_______________________________________________________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2．What's the price of a ticket?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3．How old should a kid be if he or she can get in free?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_______________________________________________________</a:t>
            </a: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94066" y="2630039"/>
            <a:ext cx="1656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museum.</a:t>
            </a:r>
          </a:p>
        </p:txBody>
      </p:sp>
      <p:sp>
        <p:nvSpPr>
          <p:cNvPr id="4" name="矩形 3"/>
          <p:cNvSpPr/>
          <p:nvPr/>
        </p:nvSpPr>
        <p:spPr>
          <a:xfrm>
            <a:off x="1056906" y="4028944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$3.00.</a:t>
            </a:r>
          </a:p>
        </p:txBody>
      </p:sp>
      <p:sp>
        <p:nvSpPr>
          <p:cNvPr id="5" name="矩形 4"/>
          <p:cNvSpPr/>
          <p:nvPr/>
        </p:nvSpPr>
        <p:spPr>
          <a:xfrm>
            <a:off x="1046746" y="5329424"/>
            <a:ext cx="2159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or younger.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/>
          <p:nvPr/>
        </p:nvSpPr>
        <p:spPr>
          <a:xfrm>
            <a:off x="432562" y="850456"/>
            <a:ext cx="11315155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4．How much should the father pay in fact?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_______________________________________________________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5．What should we set to everyone around us?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_______________________________________________________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63510" y="1732403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$6.00.</a:t>
            </a:r>
          </a:p>
        </p:txBody>
      </p:sp>
      <p:sp>
        <p:nvSpPr>
          <p:cNvPr id="3" name="矩形 2"/>
          <p:cNvSpPr/>
          <p:nvPr/>
        </p:nvSpPr>
        <p:spPr>
          <a:xfrm>
            <a:off x="1123835" y="3059553"/>
            <a:ext cx="227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0967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57472" y="1089271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Ⅱ.根据汉语意思完成句子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526" y="2125488"/>
            <a:ext cx="11303241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1．你爸爸曾经去过美术博物馆吗？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your father ever ________ ________ an art museum?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2．那位老人想住在安静的地方。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old man wants to live ________ ________．</a:t>
            </a:r>
          </a:p>
        </p:txBody>
      </p:sp>
      <p:sp>
        <p:nvSpPr>
          <p:cNvPr id="16" name="矩形 15"/>
          <p:cNvSpPr/>
          <p:nvPr/>
        </p:nvSpPr>
        <p:spPr>
          <a:xfrm>
            <a:off x="1600995" y="3066652"/>
            <a:ext cx="6908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</a:p>
        </p:txBody>
      </p:sp>
      <p:sp>
        <p:nvSpPr>
          <p:cNvPr id="17" name="矩形 16"/>
          <p:cNvSpPr/>
          <p:nvPr/>
        </p:nvSpPr>
        <p:spPr>
          <a:xfrm>
            <a:off x="6142737" y="3066510"/>
            <a:ext cx="19608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           to</a:t>
            </a:r>
          </a:p>
        </p:txBody>
      </p:sp>
      <p:sp>
        <p:nvSpPr>
          <p:cNvPr id="18" name="矩形 17"/>
          <p:cNvSpPr/>
          <p:nvPr/>
        </p:nvSpPr>
        <p:spPr>
          <a:xfrm>
            <a:off x="5453216" y="4392327"/>
            <a:ext cx="2827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somewhere       quiet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57526" y="1218708"/>
            <a:ext cx="11303241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3．上周末他们在森林里搭起了一个帐篷。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They ________ ________ ________ ________ in the forest last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weekend.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4．“我从来没有去过美国。”“我也没去过。”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—I________ ________ ________ to America.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—________ ________．</a:t>
            </a:r>
          </a:p>
        </p:txBody>
      </p:sp>
      <p:sp>
        <p:nvSpPr>
          <p:cNvPr id="16" name="矩形 15"/>
          <p:cNvSpPr/>
          <p:nvPr/>
        </p:nvSpPr>
        <p:spPr>
          <a:xfrm flipH="1">
            <a:off x="2514600" y="2120265"/>
            <a:ext cx="60090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                   up               a                tent</a:t>
            </a:r>
          </a:p>
        </p:txBody>
      </p:sp>
      <p:sp>
        <p:nvSpPr>
          <p:cNvPr id="17" name="矩形 16"/>
          <p:cNvSpPr/>
          <p:nvPr/>
        </p:nvSpPr>
        <p:spPr>
          <a:xfrm>
            <a:off x="2093342" y="4175220"/>
            <a:ext cx="3837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             never        been</a:t>
            </a:r>
          </a:p>
        </p:txBody>
      </p:sp>
      <p:sp>
        <p:nvSpPr>
          <p:cNvPr id="18" name="矩形 17"/>
          <p:cNvSpPr/>
          <p:nvPr/>
        </p:nvSpPr>
        <p:spPr>
          <a:xfrm>
            <a:off x="1786726" y="4866672"/>
            <a:ext cx="28321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                neither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0967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57472" y="1089271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Ⅲ.按要求完成下列各题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526" y="1952133"/>
            <a:ext cx="11303241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1．He's never been to Hangzhou and I've never been there    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either.(改为同义句)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He's never been to Hangzhou. ________ ________ ________．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2．You will enjoy yourself at the party.(改为同义句)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You will_____ ____ 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 ________ at the party. </a:t>
            </a:r>
          </a:p>
        </p:txBody>
      </p:sp>
      <p:sp>
        <p:nvSpPr>
          <p:cNvPr id="16" name="矩形 15"/>
          <p:cNvSpPr/>
          <p:nvPr/>
        </p:nvSpPr>
        <p:spPr>
          <a:xfrm>
            <a:off x="6370480" y="3592432"/>
            <a:ext cx="3716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           have             I</a:t>
            </a:r>
          </a:p>
        </p:txBody>
      </p:sp>
      <p:sp>
        <p:nvSpPr>
          <p:cNvPr id="17" name="矩形 16"/>
          <p:cNvSpPr/>
          <p:nvPr/>
        </p:nvSpPr>
        <p:spPr>
          <a:xfrm>
            <a:off x="2677542" y="4956270"/>
            <a:ext cx="592518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      a        great/good/wonderful     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43556" y="871998"/>
            <a:ext cx="11303241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3．We have traveled to another province of China.(改为否定句)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We ________ ________ to another province of China.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4．He has ever visited the space museum.(改为反意疑问句)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 has ever visited the space museum, ________ ________？ </a:t>
            </a:r>
          </a:p>
        </p:txBody>
      </p:sp>
      <p:sp>
        <p:nvSpPr>
          <p:cNvPr id="16" name="矩形 15"/>
          <p:cNvSpPr/>
          <p:nvPr/>
        </p:nvSpPr>
        <p:spPr>
          <a:xfrm>
            <a:off x="2101375" y="1820782"/>
            <a:ext cx="267144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haven't      traveled</a:t>
            </a:r>
          </a:p>
        </p:txBody>
      </p:sp>
      <p:sp>
        <p:nvSpPr>
          <p:cNvPr id="12" name="矩形 11"/>
          <p:cNvSpPr/>
          <p:nvPr/>
        </p:nvSpPr>
        <p:spPr>
          <a:xfrm>
            <a:off x="7734935" y="3199130"/>
            <a:ext cx="422592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hasn't            he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9156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2079" y="170947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813517" y="1619519"/>
            <a:ext cx="1056483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+mn-ea"/>
              </a:rPr>
              <a:t>Ⅰ.单项填空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249" y="2053193"/>
            <a:ext cx="10564837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)1.—I hear your teacher ________ to Japan once.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—Yes, he ________ there last year.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A．goes; went                     B．has been; has been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C．went; has been             D．has been; went</a:t>
            </a:r>
          </a:p>
        </p:txBody>
      </p:sp>
      <p:sp>
        <p:nvSpPr>
          <p:cNvPr id="13" name="矩形 12"/>
          <p:cNvSpPr/>
          <p:nvPr/>
        </p:nvSpPr>
        <p:spPr>
          <a:xfrm>
            <a:off x="935773" y="2339096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638249" y="4967208"/>
            <a:ext cx="10564837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表示“去过某地(已回来)”用have been to；由“last year”可知第二空用一般过去时。故选D。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74345" y="908050"/>
            <a:ext cx="11615420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)2.—Tina, we are going to take a holiday in Europe.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—________．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A．That's OK                      B．Have a good time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C．It's wonderful                 D．With pleasure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)3.—Have you ever seen the film The Fate of the Furious 8?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—Yes. I ________ it last Sunday.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A．have seen         B．see       C．saw        D．sees </a:t>
            </a:r>
          </a:p>
        </p:txBody>
      </p:sp>
      <p:sp>
        <p:nvSpPr>
          <p:cNvPr id="13" name="矩形 12"/>
          <p:cNvSpPr/>
          <p:nvPr/>
        </p:nvSpPr>
        <p:spPr>
          <a:xfrm>
            <a:off x="898132" y="1165170"/>
            <a:ext cx="38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235024" y="5759053"/>
            <a:ext cx="10564837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由“last Sunday”可知用一般过去时，故选C。</a:t>
            </a:r>
          </a:p>
        </p:txBody>
      </p:sp>
      <p:sp>
        <p:nvSpPr>
          <p:cNvPr id="3" name="矩形 2"/>
          <p:cNvSpPr/>
          <p:nvPr/>
        </p:nvSpPr>
        <p:spPr>
          <a:xfrm>
            <a:off x="863600" y="3942715"/>
            <a:ext cx="43053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28225" y="1609131"/>
            <a:ext cx="10564837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)4.Cindy's never been to Beijing, ________？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A．is she           B．isn't she   C．has she      D．hasn't she</a:t>
            </a:r>
          </a:p>
        </p:txBody>
      </p:sp>
      <p:sp>
        <p:nvSpPr>
          <p:cNvPr id="13" name="矩形 12"/>
          <p:cNvSpPr/>
          <p:nvPr/>
        </p:nvSpPr>
        <p:spPr>
          <a:xfrm>
            <a:off x="1191502" y="1870833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640154" y="2937748"/>
            <a:ext cx="10564837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此句是现在完成时，Cindy's是“Cindy has”的缩写，句中有never，反意疑问句应遵循“前否后肯”的原则，故选C。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1344</Words>
  <Application>Microsoft Office PowerPoint</Application>
  <PresentationFormat>宽屏</PresentationFormat>
  <Paragraphs>175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6FA8704DDE7A47359CB3B1FDF19D1A40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