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88" r:id="rId2"/>
  </p:sldMasterIdLst>
  <p:notesMasterIdLst>
    <p:notesMasterId r:id="rId24"/>
  </p:notesMasterIdLst>
  <p:sldIdLst>
    <p:sldId id="314" r:id="rId3"/>
    <p:sldId id="260" r:id="rId4"/>
    <p:sldId id="264" r:id="rId5"/>
    <p:sldId id="315" r:id="rId6"/>
    <p:sldId id="265" r:id="rId7"/>
    <p:sldId id="316" r:id="rId8"/>
    <p:sldId id="317" r:id="rId9"/>
    <p:sldId id="266" r:id="rId10"/>
    <p:sldId id="318" r:id="rId11"/>
    <p:sldId id="258" r:id="rId12"/>
    <p:sldId id="319" r:id="rId13"/>
    <p:sldId id="269" r:id="rId14"/>
    <p:sldId id="321" r:id="rId15"/>
    <p:sldId id="283" r:id="rId16"/>
    <p:sldId id="273" r:id="rId17"/>
    <p:sldId id="322" r:id="rId18"/>
    <p:sldId id="271" r:id="rId19"/>
    <p:sldId id="267" r:id="rId20"/>
    <p:sldId id="323" r:id="rId21"/>
    <p:sldId id="324" r:id="rId22"/>
    <p:sldId id="325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ABC"/>
    <a:srgbClr val="DF4A4C"/>
    <a:srgbClr val="AA224F"/>
    <a:srgbClr val="961E46"/>
    <a:srgbClr val="E6B2B5"/>
    <a:srgbClr val="E1486A"/>
    <a:srgbClr val="D11731"/>
    <a:srgbClr val="FEF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24"/>
    <p:restoredTop sz="94654"/>
  </p:normalViewPr>
  <p:slideViewPr>
    <p:cSldViewPr snapToGrid="0" snapToObjects="1">
      <p:cViewPr>
        <p:scale>
          <a:sx n="75" d="100"/>
          <a:sy n="75" d="100"/>
        </p:scale>
        <p:origin x="-1704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6" d="100"/>
          <a:sy n="86" d="100"/>
        </p:scale>
        <p:origin x="19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B7045-1785-9147-A254-8920C89EAE64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1A790-EC35-A541-86D2-F70807B4A8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282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1A790-EC35-A541-86D2-F70807B4A85F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3000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F456B-3BD8-4064-8FA6-266A09B07A8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843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D599-EBCE-4BCF-A0E4-A63CAF1DA7D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712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1" hangingPunct="1"/>
            <a:fld id="{3704EFF1-D32D-2146-A90D-6E20EAABB9E0}" type="slidenum">
              <a:rPr lang="zh-CN" altLang="en-US" b="0">
                <a:ea typeface="宋体" panose="02010600030101010101" pitchFamily="2" charset="-122"/>
              </a:rPr>
              <a:t>12</a:t>
            </a:fld>
            <a:endParaRPr lang="en-US" altLang="zh-CN" b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1884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D599-EBCE-4BCF-A0E4-A63CAF1DA7D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958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1" hangingPunct="1"/>
            <a:fld id="{3704EFF1-D32D-2146-A90D-6E20EAABB9E0}" type="slidenum">
              <a:rPr lang="zh-CN" altLang="en-US" b="0">
                <a:ea typeface="宋体" panose="02010600030101010101" pitchFamily="2" charset="-122"/>
              </a:rPr>
              <a:t>14</a:t>
            </a:fld>
            <a:endParaRPr lang="en-US" altLang="zh-CN" b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5813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1" hangingPunct="1"/>
            <a:fld id="{3704EFF1-D32D-2146-A90D-6E20EAABB9E0}" type="slidenum">
              <a:rPr lang="zh-CN" altLang="en-US" b="0">
                <a:ea typeface="宋体" panose="02010600030101010101" pitchFamily="2" charset="-122"/>
              </a:rPr>
              <a:t>15</a:t>
            </a:fld>
            <a:endParaRPr lang="en-US" altLang="zh-CN" b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83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712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F456B-3BD8-4064-8FA6-266A09B07A8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533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1" hangingPunct="1"/>
            <a:fld id="{17F58CC7-0E33-2440-AF79-A5942DE86D22}" type="slidenum">
              <a:rPr lang="zh-CN" altLang="en-US" b="0">
                <a:ea typeface="宋体" panose="02010600030101010101" pitchFamily="2" charset="-122"/>
              </a:rPr>
              <a:t>18</a:t>
            </a:fld>
            <a:endParaRPr lang="en-US" altLang="zh-CN" b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741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1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6980-6BE3-4364-A77C-90A74EA939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821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D599-EBCE-4BCF-A0E4-A63CAF1DA7D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321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1A790-EC35-A541-86D2-F70807B4A85F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153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1" hangingPunct="1"/>
            <a:fld id="{9B5FA22A-6F7D-5D4D-991E-E70535ADAFB5}" type="slidenum">
              <a:rPr lang="zh-CN" altLang="en-US" b="0">
                <a:ea typeface="宋体" panose="02010600030101010101" pitchFamily="2" charset="-122"/>
              </a:rPr>
              <a:t>3</a:t>
            </a:fld>
            <a:endParaRPr lang="en-US" altLang="zh-CN" b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428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D599-EBCE-4BCF-A0E4-A63CAF1DA7D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641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1" hangingPunct="1"/>
            <a:fld id="{8C618C17-4E82-FC40-9781-E57D36161492}" type="slidenum">
              <a:rPr lang="zh-CN" altLang="en-US" b="0">
                <a:ea typeface="宋体" panose="02010600030101010101" pitchFamily="2" charset="-122"/>
              </a:rPr>
              <a:t>5</a:t>
            </a:fld>
            <a:endParaRPr lang="en-US" altLang="zh-CN" b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4017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973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D599-EBCE-4BCF-A0E4-A63CAF1DA7D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720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1" hangingPunct="1"/>
            <a:fld id="{E5CB1382-2B7A-CC4C-ABB8-E0D5D3219FFC}" type="slidenum">
              <a:rPr lang="zh-CN" altLang="en-US" b="0">
                <a:ea typeface="宋体" panose="02010600030101010101" pitchFamily="2" charset="-122"/>
              </a:rPr>
              <a:t>8</a:t>
            </a:fld>
            <a:endParaRPr lang="en-US" altLang="zh-CN" b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7790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D599-EBCE-4BCF-A0E4-A63CAF1DA7D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14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3B87-A986-9548-91A9-15358CFE6B8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3BC-9510-1946-8410-9703604AD2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83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3B87-A986-9548-91A9-15358CFE6B8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3BC-9510-1946-8410-9703604AD2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657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3B87-A986-9548-91A9-15358CFE6B8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3BC-9510-1946-8410-9703604AD2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7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3B87-A986-9548-91A9-15358CFE6B8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3BC-9510-1946-8410-9703604AD2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341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3B87-A986-9548-91A9-15358CFE6B8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3BC-9510-1946-8410-9703604AD2E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7624" y="672147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3B87-A986-9548-91A9-15358CFE6B8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3BC-9510-1946-8410-9703604AD2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112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3B87-A986-9548-91A9-15358CFE6B8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3BC-9510-1946-8410-9703604AD2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34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57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34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27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3B87-A986-9548-91A9-15358CFE6B8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3BC-9510-1946-8410-9703604AD2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3B87-A986-9548-91A9-15358CFE6B8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3BC-9510-1946-8410-9703604AD2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731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3B87-A986-9548-91A9-15358CFE6B8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3BC-9510-1946-8410-9703604AD2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59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3B87-A986-9548-91A9-15358CFE6B8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3BC-9510-1946-8410-9703604AD2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18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3B87-A986-9548-91A9-15358CFE6B8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3BC-9510-1946-8410-9703604AD2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016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63B87-A986-9548-91A9-15358CFE6B8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BD3BC-9510-1946-8410-9703604AD2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2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50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文本, 白板&#10;&#10;描述已自动生成">
            <a:extLst>
              <a:ext uri="{FF2B5EF4-FFF2-40B4-BE49-F238E27FC236}">
                <a16:creationId xmlns:a16="http://schemas.microsoft.com/office/drawing/2014/main" id="{8006720A-7F05-4570-9986-8A8451BF49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068393" y="4510480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DF4A4C"/>
                </a:solidFill>
                <a:cs typeface="+mn-ea"/>
                <a:sym typeface="+mn-lt"/>
              </a:rPr>
              <a:t>情人节纪念册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10"/>
          <p:cNvGrpSpPr/>
          <p:nvPr/>
        </p:nvGrpSpPr>
        <p:grpSpPr>
          <a:xfrm>
            <a:off x="816263" y="1956313"/>
            <a:ext cx="3792764" cy="4305300"/>
            <a:chOff x="816263" y="1956313"/>
            <a:chExt cx="3792764" cy="43053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29444">
              <a:off x="816263" y="1956313"/>
              <a:ext cx="3792764" cy="43053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820849">
              <a:off x="1394875" y="2618852"/>
              <a:ext cx="2589196" cy="2780424"/>
            </a:xfrm>
            <a:prstGeom prst="rect">
              <a:avLst/>
            </a:prstGeom>
          </p:spPr>
        </p:pic>
      </p:grpSp>
      <p:grpSp>
        <p:nvGrpSpPr>
          <p:cNvPr id="14" name="组 13"/>
          <p:cNvGrpSpPr/>
          <p:nvPr/>
        </p:nvGrpSpPr>
        <p:grpSpPr>
          <a:xfrm>
            <a:off x="4198274" y="599902"/>
            <a:ext cx="3792764" cy="4305300"/>
            <a:chOff x="4198274" y="599902"/>
            <a:chExt cx="3792764" cy="43053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66305">
              <a:off x="4198274" y="599902"/>
              <a:ext cx="3792764" cy="43053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55024">
              <a:off x="4782876" y="1274675"/>
              <a:ext cx="2628774" cy="2662068"/>
            </a:xfrm>
            <a:prstGeom prst="rect">
              <a:avLst/>
            </a:prstGeom>
          </p:spPr>
        </p:pic>
      </p:grpSp>
      <p:grpSp>
        <p:nvGrpSpPr>
          <p:cNvPr id="13" name="组 12"/>
          <p:cNvGrpSpPr/>
          <p:nvPr/>
        </p:nvGrpSpPr>
        <p:grpSpPr>
          <a:xfrm>
            <a:off x="7504346" y="1374600"/>
            <a:ext cx="3792764" cy="4305300"/>
            <a:chOff x="7573854" y="1776082"/>
            <a:chExt cx="3792764" cy="43053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62074">
              <a:off x="7573854" y="1776082"/>
              <a:ext cx="3792764" cy="43053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68228">
              <a:off x="8154752" y="2457337"/>
              <a:ext cx="2610486" cy="2949376"/>
            </a:xfrm>
            <a:prstGeom prst="rect">
              <a:avLst/>
            </a:prstGeom>
          </p:spPr>
        </p:pic>
      </p:grpSp>
      <p:sp>
        <p:nvSpPr>
          <p:cNvPr id="31" name="矩形 30"/>
          <p:cNvSpPr/>
          <p:nvPr/>
        </p:nvSpPr>
        <p:spPr>
          <a:xfrm>
            <a:off x="5040217" y="5136317"/>
            <a:ext cx="4444947" cy="95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DF4A4C"/>
                </a:solidFill>
                <a:cs typeface="+mn-ea"/>
                <a:sym typeface="+mn-lt"/>
              </a:rPr>
              <a:t>我愿做每一天的晨光，在每天你刚醒来的时候，照耀你。</a:t>
            </a:r>
            <a:endParaRPr lang="zh-CN" altLang="en-US" sz="2000" b="0" i="0" dirty="0">
              <a:solidFill>
                <a:srgbClr val="DF4A4C"/>
              </a:solidFill>
              <a:effectLst/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239" y="4412277"/>
            <a:ext cx="1208530" cy="10409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7190" y="4434205"/>
            <a:ext cx="2942590" cy="2419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11" y="301047"/>
            <a:ext cx="3263405" cy="2175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39260">
            <a:off x="8109602" y="2760753"/>
            <a:ext cx="3452908" cy="2302103"/>
          </a:xfrm>
          <a:prstGeom prst="rect">
            <a:avLst/>
          </a:prstGeom>
          <a:noFill/>
          <a:ln w="101600">
            <a:solidFill>
              <a:srgbClr val="FFFFFF"/>
            </a:solidFill>
          </a:ln>
          <a:effectLst>
            <a:outerShdw sx="101000" sy="101000" algn="c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2321" y="1187317"/>
            <a:ext cx="2574233" cy="1716155"/>
          </a:xfrm>
          <a:prstGeom prst="rect">
            <a:avLst/>
          </a:prstGeom>
          <a:noFill/>
          <a:ln w="1016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26"/>
          <p:cNvSpPr/>
          <p:nvPr/>
        </p:nvSpPr>
        <p:spPr>
          <a:xfrm>
            <a:off x="2486471" y="5084636"/>
            <a:ext cx="6258767" cy="869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360" algn="just"/>
            <a:r>
              <a:rPr lang="zh-CN" altLang="en-US" sz="2530" dirty="0">
                <a:solidFill>
                  <a:srgbClr val="DF4A4C"/>
                </a:solidFill>
                <a:cs typeface="+mn-ea"/>
                <a:sym typeface="+mn-lt"/>
              </a:rPr>
              <a:t>终于鼓起勇气向你表白，你说</a:t>
            </a:r>
            <a:r>
              <a:rPr lang="en-US" altLang="zh-CN" sz="2530" dirty="0">
                <a:solidFill>
                  <a:srgbClr val="DF4A4C"/>
                </a:solidFill>
                <a:cs typeface="+mn-ea"/>
                <a:sym typeface="+mn-lt"/>
              </a:rPr>
              <a:t>I do.</a:t>
            </a:r>
            <a:r>
              <a:rPr lang="zh-CN" altLang="en-US" sz="2530" dirty="0">
                <a:solidFill>
                  <a:srgbClr val="DF4A4C"/>
                </a:solidFill>
                <a:cs typeface="+mn-ea"/>
                <a:sym typeface="+mn-lt"/>
              </a:rPr>
              <a:t>的那一刻，我只想把你抱紧在怀里</a:t>
            </a:r>
            <a:r>
              <a:rPr lang="en-US" altLang="zh-CN" sz="2530" dirty="0">
                <a:solidFill>
                  <a:srgbClr val="DF4A4C"/>
                </a:solidFill>
                <a:cs typeface="+mn-ea"/>
                <a:sym typeface="+mn-lt"/>
              </a:rPr>
              <a:t>……</a:t>
            </a: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440403">
            <a:off x="1406474" y="1697753"/>
            <a:ext cx="3511035" cy="2504155"/>
          </a:xfrm>
          <a:prstGeom prst="rect">
            <a:avLst/>
          </a:prstGeom>
          <a:noFill/>
          <a:ln w="101600">
            <a:solidFill>
              <a:srgbClr val="FFFFFF"/>
            </a:solidFill>
          </a:ln>
          <a:effectLst>
            <a:outerShdw sx="101000" sy="101000" algn="c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5777" y="321582"/>
            <a:ext cx="2370020" cy="3555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 bwMode="auto">
          <a:xfrm>
            <a:off x="-2207630" y="6798328"/>
            <a:ext cx="1151773" cy="115177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5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-1167414" y="5691517"/>
            <a:ext cx="466404" cy="466404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-2399560" y="6595614"/>
            <a:ext cx="818897" cy="818897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-1110907" y="6656979"/>
            <a:ext cx="533235" cy="533235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-1768987" y="5812690"/>
            <a:ext cx="782925" cy="782925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椭圆 27"/>
          <p:cNvSpPr>
            <a:spLocks noChangeArrowheads="1"/>
          </p:cNvSpPr>
          <p:nvPr/>
        </p:nvSpPr>
        <p:spPr bwMode="auto">
          <a:xfrm>
            <a:off x="-2291643" y="5421226"/>
            <a:ext cx="268734" cy="270850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-1102443" y="7211374"/>
            <a:ext cx="232761" cy="232761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-1509567" y="7701358"/>
            <a:ext cx="1151773" cy="115177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55000">
                <a:srgbClr val="FFFFFF">
                  <a:alpha val="2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-2615151" y="8063689"/>
            <a:ext cx="764225" cy="76422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rgbClr val="FFFFFF">
                  <a:alpha val="3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-1851512" y="8758180"/>
            <a:ext cx="795621" cy="795621"/>
          </a:xfrm>
          <a:prstGeom prst="ellipse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椭圆 32"/>
          <p:cNvSpPr>
            <a:spLocks noChangeArrowheads="1"/>
          </p:cNvSpPr>
          <p:nvPr/>
        </p:nvSpPr>
        <p:spPr bwMode="auto">
          <a:xfrm>
            <a:off x="-2615393" y="7374307"/>
            <a:ext cx="459174" cy="457059"/>
          </a:xfrm>
          <a:prstGeom prst="ellipse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-717765" y="9554232"/>
            <a:ext cx="233201" cy="233201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50000">
                <a:srgbClr val="FFFFFF">
                  <a:alpha val="3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-2059737" y="4515216"/>
            <a:ext cx="764225" cy="76422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pic>
        <p:nvPicPr>
          <p:cNvPr id="38" name="照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04928" flipH="1">
            <a:off x="799752" y="1254431"/>
            <a:ext cx="4750295" cy="2839357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  <a:headEnd/>
            <a:tailEnd/>
          </a:ln>
          <a:effectLst>
            <a:outerShdw blurRad="63500" dist="76201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照片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20848">
            <a:off x="3908586" y="2692523"/>
            <a:ext cx="4224075" cy="2830130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  <a:headEnd/>
            <a:tailEnd/>
          </a:ln>
          <a:effectLst>
            <a:outerShdw blurRad="63500" dist="76201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照片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116">
            <a:off x="7498034" y="1019187"/>
            <a:ext cx="3531524" cy="2238738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  <a:headEnd/>
            <a:tailEnd/>
          </a:ln>
          <a:effectLst>
            <a:outerShdw blurRad="63500" dist="76201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框 36"/>
          <p:cNvSpPr txBox="1"/>
          <p:nvPr/>
        </p:nvSpPr>
        <p:spPr>
          <a:xfrm>
            <a:off x="8322042" y="4024941"/>
            <a:ext cx="2800767" cy="1306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pc="600" dirty="0">
                <a:solidFill>
                  <a:srgbClr val="DF4A4C"/>
                </a:solidFill>
                <a:cs typeface="+mn-ea"/>
                <a:sym typeface="+mn-lt"/>
              </a:rPr>
              <a:t>你我的相遇，</a:t>
            </a:r>
            <a:endParaRPr lang="en-US" altLang="zh-CN" sz="2800" spc="600" dirty="0">
              <a:solidFill>
                <a:srgbClr val="DF4A4C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800" spc="600" dirty="0">
                <a:solidFill>
                  <a:srgbClr val="DF4A4C"/>
                </a:solidFill>
                <a:cs typeface="+mn-ea"/>
                <a:sym typeface="+mn-lt"/>
              </a:rPr>
              <a:t>  </a:t>
            </a:r>
            <a:r>
              <a:rPr lang="zh-CN" altLang="en-US" sz="2800" spc="600" dirty="0">
                <a:solidFill>
                  <a:srgbClr val="DF4A4C"/>
                </a:solidFill>
                <a:cs typeface="+mn-ea"/>
                <a:sym typeface="+mn-lt"/>
              </a:rPr>
              <a:t>上天的恩赐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4711" y="3087913"/>
            <a:ext cx="3352800" cy="3333750"/>
          </a:xfrm>
          <a:prstGeom prst="rect">
            <a:avLst/>
          </a:prstGeom>
        </p:spPr>
      </p:pic>
      <p:pic>
        <p:nvPicPr>
          <p:cNvPr id="17" name="Picture 4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0067" y="2593816"/>
            <a:ext cx="3312720" cy="2208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4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52623">
            <a:off x="3927234" y="3720191"/>
            <a:ext cx="3295435" cy="2197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矩形 18"/>
          <p:cNvSpPr/>
          <p:nvPr/>
        </p:nvSpPr>
        <p:spPr>
          <a:xfrm>
            <a:off x="4984534" y="918799"/>
            <a:ext cx="6096000" cy="31076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DF4A4C"/>
                </a:solidFill>
                <a:cs typeface="+mn-ea"/>
                <a:sym typeface="+mn-lt"/>
              </a:rPr>
              <a:t>赶上一个人要一分钟的时光，</a:t>
            </a:r>
            <a:endParaRPr lang="en-US" altLang="zh-CN" sz="2000" dirty="0">
              <a:solidFill>
                <a:srgbClr val="DF4A4C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DF4A4C"/>
                </a:solidFill>
                <a:cs typeface="+mn-ea"/>
                <a:sym typeface="+mn-lt"/>
              </a:rPr>
              <a:t>爱好一个人只要一小时的时间，</a:t>
            </a:r>
            <a:endParaRPr lang="en-US" altLang="zh-CN" sz="2000" dirty="0">
              <a:solidFill>
                <a:srgbClr val="DF4A4C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DF4A4C"/>
                </a:solidFill>
                <a:cs typeface="+mn-ea"/>
                <a:sym typeface="+mn-lt"/>
              </a:rPr>
              <a:t>爱上一个人要一天的时间，</a:t>
            </a:r>
            <a:endParaRPr lang="en-US" altLang="zh-CN" sz="2000" dirty="0">
              <a:solidFill>
                <a:srgbClr val="DF4A4C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DF4A4C"/>
                </a:solidFill>
                <a:cs typeface="+mn-ea"/>
                <a:sym typeface="+mn-lt"/>
              </a:rPr>
              <a:t>可要我忘却你却要用上毕生的时间</a:t>
            </a:r>
            <a:r>
              <a:rPr lang="zh-CN" altLang="en-US" dirty="0">
                <a:solidFill>
                  <a:srgbClr val="DF4A4C"/>
                </a:solidFill>
                <a:cs typeface="+mn-ea"/>
                <a:sym typeface="+mn-lt"/>
              </a:rPr>
              <a:t>。</a:t>
            </a:r>
            <a:br>
              <a:rPr lang="zh-CN" altLang="en-US" dirty="0">
                <a:solidFill>
                  <a:srgbClr val="DF4A4C"/>
                </a:solidFill>
                <a:cs typeface="+mn-ea"/>
                <a:sym typeface="+mn-lt"/>
              </a:rPr>
            </a:br>
            <a:endParaRPr lang="zh-CN" altLang="en-US" dirty="0">
              <a:solidFill>
                <a:srgbClr val="DF4A4C"/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7675" y="190500"/>
            <a:ext cx="2394585" cy="2186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 bwMode="auto">
          <a:xfrm>
            <a:off x="-2207630" y="6798328"/>
            <a:ext cx="1151773" cy="115177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5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-1167414" y="5691517"/>
            <a:ext cx="466404" cy="466404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-2399560" y="6595614"/>
            <a:ext cx="818897" cy="818897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-1110907" y="6656979"/>
            <a:ext cx="533235" cy="533235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-1768987" y="5812690"/>
            <a:ext cx="782925" cy="782925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椭圆 27"/>
          <p:cNvSpPr>
            <a:spLocks noChangeArrowheads="1"/>
          </p:cNvSpPr>
          <p:nvPr/>
        </p:nvSpPr>
        <p:spPr bwMode="auto">
          <a:xfrm>
            <a:off x="-2291643" y="5421226"/>
            <a:ext cx="268734" cy="270850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-1102443" y="7211374"/>
            <a:ext cx="232761" cy="232761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-1509567" y="7701358"/>
            <a:ext cx="1151773" cy="115177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55000">
                <a:srgbClr val="FFFFFF">
                  <a:alpha val="2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-2615151" y="8063689"/>
            <a:ext cx="764225" cy="76422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rgbClr val="FFFFFF">
                  <a:alpha val="3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-1851512" y="8758180"/>
            <a:ext cx="795621" cy="795621"/>
          </a:xfrm>
          <a:prstGeom prst="ellipse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椭圆 32"/>
          <p:cNvSpPr>
            <a:spLocks noChangeArrowheads="1"/>
          </p:cNvSpPr>
          <p:nvPr/>
        </p:nvSpPr>
        <p:spPr bwMode="auto">
          <a:xfrm>
            <a:off x="-2615393" y="7374307"/>
            <a:ext cx="459174" cy="457059"/>
          </a:xfrm>
          <a:prstGeom prst="ellipse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-717765" y="9554232"/>
            <a:ext cx="233201" cy="233201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50000">
                <a:srgbClr val="FFFFFF">
                  <a:alpha val="3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-2059737" y="4515216"/>
            <a:ext cx="764225" cy="76422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8356" y="1038249"/>
            <a:ext cx="2088003" cy="2989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57690">
            <a:off x="6267164" y="3238750"/>
            <a:ext cx="3386069" cy="2122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01038">
            <a:off x="751052" y="1538161"/>
            <a:ext cx="4003893" cy="2502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79417">
            <a:off x="2839267" y="3606265"/>
            <a:ext cx="3418697" cy="2171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矩形 40"/>
          <p:cNvSpPr/>
          <p:nvPr/>
        </p:nvSpPr>
        <p:spPr>
          <a:xfrm>
            <a:off x="5263997" y="1154594"/>
            <a:ext cx="2760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DF4A4C"/>
                </a:solidFill>
                <a:cs typeface="+mn-ea"/>
                <a:sym typeface="+mn-lt"/>
              </a:rPr>
              <a:t>FOREVE</a:t>
            </a:r>
            <a:r>
              <a:rPr lang="zh-CN" altLang="en-US" sz="2400" dirty="0">
                <a:solidFill>
                  <a:srgbClr val="DF4A4C"/>
                </a:solidFill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rgbClr val="DF4A4C"/>
                </a:solidFill>
                <a:cs typeface="+mn-ea"/>
                <a:sym typeface="+mn-lt"/>
              </a:rPr>
              <a:t>LOVE</a:t>
            </a:r>
            <a:endParaRPr lang="en-US" altLang="zh-CN" sz="2400" b="0" i="0" dirty="0">
              <a:solidFill>
                <a:srgbClr val="DF4A4C"/>
              </a:solidFill>
              <a:effectLst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263996" y="1697194"/>
            <a:ext cx="3214987" cy="872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DF4A4C"/>
                </a:solidFill>
                <a:cs typeface="+mn-ea"/>
                <a:sym typeface="+mn-lt"/>
              </a:rPr>
              <a:t>我愿做每一天的晨光，在每天你刚醒来的时候，照耀你。</a:t>
            </a:r>
            <a:endParaRPr lang="zh-CN" altLang="en-US" b="0" i="0" dirty="0">
              <a:solidFill>
                <a:srgbClr val="DF4A4C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 bwMode="auto">
          <a:xfrm>
            <a:off x="-2207630" y="6798328"/>
            <a:ext cx="1151773" cy="115177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5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-1167414" y="5691517"/>
            <a:ext cx="466404" cy="466404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-2399560" y="6595614"/>
            <a:ext cx="818897" cy="818897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-1110907" y="6656979"/>
            <a:ext cx="533235" cy="533235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-1768987" y="5812690"/>
            <a:ext cx="782925" cy="782925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椭圆 27"/>
          <p:cNvSpPr>
            <a:spLocks noChangeArrowheads="1"/>
          </p:cNvSpPr>
          <p:nvPr/>
        </p:nvSpPr>
        <p:spPr bwMode="auto">
          <a:xfrm>
            <a:off x="-2291643" y="5421226"/>
            <a:ext cx="268734" cy="270850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-1102443" y="7211374"/>
            <a:ext cx="232761" cy="232761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-1509567" y="7701358"/>
            <a:ext cx="1151773" cy="115177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55000">
                <a:srgbClr val="FFFFFF">
                  <a:alpha val="2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-2615151" y="8063689"/>
            <a:ext cx="764225" cy="76422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rgbClr val="FFFFFF">
                  <a:alpha val="3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-1851512" y="8758180"/>
            <a:ext cx="795621" cy="795621"/>
          </a:xfrm>
          <a:prstGeom prst="ellipse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椭圆 32"/>
          <p:cNvSpPr>
            <a:spLocks noChangeArrowheads="1"/>
          </p:cNvSpPr>
          <p:nvPr/>
        </p:nvSpPr>
        <p:spPr bwMode="auto">
          <a:xfrm>
            <a:off x="-2615393" y="7374307"/>
            <a:ext cx="459174" cy="457059"/>
          </a:xfrm>
          <a:prstGeom prst="ellipse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-717765" y="9554232"/>
            <a:ext cx="233201" cy="233201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50000">
                <a:srgbClr val="FFFFFF">
                  <a:alpha val="3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-2059737" y="4515216"/>
            <a:ext cx="764225" cy="76422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9063" y="1420432"/>
            <a:ext cx="6211414" cy="3859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11000"/>
              </a:srgbClr>
            </a:outerShdw>
          </a:effectLst>
        </p:spPr>
      </p:pic>
      <p:sp>
        <p:nvSpPr>
          <p:cNvPr id="26" name="矩形 25"/>
          <p:cNvSpPr/>
          <p:nvPr/>
        </p:nvSpPr>
        <p:spPr>
          <a:xfrm>
            <a:off x="7397128" y="3056626"/>
            <a:ext cx="276079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DF4A4C"/>
                </a:solidFill>
                <a:cs typeface="+mn-ea"/>
                <a:sym typeface="+mn-lt"/>
              </a:rPr>
              <a:t>FOREVE</a:t>
            </a:r>
            <a:r>
              <a:rPr lang="zh-CN" altLang="en-US" sz="2400" dirty="0">
                <a:solidFill>
                  <a:srgbClr val="DF4A4C"/>
                </a:solidFill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rgbClr val="DF4A4C"/>
                </a:solidFill>
                <a:cs typeface="+mn-ea"/>
                <a:sym typeface="+mn-lt"/>
              </a:rPr>
              <a:t>LOVE</a:t>
            </a:r>
            <a:endParaRPr lang="en-US" altLang="zh-CN" sz="2400" b="0" i="0" dirty="0">
              <a:solidFill>
                <a:srgbClr val="DF4A4C"/>
              </a:solidFill>
              <a:effectLst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397127" y="3599226"/>
            <a:ext cx="3214987" cy="872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DF4A4C"/>
                </a:solidFill>
                <a:cs typeface="+mn-ea"/>
                <a:sym typeface="+mn-lt"/>
              </a:rPr>
              <a:t>我愿做每一天的晨光，在每天你刚醒来的时候，照耀你。</a:t>
            </a:r>
            <a:endParaRPr lang="zh-CN" altLang="en-US" b="0" i="0" dirty="0">
              <a:solidFill>
                <a:srgbClr val="DF4A4C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7331900" y="765371"/>
            <a:ext cx="2824480" cy="1608475"/>
            <a:chOff x="7541450" y="1371379"/>
            <a:chExt cx="2824480" cy="1608475"/>
          </a:xfrm>
        </p:grpSpPr>
        <p:sp>
          <p:nvSpPr>
            <p:cNvPr id="40" name="文本框 39"/>
            <p:cNvSpPr txBox="1"/>
            <p:nvPr/>
          </p:nvSpPr>
          <p:spPr>
            <a:xfrm>
              <a:off x="7541450" y="1371379"/>
              <a:ext cx="2824480" cy="1445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dirty="0">
                  <a:solidFill>
                    <a:srgbClr val="DF4A4C"/>
                  </a:solidFill>
                  <a:cs typeface="+mn-ea"/>
                  <a:sym typeface="+mn-lt"/>
                </a:rPr>
                <a:t>情</a:t>
              </a:r>
              <a:r>
                <a:rPr lang="zh-CN" altLang="en-US" sz="4800" dirty="0">
                  <a:solidFill>
                    <a:srgbClr val="DF4A4C"/>
                  </a:solidFill>
                  <a:cs typeface="+mn-ea"/>
                  <a:sym typeface="+mn-lt"/>
                </a:rPr>
                <a:t>人</a:t>
              </a:r>
              <a:r>
                <a:rPr lang="zh-CN" altLang="en-US" sz="8800" dirty="0">
                  <a:solidFill>
                    <a:srgbClr val="DF4A4C"/>
                  </a:solidFill>
                  <a:cs typeface="+mn-ea"/>
                  <a:sym typeface="+mn-lt"/>
                </a:rPr>
                <a:t>节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674799" y="2579744"/>
              <a:ext cx="2371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DF4A4C"/>
                  </a:solidFill>
                  <a:cs typeface="+mn-ea"/>
                  <a:sym typeface="+mn-lt"/>
                </a:rPr>
                <a:t>VALENTINE'S DAY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7190" y="4434205"/>
            <a:ext cx="2942590" cy="2419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93906" flipH="1">
            <a:off x="4809256" y="930182"/>
            <a:ext cx="3616407" cy="2411110"/>
          </a:xfrm>
          <a:prstGeom prst="rect">
            <a:avLst/>
          </a:prstGeom>
          <a:noFill/>
          <a:ln w="1016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 rot="515372">
            <a:off x="7960321" y="1870819"/>
            <a:ext cx="3422796" cy="3203006"/>
            <a:chOff x="7446031" y="1916951"/>
            <a:chExt cx="2593198" cy="242668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46031" y="1916951"/>
              <a:ext cx="2585650" cy="1658472"/>
            </a:xfrm>
            <a:prstGeom prst="rect">
              <a:avLst/>
            </a:prstGeom>
            <a:noFill/>
            <a:ln w="101600">
              <a:solidFill>
                <a:srgbClr val="FFFFFF"/>
              </a:solidFill>
            </a:ln>
          </p:spPr>
        </p:pic>
        <p:sp>
          <p:nvSpPr>
            <p:cNvPr id="4" name="矩形 3"/>
            <p:cNvSpPr/>
            <p:nvPr/>
          </p:nvSpPr>
          <p:spPr>
            <a:xfrm>
              <a:off x="7453579" y="3640672"/>
              <a:ext cx="2585650" cy="702959"/>
            </a:xfrm>
            <a:prstGeom prst="rect">
              <a:avLst/>
            </a:prstGeom>
            <a:solidFill>
              <a:srgbClr val="FFFFFF"/>
            </a:solidFill>
            <a:ln w="203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spc="600" dirty="0">
                  <a:solidFill>
                    <a:srgbClr val="DF4A4C"/>
                  </a:solidFill>
                  <a:cs typeface="+mn-ea"/>
                  <a:sym typeface="+mn-lt"/>
                </a:rPr>
                <a:t>20××</a:t>
              </a:r>
              <a:r>
                <a:rPr lang="zh-CN" altLang="en-US" sz="2400" spc="600" dirty="0">
                  <a:solidFill>
                    <a:srgbClr val="DF4A4C"/>
                  </a:solidFill>
                  <a:cs typeface="+mn-ea"/>
                  <a:sym typeface="+mn-lt"/>
                </a:rPr>
                <a:t>年</a:t>
              </a:r>
              <a:r>
                <a:rPr lang="en-US" altLang="zh-CN" sz="2400" spc="600" dirty="0">
                  <a:solidFill>
                    <a:srgbClr val="DF4A4C"/>
                  </a:solidFill>
                  <a:cs typeface="+mn-ea"/>
                  <a:sym typeface="+mn-lt"/>
                </a:rPr>
                <a:t>5</a:t>
              </a:r>
              <a:r>
                <a:rPr lang="zh-CN" altLang="en-US" sz="2400" spc="600" dirty="0">
                  <a:solidFill>
                    <a:srgbClr val="DF4A4C"/>
                  </a:solidFill>
                  <a:cs typeface="+mn-ea"/>
                  <a:sym typeface="+mn-lt"/>
                </a:rPr>
                <a:t>月</a:t>
              </a:r>
              <a:r>
                <a:rPr lang="en-US" altLang="zh-CN" sz="2400" spc="600" dirty="0">
                  <a:solidFill>
                    <a:srgbClr val="DF4A4C"/>
                  </a:solidFill>
                  <a:cs typeface="+mn-ea"/>
                  <a:sym typeface="+mn-lt"/>
                </a:rPr>
                <a:t>20</a:t>
              </a:r>
              <a:r>
                <a:rPr lang="zh-CN" altLang="en-US" sz="2400" spc="600" dirty="0">
                  <a:solidFill>
                    <a:srgbClr val="DF4A4C"/>
                  </a:solidFill>
                  <a:cs typeface="+mn-ea"/>
                  <a:sym typeface="+mn-lt"/>
                </a:rPr>
                <a:t>日</a:t>
              </a:r>
              <a:endParaRPr lang="en-US" altLang="zh-CN" sz="2400" spc="600" dirty="0">
                <a:solidFill>
                  <a:srgbClr val="DF4A4C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2400" spc="600" dirty="0">
                  <a:solidFill>
                    <a:srgbClr val="DF4A4C"/>
                  </a:solidFill>
                  <a:cs typeface="+mn-ea"/>
                  <a:sym typeface="+mn-lt"/>
                </a:rPr>
                <a:t>—</a:t>
              </a:r>
              <a:r>
                <a:rPr lang="zh-CN" altLang="en-US" sz="2400" spc="600" dirty="0">
                  <a:solidFill>
                    <a:srgbClr val="DF4A4C"/>
                  </a:solidFill>
                  <a:cs typeface="+mn-ea"/>
                  <a:sym typeface="+mn-lt"/>
                </a:rPr>
                <a:t>第一次牵手</a:t>
              </a:r>
              <a:r>
                <a:rPr lang="en-US" altLang="zh-CN" sz="2400" spc="600" dirty="0">
                  <a:solidFill>
                    <a:srgbClr val="DF4A4C"/>
                  </a:solidFill>
                  <a:cs typeface="+mn-ea"/>
                  <a:sym typeface="+mn-lt"/>
                </a:rPr>
                <a:t>—</a:t>
              </a:r>
            </a:p>
          </p:txBody>
        </p:sp>
      </p:grpSp>
      <p:sp>
        <p:nvSpPr>
          <p:cNvPr id="57" name="矩形 56"/>
          <p:cNvSpPr/>
          <p:nvPr/>
        </p:nvSpPr>
        <p:spPr>
          <a:xfrm>
            <a:off x="1957527" y="4677533"/>
            <a:ext cx="593423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3230" algn="just"/>
            <a:r>
              <a:rPr lang="zh-CN" altLang="en-US" sz="2400" dirty="0">
                <a:solidFill>
                  <a:srgbClr val="DF4A4C"/>
                </a:solidFill>
                <a:cs typeface="+mn-ea"/>
                <a:sym typeface="+mn-lt"/>
              </a:rPr>
              <a:t>在拥挤的人群中牵住了你的手，我想，能不能，一牵就是一辈子</a:t>
            </a:r>
            <a:r>
              <a:rPr lang="en-US" altLang="zh-CN" sz="2400" dirty="0">
                <a:solidFill>
                  <a:srgbClr val="DF4A4C"/>
                </a:solidFill>
                <a:cs typeface="+mn-ea"/>
                <a:sym typeface="+mn-lt"/>
              </a:rPr>
              <a:t>……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0000">
            <a:off x="-180644" y="697113"/>
            <a:ext cx="5450177" cy="4087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8610054" y="4965335"/>
            <a:ext cx="3640596" cy="1133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pc="600" dirty="0">
                <a:solidFill>
                  <a:srgbClr val="DF4A4C"/>
                </a:solidFill>
                <a:cs typeface="+mn-ea"/>
                <a:sym typeface="+mn-lt"/>
              </a:rPr>
              <a:t>因为经历，</a:t>
            </a:r>
            <a:endParaRPr lang="en-US" altLang="zh-CN" sz="2400" spc="600" dirty="0">
              <a:solidFill>
                <a:srgbClr val="DF4A4C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spc="600" dirty="0">
                <a:solidFill>
                  <a:srgbClr val="DF4A4C"/>
                </a:solidFill>
                <a:cs typeface="+mn-ea"/>
                <a:sym typeface="+mn-lt"/>
              </a:rPr>
              <a:t>   所以懂得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96654">
            <a:off x="902100" y="2425593"/>
            <a:ext cx="5083062" cy="2924643"/>
          </a:xfrm>
          <a:prstGeom prst="rect">
            <a:avLst/>
          </a:prstGeom>
          <a:noFill/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2400000" sx="102000" sy="102000" algn="ctr" rotWithShape="0">
              <a:srgbClr val="000000">
                <a:alpha val="14000"/>
              </a:srgbClr>
            </a:outerShdw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54512">
            <a:off x="7620642" y="1655351"/>
            <a:ext cx="3227736" cy="2152875"/>
          </a:xfrm>
          <a:prstGeom prst="rect">
            <a:avLst/>
          </a:prstGeom>
          <a:noFill/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2400000" sx="102000" sy="102000" algn="ctr" rotWithShape="0">
              <a:srgbClr val="000000">
                <a:alpha val="14000"/>
              </a:srgb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01434">
            <a:off x="4637846" y="3468134"/>
            <a:ext cx="3300765" cy="1980791"/>
          </a:xfrm>
          <a:prstGeom prst="rect">
            <a:avLst/>
          </a:prstGeom>
          <a:noFill/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2400000" sx="102000" sy="102000" algn="ctr" rotWithShape="0">
              <a:srgbClr val="000000">
                <a:alpha val="14000"/>
              </a:srgbClr>
            </a:outerShdw>
          </a:effectLst>
        </p:spPr>
      </p:pic>
      <p:grpSp>
        <p:nvGrpSpPr>
          <p:cNvPr id="2" name="组 1"/>
          <p:cNvGrpSpPr/>
          <p:nvPr/>
        </p:nvGrpSpPr>
        <p:grpSpPr>
          <a:xfrm>
            <a:off x="4000466" y="568122"/>
            <a:ext cx="2824480" cy="1687850"/>
            <a:chOff x="4000466" y="568122"/>
            <a:chExt cx="2824480" cy="1687850"/>
          </a:xfrm>
        </p:grpSpPr>
        <p:sp>
          <p:nvSpPr>
            <p:cNvPr id="12" name="文本框 11"/>
            <p:cNvSpPr txBox="1"/>
            <p:nvPr/>
          </p:nvSpPr>
          <p:spPr>
            <a:xfrm>
              <a:off x="4000466" y="568122"/>
              <a:ext cx="2824480" cy="1445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dirty="0">
                  <a:solidFill>
                    <a:srgbClr val="DF4A4C"/>
                  </a:solidFill>
                  <a:cs typeface="+mn-ea"/>
                  <a:sym typeface="+mn-lt"/>
                </a:rPr>
                <a:t>情</a:t>
              </a:r>
              <a:r>
                <a:rPr lang="zh-CN" altLang="en-US" sz="4800" dirty="0">
                  <a:solidFill>
                    <a:srgbClr val="DF4A4C"/>
                  </a:solidFill>
                  <a:cs typeface="+mn-ea"/>
                  <a:sym typeface="+mn-lt"/>
                </a:rPr>
                <a:t>人</a:t>
              </a:r>
              <a:r>
                <a:rPr lang="zh-CN" altLang="en-US" sz="8800" dirty="0">
                  <a:solidFill>
                    <a:srgbClr val="DF4A4C"/>
                  </a:solidFill>
                  <a:cs typeface="+mn-ea"/>
                  <a:sym typeface="+mn-lt"/>
                </a:rPr>
                <a:t>节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181440" y="1855862"/>
              <a:ext cx="2371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DF4A4C"/>
                  </a:solidFill>
                  <a:cs typeface="+mn-ea"/>
                  <a:sym typeface="+mn-lt"/>
                </a:rPr>
                <a:t>VALENTINE'S DAY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30558">
            <a:off x="6490207" y="359657"/>
            <a:ext cx="1265973" cy="1090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73251">
            <a:off x="4087512" y="1021825"/>
            <a:ext cx="6634539" cy="4146587"/>
          </a:xfrm>
          <a:prstGeom prst="rect">
            <a:avLst/>
          </a:prstGeom>
          <a:noFill/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2400000" sx="102000" sy="102000" algn="ctr" rotWithShape="0">
              <a:srgbClr val="000000">
                <a:alpha val="14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12584">
            <a:off x="9118872" y="3058615"/>
            <a:ext cx="2668429" cy="3557905"/>
          </a:xfrm>
          <a:prstGeom prst="rect">
            <a:avLst/>
          </a:prstGeom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649432" y="2253118"/>
            <a:ext cx="3256288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DF4A4C"/>
                </a:solidFill>
                <a:cs typeface="+mn-ea"/>
                <a:sym typeface="+mn-lt"/>
              </a:rPr>
              <a:t>我愿做每一天的晨光，在每天你刚醒来的时候，</a:t>
            </a:r>
            <a:endParaRPr lang="en-US" altLang="zh-CN" dirty="0">
              <a:solidFill>
                <a:srgbClr val="DF4A4C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DF4A4C"/>
                </a:solidFill>
                <a:cs typeface="+mn-ea"/>
                <a:sym typeface="+mn-lt"/>
              </a:rPr>
              <a:t>嘟嘴的你的第一次眨眼，</a:t>
            </a:r>
            <a:endParaRPr lang="en-US" altLang="zh-CN" dirty="0">
              <a:solidFill>
                <a:srgbClr val="DF4A4C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DF4A4C"/>
                </a:solidFill>
                <a:cs typeface="+mn-ea"/>
                <a:sym typeface="+mn-lt"/>
              </a:rPr>
              <a:t>总有一束温暖的阳光肆无忌惮的洒在你身上，</a:t>
            </a:r>
            <a:endParaRPr lang="en-US" altLang="zh-CN" dirty="0">
              <a:solidFill>
                <a:srgbClr val="DF4A4C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DF4A4C"/>
                </a:solidFill>
                <a:cs typeface="+mn-ea"/>
                <a:sym typeface="+mn-lt"/>
              </a:rPr>
              <a:t>照耀你那如画般的美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游戏机, 桌子, 卧室, 旧&#10;&#10;描述已自动生成">
            <a:extLst>
              <a:ext uri="{FF2B5EF4-FFF2-40B4-BE49-F238E27FC236}">
                <a16:creationId xmlns:a16="http://schemas.microsoft.com/office/drawing/2014/main" id="{8391AA80-05B2-4BAE-81B3-1D6D7CAD78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50" y="1716881"/>
            <a:ext cx="3238500" cy="2547938"/>
          </a:xfrm>
          <a:prstGeom prst="rect">
            <a:avLst/>
          </a:prstGeom>
        </p:spPr>
      </p:pic>
      <p:pic>
        <p:nvPicPr>
          <p:cNvPr id="7" name="图片 6" descr="背景图案&#10;&#10;描述已自动生成">
            <a:extLst>
              <a:ext uri="{FF2B5EF4-FFF2-40B4-BE49-F238E27FC236}">
                <a16:creationId xmlns:a16="http://schemas.microsoft.com/office/drawing/2014/main" id="{16D9530D-E1D0-4758-AFF5-1952D4A348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5236">
            <a:off x="8216350" y="1677560"/>
            <a:ext cx="2964997" cy="2309812"/>
          </a:xfrm>
          <a:prstGeom prst="rect">
            <a:avLst/>
          </a:prstGeom>
        </p:spPr>
      </p:pic>
      <p:pic>
        <p:nvPicPr>
          <p:cNvPr id="9" name="图片 8" descr="小熊布偶&#10;&#10;低可信度描述已自动生成">
            <a:extLst>
              <a:ext uri="{FF2B5EF4-FFF2-40B4-BE49-F238E27FC236}">
                <a16:creationId xmlns:a16="http://schemas.microsoft.com/office/drawing/2014/main" id="{9EA1225E-5E21-4C37-9905-CF79A4F624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8585">
            <a:off x="783874" y="1323951"/>
            <a:ext cx="3035705" cy="2262188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971800" y="4756239"/>
            <a:ext cx="85267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135"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DF4A4C"/>
                </a:solidFill>
                <a:latin typeface="+mn-lt"/>
                <a:ea typeface="+mn-ea"/>
                <a:cs typeface="+mn-ea"/>
                <a:sym typeface="+mn-lt"/>
              </a:rPr>
              <a:t>年似水，岁月如歌，时间总在不经意间流逝。回忆亦随着时间的流动慢慢地遗忘了许多，那曾经熟悉的美丽容颜，也变得渐渐模糊。只剩下一些凋零的记忆，随风飘落成一地的斑驳</a:t>
            </a:r>
          </a:p>
        </p:txBody>
      </p:sp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51392FB1-0854-4BC3-B9E8-44ABD0BBA4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0" y="895350"/>
            <a:ext cx="14605000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0230457" y="2628210"/>
            <a:ext cx="589280" cy="2553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DF4A4C"/>
                </a:solidFill>
                <a:cs typeface="+mn-ea"/>
                <a:sym typeface="+mn-lt"/>
              </a:rPr>
              <a:t>在</a:t>
            </a:r>
            <a:endParaRPr lang="en-US" altLang="zh-CN" sz="3200" dirty="0">
              <a:solidFill>
                <a:srgbClr val="DF4A4C"/>
              </a:solidFill>
              <a:cs typeface="+mn-ea"/>
              <a:sym typeface="+mn-lt"/>
            </a:endParaRPr>
          </a:p>
          <a:p>
            <a:r>
              <a:rPr lang="zh-CN" altLang="en-US" sz="3200" dirty="0">
                <a:solidFill>
                  <a:srgbClr val="DF4A4C"/>
                </a:solidFill>
                <a:cs typeface="+mn-ea"/>
                <a:sym typeface="+mn-lt"/>
              </a:rPr>
              <a:t>时</a:t>
            </a:r>
            <a:endParaRPr lang="en-US" altLang="zh-CN" sz="3200" dirty="0">
              <a:solidFill>
                <a:srgbClr val="DF4A4C"/>
              </a:solidFill>
              <a:cs typeface="+mn-ea"/>
              <a:sym typeface="+mn-lt"/>
            </a:endParaRPr>
          </a:p>
          <a:p>
            <a:r>
              <a:rPr lang="zh-CN" altLang="en-US" sz="3200" dirty="0">
                <a:solidFill>
                  <a:srgbClr val="DF4A4C"/>
                </a:solidFill>
                <a:cs typeface="+mn-ea"/>
                <a:sym typeface="+mn-lt"/>
              </a:rPr>
              <a:t>光</a:t>
            </a:r>
            <a:endParaRPr lang="en-US" altLang="zh-CN" sz="3200" dirty="0">
              <a:solidFill>
                <a:srgbClr val="DF4A4C"/>
              </a:solidFill>
              <a:cs typeface="+mn-ea"/>
              <a:sym typeface="+mn-lt"/>
            </a:endParaRPr>
          </a:p>
          <a:p>
            <a:r>
              <a:rPr lang="zh-CN" altLang="en-US" sz="3200" dirty="0">
                <a:solidFill>
                  <a:srgbClr val="DF4A4C"/>
                </a:solidFill>
                <a:cs typeface="+mn-ea"/>
                <a:sym typeface="+mn-lt"/>
              </a:rPr>
              <a:t>深</a:t>
            </a:r>
            <a:endParaRPr lang="en-US" altLang="zh-CN" sz="3200" dirty="0">
              <a:solidFill>
                <a:srgbClr val="DF4A4C"/>
              </a:solidFill>
              <a:cs typeface="+mn-ea"/>
              <a:sym typeface="+mn-lt"/>
            </a:endParaRPr>
          </a:p>
          <a:p>
            <a:r>
              <a:rPr lang="zh-CN" altLang="en-US" sz="3200" dirty="0">
                <a:solidFill>
                  <a:srgbClr val="DF4A4C"/>
                </a:solidFill>
                <a:cs typeface="+mn-ea"/>
                <a:sym typeface="+mn-lt"/>
              </a:rPr>
              <a:t>处</a:t>
            </a:r>
          </a:p>
        </p:txBody>
      </p:sp>
      <p:pic>
        <p:nvPicPr>
          <p:cNvPr id="13" name="图片 12" descr="C:\Users\Administrator\Desktop\7bbe85c4ac5cb9bba4a4d4934dc82053.png7bbe85c4ac5cb9bba4a4d4934dc8205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81" r="-13030"/>
          <a:stretch>
            <a:fillRect/>
          </a:stretch>
        </p:blipFill>
        <p:spPr>
          <a:xfrm>
            <a:off x="9444355" y="5099685"/>
            <a:ext cx="2337435" cy="1963420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2417496" y="859523"/>
            <a:ext cx="7166493" cy="4895703"/>
            <a:chOff x="2653470" y="1242981"/>
            <a:chExt cx="7166493" cy="4895703"/>
          </a:xfrm>
        </p:grpSpPr>
        <p:grpSp>
          <p:nvGrpSpPr>
            <p:cNvPr id="12" name="组 11"/>
            <p:cNvGrpSpPr/>
            <p:nvPr/>
          </p:nvGrpSpPr>
          <p:grpSpPr>
            <a:xfrm rot="21283273">
              <a:off x="2653470" y="1242981"/>
              <a:ext cx="7166493" cy="4895703"/>
              <a:chOff x="3786658" y="1498435"/>
              <a:chExt cx="6451229" cy="4407079"/>
            </a:xfr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矩形 6"/>
              <p:cNvSpPr/>
              <p:nvPr/>
            </p:nvSpPr>
            <p:spPr>
              <a:xfrm>
                <a:off x="3786658" y="1498435"/>
                <a:ext cx="6451229" cy="4407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84300" y="1676259"/>
                <a:ext cx="6036328" cy="3643699"/>
              </a:xfrm>
              <a:custGeom>
                <a:avLst/>
                <a:gdLst>
                  <a:gd name="connsiteX0" fmla="*/ 0 w 6378826"/>
                  <a:gd name="connsiteY0" fmla="*/ 0 h 3936122"/>
                  <a:gd name="connsiteX1" fmla="*/ 6378826 w 6378826"/>
                  <a:gd name="connsiteY1" fmla="*/ 0 h 3936122"/>
                  <a:gd name="connsiteX2" fmla="*/ 6378826 w 6378826"/>
                  <a:gd name="connsiteY2" fmla="*/ 3936122 h 3936122"/>
                  <a:gd name="connsiteX3" fmla="*/ 0 w 6378826"/>
                  <a:gd name="connsiteY3" fmla="*/ 3936122 h 393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8826" h="3936122">
                    <a:moveTo>
                      <a:pt x="0" y="0"/>
                    </a:moveTo>
                    <a:lnTo>
                      <a:pt x="6378826" y="0"/>
                    </a:lnTo>
                    <a:lnTo>
                      <a:pt x="6378826" y="3936122"/>
                    </a:lnTo>
                    <a:lnTo>
                      <a:pt x="0" y="3936122"/>
                    </a:lnTo>
                    <a:close/>
                  </a:path>
                </a:pathLst>
              </a:custGeom>
              <a:grpFill/>
            </p:spPr>
          </p:pic>
        </p:grpSp>
        <p:sp>
          <p:nvSpPr>
            <p:cNvPr id="2" name="文本框 1"/>
            <p:cNvSpPr txBox="1"/>
            <p:nvPr/>
          </p:nvSpPr>
          <p:spPr>
            <a:xfrm rot="21160444">
              <a:off x="7120684" y="5453085"/>
              <a:ext cx="2073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cs typeface="+mn-ea"/>
                  <a:sym typeface="+mn-lt"/>
                </a:rPr>
                <a:t>I</a:t>
              </a:r>
              <a:r>
                <a:rPr kumimoji="1" lang="zh-CN" altLang="en-US" sz="2400" dirty="0">
                  <a:cs typeface="+mn-ea"/>
                  <a:sym typeface="+mn-lt"/>
                </a:rPr>
                <a:t>  </a:t>
              </a:r>
              <a:r>
                <a:rPr kumimoji="1" lang="en-US" altLang="zh-CN" sz="2400" dirty="0">
                  <a:cs typeface="+mn-ea"/>
                  <a:sym typeface="+mn-lt"/>
                </a:rPr>
                <a:t>LOVE</a:t>
              </a:r>
              <a:r>
                <a:rPr kumimoji="1" lang="zh-CN" altLang="en-US" sz="2400" dirty="0">
                  <a:cs typeface="+mn-ea"/>
                  <a:sym typeface="+mn-lt"/>
                </a:rPr>
                <a:t> </a:t>
              </a:r>
              <a:r>
                <a:rPr kumimoji="1" lang="en-US" altLang="zh-CN" sz="2400" dirty="0">
                  <a:cs typeface="+mn-ea"/>
                  <a:sym typeface="+mn-lt"/>
                </a:rPr>
                <a:t>YOU</a:t>
              </a:r>
              <a:r>
                <a:rPr kumimoji="1" lang="zh-CN" altLang="en-US" sz="2400" dirty="0">
                  <a:cs typeface="+mn-ea"/>
                  <a:sym typeface="+mn-lt"/>
                </a:rPr>
                <a:t> 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021" y="74868"/>
            <a:ext cx="2008505" cy="2008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20755608">
            <a:off x="6825697" y="-441253"/>
            <a:ext cx="4188103" cy="3410099"/>
            <a:chOff x="1059543" y="1465943"/>
            <a:chExt cx="3294743" cy="2682695"/>
          </a:xfrm>
        </p:grpSpPr>
        <p:sp>
          <p:nvSpPr>
            <p:cNvPr id="3" name="矩形 2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 rot="19989202">
            <a:off x="5186262" y="1828646"/>
            <a:ext cx="5190775" cy="4226508"/>
            <a:chOff x="1059543" y="1465943"/>
            <a:chExt cx="3294743" cy="2682695"/>
          </a:xfrm>
        </p:grpSpPr>
        <p:sp>
          <p:nvSpPr>
            <p:cNvPr id="6" name="矩形 5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305030">
            <a:off x="7602765" y="3900184"/>
            <a:ext cx="4446082" cy="3620155"/>
            <a:chOff x="1059543" y="1465943"/>
            <a:chExt cx="3294743" cy="2682695"/>
          </a:xfrm>
        </p:grpSpPr>
        <p:sp>
          <p:nvSpPr>
            <p:cNvPr id="12" name="矩形 11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423792" y="3630456"/>
            <a:ext cx="33578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DF4A4C"/>
                </a:solidFill>
                <a:cs typeface="+mn-ea"/>
                <a:sym typeface="+mn-lt"/>
              </a:rPr>
              <a:t>牵起你那纤细的小手，</a:t>
            </a:r>
            <a:endParaRPr lang="en-US" altLang="zh-CN" sz="2000" dirty="0">
              <a:solidFill>
                <a:srgbClr val="DF4A4C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DF4A4C"/>
                </a:solidFill>
                <a:cs typeface="+mn-ea"/>
                <a:sym typeface="+mn-lt"/>
              </a:rPr>
              <a:t>瞬间融化了我那颗跳动的心</a:t>
            </a:r>
            <a:r>
              <a:rPr lang="en-US" altLang="zh-CN" sz="2000" dirty="0">
                <a:solidFill>
                  <a:srgbClr val="DF4A4C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48432" y="1241358"/>
            <a:ext cx="25398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DF4A4C"/>
                </a:solidFill>
                <a:cs typeface="+mn-ea"/>
                <a:sym typeface="+mn-lt"/>
              </a:rPr>
              <a:t>那一分，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829750" y="3123323"/>
            <a:ext cx="3375727" cy="0"/>
          </a:xfrm>
          <a:prstGeom prst="line">
            <a:avLst/>
          </a:prstGeom>
          <a:ln>
            <a:solidFill>
              <a:srgbClr val="EE8B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1318992" y="1803379"/>
            <a:ext cx="325297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DF4A4C"/>
                </a:solidFill>
                <a:cs typeface="+mn-ea"/>
                <a:sym typeface="+mn-lt"/>
              </a:rPr>
              <a:t>我再次确信了一生与你携手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7 1.11111E-6 L -0.03984 -0.41412 C -0.04648 -0.50301 -0.07734 -0.59815 -0.12227 -0.67546 C -0.17357 -0.76343 -0.22617 -0.81158 -0.27643 -0.8206 L -0.51068 -0.87593 " pathEditMode="relative" rAng="2640000" ptsTypes="AAAAA">
                                      <p:cBhvr>
                                        <p:cTn id="20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-5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文本, 白板&#10;&#10;描述已自动生成">
            <a:extLst>
              <a:ext uri="{FF2B5EF4-FFF2-40B4-BE49-F238E27FC236}">
                <a16:creationId xmlns:a16="http://schemas.microsoft.com/office/drawing/2014/main" id="{38BA9274-F842-400C-A8A6-0BF63B2A6E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0CEDDD2-581F-4D91-BDED-ADA029D89E2B}"/>
              </a:ext>
            </a:extLst>
          </p:cNvPr>
          <p:cNvSpPr/>
          <p:nvPr/>
        </p:nvSpPr>
        <p:spPr>
          <a:xfrm>
            <a:off x="6068393" y="4510480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DF4A4C"/>
                </a:solidFill>
                <a:cs typeface="+mn-ea"/>
                <a:sym typeface="+mn-lt"/>
              </a:rPr>
              <a:t>情人节纪念册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209" y="886666"/>
            <a:ext cx="6006752" cy="4241643"/>
          </a:xfrm>
          <a:custGeom>
            <a:avLst/>
            <a:gdLst>
              <a:gd name="connsiteX0" fmla="*/ 5536544 w 6006752"/>
              <a:gd name="connsiteY0" fmla="*/ 0 h 4241643"/>
              <a:gd name="connsiteX1" fmla="*/ 6006752 w 6006752"/>
              <a:gd name="connsiteY1" fmla="*/ 3497249 h 4241643"/>
              <a:gd name="connsiteX2" fmla="*/ 470208 w 6006752"/>
              <a:gd name="connsiteY2" fmla="*/ 4241643 h 4241643"/>
              <a:gd name="connsiteX3" fmla="*/ 0 w 6006752"/>
              <a:gd name="connsiteY3" fmla="*/ 744393 h 424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6752" h="4241643">
                <a:moveTo>
                  <a:pt x="5536544" y="0"/>
                </a:moveTo>
                <a:lnTo>
                  <a:pt x="6006752" y="3497249"/>
                </a:lnTo>
                <a:lnTo>
                  <a:pt x="470208" y="4241643"/>
                </a:lnTo>
                <a:lnTo>
                  <a:pt x="0" y="744393"/>
                </a:lnTo>
                <a:close/>
              </a:path>
            </a:pathLst>
          </a:custGeom>
          <a:ln w="114300">
            <a:solidFill>
              <a:schemeClr val="bg1"/>
            </a:solidFill>
            <a:miter lim="800000"/>
            <a:headEnd/>
            <a:tailEnd/>
          </a:ln>
          <a:effectLst>
            <a:outerShdw blurRad="50800" dist="76200" dir="2700000" sx="101000" sy="101000" algn="tl" rotWithShape="0">
              <a:prstClr val="black">
                <a:alpha val="15000"/>
              </a:prstClr>
            </a:outerShdw>
          </a:effectLst>
        </p:spPr>
      </p:pic>
      <p:sp>
        <p:nvSpPr>
          <p:cNvPr id="13" name="椭圆 12"/>
          <p:cNvSpPr/>
          <p:nvPr/>
        </p:nvSpPr>
        <p:spPr bwMode="auto">
          <a:xfrm>
            <a:off x="-2207630" y="6798328"/>
            <a:ext cx="1151773" cy="115177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5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-1167414" y="5691517"/>
            <a:ext cx="466404" cy="466404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-2399560" y="6595614"/>
            <a:ext cx="818897" cy="818897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-1110907" y="6656979"/>
            <a:ext cx="533235" cy="533235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椭圆 16"/>
          <p:cNvSpPr>
            <a:spLocks noChangeArrowheads="1"/>
          </p:cNvSpPr>
          <p:nvPr/>
        </p:nvSpPr>
        <p:spPr bwMode="auto">
          <a:xfrm>
            <a:off x="-1768987" y="5812690"/>
            <a:ext cx="782925" cy="782925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-2291643" y="5421226"/>
            <a:ext cx="268734" cy="270850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-1102443" y="7211374"/>
            <a:ext cx="232761" cy="232761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-1509567" y="7701358"/>
            <a:ext cx="1151773" cy="115177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55000">
                <a:srgbClr val="FFFFFF">
                  <a:alpha val="2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-2615151" y="8063689"/>
            <a:ext cx="764225" cy="76422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rgbClr val="FFFFFF">
                  <a:alpha val="3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28" name="椭圆 27"/>
          <p:cNvSpPr>
            <a:spLocks noChangeArrowheads="1"/>
          </p:cNvSpPr>
          <p:nvPr/>
        </p:nvSpPr>
        <p:spPr bwMode="auto">
          <a:xfrm>
            <a:off x="-1851512" y="8758180"/>
            <a:ext cx="795621" cy="795621"/>
          </a:xfrm>
          <a:prstGeom prst="ellipse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-2615393" y="7374307"/>
            <a:ext cx="459174" cy="457059"/>
          </a:xfrm>
          <a:prstGeom prst="ellipse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defTabSz="69405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defTabSz="6940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135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-717765" y="9554232"/>
            <a:ext cx="233201" cy="233201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50000">
                <a:srgbClr val="FFFFFF">
                  <a:alpha val="3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-2059737" y="4515216"/>
            <a:ext cx="764225" cy="76422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24560">
              <a:defRPr/>
            </a:pPr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77391" y="1683076"/>
            <a:ext cx="2760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DF4A4C"/>
                </a:solidFill>
                <a:cs typeface="+mn-ea"/>
                <a:sym typeface="+mn-lt"/>
              </a:rPr>
              <a:t>FOREVE</a:t>
            </a:r>
            <a:r>
              <a:rPr lang="zh-CN" altLang="en-US" sz="2400" dirty="0">
                <a:solidFill>
                  <a:srgbClr val="DF4A4C"/>
                </a:solidFill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rgbClr val="DF4A4C"/>
                </a:solidFill>
                <a:cs typeface="+mn-ea"/>
                <a:sym typeface="+mn-lt"/>
              </a:rPr>
              <a:t>LOVE</a:t>
            </a:r>
            <a:endParaRPr lang="en-US" altLang="zh-CN" sz="2400" b="0" i="0" dirty="0">
              <a:solidFill>
                <a:srgbClr val="DF4A4C"/>
              </a:solidFill>
              <a:effectLst/>
              <a:cs typeface="+mn-ea"/>
              <a:sym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76978">
            <a:off x="7821884" y="4250683"/>
            <a:ext cx="2377267" cy="1664757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7377430" y="2370455"/>
            <a:ext cx="4093845" cy="168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DF4A4C"/>
                </a:solidFill>
                <a:cs typeface="+mn-ea"/>
                <a:sym typeface="+mn-lt"/>
              </a:rPr>
              <a:t>我愿做每一天的晨光，在每天你刚醒来的时候，照耀你。</a:t>
            </a:r>
            <a:endParaRPr lang="zh-CN" altLang="en-US" sz="2400" b="0" i="0" dirty="0">
              <a:solidFill>
                <a:srgbClr val="DF4A4C"/>
              </a:solidFill>
              <a:effectLst/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0260" y="1142762"/>
            <a:ext cx="1276618" cy="1276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86908">
            <a:off x="1048478" y="1535220"/>
            <a:ext cx="3466969" cy="2307279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schemeClr val="accent5">
                <a:lumMod val="7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13627">
            <a:off x="3397752" y="1850141"/>
            <a:ext cx="3463795" cy="230919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schemeClr val="accent5">
                <a:lumMod val="7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41631">
            <a:off x="6220284" y="2242680"/>
            <a:ext cx="3455117" cy="230670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schemeClr val="accent5">
                <a:lumMod val="7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/>
          <p:cNvSpPr txBox="1"/>
          <p:nvPr/>
        </p:nvSpPr>
        <p:spPr>
          <a:xfrm>
            <a:off x="3764348" y="5252631"/>
            <a:ext cx="7717771" cy="95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DF4A4C"/>
                </a:solidFill>
                <a:cs typeface="+mn-ea"/>
                <a:sym typeface="+mn-lt"/>
              </a:rPr>
              <a:t>年似水，岁月如歌，时间总在不经意间流逝。回忆亦随着时间的流动慢慢地遗忘了许多，那曾经熟悉的美丽容颜，也变得渐渐模糊。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6734789" y="4522595"/>
            <a:ext cx="7717771" cy="74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DF4A4C"/>
                </a:solidFill>
                <a:cs typeface="+mn-ea"/>
                <a:sym typeface="+mn-lt"/>
              </a:rPr>
              <a:t>光阴似箭</a:t>
            </a:r>
          </a:p>
        </p:txBody>
      </p:sp>
      <p:pic>
        <p:nvPicPr>
          <p:cNvPr id="4" name="图片 3" descr="形状, 箭头&#10;&#10;描述已自动生成">
            <a:extLst>
              <a:ext uri="{FF2B5EF4-FFF2-40B4-BE49-F238E27FC236}">
                <a16:creationId xmlns:a16="http://schemas.microsoft.com/office/drawing/2014/main" id="{4F823D71-E5D6-4F6D-B336-9B7C26BDF7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929" y="0"/>
            <a:ext cx="455995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9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43362">
            <a:off x="1220217" y="1422959"/>
            <a:ext cx="3968581" cy="2649612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14000"/>
              </a:prstClr>
            </a:outerShdw>
          </a:effec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29989">
            <a:off x="3779010" y="2974982"/>
            <a:ext cx="4270988" cy="2579199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14000"/>
              </a:prstClr>
            </a:outerShdw>
          </a:effec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66276">
            <a:off x="7590392" y="1561464"/>
            <a:ext cx="3405782" cy="1702891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14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80000">
            <a:off x="1000760" y="545465"/>
            <a:ext cx="2275840" cy="150876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434498" y="4669251"/>
            <a:ext cx="276079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DF4A4C"/>
                </a:solidFill>
                <a:cs typeface="+mn-ea"/>
                <a:sym typeface="+mn-lt"/>
              </a:rPr>
              <a:t>FOREVE</a:t>
            </a:r>
            <a:r>
              <a:rPr lang="zh-CN" altLang="en-US" sz="2400" dirty="0">
                <a:solidFill>
                  <a:srgbClr val="DF4A4C"/>
                </a:solidFill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rgbClr val="DF4A4C"/>
                </a:solidFill>
                <a:cs typeface="+mn-ea"/>
                <a:sym typeface="+mn-lt"/>
              </a:rPr>
              <a:t>LOVE</a:t>
            </a:r>
            <a:endParaRPr lang="en-US" altLang="zh-CN" sz="2400" b="0" i="0" dirty="0">
              <a:solidFill>
                <a:srgbClr val="DF4A4C"/>
              </a:solidFill>
              <a:effectLst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434498" y="5261851"/>
            <a:ext cx="3175611" cy="872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DF4A4C"/>
                </a:solidFill>
                <a:cs typeface="+mn-ea"/>
                <a:sym typeface="+mn-lt"/>
              </a:rPr>
              <a:t>我愿做每一天的晨光，在每天你刚醒来的时候，照耀你。</a:t>
            </a:r>
            <a:endParaRPr lang="zh-CN" altLang="en-US" b="0" i="0" dirty="0">
              <a:solidFill>
                <a:srgbClr val="DF4A4C"/>
              </a:solidFill>
              <a:effectLst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4877" y="800101"/>
            <a:ext cx="1531622" cy="1531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474978" y="5483165"/>
            <a:ext cx="5989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3230" algn="just"/>
            <a:r>
              <a:rPr lang="zh-CN" altLang="en-US" sz="2000" dirty="0">
                <a:solidFill>
                  <a:srgbClr val="DF4A4C"/>
                </a:solidFill>
                <a:cs typeface="+mn-ea"/>
                <a:sym typeface="+mn-lt"/>
              </a:rPr>
              <a:t>这是我们俩第一次合影，从来没有那么紧张过，高冷的我都笑成了个逗比</a:t>
            </a:r>
            <a:r>
              <a:rPr lang="en-US" altLang="zh-CN" sz="2000" dirty="0">
                <a:solidFill>
                  <a:srgbClr val="DF4A4C"/>
                </a:solidFill>
                <a:cs typeface="+mn-ea"/>
                <a:sym typeface="+mn-lt"/>
              </a:rPr>
              <a:t>……</a:t>
            </a:r>
          </a:p>
        </p:txBody>
      </p:sp>
      <p:pic>
        <p:nvPicPr>
          <p:cNvPr id="1034" name="Picture 10" descr="C:\Users\Administrator\Desktop\b11e2a496921681780074df1c7ce6a0d.jpgb11e2a496921681780074df1c7ce6a0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23967">
            <a:off x="2427484" y="3389909"/>
            <a:ext cx="2832785" cy="1888254"/>
          </a:xfrm>
          <a:prstGeom prst="rect">
            <a:avLst/>
          </a:prstGeom>
          <a:noFill/>
          <a:ln w="101600">
            <a:solidFill>
              <a:srgbClr val="FFFFFF"/>
            </a:solidFill>
          </a:ln>
          <a:effectLst>
            <a:outerShdw sx="101000" sy="101000" algn="c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dministrator\Desktop\2ef4d8b5e4a05d6b53db201b398c3e24.jpg2ef4d8b5e4a05d6b53db201b398c3e2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2818">
            <a:off x="5317634" y="801215"/>
            <a:ext cx="4985081" cy="3211907"/>
          </a:xfrm>
          <a:prstGeom prst="rect">
            <a:avLst/>
          </a:prstGeom>
          <a:noFill/>
          <a:ln w="1016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01433">
            <a:off x="10636174" y="3567325"/>
            <a:ext cx="1069289" cy="106928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1301433">
            <a:off x="6076787" y="4336419"/>
            <a:ext cx="6096000" cy="7067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000" spc="600" dirty="0">
                <a:solidFill>
                  <a:srgbClr val="DF4A4C"/>
                </a:solidFill>
                <a:cs typeface="+mn-ea"/>
                <a:sym typeface="+mn-lt"/>
              </a:rPr>
              <a:t>20××5</a:t>
            </a:r>
            <a:r>
              <a:rPr lang="zh-CN" altLang="en-US" sz="2000" spc="600" dirty="0">
                <a:solidFill>
                  <a:srgbClr val="DF4A4C"/>
                </a:solidFill>
                <a:cs typeface="+mn-ea"/>
                <a:sym typeface="+mn-lt"/>
              </a:rPr>
              <a:t>月</a:t>
            </a:r>
            <a:r>
              <a:rPr lang="en-US" altLang="zh-CN" sz="2000" spc="600" dirty="0">
                <a:solidFill>
                  <a:srgbClr val="DF4A4C"/>
                </a:solidFill>
                <a:cs typeface="+mn-ea"/>
                <a:sym typeface="+mn-lt"/>
              </a:rPr>
              <a:t>20</a:t>
            </a:r>
            <a:r>
              <a:rPr lang="zh-CN" altLang="en-US" sz="2000" spc="600" dirty="0">
                <a:solidFill>
                  <a:srgbClr val="DF4A4C"/>
                </a:solidFill>
                <a:cs typeface="+mn-ea"/>
                <a:sym typeface="+mn-lt"/>
              </a:rPr>
              <a:t>日日</a:t>
            </a:r>
            <a:endParaRPr lang="en-US" altLang="zh-CN" sz="2000" spc="600" dirty="0">
              <a:solidFill>
                <a:srgbClr val="DF4A4C"/>
              </a:solidFill>
              <a:cs typeface="+mn-ea"/>
              <a:sym typeface="+mn-lt"/>
            </a:endParaRPr>
          </a:p>
          <a:p>
            <a:pPr algn="ctr"/>
            <a:r>
              <a:rPr lang="en-US" altLang="zh-CN" sz="2000" spc="600" dirty="0">
                <a:solidFill>
                  <a:srgbClr val="DF4A4C"/>
                </a:solidFill>
                <a:cs typeface="+mn-ea"/>
                <a:sym typeface="+mn-lt"/>
              </a:rPr>
              <a:t>—</a:t>
            </a:r>
            <a:r>
              <a:rPr lang="zh-CN" altLang="en-US" sz="2000" spc="600" dirty="0">
                <a:solidFill>
                  <a:srgbClr val="DF4A4C"/>
                </a:solidFill>
                <a:cs typeface="+mn-ea"/>
                <a:sym typeface="+mn-lt"/>
              </a:rPr>
              <a:t>我们第一次合影</a:t>
            </a:r>
            <a:r>
              <a:rPr lang="en-US" altLang="zh-CN" sz="2000" spc="600" dirty="0">
                <a:solidFill>
                  <a:srgbClr val="DF4A4C"/>
                </a:solidFill>
                <a:cs typeface="+mn-ea"/>
                <a:sym typeface="+mn-lt"/>
              </a:rPr>
              <a:t>—</a:t>
            </a:r>
            <a:endParaRPr lang="zh-CN" altLang="en-US" sz="2000" spc="600" dirty="0">
              <a:solidFill>
                <a:srgbClr val="DF4A4C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176" y="385840"/>
            <a:ext cx="3262205" cy="4893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50135">
            <a:off x="5200115" y="1898957"/>
            <a:ext cx="5164982" cy="344197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schemeClr val="accent5">
                <a:lumMod val="75000"/>
                <a:alpha val="20000"/>
              </a:scheme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77206">
            <a:off x="5624567" y="1668631"/>
            <a:ext cx="4646168" cy="290385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schemeClr val="accent5">
                <a:lumMod val="75000"/>
                <a:alpha val="20000"/>
              </a:scheme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45997">
            <a:off x="6147194" y="1225203"/>
            <a:ext cx="4661228" cy="291084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schemeClr val="accent5">
                <a:lumMod val="75000"/>
                <a:alpha val="20000"/>
              </a:schemeClr>
            </a:outerShdw>
          </a:effectLst>
        </p:spPr>
      </p:pic>
      <p:sp>
        <p:nvSpPr>
          <p:cNvPr id="26" name="文本框 25"/>
          <p:cNvSpPr txBox="1"/>
          <p:nvPr/>
        </p:nvSpPr>
        <p:spPr>
          <a:xfrm>
            <a:off x="730927" y="1758888"/>
            <a:ext cx="3890560" cy="354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135"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rgbClr val="DF4A4C"/>
                </a:solidFill>
                <a:latin typeface="+mn-lt"/>
                <a:ea typeface="+mn-ea"/>
                <a:cs typeface="+mn-ea"/>
                <a:sym typeface="+mn-lt"/>
              </a:rPr>
              <a:t>年似水，岁月如歌，时间总在不经意间流逝。回忆亦随着时间的流动慢慢地遗忘了许多，那曾经熟悉的美丽容颜，也变得渐渐模糊。只剩下一些</a:t>
            </a:r>
          </a:p>
          <a:p>
            <a:r>
              <a:rPr lang="zh-CN" altLang="en-US" dirty="0">
                <a:solidFill>
                  <a:srgbClr val="DF4A4C"/>
                </a:solidFill>
                <a:latin typeface="+mn-lt"/>
                <a:ea typeface="+mn-ea"/>
                <a:cs typeface="+mn-ea"/>
                <a:sym typeface="+mn-lt"/>
              </a:rPr>
              <a:t>凋零的记忆，随风飘落成一地的斑驳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6506" y="828892"/>
            <a:ext cx="903000" cy="90300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376833" y="1159303"/>
            <a:ext cx="2277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DF4A4C"/>
                </a:solidFill>
                <a:cs typeface="+mn-ea"/>
                <a:sym typeface="+mn-lt"/>
              </a:rPr>
              <a:t>20××</a:t>
            </a:r>
            <a:r>
              <a:rPr lang="zh-CN" altLang="en-US" sz="2000" b="1" dirty="0">
                <a:solidFill>
                  <a:srgbClr val="DF4A4C"/>
                </a:solidFill>
                <a:cs typeface="+mn-ea"/>
                <a:sym typeface="+mn-lt"/>
              </a:rPr>
              <a:t>年</a:t>
            </a:r>
            <a:r>
              <a:rPr lang="en-US" altLang="zh-CN" sz="2000" b="1" dirty="0">
                <a:solidFill>
                  <a:srgbClr val="DF4A4C"/>
                </a:solidFill>
                <a:cs typeface="+mn-ea"/>
                <a:sym typeface="+mn-lt"/>
              </a:rPr>
              <a:t>5</a:t>
            </a:r>
            <a:r>
              <a:rPr lang="zh-CN" altLang="en-US" sz="2000" b="1" dirty="0">
                <a:solidFill>
                  <a:srgbClr val="DF4A4C"/>
                </a:solidFill>
                <a:cs typeface="+mn-ea"/>
                <a:sym typeface="+mn-lt"/>
              </a:rPr>
              <a:t>月</a:t>
            </a:r>
            <a:r>
              <a:rPr lang="en-US" altLang="zh-CN" sz="2000" b="1" dirty="0">
                <a:solidFill>
                  <a:srgbClr val="DF4A4C"/>
                </a:solidFill>
                <a:cs typeface="+mn-ea"/>
                <a:sym typeface="+mn-lt"/>
              </a:rPr>
              <a:t>20</a:t>
            </a:r>
            <a:r>
              <a:rPr lang="zh-CN" altLang="en-US" sz="2000" b="1" dirty="0">
                <a:solidFill>
                  <a:srgbClr val="DF4A4C"/>
                </a:solidFill>
                <a:cs typeface="+mn-ea"/>
                <a:sym typeface="+mn-lt"/>
              </a:rPr>
              <a:t>日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4117" y="4266845"/>
            <a:ext cx="2409190" cy="2409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0.39259 C -0.46706 0.35995 -0.4625 0.32037 -0.44896 0.29629 C -0.44727 0.28449 -0.4401 0.27592 -0.43542 0.26667 C -0.42565 0.24745 -0.40885 0.22662 -0.39479 0.22037 C -0.39023 0.21389 -0.38659 0.20903 -0.38125 0.20555 C -0.37656 0.20254 -0.37669 0.20532 -0.37292 0.20185 C -0.36979 0.1993 -0.36771 0.19444 -0.36445 0.19259 C -0.35299 0.18588 -0.34023 0.18495 -0.32812 0.18333 C -0.31497 0.17569 -0.30143 0.175 -0.2875 0.17222 C -0.26198 0.15717 -0.22357 0.17245 -0.19479 0.17778 C -0.0875 0.17477 -0.15573 0.18055 -0.12083 0.17037 C -0.11706 0.16504 -0.11406 0.16389 -0.10937 0.16111 C -0.10052 0.1493 -0.09219 0.13796 -0.08437 0.12407 C -0.07917 0.11481 -0.06771 0.09143 -0.06042 0.08704 C -0.05625 0.07963 -0.05469 0.07037 -0.05208 0.06111 C -0.04622 0.04004 -0.05195 0.06134 -0.04583 0.04629 C -0.04284 0.03889 -0.04531 0.03866 -0.04062 0.03518 C -0.03542 0.03125 -0.0293 0.02708 -0.02396 0.02407 C -0.02148 0.02245 -0.02018 0.01829 -0.01771 0.01667 C -0.01562 0.01551 -0.01146 0.01296 -0.01146 0.01319 C -0.0082 0.00717 -0.0043 0.00579 -4.16667E-7 1.48148E-6 " pathEditMode="relative" rAng="0" ptsTypes="AAAAAAAAAAAAAAAAAAA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0.3926 C -0.46701 0.35988 -0.4625 0.32038 -0.44896 0.2963 C -0.44722 0.28457 -0.4401 0.27593 -0.43542 0.26667 C -0.42569 0.24754 -0.40885 0.22655 -0.39479 0.22038 C -0.39028 0.21389 -0.38663 0.20896 -0.38125 0.20556 C -0.37656 0.20247 -0.37674 0.20525 -0.37292 0.20186 C -0.36997 0.19939 -0.36771 0.19445 -0.36458 0.1926 C -0.35295 0.18581 -0.34028 0.18488 -0.32812 0.18334 C -0.31493 0.17562 -0.30139 0.17501 -0.2875 0.17223 C -0.26198 0.1571 -0.22361 0.17254 -0.19479 0.17778 C -0.0875 0.1747 -0.15573 0.18056 -0.12083 0.17038 C -0.11701 0.16513 -0.11406 0.16389 -0.10937 0.16112 C -0.10052 0.14939 -0.09219 0.13797 -0.08437 0.12408 C -0.07917 0.11482 -0.06771 0.09136 -0.06042 0.08704 C -0.05625 0.07963 -0.05469 0.07038 -0.05208 0.06112 C -0.04618 0.04013 -0.05191 0.06142 -0.04583 0.0463 C -0.04288 0.03889 -0.04531 0.03859 -0.04062 0.03519 C -0.03542 0.03118 -0.02934 0.02717 -0.02396 0.02408 C -0.02153 0.02254 -0.02014 0.01822 -0.01771 0.01667 C -0.01562 0.01544 -0.01146 0.01297 -0.01146 0.01297 C -0.00816 0.0071 -0.00434 0.00587 -3.61111E-6 8.51852E-6 " pathEditMode="relative" ptsTypes="ffffffffffffffffffff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0.3926 C -0.46701 0.35988 -0.4625 0.32038 -0.44896 0.2963 C -0.44722 0.28457 -0.4401 0.27593 -0.43542 0.26667 C -0.42569 0.24754 -0.40885 0.22655 -0.39479 0.22038 C -0.39028 0.21389 -0.38663 0.20896 -0.38125 0.20556 C -0.37656 0.20247 -0.37674 0.20525 -0.37292 0.20186 C -0.36997 0.19939 -0.36771 0.19445 -0.36458 0.1926 C -0.35295 0.18581 -0.34028 0.18488 -0.32812 0.18334 C -0.31493 0.17562 -0.30139 0.17501 -0.2875 0.17223 C -0.26198 0.1571 -0.22361 0.17254 -0.19479 0.17778 C -0.0875 0.1747 -0.15573 0.18056 -0.12083 0.17038 C -0.11701 0.16513 -0.11406 0.16389 -0.10937 0.16112 C -0.10052 0.14939 -0.09219 0.13797 -0.08437 0.12408 C -0.07917 0.11482 -0.06771 0.09136 -0.06042 0.08704 C -0.05625 0.07963 -0.05469 0.07038 -0.05208 0.06112 C -0.04618 0.04013 -0.05191 0.06142 -0.04583 0.0463 C -0.04288 0.03889 -0.04531 0.03859 -0.04062 0.03519 C -0.03542 0.03118 -0.02934 0.02717 -0.02396 0.02408 C -0.02153 0.02254 -0.02014 0.01822 -0.01771 0.01667 C -0.01562 0.01544 -0.01146 0.01297 -0.01146 0.01297 C -0.00816 0.0071 -0.00434 0.00587 -3.61111E-6 8.51852E-6 " pathEditMode="relative" ptsTypes="ffffffffffffffffffff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8716" y="2226310"/>
            <a:ext cx="5072380" cy="3170555"/>
          </a:xfrm>
          <a:prstGeom prst="rect">
            <a:avLst/>
          </a:prstGeom>
          <a:noFill/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2400000" sx="102000" sy="102000" algn="ctr" rotWithShape="0">
              <a:srgbClr val="000000">
                <a:alpha val="14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4426" y="398902"/>
            <a:ext cx="4844415" cy="24227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12584">
            <a:off x="10067513" y="4024984"/>
            <a:ext cx="2017479" cy="2689972"/>
          </a:xfrm>
          <a:prstGeom prst="rect">
            <a:avLst/>
          </a:prstGeom>
          <a:ln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0633" y="425369"/>
            <a:ext cx="1276618" cy="127661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574117" y="1252552"/>
            <a:ext cx="2760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DF4A4C"/>
                </a:solidFill>
                <a:cs typeface="+mn-ea"/>
                <a:sym typeface="+mn-lt"/>
              </a:rPr>
              <a:t>FOREVE</a:t>
            </a:r>
            <a:r>
              <a:rPr lang="zh-CN" altLang="en-US" sz="2400" dirty="0">
                <a:solidFill>
                  <a:srgbClr val="DF4A4C"/>
                </a:solidFill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rgbClr val="DF4A4C"/>
                </a:solidFill>
                <a:cs typeface="+mn-ea"/>
                <a:sym typeface="+mn-lt"/>
              </a:rPr>
              <a:t>LOVE</a:t>
            </a:r>
            <a:endParaRPr lang="en-US" altLang="zh-CN" sz="2400" b="0" i="0" dirty="0">
              <a:solidFill>
                <a:srgbClr val="DF4A4C"/>
              </a:solidFill>
              <a:effectLst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74156" y="1714500"/>
            <a:ext cx="4592955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DF4A4C"/>
                </a:solidFill>
                <a:cs typeface="+mn-ea"/>
                <a:sym typeface="+mn-lt"/>
              </a:rPr>
              <a:t>自从生活中出现了你，我便从所有途径了解你的一切。无论是在海边、在车站、在公园还是在旅游的时候，你都是如此的动人……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56019">
            <a:off x="6138770" y="3550263"/>
            <a:ext cx="3631525" cy="2281048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17701" y="667622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F4BABC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rgbClr val="F4BABC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rgbClr val="F4BABC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rgbClr val="F4BABC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F4BABC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rgbClr val="F4BABC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473" y="902881"/>
            <a:ext cx="6765549" cy="3382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" name="组合 2"/>
          <p:cNvGrpSpPr/>
          <p:nvPr/>
        </p:nvGrpSpPr>
        <p:grpSpPr>
          <a:xfrm rot="19980000">
            <a:off x="794450" y="806882"/>
            <a:ext cx="2772893" cy="2772893"/>
            <a:chOff x="1144" y="2862"/>
            <a:chExt cx="4086" cy="4086"/>
          </a:xfrm>
        </p:grpSpPr>
        <p:sp>
          <p:nvSpPr>
            <p:cNvPr id="4" name="矩形 3"/>
            <p:cNvSpPr/>
            <p:nvPr/>
          </p:nvSpPr>
          <p:spPr>
            <a:xfrm>
              <a:off x="1144" y="2862"/>
              <a:ext cx="4086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4" y="3085"/>
              <a:ext cx="3679" cy="28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文本框 5"/>
          <p:cNvSpPr txBox="1"/>
          <p:nvPr/>
        </p:nvSpPr>
        <p:spPr>
          <a:xfrm rot="19980000">
            <a:off x="1391953" y="2934462"/>
            <a:ext cx="25982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cs typeface="+mn-ea"/>
                <a:sym typeface="+mn-lt"/>
              </a:rPr>
              <a:t>20××.5.20  </a:t>
            </a:r>
            <a:r>
              <a:rPr lang="zh-CN" altLang="en-US" sz="1350" dirty="0">
                <a:cs typeface="+mn-ea"/>
                <a:sym typeface="+mn-lt"/>
              </a:rPr>
              <a:t>我们相濡以沫</a:t>
            </a:r>
          </a:p>
        </p:txBody>
      </p:sp>
      <p:grpSp>
        <p:nvGrpSpPr>
          <p:cNvPr id="7" name="组合 6"/>
          <p:cNvGrpSpPr/>
          <p:nvPr/>
        </p:nvGrpSpPr>
        <p:grpSpPr>
          <a:xfrm rot="20820000">
            <a:off x="1219877" y="3579142"/>
            <a:ext cx="2778608" cy="2778608"/>
            <a:chOff x="1144" y="2862"/>
            <a:chExt cx="4086" cy="4086"/>
          </a:xfrm>
        </p:grpSpPr>
        <p:sp>
          <p:nvSpPr>
            <p:cNvPr id="8" name="矩形 7"/>
            <p:cNvSpPr/>
            <p:nvPr/>
          </p:nvSpPr>
          <p:spPr>
            <a:xfrm>
              <a:off x="1144" y="2862"/>
              <a:ext cx="4086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7" y="3042"/>
              <a:ext cx="3710" cy="296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文本框 9"/>
          <p:cNvSpPr txBox="1"/>
          <p:nvPr/>
        </p:nvSpPr>
        <p:spPr>
          <a:xfrm rot="20820000">
            <a:off x="1549425" y="5820379"/>
            <a:ext cx="25963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cs typeface="+mn-ea"/>
                <a:sym typeface="+mn-lt"/>
              </a:rPr>
              <a:t>20××.5.20  </a:t>
            </a:r>
            <a:r>
              <a:rPr lang="zh-CN" altLang="en-US" sz="1350" dirty="0">
                <a:cs typeface="+mn-ea"/>
                <a:sym typeface="+mn-lt"/>
              </a:rPr>
              <a:t>我们相濡以沫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23339" y="4531403"/>
            <a:ext cx="47616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7200" dirty="0">
                <a:solidFill>
                  <a:srgbClr val="DF4A4C"/>
                </a:solidFill>
                <a:cs typeface="+mn-ea"/>
                <a:sym typeface="+mn-lt"/>
              </a:rPr>
              <a:t>爱  情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082544" y="4838716"/>
            <a:ext cx="259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>
                <a:solidFill>
                  <a:srgbClr val="DF4A4C"/>
                </a:solidFill>
                <a:cs typeface="+mn-ea"/>
                <a:sym typeface="+mn-lt"/>
              </a:rPr>
              <a:t>OUR  LOVE 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93508" y="5730218"/>
            <a:ext cx="4754619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>
                <a:solidFill>
                  <a:srgbClr val="DF4A4C"/>
                </a:solidFill>
                <a:cs typeface="+mn-ea"/>
                <a:sym typeface="+mn-lt"/>
              </a:rPr>
              <a:t>每个人都有春天，无论是你，或者是我。每个人在春天里，都有欢笑，有爱情。</a:t>
            </a:r>
          </a:p>
        </p:txBody>
      </p:sp>
      <p:sp>
        <p:nvSpPr>
          <p:cNvPr id="14" name="椭圆 13"/>
          <p:cNvSpPr/>
          <p:nvPr/>
        </p:nvSpPr>
        <p:spPr>
          <a:xfrm>
            <a:off x="7747852" y="5042547"/>
            <a:ext cx="176521" cy="176521"/>
          </a:xfrm>
          <a:prstGeom prst="ellipse">
            <a:avLst/>
          </a:prstGeom>
          <a:solidFill>
            <a:srgbClr val="AA2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F4A4C"/>
              </a:solidFill>
              <a:cs typeface="+mn-ea"/>
              <a:sym typeface="+mn-lt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276545" y="190"/>
            <a:ext cx="76196" cy="835804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1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xit" presetSubtype="2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4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4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399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1" grpId="1"/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2" grpId="8"/>
      <p:bldP spid="12" grpId="9"/>
      <p:bldP spid="12" grpId="10"/>
      <p:bldP spid="12" grpId="11"/>
      <p:bldP spid="12" grpId="12"/>
      <p:bldP spid="12" grpId="13"/>
      <p:bldP spid="13" grpId="0"/>
      <p:bldP spid="13" grpId="1"/>
      <p:bldP spid="13" grpId="2"/>
      <p:bldP spid="14" grpId="0" bldLvl="0" animBg="1"/>
      <p:bldP spid="18" grpId="0" bldLvl="0" animBg="1"/>
      <p:bldP spid="18" grpId="1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37755de2-050b-4e10-963e-3ed7d78767a6}"/>
  <p:tag name="ISPRING_PRESENTATION_TITLE" val="情人节520纪念册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4nofoa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596</Words>
  <Application>Microsoft Office PowerPoint</Application>
  <PresentationFormat>宽屏</PresentationFormat>
  <Paragraphs>79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方正卡通简体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2021-05-08T07:15:53Z</dcterms:created>
  <dcterms:modified xsi:type="dcterms:W3CDTF">2023-01-10T07:07:12Z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A09F084E-AD41-489F-8076-AA5BE3082BCA}" pid="100">
    <vt:ui4>5</vt:ui4>
  </property>
  <property fmtid="{64440492-4C8B-11D1-8B70-080036B11A03}" pid="11">
    <vt:lpwstr>www.2ppt.com-爱PPT提供资源下载</vt:lpwstr>
  </property>
</Properties>
</file>