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34" r:id="rId2"/>
    <p:sldId id="458" r:id="rId3"/>
    <p:sldId id="536" r:id="rId4"/>
    <p:sldId id="504" r:id="rId5"/>
    <p:sldId id="505" r:id="rId6"/>
    <p:sldId id="506" r:id="rId7"/>
    <p:sldId id="507" r:id="rId8"/>
    <p:sldId id="516" r:id="rId9"/>
    <p:sldId id="508" r:id="rId10"/>
    <p:sldId id="509" r:id="rId11"/>
    <p:sldId id="484" r:id="rId12"/>
    <p:sldId id="518" r:id="rId13"/>
    <p:sldId id="514" r:id="rId14"/>
    <p:sldId id="521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E0E3"/>
    <a:srgbClr val="33CC33"/>
    <a:srgbClr val="0054C5"/>
    <a:srgbClr val="288F03"/>
    <a:srgbClr val="FFFF66"/>
    <a:srgbClr val="69C70A"/>
    <a:srgbClr val="C8E6E8"/>
    <a:srgbClr val="DBE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2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876" y="-90"/>
      </p:cViewPr>
      <p:guideLst>
        <p:guide orient="horz" pos="2088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Char char="•"/>
              <a:defRPr sz="1200">
                <a:ea typeface="宋体" panose="02010600030101010101" pitchFamily="2" charset="-122"/>
              </a:defRPr>
            </a:lvl1pPr>
          </a:lstStyle>
          <a:p>
            <a:fld id="{B7182C62-1F76-4482-8905-87241D020B4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fld id="{5194FC74-7EBD-4293-9C6B-E7346DA817C7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82C62-1F76-4482-8905-87241D020B4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353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4875213"/>
            <a:ext cx="470693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0363" y="2840038"/>
            <a:ext cx="5883275" cy="947737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zh-CN" noProof="0" dirty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5892800" cy="6699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zh-CN" altLang="zh-CN" noProof="0" dirty="0" smtClean="0"/>
              <a:t>单击此处编辑母版副标题样式</a:t>
            </a: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42751-E497-4FB9-8DC3-F09D86EB0B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80514" y="241300"/>
            <a:ext cx="1306286" cy="58848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99" y="241300"/>
            <a:ext cx="6753497" cy="588486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01BC1-3AD4-4320-A4CD-50BB691D82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>
          <a:xfrm>
            <a:off x="623888" y="6396038"/>
            <a:ext cx="2133600" cy="317500"/>
          </a:xfrm>
        </p:spPr>
        <p:txBody>
          <a:bodyPr/>
          <a:lstStyle>
            <a:lvl1pPr>
              <a:defRPr dirty="0"/>
            </a:lvl1pPr>
          </a:lstStyle>
          <a:p>
            <a:endParaRPr lang="zh-CN" altLang="en-US"/>
          </a:p>
        </p:txBody>
      </p:sp>
      <p:sp>
        <p:nvSpPr>
          <p:cNvPr id="5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386513" y="6396038"/>
            <a:ext cx="2133600" cy="317500"/>
          </a:xfrm>
        </p:spPr>
        <p:txBody>
          <a:bodyPr/>
          <a:lstStyle>
            <a:lvl1pPr>
              <a:defRPr/>
            </a:lvl1pPr>
          </a:lstStyle>
          <a:p>
            <a:fld id="{3ED10D0B-0297-4432-97EE-40AE50EB6A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 bwMode="auto">
          <a:xfrm>
            <a:off x="0" y="241300"/>
            <a:ext cx="457200" cy="585788"/>
            <a:chOff x="0" y="0"/>
            <a:chExt cx="720" cy="922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474" cy="922"/>
            </a:xfrm>
            <a:prstGeom prst="rect">
              <a:avLst/>
            </a:prstGeom>
            <a:solidFill>
              <a:srgbClr val="54BBDC"/>
            </a:solidFill>
            <a:ln w="9525">
              <a:solidFill>
                <a:srgbClr val="54BBDC"/>
              </a:solidFill>
              <a:miter lim="800000"/>
            </a:ln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600" y="0"/>
              <a:ext cx="120" cy="922"/>
            </a:xfrm>
            <a:prstGeom prst="rect">
              <a:avLst/>
            </a:prstGeom>
            <a:solidFill>
              <a:srgbClr val="73C8BE"/>
            </a:solidFill>
            <a:ln w="9525">
              <a:solidFill>
                <a:srgbClr val="73C8BE"/>
              </a:solidFill>
              <a:miter lim="800000"/>
            </a:ln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A051E-3FE8-4442-80B3-5C39A891E6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 descr="#wm#_54_13_*Z"/>
          <p:cNvGrpSpPr/>
          <p:nvPr/>
        </p:nvGrpSpPr>
        <p:grpSpPr bwMode="auto">
          <a:xfrm>
            <a:off x="1790700" y="3000375"/>
            <a:ext cx="1193800" cy="857250"/>
            <a:chOff x="0" y="0"/>
            <a:chExt cx="1880" cy="1352"/>
          </a:xfrm>
        </p:grpSpPr>
        <p:sp>
          <p:nvSpPr>
            <p:cNvPr id="4" name="AutoShape 5" descr="#wm#_54_13_*Z"/>
            <p:cNvSpPr>
              <a:spLocks noChangeArrowheads="1"/>
            </p:cNvSpPr>
            <p:nvPr/>
          </p:nvSpPr>
          <p:spPr bwMode="auto">
            <a:xfrm rot="900000">
              <a:off x="172" y="0"/>
              <a:ext cx="1709" cy="1353"/>
            </a:xfrm>
            <a:prstGeom prst="triangle">
              <a:avLst>
                <a:gd name="adj" fmla="val 50000"/>
              </a:avLst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/>
            <a:p>
              <a:pPr eaLnBrk="0" hangingPunct="0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5" name="AutoShape 6" descr="#wm#_54_13_*Z"/>
            <p:cNvSpPr>
              <a:spLocks noChangeArrowheads="1"/>
            </p:cNvSpPr>
            <p:nvPr/>
          </p:nvSpPr>
          <p:spPr bwMode="auto">
            <a:xfrm rot="-1800000">
              <a:off x="0" y="0"/>
              <a:ext cx="1709" cy="1353"/>
            </a:xfrm>
            <a:prstGeom prst="triangle">
              <a:avLst>
                <a:gd name="adj" fmla="val 50000"/>
              </a:avLst>
            </a:prstGeom>
            <a:solidFill>
              <a:srgbClr val="54B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/>
            <a:p>
              <a:pPr algn="ctr" eaLnBrk="0" hangingPunct="0"/>
              <a:endParaRPr lang="zh-CN" altLang="en-US" sz="200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54896" y="3087434"/>
            <a:ext cx="4186800" cy="856800"/>
          </a:xfrm>
        </p:spPr>
        <p:txBody>
          <a:bodyPr/>
          <a:lstStyle>
            <a:lvl1pPr>
              <a:defRPr sz="2800"/>
            </a:lvl1pPr>
          </a:lstStyle>
          <a:p>
            <a:r>
              <a:rPr lang="zh-CN" altLang="en-US" noProof="1" smtClean="0"/>
              <a:t>编辑标题</a:t>
            </a:r>
            <a:endParaRPr lang="zh-CN" altLang="en-US" noProof="1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078EE-6A08-4820-9C4A-5B78BF69C5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 bwMode="auto">
          <a:xfrm>
            <a:off x="0" y="241300"/>
            <a:ext cx="457200" cy="585788"/>
            <a:chOff x="0" y="0"/>
            <a:chExt cx="720" cy="922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474" cy="922"/>
            </a:xfrm>
            <a:prstGeom prst="rect">
              <a:avLst/>
            </a:prstGeom>
            <a:solidFill>
              <a:srgbClr val="54BBDC"/>
            </a:solidFill>
            <a:ln w="9525">
              <a:solidFill>
                <a:srgbClr val="54BBDC"/>
              </a:solidFill>
              <a:miter lim="800000"/>
            </a:ln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600" y="0"/>
              <a:ext cx="120" cy="922"/>
            </a:xfrm>
            <a:prstGeom prst="rect">
              <a:avLst/>
            </a:prstGeom>
            <a:solidFill>
              <a:srgbClr val="73C8BE"/>
            </a:solidFill>
            <a:ln w="9525">
              <a:solidFill>
                <a:srgbClr val="73C8BE"/>
              </a:solidFill>
              <a:miter lim="800000"/>
            </a:ln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95984" y="1372997"/>
            <a:ext cx="2613600" cy="39168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18760" y="1372997"/>
            <a:ext cx="2613600" cy="39168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9F05-27E2-48DA-8FE6-1BD98A24F8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3E98F-4D32-4BDF-BDD4-92EC9B9541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 descr="#wm#_54_35_*Z"/>
          <p:cNvGrpSpPr/>
          <p:nvPr/>
        </p:nvGrpSpPr>
        <p:grpSpPr bwMode="auto">
          <a:xfrm>
            <a:off x="593725" y="2940050"/>
            <a:ext cx="739775" cy="977900"/>
            <a:chOff x="0" y="0"/>
            <a:chExt cx="1165" cy="1540"/>
          </a:xfrm>
        </p:grpSpPr>
        <p:sp>
          <p:nvSpPr>
            <p:cNvPr id="4" name="AutoShape 5" descr="#wm#_54_35_*Z"/>
            <p:cNvSpPr>
              <a:spLocks noChangeArrowheads="1"/>
            </p:cNvSpPr>
            <p:nvPr/>
          </p:nvSpPr>
          <p:spPr bwMode="auto">
            <a:xfrm>
              <a:off x="0" y="388"/>
              <a:ext cx="777" cy="777"/>
            </a:xfrm>
            <a:prstGeom prst="diamond">
              <a:avLst/>
            </a:prstGeom>
            <a:solidFill>
              <a:srgbClr val="54B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" name="AutoShape 6" descr="#wm#_54_35_*Z"/>
            <p:cNvSpPr>
              <a:spLocks noChangeArrowheads="1"/>
            </p:cNvSpPr>
            <p:nvPr/>
          </p:nvSpPr>
          <p:spPr bwMode="auto">
            <a:xfrm>
              <a:off x="389" y="0"/>
              <a:ext cx="777" cy="777"/>
            </a:xfrm>
            <a:prstGeom prst="diamond">
              <a:avLst/>
            </a:prstGeom>
            <a:solidFill>
              <a:srgbClr val="BED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" name="AutoShape 7" descr="#wm#_54_35_*Z"/>
            <p:cNvSpPr>
              <a:spLocks noChangeArrowheads="1"/>
            </p:cNvSpPr>
            <p:nvPr/>
          </p:nvSpPr>
          <p:spPr bwMode="auto">
            <a:xfrm>
              <a:off x="376" y="764"/>
              <a:ext cx="777" cy="777"/>
            </a:xfrm>
            <a:prstGeom prst="diamond">
              <a:avLst/>
            </a:prstGeom>
            <a:solidFill>
              <a:srgbClr val="73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8" descr="#wm#_54_35_*Z"/>
          <p:cNvGrpSpPr/>
          <p:nvPr/>
        </p:nvGrpSpPr>
        <p:grpSpPr bwMode="auto">
          <a:xfrm rot="10800000">
            <a:off x="7808913" y="2940050"/>
            <a:ext cx="739775" cy="977900"/>
            <a:chOff x="0" y="0"/>
            <a:chExt cx="1165" cy="1540"/>
          </a:xfrm>
        </p:grpSpPr>
        <p:sp>
          <p:nvSpPr>
            <p:cNvPr id="8" name="AutoShape 9" descr="#wm#_54_35_*Z"/>
            <p:cNvSpPr>
              <a:spLocks noChangeArrowheads="1"/>
            </p:cNvSpPr>
            <p:nvPr/>
          </p:nvSpPr>
          <p:spPr bwMode="auto">
            <a:xfrm>
              <a:off x="0" y="388"/>
              <a:ext cx="777" cy="777"/>
            </a:xfrm>
            <a:prstGeom prst="diamond">
              <a:avLst/>
            </a:prstGeom>
            <a:solidFill>
              <a:srgbClr val="54B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" name="AutoShape 10" descr="#wm#_54_35_*Z"/>
            <p:cNvSpPr>
              <a:spLocks noChangeArrowheads="1"/>
            </p:cNvSpPr>
            <p:nvPr/>
          </p:nvSpPr>
          <p:spPr bwMode="auto">
            <a:xfrm>
              <a:off x="389" y="0"/>
              <a:ext cx="777" cy="777"/>
            </a:xfrm>
            <a:prstGeom prst="diamond">
              <a:avLst/>
            </a:prstGeom>
            <a:solidFill>
              <a:srgbClr val="BED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" name="AutoShape 11" descr="#wm#_54_35_*Z"/>
            <p:cNvSpPr>
              <a:spLocks noChangeArrowheads="1"/>
            </p:cNvSpPr>
            <p:nvPr/>
          </p:nvSpPr>
          <p:spPr bwMode="auto">
            <a:xfrm>
              <a:off x="376" y="764"/>
              <a:ext cx="777" cy="777"/>
            </a:xfrm>
            <a:prstGeom prst="diamond">
              <a:avLst/>
            </a:prstGeom>
            <a:solidFill>
              <a:srgbClr val="73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735200" y="3110400"/>
            <a:ext cx="5673600" cy="644400"/>
          </a:xfrm>
        </p:spPr>
        <p:txBody>
          <a:bodyPr/>
          <a:lstStyle>
            <a:lvl1pPr algn="ctr">
              <a:defRPr sz="3600">
                <a:latin typeface="+mj-lt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2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0935-E38D-43B5-995F-260C771D32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D4096-F2E0-47CE-86E0-AC237B62C6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 bwMode="auto">
          <a:xfrm>
            <a:off x="0" y="241300"/>
            <a:ext cx="457200" cy="585788"/>
            <a:chOff x="0" y="0"/>
            <a:chExt cx="720" cy="922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474" cy="922"/>
            </a:xfrm>
            <a:prstGeom prst="rect">
              <a:avLst/>
            </a:prstGeom>
            <a:solidFill>
              <a:srgbClr val="54BBDC"/>
            </a:solidFill>
            <a:ln w="9525">
              <a:solidFill>
                <a:srgbClr val="54BBDC"/>
              </a:solidFill>
              <a:miter lim="800000"/>
            </a:ln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600" y="0"/>
              <a:ext cx="120" cy="922"/>
            </a:xfrm>
            <a:prstGeom prst="rect">
              <a:avLst/>
            </a:prstGeom>
            <a:solidFill>
              <a:srgbClr val="73C8BE"/>
            </a:solidFill>
            <a:ln w="9525">
              <a:solidFill>
                <a:srgbClr val="73C8BE"/>
              </a:solidFill>
              <a:miter lim="800000"/>
            </a:ln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6400" y="5141976"/>
            <a:ext cx="8251200" cy="11952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5873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78400" y="1450721"/>
            <a:ext cx="5587200" cy="282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691FC-768E-4FD4-B2EC-A87B59A20C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4188" y="241300"/>
            <a:ext cx="82026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0" tIns="46990" rIns="90170" bIns="46990" numCol="1" anchor="ctr" anchorCtr="0" compatLnSpc="1"/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177925"/>
            <a:ext cx="82296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6038"/>
            <a:ext cx="2133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noProof="1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6038"/>
            <a:ext cx="2895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noProof="1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6038"/>
            <a:ext cx="2133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1pPr>
          </a:lstStyle>
          <a:p>
            <a:fld id="{4051842C-D77F-4CA3-986D-96670FC96C4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0" y="1988840"/>
            <a:ext cx="9144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ea typeface="宋体" panose="02010600030101010101" pitchFamily="2" charset="-122"/>
                <a:cs typeface="Times New Roman" panose="02020603050405020304" pitchFamily="18" charset="0"/>
              </a:rPr>
              <a:t>Unit 4 </a:t>
            </a:r>
          </a:p>
          <a:p>
            <a:pPr algn="ctr"/>
            <a:r>
              <a:rPr lang="en-US" altLang="zh-CN" sz="4400" b="1" dirty="0">
                <a:ea typeface="宋体" panose="02010600030101010101" pitchFamily="2" charset="-122"/>
                <a:cs typeface="Times New Roman" panose="02020603050405020304" pitchFamily="18" charset="0"/>
              </a:rPr>
              <a:t>January is the first month.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16957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4" descr="C:\Users\Administrator\Desktop\人教精通素材\41c1224d05034413b39dc5a6d4e88d58.jpg41c1224d05034413b39dc5a6d4e88d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630238"/>
            <a:ext cx="6913562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7583" y="4725144"/>
            <a:ext cx="9270324" cy="13277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Easter</a:t>
            </a: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March or April. </a:t>
            </a:r>
            <a:endParaRPr lang="en-US" altLang="zh-CN" sz="4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buFontTx/>
              <a:buNone/>
              <a:defRPr/>
            </a:pP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</a:t>
            </a: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March  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 March 12th.</a:t>
            </a:r>
          </a:p>
        </p:txBody>
      </p:sp>
      <p:sp>
        <p:nvSpPr>
          <p:cNvPr id="4" name="云形标注 3"/>
          <p:cNvSpPr/>
          <p:nvPr/>
        </p:nvSpPr>
        <p:spPr bwMode="auto">
          <a:xfrm>
            <a:off x="3995738" y="2265363"/>
            <a:ext cx="4618037" cy="2171700"/>
          </a:xfrm>
          <a:prstGeom prst="cloudCallout">
            <a:avLst>
              <a:gd name="adj1" fmla="val -61976"/>
              <a:gd name="adj2" fmla="val 659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单纯月份前加介词</a:t>
            </a:r>
            <a:r>
              <a:rPr lang="en-US" altLang="zh-CN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in,  </a:t>
            </a: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具体几号前加介词</a:t>
            </a:r>
            <a:r>
              <a:rPr lang="en-US" altLang="zh-CN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on.</a:t>
            </a:r>
            <a:endParaRPr lang="zh-CN" altLang="en-US" sz="32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流程图: 可选过程 5"/>
          <p:cNvSpPr>
            <a:spLocks noChangeArrowheads="1"/>
          </p:cNvSpPr>
          <p:nvPr/>
        </p:nvSpPr>
        <p:spPr bwMode="auto">
          <a:xfrm>
            <a:off x="611560" y="2636524"/>
            <a:ext cx="7920880" cy="3577581"/>
          </a:xfrm>
          <a:prstGeom prst="flowChartAlternateProcess">
            <a:avLst/>
          </a:prstGeom>
          <a:solidFill>
            <a:schemeClr val="bg1"/>
          </a:solidFill>
          <a:ln w="25400" cmpd="sng">
            <a:solidFill>
              <a:srgbClr val="7030A0"/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zh-CN" altLang="zh-CN" sz="140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85813" y="3027363"/>
            <a:ext cx="77771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ea typeface="宋体" panose="02010600030101010101" pitchFamily="2" charset="-122"/>
              </a:rPr>
              <a:t>March is the ______month of the year. People can see green trees and green grass________.  They want to _____the sand ____windy days and make the air______. They want to make the country_______.</a:t>
            </a:r>
          </a:p>
        </p:txBody>
      </p:sp>
      <p:pic>
        <p:nvPicPr>
          <p:cNvPr id="29699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935038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86582" y="1804658"/>
            <a:ext cx="7776864" cy="48551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stop 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  third     greener     clean   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on 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	everywhere</a:t>
            </a:r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3500430" y="3000372"/>
            <a:ext cx="98296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third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1857356" y="4000504"/>
            <a:ext cx="216437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everywhere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6652489" y="3993053"/>
            <a:ext cx="944489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stop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500166" y="5000636"/>
            <a:ext cx="110479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clean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2428859" y="5429264"/>
            <a:ext cx="150393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greener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2043824" y="4467486"/>
            <a:ext cx="623889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on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流程图: 可选过程 5"/>
          <p:cNvSpPr>
            <a:spLocks noChangeArrowheads="1"/>
          </p:cNvSpPr>
          <p:nvPr/>
        </p:nvSpPr>
        <p:spPr bwMode="auto">
          <a:xfrm>
            <a:off x="323528" y="2636524"/>
            <a:ext cx="8208912" cy="3577581"/>
          </a:xfrm>
          <a:prstGeom prst="flowChartAlternateProcess">
            <a:avLst/>
          </a:prstGeom>
          <a:solidFill>
            <a:schemeClr val="bg1"/>
          </a:solidFill>
          <a:ln w="25400" cmpd="sng">
            <a:solidFill>
              <a:srgbClr val="7030A0"/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zh-CN" altLang="zh-CN" sz="140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9750" y="2578100"/>
            <a:ext cx="799306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1600"/>
              </a:spcBef>
            </a:pPr>
            <a:r>
              <a:rPr lang="en-US" altLang="zh-CN" sz="3600" b="1">
                <a:ea typeface="宋体" panose="02010600030101010101" pitchFamily="2" charset="-122"/>
              </a:rPr>
              <a:t>April is the _______month of the year. Easter is ___March or April. It’s always on a _______.Easter holidays are a _____long. During Easter, children get colourful ____.</a:t>
            </a:r>
          </a:p>
        </p:txBody>
      </p:sp>
      <p:pic>
        <p:nvPicPr>
          <p:cNvPr id="3072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935038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59546" y="1733717"/>
            <a:ext cx="5968921" cy="55372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eggs   Sunday   fourth      week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.</a:t>
            </a:r>
            <a:endParaRPr lang="en-US" altLang="zh-CN" sz="2400" b="1" dirty="0" smtClean="0">
              <a:solidFill>
                <a:srgbClr val="FF000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3122014" y="2599373"/>
            <a:ext cx="142218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 fourth 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3929170" y="3327505"/>
            <a:ext cx="50366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in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4128803" y="4079853"/>
            <a:ext cx="148309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Sunday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7047355" y="5516077"/>
            <a:ext cx="1024639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</a:rPr>
              <a:t>eggs</a:t>
            </a: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3833106" y="4770805"/>
            <a:ext cx="106471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</a:rPr>
              <a:t>week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1160906" y="4509120"/>
            <a:ext cx="7182228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复活节（主复活日）是一个西方的重要节日，在每年春分月圆之后第一个星期日。基督徒认为，复活节象征着重生与希望，为纪念耶稣基督于公元</a:t>
            </a:r>
            <a:r>
              <a:rPr lang="en-US" altLang="zh-CN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年之间被钉死在十字架之后第三天复活的日子。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484313"/>
            <a:ext cx="62420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3210475" y="1052736"/>
            <a:ext cx="308308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none">
            <a:prstTxWarp prst="textArchUp">
              <a:avLst>
                <a:gd name="adj" fmla="val 12470657"/>
              </a:avLst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about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Easter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989138"/>
            <a:ext cx="36004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989138"/>
            <a:ext cx="40703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1799692" y="950061"/>
            <a:ext cx="5040560" cy="9222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Deflat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about April Fool’s Day</a:t>
            </a:r>
            <a:endParaRPr lang="en-US" altLang="zh-CN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67544" y="5091206"/>
            <a:ext cx="8136904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zh-CN" altLang="en-US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四月一日愚人节，人们之间可以相互开玩笑，被骗到的人就要被称为四月傻瓜。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54895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矩形 2"/>
          <p:cNvSpPr>
            <a:spLocks noChangeArrowheads="1"/>
          </p:cNvSpPr>
          <p:nvPr/>
        </p:nvSpPr>
        <p:spPr bwMode="auto">
          <a:xfrm>
            <a:off x="827088" y="1412875"/>
            <a:ext cx="7478712" cy="511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3600" b="1" dirty="0"/>
              <a:t>March is the third month of the </a:t>
            </a:r>
            <a:r>
              <a:rPr lang="en-US" altLang="zh-CN" sz="3600" b="1" dirty="0" err="1"/>
              <a:t>year.People</a:t>
            </a:r>
            <a:r>
              <a:rPr lang="en-US" altLang="zh-CN" sz="3600" b="1" dirty="0"/>
              <a:t> can see green trees and green grass </a:t>
            </a:r>
            <a:r>
              <a:rPr lang="en-US" altLang="zh-CN" sz="3600" b="1" dirty="0" err="1"/>
              <a:t>everywhere.In</a:t>
            </a:r>
            <a:r>
              <a:rPr lang="en-US" altLang="zh-CN" sz="3600" b="1" dirty="0"/>
              <a:t> China, Tree Planting Day is on 12th.People plant trees on that </a:t>
            </a:r>
            <a:r>
              <a:rPr lang="en-US" altLang="zh-CN" sz="3600" b="1" dirty="0" err="1"/>
              <a:t>day.They</a:t>
            </a:r>
            <a:r>
              <a:rPr lang="en-US" altLang="zh-CN" sz="3600" b="1" dirty="0"/>
              <a:t> wan to stop sand on windy days and make the air </a:t>
            </a:r>
            <a:r>
              <a:rPr lang="en-US" altLang="zh-CN" sz="3600" b="1" dirty="0" err="1"/>
              <a:t>clean.They</a:t>
            </a:r>
            <a:r>
              <a:rPr lang="en-US" altLang="zh-CN" sz="3600" b="1" dirty="0"/>
              <a:t> want to make the country greener.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54895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1547813" y="1485900"/>
            <a:ext cx="6700837" cy="511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3600" b="1" dirty="0"/>
              <a:t>April is the </a:t>
            </a:r>
            <a:r>
              <a:rPr lang="en-US" altLang="zh-CN" sz="3600" b="1" dirty="0" err="1"/>
              <a:t>thirdfourth</a:t>
            </a:r>
            <a:r>
              <a:rPr lang="en-US" altLang="zh-CN" sz="3600" b="1" dirty="0"/>
              <a:t> month of the </a:t>
            </a:r>
            <a:r>
              <a:rPr lang="en-US" altLang="zh-CN" sz="3600" b="1" dirty="0" err="1"/>
              <a:t>year.Easter</a:t>
            </a:r>
            <a:r>
              <a:rPr lang="en-US" altLang="zh-CN" sz="3600" b="1" dirty="0"/>
              <a:t> is in March or April. It is always on a </a:t>
            </a:r>
            <a:r>
              <a:rPr lang="en-US" altLang="zh-CN" sz="3600" b="1" dirty="0" err="1"/>
              <a:t>sunday.For</a:t>
            </a:r>
            <a:r>
              <a:rPr lang="en-US" altLang="zh-CN" sz="3600" b="1" dirty="0"/>
              <a:t> American </a:t>
            </a:r>
            <a:r>
              <a:rPr lang="en-US" altLang="zh-CN" sz="3600" b="1" dirty="0" err="1"/>
              <a:t>students,The</a:t>
            </a:r>
            <a:r>
              <a:rPr lang="en-US" altLang="zh-CN" sz="3600" b="1" dirty="0"/>
              <a:t> Easter holiday are aw </a:t>
            </a:r>
            <a:r>
              <a:rPr lang="en-US" altLang="zh-CN" sz="3600" b="1" dirty="0" err="1"/>
              <a:t>long.During</a:t>
            </a:r>
            <a:r>
              <a:rPr lang="en-US" altLang="zh-CN" sz="3600" b="1" dirty="0"/>
              <a:t> </a:t>
            </a:r>
            <a:r>
              <a:rPr lang="en-US" altLang="zh-CN" sz="3600" b="1" dirty="0" err="1"/>
              <a:t>Easter,children</a:t>
            </a:r>
            <a:r>
              <a:rPr lang="en-US" altLang="zh-CN" sz="3600" b="1" dirty="0"/>
              <a:t> get colorful Easter eggs.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8990" y="5014597"/>
            <a:ext cx="8405010" cy="8239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March</a:t>
            </a:r>
            <a:r>
              <a:rPr lang="en-US" altLang="zh-CN" sz="4000" dirty="0"/>
              <a:t> is the </a:t>
            </a:r>
            <a:r>
              <a:rPr lang="en-US" altLang="zh-CN" sz="4000" dirty="0">
                <a:solidFill>
                  <a:srgbClr val="FF0000"/>
                </a:solidFill>
              </a:rPr>
              <a:t>third </a:t>
            </a:r>
            <a:r>
              <a:rPr lang="en-US" altLang="zh-CN" sz="4000" dirty="0"/>
              <a:t>month of the year.</a:t>
            </a:r>
          </a:p>
        </p:txBody>
      </p:sp>
      <p:pic>
        <p:nvPicPr>
          <p:cNvPr id="22530" name="图片 2" descr="5df4c18a151246cb7a6ef9c882c442df"/>
          <p:cNvPicPr>
            <a:picLocks noChangeAspect="1" noChangeArrowheads="1"/>
          </p:cNvPicPr>
          <p:nvPr/>
        </p:nvPicPr>
        <p:blipFill>
          <a:blip r:embed="rId3" cstate="screen"/>
          <a:srcRect r="-142"/>
          <a:stretch>
            <a:fillRect/>
          </a:stretch>
        </p:blipFill>
        <p:spPr bwMode="auto">
          <a:xfrm>
            <a:off x="900113" y="260350"/>
            <a:ext cx="76327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38990" y="5085183"/>
            <a:ext cx="8405010" cy="8239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b="1" dirty="0"/>
              <a:t>People can see green trees and green grass everywhere.</a:t>
            </a:r>
          </a:p>
        </p:txBody>
      </p:sp>
      <p:sp>
        <p:nvSpPr>
          <p:cNvPr id="4" name="KSO_Shape"/>
          <p:cNvSpPr>
            <a:spLocks noChangeArrowheads="1"/>
          </p:cNvSpPr>
          <p:nvPr/>
        </p:nvSpPr>
        <p:spPr bwMode="auto">
          <a:xfrm>
            <a:off x="1908175" y="6086475"/>
            <a:ext cx="2303463" cy="185738"/>
          </a:xfrm>
          <a:custGeom>
            <a:avLst/>
            <a:gdLst>
              <a:gd name="T0" fmla="*/ 194 w 940"/>
              <a:gd name="T1" fmla="*/ 17 h 62"/>
              <a:gd name="T2" fmla="*/ 205 w 940"/>
              <a:gd name="T3" fmla="*/ 16 h 62"/>
              <a:gd name="T4" fmla="*/ 264 w 940"/>
              <a:gd name="T5" fmla="*/ 25 h 62"/>
              <a:gd name="T6" fmla="*/ 313 w 940"/>
              <a:gd name="T7" fmla="*/ 14 h 62"/>
              <a:gd name="T8" fmla="*/ 365 w 940"/>
              <a:gd name="T9" fmla="*/ 12 h 62"/>
              <a:gd name="T10" fmla="*/ 390 w 940"/>
              <a:gd name="T11" fmla="*/ 19 h 62"/>
              <a:gd name="T12" fmla="*/ 466 w 940"/>
              <a:gd name="T13" fmla="*/ 11 h 62"/>
              <a:gd name="T14" fmla="*/ 500 w 940"/>
              <a:gd name="T15" fmla="*/ 14 h 62"/>
              <a:gd name="T16" fmla="*/ 554 w 940"/>
              <a:gd name="T17" fmla="*/ 16 h 62"/>
              <a:gd name="T18" fmla="*/ 591 w 940"/>
              <a:gd name="T19" fmla="*/ 15 h 62"/>
              <a:gd name="T20" fmla="*/ 644 w 940"/>
              <a:gd name="T21" fmla="*/ 9 h 62"/>
              <a:gd name="T22" fmla="*/ 660 w 940"/>
              <a:gd name="T23" fmla="*/ 9 h 62"/>
              <a:gd name="T24" fmla="*/ 707 w 940"/>
              <a:gd name="T25" fmla="*/ 8 h 62"/>
              <a:gd name="T26" fmla="*/ 756 w 940"/>
              <a:gd name="T27" fmla="*/ 5 h 62"/>
              <a:gd name="T28" fmla="*/ 824 w 940"/>
              <a:gd name="T29" fmla="*/ 8 h 62"/>
              <a:gd name="T30" fmla="*/ 867 w 940"/>
              <a:gd name="T31" fmla="*/ 12 h 62"/>
              <a:gd name="T32" fmla="*/ 844 w 940"/>
              <a:gd name="T33" fmla="*/ 16 h 62"/>
              <a:gd name="T34" fmla="*/ 885 w 940"/>
              <a:gd name="T35" fmla="*/ 28 h 62"/>
              <a:gd name="T36" fmla="*/ 923 w 940"/>
              <a:gd name="T37" fmla="*/ 28 h 62"/>
              <a:gd name="T38" fmla="*/ 855 w 940"/>
              <a:gd name="T39" fmla="*/ 37 h 62"/>
              <a:gd name="T40" fmla="*/ 764 w 940"/>
              <a:gd name="T41" fmla="*/ 57 h 62"/>
              <a:gd name="T42" fmla="*/ 717 w 940"/>
              <a:gd name="T43" fmla="*/ 57 h 62"/>
              <a:gd name="T44" fmla="*/ 710 w 940"/>
              <a:gd name="T45" fmla="*/ 45 h 62"/>
              <a:gd name="T46" fmla="*/ 696 w 940"/>
              <a:gd name="T47" fmla="*/ 45 h 62"/>
              <a:gd name="T48" fmla="*/ 670 w 940"/>
              <a:gd name="T49" fmla="*/ 38 h 62"/>
              <a:gd name="T50" fmla="*/ 600 w 940"/>
              <a:gd name="T51" fmla="*/ 53 h 62"/>
              <a:gd name="T52" fmla="*/ 584 w 940"/>
              <a:gd name="T53" fmla="*/ 43 h 62"/>
              <a:gd name="T54" fmla="*/ 561 w 940"/>
              <a:gd name="T55" fmla="*/ 56 h 62"/>
              <a:gd name="T56" fmla="*/ 406 w 940"/>
              <a:gd name="T57" fmla="*/ 60 h 62"/>
              <a:gd name="T58" fmla="*/ 347 w 940"/>
              <a:gd name="T59" fmla="*/ 57 h 62"/>
              <a:gd name="T60" fmla="*/ 306 w 940"/>
              <a:gd name="T61" fmla="*/ 53 h 62"/>
              <a:gd name="T62" fmla="*/ 251 w 940"/>
              <a:gd name="T63" fmla="*/ 56 h 62"/>
              <a:gd name="T64" fmla="*/ 184 w 940"/>
              <a:gd name="T65" fmla="*/ 47 h 62"/>
              <a:gd name="T66" fmla="*/ 106 w 940"/>
              <a:gd name="T67" fmla="*/ 40 h 62"/>
              <a:gd name="T68" fmla="*/ 196 w 940"/>
              <a:gd name="T69" fmla="*/ 28 h 62"/>
              <a:gd name="T70" fmla="*/ 37 w 940"/>
              <a:gd name="T71" fmla="*/ 42 h 62"/>
              <a:gd name="T72" fmla="*/ 620 w 940"/>
              <a:gd name="T73" fmla="*/ 13 h 62"/>
              <a:gd name="T74" fmla="*/ 268 w 940"/>
              <a:gd name="T75" fmla="*/ 53 h 62"/>
              <a:gd name="T76" fmla="*/ 198 w 940"/>
              <a:gd name="T77" fmla="*/ 40 h 62"/>
              <a:gd name="T78" fmla="*/ 308 w 940"/>
              <a:gd name="T79" fmla="*/ 22 h 62"/>
              <a:gd name="T80" fmla="*/ 329 w 940"/>
              <a:gd name="T81" fmla="*/ 18 h 62"/>
              <a:gd name="T82" fmla="*/ 349 w 940"/>
              <a:gd name="T83" fmla="*/ 54 h 62"/>
              <a:gd name="T84" fmla="*/ 397 w 940"/>
              <a:gd name="T85" fmla="*/ 56 h 62"/>
              <a:gd name="T86" fmla="*/ 423 w 940"/>
              <a:gd name="T87" fmla="*/ 54 h 62"/>
              <a:gd name="T88" fmla="*/ 415 w 940"/>
              <a:gd name="T89" fmla="*/ 43 h 62"/>
              <a:gd name="T90" fmla="*/ 445 w 940"/>
              <a:gd name="T91" fmla="*/ 58 h 62"/>
              <a:gd name="T92" fmla="*/ 505 w 940"/>
              <a:gd name="T93" fmla="*/ 44 h 62"/>
              <a:gd name="T94" fmla="*/ 477 w 940"/>
              <a:gd name="T95" fmla="*/ 56 h 62"/>
              <a:gd name="T96" fmla="*/ 532 w 940"/>
              <a:gd name="T97" fmla="*/ 47 h 62"/>
              <a:gd name="T98" fmla="*/ 546 w 940"/>
              <a:gd name="T99" fmla="*/ 55 h 62"/>
              <a:gd name="T100" fmla="*/ 568 w 940"/>
              <a:gd name="T101" fmla="*/ 19 h 62"/>
              <a:gd name="T102" fmla="*/ 604 w 940"/>
              <a:gd name="T103" fmla="*/ 16 h 62"/>
              <a:gd name="T104" fmla="*/ 617 w 940"/>
              <a:gd name="T105" fmla="*/ 44 h 62"/>
              <a:gd name="T106" fmla="*/ 652 w 940"/>
              <a:gd name="T107" fmla="*/ 17 h 62"/>
              <a:gd name="T108" fmla="*/ 667 w 940"/>
              <a:gd name="T109" fmla="*/ 22 h 62"/>
              <a:gd name="T110" fmla="*/ 677 w 940"/>
              <a:gd name="T111" fmla="*/ 16 h 62"/>
              <a:gd name="T112" fmla="*/ 697 w 940"/>
              <a:gd name="T113" fmla="*/ 9 h 62"/>
              <a:gd name="T114" fmla="*/ 740 w 940"/>
              <a:gd name="T115" fmla="*/ 39 h 62"/>
              <a:gd name="T116" fmla="*/ 782 w 940"/>
              <a:gd name="T117" fmla="*/ 8 h 62"/>
              <a:gd name="T118" fmla="*/ 794 w 940"/>
              <a:gd name="T119" fmla="*/ 46 h 62"/>
              <a:gd name="T120" fmla="*/ 810 w 940"/>
              <a:gd name="T121" fmla="*/ 11 h 62"/>
              <a:gd name="T122" fmla="*/ 829 w 940"/>
              <a:gd name="T123" fmla="*/ 20 h 62"/>
              <a:gd name="T124" fmla="*/ 849 w 940"/>
              <a:gd name="T125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0" h="62">
                <a:moveTo>
                  <a:pt x="43" y="14"/>
                </a:moveTo>
                <a:cubicBezTo>
                  <a:pt x="46" y="14"/>
                  <a:pt x="43" y="14"/>
                  <a:pt x="45" y="13"/>
                </a:cubicBezTo>
                <a:cubicBezTo>
                  <a:pt x="46" y="14"/>
                  <a:pt x="47" y="13"/>
                  <a:pt x="46" y="13"/>
                </a:cubicBezTo>
                <a:cubicBezTo>
                  <a:pt x="48" y="13"/>
                  <a:pt x="49" y="14"/>
                  <a:pt x="50" y="13"/>
                </a:cubicBezTo>
                <a:cubicBezTo>
                  <a:pt x="51" y="13"/>
                  <a:pt x="48" y="14"/>
                  <a:pt x="52" y="14"/>
                </a:cubicBezTo>
                <a:cubicBezTo>
                  <a:pt x="50" y="14"/>
                  <a:pt x="52" y="15"/>
                  <a:pt x="52" y="16"/>
                </a:cubicBezTo>
                <a:cubicBezTo>
                  <a:pt x="51" y="16"/>
                  <a:pt x="51" y="16"/>
                  <a:pt x="50" y="16"/>
                </a:cubicBezTo>
                <a:cubicBezTo>
                  <a:pt x="52" y="16"/>
                  <a:pt x="52" y="17"/>
                  <a:pt x="55" y="17"/>
                </a:cubicBezTo>
                <a:cubicBezTo>
                  <a:pt x="56" y="17"/>
                  <a:pt x="55" y="17"/>
                  <a:pt x="55" y="17"/>
                </a:cubicBezTo>
                <a:cubicBezTo>
                  <a:pt x="54" y="17"/>
                  <a:pt x="54" y="17"/>
                  <a:pt x="53" y="17"/>
                </a:cubicBezTo>
                <a:cubicBezTo>
                  <a:pt x="54" y="18"/>
                  <a:pt x="59" y="17"/>
                  <a:pt x="59" y="18"/>
                </a:cubicBezTo>
                <a:cubicBezTo>
                  <a:pt x="58" y="18"/>
                  <a:pt x="57" y="18"/>
                  <a:pt x="55" y="18"/>
                </a:cubicBezTo>
                <a:cubicBezTo>
                  <a:pt x="55" y="18"/>
                  <a:pt x="52" y="18"/>
                  <a:pt x="52" y="18"/>
                </a:cubicBezTo>
                <a:cubicBezTo>
                  <a:pt x="53" y="18"/>
                  <a:pt x="58" y="18"/>
                  <a:pt x="59" y="18"/>
                </a:cubicBezTo>
                <a:cubicBezTo>
                  <a:pt x="58" y="19"/>
                  <a:pt x="54" y="18"/>
                  <a:pt x="52" y="19"/>
                </a:cubicBezTo>
                <a:cubicBezTo>
                  <a:pt x="51" y="19"/>
                  <a:pt x="50" y="19"/>
                  <a:pt x="48" y="20"/>
                </a:cubicBezTo>
                <a:cubicBezTo>
                  <a:pt x="49" y="20"/>
                  <a:pt x="51" y="20"/>
                  <a:pt x="53" y="20"/>
                </a:cubicBezTo>
                <a:cubicBezTo>
                  <a:pt x="54" y="22"/>
                  <a:pt x="64" y="22"/>
                  <a:pt x="70" y="21"/>
                </a:cubicBezTo>
                <a:cubicBezTo>
                  <a:pt x="68" y="21"/>
                  <a:pt x="69" y="21"/>
                  <a:pt x="68" y="20"/>
                </a:cubicBezTo>
                <a:cubicBezTo>
                  <a:pt x="69" y="20"/>
                  <a:pt x="72" y="20"/>
                  <a:pt x="71" y="21"/>
                </a:cubicBezTo>
                <a:cubicBezTo>
                  <a:pt x="74" y="21"/>
                  <a:pt x="74" y="20"/>
                  <a:pt x="76" y="21"/>
                </a:cubicBezTo>
                <a:cubicBezTo>
                  <a:pt x="73" y="21"/>
                  <a:pt x="75" y="22"/>
                  <a:pt x="73" y="22"/>
                </a:cubicBezTo>
                <a:cubicBezTo>
                  <a:pt x="75" y="22"/>
                  <a:pt x="78" y="21"/>
                  <a:pt x="81" y="21"/>
                </a:cubicBezTo>
                <a:cubicBezTo>
                  <a:pt x="79" y="22"/>
                  <a:pt x="79" y="22"/>
                  <a:pt x="79" y="22"/>
                </a:cubicBezTo>
                <a:cubicBezTo>
                  <a:pt x="81" y="23"/>
                  <a:pt x="82" y="22"/>
                  <a:pt x="86" y="22"/>
                </a:cubicBezTo>
                <a:cubicBezTo>
                  <a:pt x="86" y="22"/>
                  <a:pt x="87" y="22"/>
                  <a:pt x="87" y="22"/>
                </a:cubicBezTo>
                <a:cubicBezTo>
                  <a:pt x="95" y="21"/>
                  <a:pt x="104" y="21"/>
                  <a:pt x="108" y="20"/>
                </a:cubicBezTo>
                <a:cubicBezTo>
                  <a:pt x="119" y="20"/>
                  <a:pt x="123" y="20"/>
                  <a:pt x="131" y="19"/>
                </a:cubicBezTo>
                <a:cubicBezTo>
                  <a:pt x="125" y="19"/>
                  <a:pt x="117" y="18"/>
                  <a:pt x="110" y="18"/>
                </a:cubicBezTo>
                <a:cubicBezTo>
                  <a:pt x="110" y="18"/>
                  <a:pt x="110" y="18"/>
                  <a:pt x="109" y="18"/>
                </a:cubicBezTo>
                <a:cubicBezTo>
                  <a:pt x="112" y="17"/>
                  <a:pt x="114" y="18"/>
                  <a:pt x="118" y="18"/>
                </a:cubicBezTo>
                <a:cubicBezTo>
                  <a:pt x="118" y="18"/>
                  <a:pt x="117" y="18"/>
                  <a:pt x="117" y="18"/>
                </a:cubicBezTo>
                <a:cubicBezTo>
                  <a:pt x="117" y="18"/>
                  <a:pt x="119" y="18"/>
                  <a:pt x="120" y="18"/>
                </a:cubicBezTo>
                <a:cubicBezTo>
                  <a:pt x="119" y="18"/>
                  <a:pt x="122" y="18"/>
                  <a:pt x="123" y="1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30" y="17"/>
                  <a:pt x="136" y="18"/>
                  <a:pt x="141" y="17"/>
                </a:cubicBezTo>
                <a:cubicBezTo>
                  <a:pt x="154" y="16"/>
                  <a:pt x="164" y="16"/>
                  <a:pt x="176" y="16"/>
                </a:cubicBezTo>
                <a:cubicBezTo>
                  <a:pt x="177" y="16"/>
                  <a:pt x="179" y="16"/>
                  <a:pt x="178" y="16"/>
                </a:cubicBezTo>
                <a:cubicBezTo>
                  <a:pt x="184" y="17"/>
                  <a:pt x="187" y="18"/>
                  <a:pt x="192" y="18"/>
                </a:cubicBezTo>
                <a:cubicBezTo>
                  <a:pt x="194" y="17"/>
                  <a:pt x="191" y="17"/>
                  <a:pt x="194" y="17"/>
                </a:cubicBezTo>
                <a:cubicBezTo>
                  <a:pt x="193" y="16"/>
                  <a:pt x="191" y="17"/>
                  <a:pt x="192" y="16"/>
                </a:cubicBezTo>
                <a:cubicBezTo>
                  <a:pt x="193" y="16"/>
                  <a:pt x="194" y="16"/>
                  <a:pt x="196" y="16"/>
                </a:cubicBezTo>
                <a:cubicBezTo>
                  <a:pt x="196" y="16"/>
                  <a:pt x="192" y="16"/>
                  <a:pt x="193" y="16"/>
                </a:cubicBezTo>
                <a:cubicBezTo>
                  <a:pt x="186" y="16"/>
                  <a:pt x="176" y="16"/>
                  <a:pt x="172" y="15"/>
                </a:cubicBezTo>
                <a:cubicBezTo>
                  <a:pt x="171" y="15"/>
                  <a:pt x="170" y="15"/>
                  <a:pt x="168" y="15"/>
                </a:cubicBezTo>
                <a:cubicBezTo>
                  <a:pt x="169" y="15"/>
                  <a:pt x="162" y="16"/>
                  <a:pt x="161" y="15"/>
                </a:cubicBezTo>
                <a:cubicBezTo>
                  <a:pt x="158" y="15"/>
                  <a:pt x="159" y="16"/>
                  <a:pt x="157" y="16"/>
                </a:cubicBezTo>
                <a:cubicBezTo>
                  <a:pt x="153" y="16"/>
                  <a:pt x="153" y="15"/>
                  <a:pt x="148" y="15"/>
                </a:cubicBezTo>
                <a:cubicBezTo>
                  <a:pt x="149" y="15"/>
                  <a:pt x="150" y="15"/>
                  <a:pt x="151" y="14"/>
                </a:cubicBezTo>
                <a:cubicBezTo>
                  <a:pt x="149" y="14"/>
                  <a:pt x="145" y="14"/>
                  <a:pt x="144" y="14"/>
                </a:cubicBezTo>
                <a:cubicBezTo>
                  <a:pt x="146" y="14"/>
                  <a:pt x="149" y="14"/>
                  <a:pt x="150" y="14"/>
                </a:cubicBezTo>
                <a:cubicBezTo>
                  <a:pt x="152" y="15"/>
                  <a:pt x="159" y="15"/>
                  <a:pt x="164" y="14"/>
                </a:cubicBezTo>
                <a:cubicBezTo>
                  <a:pt x="164" y="14"/>
                  <a:pt x="164" y="14"/>
                  <a:pt x="164" y="13"/>
                </a:cubicBezTo>
                <a:cubicBezTo>
                  <a:pt x="167" y="13"/>
                  <a:pt x="163" y="14"/>
                  <a:pt x="165" y="14"/>
                </a:cubicBezTo>
                <a:cubicBezTo>
                  <a:pt x="167" y="14"/>
                  <a:pt x="166" y="13"/>
                  <a:pt x="167" y="13"/>
                </a:cubicBezTo>
                <a:cubicBezTo>
                  <a:pt x="168" y="14"/>
                  <a:pt x="171" y="14"/>
                  <a:pt x="170" y="14"/>
                </a:cubicBezTo>
                <a:cubicBezTo>
                  <a:pt x="171" y="14"/>
                  <a:pt x="171" y="14"/>
                  <a:pt x="173" y="14"/>
                </a:cubicBezTo>
                <a:cubicBezTo>
                  <a:pt x="171" y="14"/>
                  <a:pt x="173" y="15"/>
                  <a:pt x="175" y="15"/>
                </a:cubicBezTo>
                <a:cubicBezTo>
                  <a:pt x="177" y="15"/>
                  <a:pt x="174" y="14"/>
                  <a:pt x="175" y="14"/>
                </a:cubicBezTo>
                <a:cubicBezTo>
                  <a:pt x="177" y="14"/>
                  <a:pt x="180" y="14"/>
                  <a:pt x="179" y="14"/>
                </a:cubicBezTo>
                <a:cubicBezTo>
                  <a:pt x="181" y="15"/>
                  <a:pt x="181" y="14"/>
                  <a:pt x="183" y="14"/>
                </a:cubicBezTo>
                <a:cubicBezTo>
                  <a:pt x="182" y="15"/>
                  <a:pt x="187" y="14"/>
                  <a:pt x="185" y="15"/>
                </a:cubicBezTo>
                <a:cubicBezTo>
                  <a:pt x="187" y="15"/>
                  <a:pt x="187" y="14"/>
                  <a:pt x="189" y="14"/>
                </a:cubicBezTo>
                <a:cubicBezTo>
                  <a:pt x="189" y="15"/>
                  <a:pt x="191" y="14"/>
                  <a:pt x="190" y="15"/>
                </a:cubicBezTo>
                <a:cubicBezTo>
                  <a:pt x="190" y="15"/>
                  <a:pt x="191" y="15"/>
                  <a:pt x="192" y="15"/>
                </a:cubicBezTo>
                <a:cubicBezTo>
                  <a:pt x="194" y="15"/>
                  <a:pt x="190" y="15"/>
                  <a:pt x="191" y="14"/>
                </a:cubicBezTo>
                <a:cubicBezTo>
                  <a:pt x="194" y="14"/>
                  <a:pt x="193" y="15"/>
                  <a:pt x="196" y="14"/>
                </a:cubicBezTo>
                <a:cubicBezTo>
                  <a:pt x="194" y="14"/>
                  <a:pt x="192" y="14"/>
                  <a:pt x="189" y="14"/>
                </a:cubicBezTo>
                <a:cubicBezTo>
                  <a:pt x="188" y="14"/>
                  <a:pt x="192" y="14"/>
                  <a:pt x="190" y="14"/>
                </a:cubicBezTo>
                <a:cubicBezTo>
                  <a:pt x="192" y="13"/>
                  <a:pt x="196" y="14"/>
                  <a:pt x="199" y="14"/>
                </a:cubicBezTo>
                <a:cubicBezTo>
                  <a:pt x="199" y="14"/>
                  <a:pt x="198" y="14"/>
                  <a:pt x="198" y="14"/>
                </a:cubicBezTo>
                <a:cubicBezTo>
                  <a:pt x="196" y="14"/>
                  <a:pt x="197" y="15"/>
                  <a:pt x="195" y="14"/>
                </a:cubicBezTo>
                <a:cubicBezTo>
                  <a:pt x="195" y="15"/>
                  <a:pt x="198" y="15"/>
                  <a:pt x="197" y="16"/>
                </a:cubicBezTo>
                <a:cubicBezTo>
                  <a:pt x="198" y="15"/>
                  <a:pt x="197" y="15"/>
                  <a:pt x="199" y="15"/>
                </a:cubicBezTo>
                <a:cubicBezTo>
                  <a:pt x="200" y="15"/>
                  <a:pt x="200" y="15"/>
                  <a:pt x="200" y="14"/>
                </a:cubicBezTo>
                <a:cubicBezTo>
                  <a:pt x="203" y="15"/>
                  <a:pt x="203" y="15"/>
                  <a:pt x="206" y="15"/>
                </a:cubicBezTo>
                <a:cubicBezTo>
                  <a:pt x="208" y="15"/>
                  <a:pt x="204" y="15"/>
                  <a:pt x="206" y="14"/>
                </a:cubicBezTo>
                <a:cubicBezTo>
                  <a:pt x="208" y="15"/>
                  <a:pt x="208" y="15"/>
                  <a:pt x="211" y="15"/>
                </a:cubicBezTo>
                <a:cubicBezTo>
                  <a:pt x="211" y="16"/>
                  <a:pt x="209" y="15"/>
                  <a:pt x="209" y="15"/>
                </a:cubicBezTo>
                <a:cubicBezTo>
                  <a:pt x="208" y="16"/>
                  <a:pt x="205" y="15"/>
                  <a:pt x="205" y="16"/>
                </a:cubicBezTo>
                <a:cubicBezTo>
                  <a:pt x="207" y="16"/>
                  <a:pt x="209" y="16"/>
                  <a:pt x="209" y="16"/>
                </a:cubicBezTo>
                <a:cubicBezTo>
                  <a:pt x="211" y="16"/>
                  <a:pt x="211" y="16"/>
                  <a:pt x="214" y="16"/>
                </a:cubicBezTo>
                <a:cubicBezTo>
                  <a:pt x="214" y="16"/>
                  <a:pt x="211" y="16"/>
                  <a:pt x="212" y="16"/>
                </a:cubicBezTo>
                <a:cubicBezTo>
                  <a:pt x="214" y="16"/>
                  <a:pt x="215" y="15"/>
                  <a:pt x="218" y="16"/>
                </a:cubicBezTo>
                <a:cubicBezTo>
                  <a:pt x="218" y="16"/>
                  <a:pt x="217" y="16"/>
                  <a:pt x="216" y="16"/>
                </a:cubicBezTo>
                <a:cubicBezTo>
                  <a:pt x="216" y="16"/>
                  <a:pt x="219" y="16"/>
                  <a:pt x="219" y="17"/>
                </a:cubicBezTo>
                <a:cubicBezTo>
                  <a:pt x="220" y="17"/>
                  <a:pt x="221" y="16"/>
                  <a:pt x="223" y="16"/>
                </a:cubicBezTo>
                <a:cubicBezTo>
                  <a:pt x="223" y="17"/>
                  <a:pt x="221" y="17"/>
                  <a:pt x="221" y="17"/>
                </a:cubicBezTo>
                <a:cubicBezTo>
                  <a:pt x="215" y="18"/>
                  <a:pt x="212" y="17"/>
                  <a:pt x="206" y="18"/>
                </a:cubicBezTo>
                <a:cubicBezTo>
                  <a:pt x="207" y="18"/>
                  <a:pt x="211" y="18"/>
                  <a:pt x="212" y="18"/>
                </a:cubicBezTo>
                <a:cubicBezTo>
                  <a:pt x="209" y="18"/>
                  <a:pt x="209" y="19"/>
                  <a:pt x="206" y="19"/>
                </a:cubicBezTo>
                <a:cubicBezTo>
                  <a:pt x="206" y="19"/>
                  <a:pt x="208" y="19"/>
                  <a:pt x="208" y="19"/>
                </a:cubicBezTo>
                <a:cubicBezTo>
                  <a:pt x="205" y="19"/>
                  <a:pt x="202" y="19"/>
                  <a:pt x="197" y="19"/>
                </a:cubicBezTo>
                <a:cubicBezTo>
                  <a:pt x="199" y="20"/>
                  <a:pt x="203" y="20"/>
                  <a:pt x="205" y="21"/>
                </a:cubicBezTo>
                <a:cubicBezTo>
                  <a:pt x="209" y="21"/>
                  <a:pt x="215" y="21"/>
                  <a:pt x="217" y="20"/>
                </a:cubicBezTo>
                <a:cubicBezTo>
                  <a:pt x="218" y="21"/>
                  <a:pt x="219" y="21"/>
                  <a:pt x="222" y="21"/>
                </a:cubicBezTo>
                <a:cubicBezTo>
                  <a:pt x="219" y="22"/>
                  <a:pt x="212" y="20"/>
                  <a:pt x="211" y="22"/>
                </a:cubicBezTo>
                <a:cubicBezTo>
                  <a:pt x="209" y="22"/>
                  <a:pt x="211" y="21"/>
                  <a:pt x="210" y="21"/>
                </a:cubicBezTo>
                <a:cubicBezTo>
                  <a:pt x="208" y="21"/>
                  <a:pt x="210" y="22"/>
                  <a:pt x="210" y="22"/>
                </a:cubicBezTo>
                <a:cubicBezTo>
                  <a:pt x="212" y="22"/>
                  <a:pt x="216" y="22"/>
                  <a:pt x="215" y="22"/>
                </a:cubicBezTo>
                <a:cubicBezTo>
                  <a:pt x="214" y="22"/>
                  <a:pt x="212" y="22"/>
                  <a:pt x="212" y="22"/>
                </a:cubicBezTo>
                <a:cubicBezTo>
                  <a:pt x="212" y="23"/>
                  <a:pt x="215" y="23"/>
                  <a:pt x="217" y="23"/>
                </a:cubicBezTo>
                <a:cubicBezTo>
                  <a:pt x="219" y="22"/>
                  <a:pt x="224" y="23"/>
                  <a:pt x="225" y="22"/>
                </a:cubicBezTo>
                <a:cubicBezTo>
                  <a:pt x="227" y="22"/>
                  <a:pt x="228" y="22"/>
                  <a:pt x="228" y="22"/>
                </a:cubicBezTo>
                <a:cubicBezTo>
                  <a:pt x="231" y="22"/>
                  <a:pt x="233" y="22"/>
                  <a:pt x="235" y="22"/>
                </a:cubicBezTo>
                <a:cubicBezTo>
                  <a:pt x="235" y="22"/>
                  <a:pt x="234" y="22"/>
                  <a:pt x="233" y="22"/>
                </a:cubicBezTo>
                <a:cubicBezTo>
                  <a:pt x="232" y="21"/>
                  <a:pt x="236" y="22"/>
                  <a:pt x="236" y="22"/>
                </a:cubicBezTo>
                <a:cubicBezTo>
                  <a:pt x="241" y="22"/>
                  <a:pt x="241" y="22"/>
                  <a:pt x="245" y="22"/>
                </a:cubicBezTo>
                <a:cubicBezTo>
                  <a:pt x="242" y="24"/>
                  <a:pt x="269" y="21"/>
                  <a:pt x="267" y="21"/>
                </a:cubicBezTo>
                <a:cubicBezTo>
                  <a:pt x="268" y="21"/>
                  <a:pt x="271" y="21"/>
                  <a:pt x="271" y="21"/>
                </a:cubicBezTo>
                <a:cubicBezTo>
                  <a:pt x="270" y="20"/>
                  <a:pt x="270" y="21"/>
                  <a:pt x="268" y="21"/>
                </a:cubicBezTo>
                <a:cubicBezTo>
                  <a:pt x="269" y="20"/>
                  <a:pt x="270" y="20"/>
                  <a:pt x="269" y="20"/>
                </a:cubicBezTo>
                <a:cubicBezTo>
                  <a:pt x="274" y="20"/>
                  <a:pt x="283" y="19"/>
                  <a:pt x="286" y="21"/>
                </a:cubicBezTo>
                <a:cubicBezTo>
                  <a:pt x="284" y="20"/>
                  <a:pt x="282" y="20"/>
                  <a:pt x="279" y="20"/>
                </a:cubicBezTo>
                <a:cubicBezTo>
                  <a:pt x="279" y="20"/>
                  <a:pt x="280" y="20"/>
                  <a:pt x="280" y="21"/>
                </a:cubicBezTo>
                <a:cubicBezTo>
                  <a:pt x="279" y="20"/>
                  <a:pt x="277" y="21"/>
                  <a:pt x="276" y="21"/>
                </a:cubicBezTo>
                <a:cubicBezTo>
                  <a:pt x="270" y="21"/>
                  <a:pt x="262" y="22"/>
                  <a:pt x="260" y="23"/>
                </a:cubicBezTo>
                <a:cubicBezTo>
                  <a:pt x="261" y="23"/>
                  <a:pt x="262" y="23"/>
                  <a:pt x="263" y="23"/>
                </a:cubicBezTo>
                <a:cubicBezTo>
                  <a:pt x="262" y="24"/>
                  <a:pt x="261" y="24"/>
                  <a:pt x="261" y="24"/>
                </a:cubicBezTo>
                <a:cubicBezTo>
                  <a:pt x="261" y="25"/>
                  <a:pt x="263" y="25"/>
                  <a:pt x="264" y="25"/>
                </a:cubicBezTo>
                <a:cubicBezTo>
                  <a:pt x="267" y="24"/>
                  <a:pt x="271" y="23"/>
                  <a:pt x="275" y="22"/>
                </a:cubicBezTo>
                <a:cubicBezTo>
                  <a:pt x="276" y="23"/>
                  <a:pt x="274" y="23"/>
                  <a:pt x="273" y="24"/>
                </a:cubicBezTo>
                <a:cubicBezTo>
                  <a:pt x="275" y="24"/>
                  <a:pt x="276" y="23"/>
                  <a:pt x="278" y="23"/>
                </a:cubicBezTo>
                <a:cubicBezTo>
                  <a:pt x="279" y="24"/>
                  <a:pt x="276" y="24"/>
                  <a:pt x="278" y="24"/>
                </a:cubicBezTo>
                <a:cubicBezTo>
                  <a:pt x="279" y="24"/>
                  <a:pt x="279" y="24"/>
                  <a:pt x="280" y="24"/>
                </a:cubicBezTo>
                <a:cubicBezTo>
                  <a:pt x="282" y="24"/>
                  <a:pt x="279" y="24"/>
                  <a:pt x="277" y="24"/>
                </a:cubicBezTo>
                <a:cubicBezTo>
                  <a:pt x="279" y="25"/>
                  <a:pt x="281" y="24"/>
                  <a:pt x="283" y="24"/>
                </a:cubicBezTo>
                <a:cubicBezTo>
                  <a:pt x="283" y="25"/>
                  <a:pt x="281" y="24"/>
                  <a:pt x="282" y="25"/>
                </a:cubicBezTo>
                <a:cubicBezTo>
                  <a:pt x="285" y="25"/>
                  <a:pt x="287" y="24"/>
                  <a:pt x="290" y="24"/>
                </a:cubicBezTo>
                <a:cubicBezTo>
                  <a:pt x="290" y="24"/>
                  <a:pt x="289" y="24"/>
                  <a:pt x="288" y="24"/>
                </a:cubicBezTo>
                <a:cubicBezTo>
                  <a:pt x="288" y="25"/>
                  <a:pt x="289" y="25"/>
                  <a:pt x="289" y="25"/>
                </a:cubicBezTo>
                <a:cubicBezTo>
                  <a:pt x="292" y="25"/>
                  <a:pt x="294" y="24"/>
                  <a:pt x="292" y="24"/>
                </a:cubicBezTo>
                <a:cubicBezTo>
                  <a:pt x="295" y="24"/>
                  <a:pt x="297" y="23"/>
                  <a:pt x="299" y="22"/>
                </a:cubicBezTo>
                <a:cubicBezTo>
                  <a:pt x="300" y="22"/>
                  <a:pt x="300" y="23"/>
                  <a:pt x="300" y="23"/>
                </a:cubicBezTo>
                <a:cubicBezTo>
                  <a:pt x="303" y="23"/>
                  <a:pt x="305" y="22"/>
                  <a:pt x="309" y="22"/>
                </a:cubicBezTo>
                <a:cubicBezTo>
                  <a:pt x="309" y="21"/>
                  <a:pt x="308" y="21"/>
                  <a:pt x="308" y="21"/>
                </a:cubicBezTo>
                <a:cubicBezTo>
                  <a:pt x="306" y="22"/>
                  <a:pt x="304" y="21"/>
                  <a:pt x="302" y="21"/>
                </a:cubicBezTo>
                <a:cubicBezTo>
                  <a:pt x="302" y="21"/>
                  <a:pt x="302" y="21"/>
                  <a:pt x="302" y="21"/>
                </a:cubicBezTo>
                <a:cubicBezTo>
                  <a:pt x="305" y="21"/>
                  <a:pt x="302" y="21"/>
                  <a:pt x="305" y="21"/>
                </a:cubicBezTo>
                <a:cubicBezTo>
                  <a:pt x="307" y="21"/>
                  <a:pt x="303" y="20"/>
                  <a:pt x="307" y="20"/>
                </a:cubicBezTo>
                <a:cubicBezTo>
                  <a:pt x="307" y="20"/>
                  <a:pt x="303" y="20"/>
                  <a:pt x="304" y="20"/>
                </a:cubicBezTo>
                <a:cubicBezTo>
                  <a:pt x="305" y="19"/>
                  <a:pt x="301" y="18"/>
                  <a:pt x="298" y="17"/>
                </a:cubicBezTo>
                <a:cubicBezTo>
                  <a:pt x="300" y="17"/>
                  <a:pt x="299" y="18"/>
                  <a:pt x="301" y="18"/>
                </a:cubicBezTo>
                <a:cubicBezTo>
                  <a:pt x="302" y="18"/>
                  <a:pt x="304" y="18"/>
                  <a:pt x="304" y="17"/>
                </a:cubicBezTo>
                <a:cubicBezTo>
                  <a:pt x="305" y="17"/>
                  <a:pt x="304" y="18"/>
                  <a:pt x="304" y="18"/>
                </a:cubicBezTo>
                <a:cubicBezTo>
                  <a:pt x="309" y="18"/>
                  <a:pt x="312" y="18"/>
                  <a:pt x="318" y="18"/>
                </a:cubicBezTo>
                <a:cubicBezTo>
                  <a:pt x="318" y="18"/>
                  <a:pt x="317" y="18"/>
                  <a:pt x="315" y="18"/>
                </a:cubicBezTo>
                <a:cubicBezTo>
                  <a:pt x="317" y="18"/>
                  <a:pt x="321" y="18"/>
                  <a:pt x="322" y="17"/>
                </a:cubicBezTo>
                <a:cubicBezTo>
                  <a:pt x="323" y="17"/>
                  <a:pt x="325" y="17"/>
                  <a:pt x="327" y="17"/>
                </a:cubicBezTo>
                <a:cubicBezTo>
                  <a:pt x="327" y="16"/>
                  <a:pt x="325" y="16"/>
                  <a:pt x="327" y="16"/>
                </a:cubicBezTo>
                <a:cubicBezTo>
                  <a:pt x="326" y="16"/>
                  <a:pt x="326" y="16"/>
                  <a:pt x="325" y="16"/>
                </a:cubicBezTo>
                <a:cubicBezTo>
                  <a:pt x="326" y="17"/>
                  <a:pt x="318" y="16"/>
                  <a:pt x="315" y="16"/>
                </a:cubicBezTo>
                <a:cubicBezTo>
                  <a:pt x="317" y="16"/>
                  <a:pt x="313" y="15"/>
                  <a:pt x="312" y="16"/>
                </a:cubicBezTo>
                <a:cubicBezTo>
                  <a:pt x="308" y="16"/>
                  <a:pt x="308" y="15"/>
                  <a:pt x="304" y="15"/>
                </a:cubicBezTo>
                <a:cubicBezTo>
                  <a:pt x="307" y="15"/>
                  <a:pt x="308" y="15"/>
                  <a:pt x="311" y="16"/>
                </a:cubicBezTo>
                <a:cubicBezTo>
                  <a:pt x="312" y="16"/>
                  <a:pt x="311" y="15"/>
                  <a:pt x="312" y="15"/>
                </a:cubicBezTo>
                <a:cubicBezTo>
                  <a:pt x="312" y="15"/>
                  <a:pt x="309" y="15"/>
                  <a:pt x="309" y="14"/>
                </a:cubicBezTo>
                <a:cubicBezTo>
                  <a:pt x="309" y="14"/>
                  <a:pt x="311" y="14"/>
                  <a:pt x="312" y="14"/>
                </a:cubicBezTo>
                <a:cubicBezTo>
                  <a:pt x="312" y="14"/>
                  <a:pt x="311" y="14"/>
                  <a:pt x="311" y="14"/>
                </a:cubicBezTo>
                <a:cubicBezTo>
                  <a:pt x="311" y="14"/>
                  <a:pt x="312" y="14"/>
                  <a:pt x="313" y="14"/>
                </a:cubicBezTo>
                <a:cubicBezTo>
                  <a:pt x="313" y="14"/>
                  <a:pt x="313" y="14"/>
                  <a:pt x="313" y="14"/>
                </a:cubicBezTo>
                <a:cubicBezTo>
                  <a:pt x="316" y="14"/>
                  <a:pt x="318" y="14"/>
                  <a:pt x="322" y="14"/>
                </a:cubicBezTo>
                <a:cubicBezTo>
                  <a:pt x="322" y="14"/>
                  <a:pt x="322" y="14"/>
                  <a:pt x="323" y="13"/>
                </a:cubicBezTo>
                <a:cubicBezTo>
                  <a:pt x="323" y="13"/>
                  <a:pt x="322" y="13"/>
                  <a:pt x="321" y="13"/>
                </a:cubicBezTo>
                <a:cubicBezTo>
                  <a:pt x="320" y="13"/>
                  <a:pt x="324" y="13"/>
                  <a:pt x="322" y="13"/>
                </a:cubicBezTo>
                <a:cubicBezTo>
                  <a:pt x="325" y="12"/>
                  <a:pt x="329" y="12"/>
                  <a:pt x="333" y="13"/>
                </a:cubicBezTo>
                <a:cubicBezTo>
                  <a:pt x="331" y="13"/>
                  <a:pt x="330" y="12"/>
                  <a:pt x="327" y="13"/>
                </a:cubicBezTo>
                <a:cubicBezTo>
                  <a:pt x="326" y="13"/>
                  <a:pt x="329" y="13"/>
                  <a:pt x="329" y="13"/>
                </a:cubicBezTo>
                <a:cubicBezTo>
                  <a:pt x="335" y="13"/>
                  <a:pt x="330" y="14"/>
                  <a:pt x="327" y="13"/>
                </a:cubicBezTo>
                <a:cubicBezTo>
                  <a:pt x="327" y="14"/>
                  <a:pt x="330" y="14"/>
                  <a:pt x="332" y="14"/>
                </a:cubicBezTo>
                <a:cubicBezTo>
                  <a:pt x="328" y="15"/>
                  <a:pt x="339" y="14"/>
                  <a:pt x="343" y="14"/>
                </a:cubicBezTo>
                <a:cubicBezTo>
                  <a:pt x="346" y="14"/>
                  <a:pt x="350" y="14"/>
                  <a:pt x="353" y="14"/>
                </a:cubicBezTo>
                <a:cubicBezTo>
                  <a:pt x="355" y="14"/>
                  <a:pt x="354" y="14"/>
                  <a:pt x="356" y="14"/>
                </a:cubicBezTo>
                <a:cubicBezTo>
                  <a:pt x="354" y="14"/>
                  <a:pt x="350" y="14"/>
                  <a:pt x="350" y="15"/>
                </a:cubicBezTo>
                <a:cubicBezTo>
                  <a:pt x="351" y="15"/>
                  <a:pt x="352" y="16"/>
                  <a:pt x="354" y="16"/>
                </a:cubicBezTo>
                <a:cubicBezTo>
                  <a:pt x="354" y="16"/>
                  <a:pt x="352" y="16"/>
                  <a:pt x="351" y="16"/>
                </a:cubicBezTo>
                <a:cubicBezTo>
                  <a:pt x="355" y="17"/>
                  <a:pt x="357" y="16"/>
                  <a:pt x="362" y="16"/>
                </a:cubicBezTo>
                <a:cubicBezTo>
                  <a:pt x="360" y="16"/>
                  <a:pt x="361" y="16"/>
                  <a:pt x="364" y="16"/>
                </a:cubicBezTo>
                <a:cubicBezTo>
                  <a:pt x="365" y="17"/>
                  <a:pt x="366" y="17"/>
                  <a:pt x="366" y="17"/>
                </a:cubicBezTo>
                <a:cubicBezTo>
                  <a:pt x="365" y="17"/>
                  <a:pt x="364" y="17"/>
                  <a:pt x="363" y="17"/>
                </a:cubicBezTo>
                <a:cubicBezTo>
                  <a:pt x="364" y="18"/>
                  <a:pt x="364" y="18"/>
                  <a:pt x="363" y="18"/>
                </a:cubicBezTo>
                <a:cubicBezTo>
                  <a:pt x="364" y="18"/>
                  <a:pt x="367" y="18"/>
                  <a:pt x="369" y="18"/>
                </a:cubicBezTo>
                <a:cubicBezTo>
                  <a:pt x="366" y="17"/>
                  <a:pt x="367" y="16"/>
                  <a:pt x="364" y="15"/>
                </a:cubicBezTo>
                <a:cubicBezTo>
                  <a:pt x="366" y="15"/>
                  <a:pt x="366" y="15"/>
                  <a:pt x="366" y="16"/>
                </a:cubicBezTo>
                <a:cubicBezTo>
                  <a:pt x="368" y="16"/>
                  <a:pt x="367" y="16"/>
                  <a:pt x="367" y="15"/>
                </a:cubicBezTo>
                <a:cubicBezTo>
                  <a:pt x="368" y="15"/>
                  <a:pt x="368" y="15"/>
                  <a:pt x="368" y="16"/>
                </a:cubicBezTo>
                <a:cubicBezTo>
                  <a:pt x="369" y="16"/>
                  <a:pt x="370" y="15"/>
                  <a:pt x="370" y="15"/>
                </a:cubicBezTo>
                <a:cubicBezTo>
                  <a:pt x="372" y="15"/>
                  <a:pt x="375" y="15"/>
                  <a:pt x="376" y="14"/>
                </a:cubicBezTo>
                <a:cubicBezTo>
                  <a:pt x="375" y="14"/>
                  <a:pt x="375" y="14"/>
                  <a:pt x="373" y="13"/>
                </a:cubicBezTo>
                <a:cubicBezTo>
                  <a:pt x="371" y="13"/>
                  <a:pt x="372" y="14"/>
                  <a:pt x="371" y="14"/>
                </a:cubicBezTo>
                <a:cubicBezTo>
                  <a:pt x="371" y="14"/>
                  <a:pt x="375" y="14"/>
                  <a:pt x="374" y="15"/>
                </a:cubicBezTo>
                <a:cubicBezTo>
                  <a:pt x="372" y="14"/>
                  <a:pt x="369" y="15"/>
                  <a:pt x="368" y="15"/>
                </a:cubicBezTo>
                <a:cubicBezTo>
                  <a:pt x="367" y="15"/>
                  <a:pt x="366" y="15"/>
                  <a:pt x="365" y="15"/>
                </a:cubicBezTo>
                <a:cubicBezTo>
                  <a:pt x="364" y="14"/>
                  <a:pt x="367" y="14"/>
                  <a:pt x="368" y="14"/>
                </a:cubicBezTo>
                <a:cubicBezTo>
                  <a:pt x="368" y="14"/>
                  <a:pt x="367" y="14"/>
                  <a:pt x="367" y="14"/>
                </a:cubicBezTo>
                <a:cubicBezTo>
                  <a:pt x="368" y="14"/>
                  <a:pt x="370" y="14"/>
                  <a:pt x="372" y="13"/>
                </a:cubicBezTo>
                <a:cubicBezTo>
                  <a:pt x="372" y="13"/>
                  <a:pt x="372" y="13"/>
                  <a:pt x="371" y="13"/>
                </a:cubicBezTo>
                <a:cubicBezTo>
                  <a:pt x="368" y="14"/>
                  <a:pt x="367" y="13"/>
                  <a:pt x="364" y="13"/>
                </a:cubicBezTo>
                <a:cubicBezTo>
                  <a:pt x="369" y="12"/>
                  <a:pt x="372" y="13"/>
                  <a:pt x="375" y="13"/>
                </a:cubicBezTo>
                <a:cubicBezTo>
                  <a:pt x="377" y="12"/>
                  <a:pt x="371" y="11"/>
                  <a:pt x="365" y="12"/>
                </a:cubicBezTo>
                <a:cubicBezTo>
                  <a:pt x="363" y="12"/>
                  <a:pt x="363" y="11"/>
                  <a:pt x="359" y="11"/>
                </a:cubicBezTo>
                <a:cubicBezTo>
                  <a:pt x="359" y="11"/>
                  <a:pt x="359" y="11"/>
                  <a:pt x="359" y="10"/>
                </a:cubicBezTo>
                <a:cubicBezTo>
                  <a:pt x="363" y="10"/>
                  <a:pt x="366" y="9"/>
                  <a:pt x="368" y="11"/>
                </a:cubicBezTo>
                <a:cubicBezTo>
                  <a:pt x="371" y="11"/>
                  <a:pt x="372" y="10"/>
                  <a:pt x="374" y="10"/>
                </a:cubicBezTo>
                <a:cubicBezTo>
                  <a:pt x="374" y="10"/>
                  <a:pt x="370" y="10"/>
                  <a:pt x="370" y="9"/>
                </a:cubicBezTo>
                <a:cubicBezTo>
                  <a:pt x="371" y="9"/>
                  <a:pt x="372" y="9"/>
                  <a:pt x="372" y="9"/>
                </a:cubicBezTo>
                <a:cubicBezTo>
                  <a:pt x="374" y="9"/>
                  <a:pt x="374" y="9"/>
                  <a:pt x="376" y="9"/>
                </a:cubicBezTo>
                <a:cubicBezTo>
                  <a:pt x="375" y="8"/>
                  <a:pt x="375" y="8"/>
                  <a:pt x="374" y="8"/>
                </a:cubicBezTo>
                <a:cubicBezTo>
                  <a:pt x="377" y="8"/>
                  <a:pt x="378" y="9"/>
                  <a:pt x="379" y="9"/>
                </a:cubicBezTo>
                <a:cubicBezTo>
                  <a:pt x="379" y="9"/>
                  <a:pt x="379" y="8"/>
                  <a:pt x="383" y="8"/>
                </a:cubicBezTo>
                <a:cubicBezTo>
                  <a:pt x="383" y="8"/>
                  <a:pt x="385" y="8"/>
                  <a:pt x="385" y="9"/>
                </a:cubicBezTo>
                <a:cubicBezTo>
                  <a:pt x="386" y="9"/>
                  <a:pt x="389" y="9"/>
                  <a:pt x="389" y="8"/>
                </a:cubicBezTo>
                <a:cubicBezTo>
                  <a:pt x="390" y="9"/>
                  <a:pt x="387" y="9"/>
                  <a:pt x="386" y="9"/>
                </a:cubicBezTo>
                <a:cubicBezTo>
                  <a:pt x="386" y="10"/>
                  <a:pt x="388" y="10"/>
                  <a:pt x="388" y="11"/>
                </a:cubicBezTo>
                <a:cubicBezTo>
                  <a:pt x="387" y="11"/>
                  <a:pt x="387" y="10"/>
                  <a:pt x="384" y="10"/>
                </a:cubicBezTo>
                <a:cubicBezTo>
                  <a:pt x="383" y="11"/>
                  <a:pt x="375" y="12"/>
                  <a:pt x="379" y="13"/>
                </a:cubicBezTo>
                <a:cubicBezTo>
                  <a:pt x="378" y="13"/>
                  <a:pt x="377" y="13"/>
                  <a:pt x="377" y="12"/>
                </a:cubicBezTo>
                <a:cubicBezTo>
                  <a:pt x="375" y="12"/>
                  <a:pt x="377" y="13"/>
                  <a:pt x="376" y="13"/>
                </a:cubicBezTo>
                <a:cubicBezTo>
                  <a:pt x="378" y="14"/>
                  <a:pt x="379" y="14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5" y="15"/>
                  <a:pt x="385" y="15"/>
                  <a:pt x="389" y="14"/>
                </a:cubicBezTo>
                <a:cubicBezTo>
                  <a:pt x="389" y="15"/>
                  <a:pt x="388" y="15"/>
                  <a:pt x="388" y="15"/>
                </a:cubicBezTo>
                <a:cubicBezTo>
                  <a:pt x="388" y="15"/>
                  <a:pt x="389" y="15"/>
                  <a:pt x="390" y="15"/>
                </a:cubicBezTo>
                <a:cubicBezTo>
                  <a:pt x="390" y="15"/>
                  <a:pt x="391" y="14"/>
                  <a:pt x="389" y="13"/>
                </a:cubicBezTo>
                <a:cubicBezTo>
                  <a:pt x="391" y="12"/>
                  <a:pt x="391" y="13"/>
                  <a:pt x="392" y="13"/>
                </a:cubicBezTo>
                <a:cubicBezTo>
                  <a:pt x="390" y="13"/>
                  <a:pt x="391" y="13"/>
                  <a:pt x="391" y="14"/>
                </a:cubicBezTo>
                <a:cubicBezTo>
                  <a:pt x="393" y="14"/>
                  <a:pt x="394" y="14"/>
                  <a:pt x="395" y="14"/>
                </a:cubicBezTo>
                <a:cubicBezTo>
                  <a:pt x="396" y="13"/>
                  <a:pt x="394" y="13"/>
                  <a:pt x="394" y="13"/>
                </a:cubicBezTo>
                <a:cubicBezTo>
                  <a:pt x="400" y="13"/>
                  <a:pt x="393" y="14"/>
                  <a:pt x="395" y="14"/>
                </a:cubicBezTo>
                <a:cubicBezTo>
                  <a:pt x="393" y="15"/>
                  <a:pt x="392" y="15"/>
                  <a:pt x="390" y="15"/>
                </a:cubicBezTo>
                <a:cubicBezTo>
                  <a:pt x="390" y="16"/>
                  <a:pt x="393" y="15"/>
                  <a:pt x="392" y="16"/>
                </a:cubicBezTo>
                <a:cubicBezTo>
                  <a:pt x="390" y="16"/>
                  <a:pt x="390" y="16"/>
                  <a:pt x="389" y="16"/>
                </a:cubicBezTo>
                <a:cubicBezTo>
                  <a:pt x="389" y="17"/>
                  <a:pt x="391" y="16"/>
                  <a:pt x="390" y="17"/>
                </a:cubicBezTo>
                <a:cubicBezTo>
                  <a:pt x="388" y="17"/>
                  <a:pt x="388" y="17"/>
                  <a:pt x="386" y="17"/>
                </a:cubicBezTo>
                <a:cubicBezTo>
                  <a:pt x="386" y="17"/>
                  <a:pt x="389" y="17"/>
                  <a:pt x="388" y="18"/>
                </a:cubicBezTo>
                <a:cubicBezTo>
                  <a:pt x="388" y="17"/>
                  <a:pt x="390" y="17"/>
                  <a:pt x="392" y="18"/>
                </a:cubicBezTo>
                <a:cubicBezTo>
                  <a:pt x="391" y="18"/>
                  <a:pt x="391" y="18"/>
                  <a:pt x="392" y="18"/>
                </a:cubicBezTo>
                <a:cubicBezTo>
                  <a:pt x="390" y="19"/>
                  <a:pt x="389" y="19"/>
                  <a:pt x="388" y="19"/>
                </a:cubicBezTo>
                <a:cubicBezTo>
                  <a:pt x="388" y="19"/>
                  <a:pt x="391" y="19"/>
                  <a:pt x="392" y="18"/>
                </a:cubicBezTo>
                <a:cubicBezTo>
                  <a:pt x="394" y="19"/>
                  <a:pt x="390" y="19"/>
                  <a:pt x="390" y="19"/>
                </a:cubicBezTo>
                <a:cubicBezTo>
                  <a:pt x="391" y="19"/>
                  <a:pt x="393" y="19"/>
                  <a:pt x="394" y="19"/>
                </a:cubicBezTo>
                <a:cubicBezTo>
                  <a:pt x="394" y="19"/>
                  <a:pt x="393" y="18"/>
                  <a:pt x="392" y="18"/>
                </a:cubicBezTo>
                <a:cubicBezTo>
                  <a:pt x="394" y="18"/>
                  <a:pt x="394" y="19"/>
                  <a:pt x="397" y="19"/>
                </a:cubicBezTo>
                <a:cubicBezTo>
                  <a:pt x="398" y="18"/>
                  <a:pt x="396" y="18"/>
                  <a:pt x="395" y="18"/>
                </a:cubicBezTo>
                <a:cubicBezTo>
                  <a:pt x="395" y="18"/>
                  <a:pt x="396" y="18"/>
                  <a:pt x="395" y="18"/>
                </a:cubicBezTo>
                <a:cubicBezTo>
                  <a:pt x="397" y="18"/>
                  <a:pt x="400" y="17"/>
                  <a:pt x="397" y="17"/>
                </a:cubicBezTo>
                <a:cubicBezTo>
                  <a:pt x="402" y="17"/>
                  <a:pt x="397" y="19"/>
                  <a:pt x="402" y="19"/>
                </a:cubicBezTo>
                <a:cubicBezTo>
                  <a:pt x="403" y="19"/>
                  <a:pt x="403" y="18"/>
                  <a:pt x="406" y="19"/>
                </a:cubicBezTo>
                <a:cubicBezTo>
                  <a:pt x="405" y="19"/>
                  <a:pt x="404" y="19"/>
                  <a:pt x="405" y="19"/>
                </a:cubicBezTo>
                <a:cubicBezTo>
                  <a:pt x="406" y="19"/>
                  <a:pt x="406" y="19"/>
                  <a:pt x="408" y="19"/>
                </a:cubicBezTo>
                <a:cubicBezTo>
                  <a:pt x="405" y="18"/>
                  <a:pt x="409" y="19"/>
                  <a:pt x="410" y="18"/>
                </a:cubicBezTo>
                <a:cubicBezTo>
                  <a:pt x="411" y="18"/>
                  <a:pt x="408" y="19"/>
                  <a:pt x="410" y="19"/>
                </a:cubicBezTo>
                <a:cubicBezTo>
                  <a:pt x="412" y="19"/>
                  <a:pt x="412" y="19"/>
                  <a:pt x="412" y="18"/>
                </a:cubicBezTo>
                <a:cubicBezTo>
                  <a:pt x="412" y="18"/>
                  <a:pt x="410" y="18"/>
                  <a:pt x="410" y="18"/>
                </a:cubicBezTo>
                <a:cubicBezTo>
                  <a:pt x="411" y="17"/>
                  <a:pt x="414" y="18"/>
                  <a:pt x="415" y="18"/>
                </a:cubicBezTo>
                <a:cubicBezTo>
                  <a:pt x="417" y="18"/>
                  <a:pt x="419" y="18"/>
                  <a:pt x="419" y="17"/>
                </a:cubicBezTo>
                <a:cubicBezTo>
                  <a:pt x="408" y="17"/>
                  <a:pt x="406" y="18"/>
                  <a:pt x="397" y="17"/>
                </a:cubicBezTo>
                <a:cubicBezTo>
                  <a:pt x="397" y="17"/>
                  <a:pt x="397" y="17"/>
                  <a:pt x="397" y="16"/>
                </a:cubicBezTo>
                <a:cubicBezTo>
                  <a:pt x="395" y="17"/>
                  <a:pt x="395" y="16"/>
                  <a:pt x="392" y="16"/>
                </a:cubicBezTo>
                <a:cubicBezTo>
                  <a:pt x="393" y="16"/>
                  <a:pt x="393" y="16"/>
                  <a:pt x="395" y="16"/>
                </a:cubicBezTo>
                <a:cubicBezTo>
                  <a:pt x="397" y="16"/>
                  <a:pt x="396" y="16"/>
                  <a:pt x="398" y="16"/>
                </a:cubicBezTo>
                <a:cubicBezTo>
                  <a:pt x="400" y="16"/>
                  <a:pt x="402" y="16"/>
                  <a:pt x="403" y="15"/>
                </a:cubicBezTo>
                <a:cubicBezTo>
                  <a:pt x="406" y="15"/>
                  <a:pt x="409" y="16"/>
                  <a:pt x="410" y="15"/>
                </a:cubicBezTo>
                <a:cubicBezTo>
                  <a:pt x="416" y="15"/>
                  <a:pt x="428" y="16"/>
                  <a:pt x="430" y="14"/>
                </a:cubicBezTo>
                <a:cubicBezTo>
                  <a:pt x="430" y="14"/>
                  <a:pt x="431" y="14"/>
                  <a:pt x="432" y="14"/>
                </a:cubicBezTo>
                <a:cubicBezTo>
                  <a:pt x="432" y="14"/>
                  <a:pt x="432" y="14"/>
                  <a:pt x="432" y="14"/>
                </a:cubicBezTo>
                <a:cubicBezTo>
                  <a:pt x="430" y="14"/>
                  <a:pt x="430" y="14"/>
                  <a:pt x="430" y="14"/>
                </a:cubicBezTo>
                <a:cubicBezTo>
                  <a:pt x="429" y="14"/>
                  <a:pt x="430" y="14"/>
                  <a:pt x="429" y="14"/>
                </a:cubicBezTo>
                <a:cubicBezTo>
                  <a:pt x="431" y="13"/>
                  <a:pt x="434" y="13"/>
                  <a:pt x="437" y="14"/>
                </a:cubicBezTo>
                <a:cubicBezTo>
                  <a:pt x="438" y="13"/>
                  <a:pt x="437" y="13"/>
                  <a:pt x="438" y="13"/>
                </a:cubicBezTo>
                <a:cubicBezTo>
                  <a:pt x="441" y="13"/>
                  <a:pt x="441" y="12"/>
                  <a:pt x="444" y="13"/>
                </a:cubicBezTo>
                <a:cubicBezTo>
                  <a:pt x="443" y="12"/>
                  <a:pt x="443" y="12"/>
                  <a:pt x="444" y="12"/>
                </a:cubicBezTo>
                <a:cubicBezTo>
                  <a:pt x="446" y="12"/>
                  <a:pt x="447" y="11"/>
                  <a:pt x="448" y="11"/>
                </a:cubicBezTo>
                <a:cubicBezTo>
                  <a:pt x="450" y="11"/>
                  <a:pt x="451" y="12"/>
                  <a:pt x="455" y="11"/>
                </a:cubicBezTo>
                <a:cubicBezTo>
                  <a:pt x="456" y="10"/>
                  <a:pt x="451" y="11"/>
                  <a:pt x="449" y="10"/>
                </a:cubicBezTo>
                <a:cubicBezTo>
                  <a:pt x="460" y="11"/>
                  <a:pt x="463" y="8"/>
                  <a:pt x="475" y="9"/>
                </a:cubicBezTo>
                <a:cubicBezTo>
                  <a:pt x="474" y="10"/>
                  <a:pt x="468" y="10"/>
                  <a:pt x="466" y="11"/>
                </a:cubicBezTo>
                <a:cubicBezTo>
                  <a:pt x="467" y="11"/>
                  <a:pt x="470" y="12"/>
                  <a:pt x="472" y="12"/>
                </a:cubicBezTo>
                <a:cubicBezTo>
                  <a:pt x="471" y="12"/>
                  <a:pt x="471" y="13"/>
                  <a:pt x="469" y="13"/>
                </a:cubicBezTo>
                <a:cubicBezTo>
                  <a:pt x="468" y="12"/>
                  <a:pt x="467" y="12"/>
                  <a:pt x="466" y="11"/>
                </a:cubicBezTo>
                <a:cubicBezTo>
                  <a:pt x="464" y="12"/>
                  <a:pt x="464" y="12"/>
                  <a:pt x="464" y="13"/>
                </a:cubicBezTo>
                <a:cubicBezTo>
                  <a:pt x="461" y="12"/>
                  <a:pt x="459" y="12"/>
                  <a:pt x="457" y="13"/>
                </a:cubicBezTo>
                <a:cubicBezTo>
                  <a:pt x="459" y="13"/>
                  <a:pt x="460" y="13"/>
                  <a:pt x="463" y="13"/>
                </a:cubicBezTo>
                <a:cubicBezTo>
                  <a:pt x="464" y="13"/>
                  <a:pt x="460" y="13"/>
                  <a:pt x="462" y="13"/>
                </a:cubicBezTo>
                <a:cubicBezTo>
                  <a:pt x="461" y="14"/>
                  <a:pt x="458" y="14"/>
                  <a:pt x="456" y="14"/>
                </a:cubicBezTo>
                <a:cubicBezTo>
                  <a:pt x="454" y="14"/>
                  <a:pt x="452" y="15"/>
                  <a:pt x="452" y="16"/>
                </a:cubicBezTo>
                <a:cubicBezTo>
                  <a:pt x="453" y="16"/>
                  <a:pt x="456" y="15"/>
                  <a:pt x="455" y="16"/>
                </a:cubicBezTo>
                <a:cubicBezTo>
                  <a:pt x="456" y="16"/>
                  <a:pt x="457" y="16"/>
                  <a:pt x="457" y="16"/>
                </a:cubicBezTo>
                <a:cubicBezTo>
                  <a:pt x="458" y="16"/>
                  <a:pt x="457" y="16"/>
                  <a:pt x="457" y="17"/>
                </a:cubicBezTo>
                <a:cubicBezTo>
                  <a:pt x="461" y="17"/>
                  <a:pt x="459" y="16"/>
                  <a:pt x="462" y="15"/>
                </a:cubicBezTo>
                <a:cubicBezTo>
                  <a:pt x="463" y="15"/>
                  <a:pt x="462" y="16"/>
                  <a:pt x="462" y="16"/>
                </a:cubicBezTo>
                <a:cubicBezTo>
                  <a:pt x="462" y="16"/>
                  <a:pt x="464" y="16"/>
                  <a:pt x="465" y="16"/>
                </a:cubicBezTo>
                <a:cubicBezTo>
                  <a:pt x="465" y="16"/>
                  <a:pt x="464" y="16"/>
                  <a:pt x="463" y="16"/>
                </a:cubicBezTo>
                <a:cubicBezTo>
                  <a:pt x="465" y="17"/>
                  <a:pt x="467" y="16"/>
                  <a:pt x="469" y="16"/>
                </a:cubicBezTo>
                <a:cubicBezTo>
                  <a:pt x="470" y="16"/>
                  <a:pt x="469" y="16"/>
                  <a:pt x="472" y="16"/>
                </a:cubicBezTo>
                <a:cubicBezTo>
                  <a:pt x="471" y="15"/>
                  <a:pt x="471" y="15"/>
                  <a:pt x="470" y="15"/>
                </a:cubicBezTo>
                <a:cubicBezTo>
                  <a:pt x="472" y="15"/>
                  <a:pt x="475" y="15"/>
                  <a:pt x="476" y="14"/>
                </a:cubicBezTo>
                <a:cubicBezTo>
                  <a:pt x="476" y="14"/>
                  <a:pt x="476" y="14"/>
                  <a:pt x="475" y="14"/>
                </a:cubicBezTo>
                <a:cubicBezTo>
                  <a:pt x="475" y="14"/>
                  <a:pt x="477" y="14"/>
                  <a:pt x="478" y="14"/>
                </a:cubicBezTo>
                <a:cubicBezTo>
                  <a:pt x="478" y="13"/>
                  <a:pt x="474" y="13"/>
                  <a:pt x="476" y="13"/>
                </a:cubicBezTo>
                <a:cubicBezTo>
                  <a:pt x="475" y="13"/>
                  <a:pt x="475" y="13"/>
                  <a:pt x="474" y="13"/>
                </a:cubicBezTo>
                <a:cubicBezTo>
                  <a:pt x="476" y="12"/>
                  <a:pt x="476" y="12"/>
                  <a:pt x="474" y="12"/>
                </a:cubicBezTo>
                <a:cubicBezTo>
                  <a:pt x="477" y="12"/>
                  <a:pt x="480" y="12"/>
                  <a:pt x="482" y="12"/>
                </a:cubicBezTo>
                <a:cubicBezTo>
                  <a:pt x="486" y="11"/>
                  <a:pt x="487" y="9"/>
                  <a:pt x="495" y="9"/>
                </a:cubicBezTo>
                <a:cubicBezTo>
                  <a:pt x="494" y="10"/>
                  <a:pt x="492" y="11"/>
                  <a:pt x="491" y="12"/>
                </a:cubicBezTo>
                <a:cubicBezTo>
                  <a:pt x="494" y="12"/>
                  <a:pt x="499" y="13"/>
                  <a:pt x="500" y="12"/>
                </a:cubicBezTo>
                <a:cubicBezTo>
                  <a:pt x="501" y="12"/>
                  <a:pt x="500" y="13"/>
                  <a:pt x="501" y="13"/>
                </a:cubicBezTo>
                <a:cubicBezTo>
                  <a:pt x="504" y="13"/>
                  <a:pt x="503" y="12"/>
                  <a:pt x="505" y="13"/>
                </a:cubicBezTo>
                <a:cubicBezTo>
                  <a:pt x="506" y="12"/>
                  <a:pt x="503" y="13"/>
                  <a:pt x="503" y="12"/>
                </a:cubicBezTo>
                <a:cubicBezTo>
                  <a:pt x="505" y="12"/>
                  <a:pt x="509" y="13"/>
                  <a:pt x="510" y="12"/>
                </a:cubicBezTo>
                <a:cubicBezTo>
                  <a:pt x="513" y="12"/>
                  <a:pt x="508" y="13"/>
                  <a:pt x="512" y="13"/>
                </a:cubicBezTo>
                <a:cubicBezTo>
                  <a:pt x="511" y="14"/>
                  <a:pt x="510" y="13"/>
                  <a:pt x="509" y="13"/>
                </a:cubicBezTo>
                <a:cubicBezTo>
                  <a:pt x="508" y="14"/>
                  <a:pt x="511" y="14"/>
                  <a:pt x="510" y="14"/>
                </a:cubicBezTo>
                <a:cubicBezTo>
                  <a:pt x="509" y="15"/>
                  <a:pt x="508" y="15"/>
                  <a:pt x="505" y="15"/>
                </a:cubicBezTo>
                <a:cubicBezTo>
                  <a:pt x="508" y="15"/>
                  <a:pt x="506" y="16"/>
                  <a:pt x="508" y="16"/>
                </a:cubicBezTo>
                <a:cubicBezTo>
                  <a:pt x="507" y="16"/>
                  <a:pt x="504" y="16"/>
                  <a:pt x="502" y="16"/>
                </a:cubicBezTo>
                <a:cubicBezTo>
                  <a:pt x="502" y="17"/>
                  <a:pt x="503" y="17"/>
                  <a:pt x="502" y="17"/>
                </a:cubicBezTo>
                <a:cubicBezTo>
                  <a:pt x="501" y="17"/>
                  <a:pt x="501" y="16"/>
                  <a:pt x="499" y="16"/>
                </a:cubicBezTo>
                <a:cubicBezTo>
                  <a:pt x="501" y="15"/>
                  <a:pt x="501" y="14"/>
                  <a:pt x="503" y="15"/>
                </a:cubicBezTo>
                <a:cubicBezTo>
                  <a:pt x="504" y="14"/>
                  <a:pt x="502" y="15"/>
                  <a:pt x="500" y="14"/>
                </a:cubicBezTo>
                <a:cubicBezTo>
                  <a:pt x="500" y="14"/>
                  <a:pt x="502" y="14"/>
                  <a:pt x="503" y="14"/>
                </a:cubicBezTo>
                <a:cubicBezTo>
                  <a:pt x="503" y="14"/>
                  <a:pt x="498" y="14"/>
                  <a:pt x="499" y="13"/>
                </a:cubicBezTo>
                <a:cubicBezTo>
                  <a:pt x="501" y="13"/>
                  <a:pt x="501" y="14"/>
                  <a:pt x="502" y="14"/>
                </a:cubicBezTo>
                <a:cubicBezTo>
                  <a:pt x="502" y="13"/>
                  <a:pt x="499" y="13"/>
                  <a:pt x="498" y="13"/>
                </a:cubicBezTo>
                <a:cubicBezTo>
                  <a:pt x="498" y="13"/>
                  <a:pt x="498" y="13"/>
                  <a:pt x="499" y="13"/>
                </a:cubicBezTo>
                <a:cubicBezTo>
                  <a:pt x="492" y="12"/>
                  <a:pt x="487" y="14"/>
                  <a:pt x="482" y="15"/>
                </a:cubicBezTo>
                <a:cubicBezTo>
                  <a:pt x="484" y="16"/>
                  <a:pt x="486" y="16"/>
                  <a:pt x="489" y="15"/>
                </a:cubicBezTo>
                <a:cubicBezTo>
                  <a:pt x="490" y="15"/>
                  <a:pt x="490" y="16"/>
                  <a:pt x="492" y="16"/>
                </a:cubicBezTo>
                <a:cubicBezTo>
                  <a:pt x="492" y="16"/>
                  <a:pt x="488" y="16"/>
                  <a:pt x="491" y="16"/>
                </a:cubicBezTo>
                <a:cubicBezTo>
                  <a:pt x="490" y="17"/>
                  <a:pt x="488" y="16"/>
                  <a:pt x="488" y="17"/>
                </a:cubicBezTo>
                <a:cubicBezTo>
                  <a:pt x="488" y="17"/>
                  <a:pt x="489" y="17"/>
                  <a:pt x="489" y="18"/>
                </a:cubicBezTo>
                <a:cubicBezTo>
                  <a:pt x="492" y="18"/>
                  <a:pt x="493" y="17"/>
                  <a:pt x="496" y="17"/>
                </a:cubicBezTo>
                <a:cubicBezTo>
                  <a:pt x="497" y="17"/>
                  <a:pt x="496" y="17"/>
                  <a:pt x="495" y="17"/>
                </a:cubicBezTo>
                <a:cubicBezTo>
                  <a:pt x="494" y="16"/>
                  <a:pt x="498" y="17"/>
                  <a:pt x="500" y="17"/>
                </a:cubicBezTo>
                <a:cubicBezTo>
                  <a:pt x="497" y="17"/>
                  <a:pt x="496" y="17"/>
                  <a:pt x="493" y="18"/>
                </a:cubicBezTo>
                <a:cubicBezTo>
                  <a:pt x="494" y="18"/>
                  <a:pt x="495" y="18"/>
                  <a:pt x="494" y="18"/>
                </a:cubicBezTo>
                <a:cubicBezTo>
                  <a:pt x="495" y="18"/>
                  <a:pt x="500" y="18"/>
                  <a:pt x="504" y="18"/>
                </a:cubicBezTo>
                <a:cubicBezTo>
                  <a:pt x="508" y="17"/>
                  <a:pt x="509" y="16"/>
                  <a:pt x="514" y="15"/>
                </a:cubicBezTo>
                <a:cubicBezTo>
                  <a:pt x="516" y="15"/>
                  <a:pt x="515" y="16"/>
                  <a:pt x="516" y="16"/>
                </a:cubicBezTo>
                <a:cubicBezTo>
                  <a:pt x="516" y="16"/>
                  <a:pt x="514" y="16"/>
                  <a:pt x="514" y="16"/>
                </a:cubicBezTo>
                <a:cubicBezTo>
                  <a:pt x="514" y="17"/>
                  <a:pt x="515" y="17"/>
                  <a:pt x="516" y="17"/>
                </a:cubicBezTo>
                <a:cubicBezTo>
                  <a:pt x="517" y="17"/>
                  <a:pt x="517" y="16"/>
                  <a:pt x="518" y="16"/>
                </a:cubicBezTo>
                <a:cubicBezTo>
                  <a:pt x="516" y="16"/>
                  <a:pt x="519" y="16"/>
                  <a:pt x="519" y="15"/>
                </a:cubicBezTo>
                <a:cubicBezTo>
                  <a:pt x="521" y="15"/>
                  <a:pt x="524" y="15"/>
                  <a:pt x="525" y="15"/>
                </a:cubicBezTo>
                <a:cubicBezTo>
                  <a:pt x="523" y="15"/>
                  <a:pt x="525" y="17"/>
                  <a:pt x="522" y="18"/>
                </a:cubicBezTo>
                <a:cubicBezTo>
                  <a:pt x="522" y="19"/>
                  <a:pt x="530" y="17"/>
                  <a:pt x="528" y="18"/>
                </a:cubicBezTo>
                <a:cubicBezTo>
                  <a:pt x="531" y="19"/>
                  <a:pt x="532" y="18"/>
                  <a:pt x="533" y="18"/>
                </a:cubicBezTo>
                <a:cubicBezTo>
                  <a:pt x="534" y="18"/>
                  <a:pt x="533" y="18"/>
                  <a:pt x="534" y="18"/>
                </a:cubicBezTo>
                <a:cubicBezTo>
                  <a:pt x="534" y="18"/>
                  <a:pt x="532" y="18"/>
                  <a:pt x="531" y="18"/>
                </a:cubicBezTo>
                <a:cubicBezTo>
                  <a:pt x="533" y="17"/>
                  <a:pt x="534" y="17"/>
                  <a:pt x="534" y="16"/>
                </a:cubicBezTo>
                <a:cubicBezTo>
                  <a:pt x="536" y="17"/>
                  <a:pt x="538" y="17"/>
                  <a:pt x="541" y="16"/>
                </a:cubicBezTo>
                <a:cubicBezTo>
                  <a:pt x="542" y="16"/>
                  <a:pt x="542" y="16"/>
                  <a:pt x="542" y="17"/>
                </a:cubicBezTo>
                <a:cubicBezTo>
                  <a:pt x="544" y="17"/>
                  <a:pt x="544" y="16"/>
                  <a:pt x="545" y="16"/>
                </a:cubicBezTo>
                <a:cubicBezTo>
                  <a:pt x="545" y="16"/>
                  <a:pt x="545" y="16"/>
                  <a:pt x="546" y="15"/>
                </a:cubicBezTo>
                <a:cubicBezTo>
                  <a:pt x="546" y="16"/>
                  <a:pt x="547" y="16"/>
                  <a:pt x="548" y="17"/>
                </a:cubicBezTo>
                <a:cubicBezTo>
                  <a:pt x="547" y="17"/>
                  <a:pt x="547" y="16"/>
                  <a:pt x="546" y="16"/>
                </a:cubicBezTo>
                <a:cubicBezTo>
                  <a:pt x="547" y="17"/>
                  <a:pt x="553" y="17"/>
                  <a:pt x="554" y="16"/>
                </a:cubicBezTo>
                <a:cubicBezTo>
                  <a:pt x="554" y="16"/>
                  <a:pt x="553" y="16"/>
                  <a:pt x="552" y="16"/>
                </a:cubicBezTo>
                <a:cubicBezTo>
                  <a:pt x="553" y="16"/>
                  <a:pt x="553" y="16"/>
                  <a:pt x="554" y="16"/>
                </a:cubicBezTo>
                <a:cubicBezTo>
                  <a:pt x="555" y="16"/>
                  <a:pt x="555" y="16"/>
                  <a:pt x="554" y="16"/>
                </a:cubicBezTo>
                <a:cubicBezTo>
                  <a:pt x="555" y="16"/>
                  <a:pt x="558" y="15"/>
                  <a:pt x="555" y="15"/>
                </a:cubicBezTo>
                <a:cubicBezTo>
                  <a:pt x="557" y="14"/>
                  <a:pt x="559" y="14"/>
                  <a:pt x="561" y="14"/>
                </a:cubicBezTo>
                <a:cubicBezTo>
                  <a:pt x="560" y="13"/>
                  <a:pt x="559" y="14"/>
                  <a:pt x="558" y="13"/>
                </a:cubicBezTo>
                <a:cubicBezTo>
                  <a:pt x="558" y="13"/>
                  <a:pt x="559" y="13"/>
                  <a:pt x="559" y="13"/>
                </a:cubicBezTo>
                <a:cubicBezTo>
                  <a:pt x="561" y="13"/>
                  <a:pt x="558" y="13"/>
                  <a:pt x="559" y="13"/>
                </a:cubicBezTo>
                <a:cubicBezTo>
                  <a:pt x="562" y="13"/>
                  <a:pt x="563" y="13"/>
                  <a:pt x="564" y="12"/>
                </a:cubicBezTo>
                <a:cubicBezTo>
                  <a:pt x="566" y="12"/>
                  <a:pt x="564" y="13"/>
                  <a:pt x="564" y="13"/>
                </a:cubicBezTo>
                <a:cubicBezTo>
                  <a:pt x="566" y="13"/>
                  <a:pt x="567" y="13"/>
                  <a:pt x="568" y="13"/>
                </a:cubicBezTo>
                <a:cubicBezTo>
                  <a:pt x="569" y="13"/>
                  <a:pt x="566" y="13"/>
                  <a:pt x="565" y="14"/>
                </a:cubicBezTo>
                <a:cubicBezTo>
                  <a:pt x="566" y="14"/>
                  <a:pt x="568" y="14"/>
                  <a:pt x="569" y="13"/>
                </a:cubicBezTo>
                <a:cubicBezTo>
                  <a:pt x="571" y="13"/>
                  <a:pt x="567" y="14"/>
                  <a:pt x="570" y="14"/>
                </a:cubicBezTo>
                <a:cubicBezTo>
                  <a:pt x="569" y="14"/>
                  <a:pt x="567" y="14"/>
                  <a:pt x="568" y="15"/>
                </a:cubicBezTo>
                <a:cubicBezTo>
                  <a:pt x="566" y="15"/>
                  <a:pt x="567" y="14"/>
                  <a:pt x="567" y="14"/>
                </a:cubicBezTo>
                <a:cubicBezTo>
                  <a:pt x="564" y="14"/>
                  <a:pt x="566" y="14"/>
                  <a:pt x="565" y="15"/>
                </a:cubicBezTo>
                <a:cubicBezTo>
                  <a:pt x="564" y="14"/>
                  <a:pt x="565" y="14"/>
                  <a:pt x="562" y="15"/>
                </a:cubicBezTo>
                <a:cubicBezTo>
                  <a:pt x="563" y="15"/>
                  <a:pt x="565" y="15"/>
                  <a:pt x="563" y="15"/>
                </a:cubicBezTo>
                <a:cubicBezTo>
                  <a:pt x="563" y="15"/>
                  <a:pt x="565" y="15"/>
                  <a:pt x="566" y="15"/>
                </a:cubicBezTo>
                <a:cubicBezTo>
                  <a:pt x="567" y="15"/>
                  <a:pt x="568" y="15"/>
                  <a:pt x="570" y="15"/>
                </a:cubicBezTo>
                <a:cubicBezTo>
                  <a:pt x="569" y="16"/>
                  <a:pt x="562" y="15"/>
                  <a:pt x="558" y="16"/>
                </a:cubicBezTo>
                <a:cubicBezTo>
                  <a:pt x="558" y="16"/>
                  <a:pt x="560" y="16"/>
                  <a:pt x="559" y="17"/>
                </a:cubicBezTo>
                <a:cubicBezTo>
                  <a:pt x="563" y="17"/>
                  <a:pt x="564" y="17"/>
                  <a:pt x="564" y="18"/>
                </a:cubicBezTo>
                <a:cubicBezTo>
                  <a:pt x="562" y="18"/>
                  <a:pt x="563" y="18"/>
                  <a:pt x="563" y="17"/>
                </a:cubicBezTo>
                <a:cubicBezTo>
                  <a:pt x="561" y="17"/>
                  <a:pt x="561" y="18"/>
                  <a:pt x="560" y="18"/>
                </a:cubicBezTo>
                <a:cubicBezTo>
                  <a:pt x="560" y="18"/>
                  <a:pt x="561" y="18"/>
                  <a:pt x="561" y="18"/>
                </a:cubicBezTo>
                <a:cubicBezTo>
                  <a:pt x="563" y="18"/>
                  <a:pt x="560" y="18"/>
                  <a:pt x="559" y="18"/>
                </a:cubicBezTo>
                <a:cubicBezTo>
                  <a:pt x="558" y="18"/>
                  <a:pt x="559" y="19"/>
                  <a:pt x="556" y="18"/>
                </a:cubicBezTo>
                <a:cubicBezTo>
                  <a:pt x="557" y="19"/>
                  <a:pt x="560" y="19"/>
                  <a:pt x="561" y="19"/>
                </a:cubicBezTo>
                <a:cubicBezTo>
                  <a:pt x="562" y="19"/>
                  <a:pt x="568" y="19"/>
                  <a:pt x="568" y="17"/>
                </a:cubicBezTo>
                <a:cubicBezTo>
                  <a:pt x="569" y="17"/>
                  <a:pt x="569" y="17"/>
                  <a:pt x="569" y="18"/>
                </a:cubicBezTo>
                <a:cubicBezTo>
                  <a:pt x="573" y="17"/>
                  <a:pt x="574" y="17"/>
                  <a:pt x="580" y="17"/>
                </a:cubicBezTo>
                <a:cubicBezTo>
                  <a:pt x="579" y="16"/>
                  <a:pt x="578" y="16"/>
                  <a:pt x="575" y="15"/>
                </a:cubicBezTo>
                <a:cubicBezTo>
                  <a:pt x="573" y="15"/>
                  <a:pt x="580" y="15"/>
                  <a:pt x="579" y="16"/>
                </a:cubicBezTo>
                <a:cubicBezTo>
                  <a:pt x="581" y="15"/>
                  <a:pt x="577" y="15"/>
                  <a:pt x="577" y="15"/>
                </a:cubicBezTo>
                <a:cubicBezTo>
                  <a:pt x="580" y="15"/>
                  <a:pt x="581" y="14"/>
                  <a:pt x="581" y="14"/>
                </a:cubicBezTo>
                <a:cubicBezTo>
                  <a:pt x="581" y="13"/>
                  <a:pt x="584" y="14"/>
                  <a:pt x="584" y="14"/>
                </a:cubicBezTo>
                <a:cubicBezTo>
                  <a:pt x="586" y="14"/>
                  <a:pt x="584" y="14"/>
                  <a:pt x="583" y="14"/>
                </a:cubicBezTo>
                <a:cubicBezTo>
                  <a:pt x="580" y="14"/>
                  <a:pt x="582" y="15"/>
                  <a:pt x="581" y="16"/>
                </a:cubicBezTo>
                <a:cubicBezTo>
                  <a:pt x="582" y="15"/>
                  <a:pt x="584" y="15"/>
                  <a:pt x="584" y="15"/>
                </a:cubicBezTo>
                <a:cubicBezTo>
                  <a:pt x="584" y="15"/>
                  <a:pt x="585" y="16"/>
                  <a:pt x="587" y="16"/>
                </a:cubicBezTo>
                <a:cubicBezTo>
                  <a:pt x="588" y="16"/>
                  <a:pt x="589" y="15"/>
                  <a:pt x="591" y="15"/>
                </a:cubicBezTo>
                <a:cubicBezTo>
                  <a:pt x="590" y="15"/>
                  <a:pt x="589" y="15"/>
                  <a:pt x="588" y="14"/>
                </a:cubicBezTo>
                <a:cubicBezTo>
                  <a:pt x="588" y="14"/>
                  <a:pt x="589" y="14"/>
                  <a:pt x="591" y="14"/>
                </a:cubicBezTo>
                <a:cubicBezTo>
                  <a:pt x="590" y="14"/>
                  <a:pt x="590" y="14"/>
                  <a:pt x="589" y="14"/>
                </a:cubicBezTo>
                <a:cubicBezTo>
                  <a:pt x="589" y="15"/>
                  <a:pt x="591" y="14"/>
                  <a:pt x="591" y="14"/>
                </a:cubicBezTo>
                <a:cubicBezTo>
                  <a:pt x="593" y="14"/>
                  <a:pt x="594" y="14"/>
                  <a:pt x="592" y="13"/>
                </a:cubicBezTo>
                <a:cubicBezTo>
                  <a:pt x="599" y="13"/>
                  <a:pt x="598" y="10"/>
                  <a:pt x="605" y="11"/>
                </a:cubicBezTo>
                <a:cubicBezTo>
                  <a:pt x="605" y="12"/>
                  <a:pt x="604" y="12"/>
                  <a:pt x="604" y="13"/>
                </a:cubicBezTo>
                <a:cubicBezTo>
                  <a:pt x="605" y="13"/>
                  <a:pt x="608" y="13"/>
                  <a:pt x="609" y="13"/>
                </a:cubicBezTo>
                <a:cubicBezTo>
                  <a:pt x="611" y="12"/>
                  <a:pt x="610" y="12"/>
                  <a:pt x="611" y="11"/>
                </a:cubicBezTo>
                <a:cubicBezTo>
                  <a:pt x="609" y="11"/>
                  <a:pt x="608" y="11"/>
                  <a:pt x="606" y="11"/>
                </a:cubicBezTo>
                <a:cubicBezTo>
                  <a:pt x="607" y="11"/>
                  <a:pt x="608" y="10"/>
                  <a:pt x="609" y="10"/>
                </a:cubicBezTo>
                <a:cubicBezTo>
                  <a:pt x="607" y="10"/>
                  <a:pt x="605" y="11"/>
                  <a:pt x="602" y="11"/>
                </a:cubicBezTo>
                <a:cubicBezTo>
                  <a:pt x="602" y="10"/>
                  <a:pt x="607" y="10"/>
                  <a:pt x="609" y="10"/>
                </a:cubicBezTo>
                <a:cubicBezTo>
                  <a:pt x="607" y="9"/>
                  <a:pt x="613" y="9"/>
                  <a:pt x="611" y="9"/>
                </a:cubicBezTo>
                <a:cubicBezTo>
                  <a:pt x="614" y="9"/>
                  <a:pt x="613" y="10"/>
                  <a:pt x="611" y="10"/>
                </a:cubicBezTo>
                <a:cubicBezTo>
                  <a:pt x="615" y="10"/>
                  <a:pt x="616" y="9"/>
                  <a:pt x="618" y="9"/>
                </a:cubicBezTo>
                <a:cubicBezTo>
                  <a:pt x="617" y="9"/>
                  <a:pt x="614" y="10"/>
                  <a:pt x="614" y="9"/>
                </a:cubicBezTo>
                <a:cubicBezTo>
                  <a:pt x="617" y="9"/>
                  <a:pt x="620" y="9"/>
                  <a:pt x="620" y="8"/>
                </a:cubicBezTo>
                <a:cubicBezTo>
                  <a:pt x="621" y="8"/>
                  <a:pt x="621" y="8"/>
                  <a:pt x="622" y="8"/>
                </a:cubicBezTo>
                <a:cubicBezTo>
                  <a:pt x="625" y="6"/>
                  <a:pt x="637" y="6"/>
                  <a:pt x="642" y="4"/>
                </a:cubicBezTo>
                <a:cubicBezTo>
                  <a:pt x="652" y="3"/>
                  <a:pt x="666" y="3"/>
                  <a:pt x="671" y="2"/>
                </a:cubicBezTo>
                <a:cubicBezTo>
                  <a:pt x="671" y="1"/>
                  <a:pt x="670" y="2"/>
                  <a:pt x="669" y="2"/>
                </a:cubicBezTo>
                <a:cubicBezTo>
                  <a:pt x="671" y="1"/>
                  <a:pt x="670" y="0"/>
                  <a:pt x="673" y="0"/>
                </a:cubicBezTo>
                <a:cubicBezTo>
                  <a:pt x="671" y="0"/>
                  <a:pt x="672" y="1"/>
                  <a:pt x="671" y="1"/>
                </a:cubicBezTo>
                <a:cubicBezTo>
                  <a:pt x="673" y="1"/>
                  <a:pt x="674" y="2"/>
                  <a:pt x="674" y="2"/>
                </a:cubicBezTo>
                <a:cubicBezTo>
                  <a:pt x="677" y="2"/>
                  <a:pt x="677" y="2"/>
                  <a:pt x="679" y="2"/>
                </a:cubicBezTo>
                <a:cubicBezTo>
                  <a:pt x="677" y="3"/>
                  <a:pt x="669" y="3"/>
                  <a:pt x="669" y="4"/>
                </a:cubicBezTo>
                <a:cubicBezTo>
                  <a:pt x="666" y="4"/>
                  <a:pt x="666" y="5"/>
                  <a:pt x="669" y="4"/>
                </a:cubicBezTo>
                <a:cubicBezTo>
                  <a:pt x="668" y="5"/>
                  <a:pt x="668" y="5"/>
                  <a:pt x="665" y="5"/>
                </a:cubicBezTo>
                <a:cubicBezTo>
                  <a:pt x="667" y="5"/>
                  <a:pt x="667" y="5"/>
                  <a:pt x="663" y="5"/>
                </a:cubicBezTo>
                <a:cubicBezTo>
                  <a:pt x="663" y="6"/>
                  <a:pt x="665" y="6"/>
                  <a:pt x="663" y="6"/>
                </a:cubicBezTo>
                <a:cubicBezTo>
                  <a:pt x="661" y="6"/>
                  <a:pt x="662" y="6"/>
                  <a:pt x="660" y="6"/>
                </a:cubicBezTo>
                <a:cubicBezTo>
                  <a:pt x="660" y="6"/>
                  <a:pt x="661" y="6"/>
                  <a:pt x="661" y="7"/>
                </a:cubicBezTo>
                <a:cubicBezTo>
                  <a:pt x="654" y="6"/>
                  <a:pt x="654" y="6"/>
                  <a:pt x="649" y="7"/>
                </a:cubicBezTo>
                <a:cubicBezTo>
                  <a:pt x="650" y="7"/>
                  <a:pt x="651" y="7"/>
                  <a:pt x="653" y="7"/>
                </a:cubicBezTo>
                <a:cubicBezTo>
                  <a:pt x="651" y="7"/>
                  <a:pt x="652" y="8"/>
                  <a:pt x="654" y="7"/>
                </a:cubicBezTo>
                <a:cubicBezTo>
                  <a:pt x="653" y="8"/>
                  <a:pt x="651" y="7"/>
                  <a:pt x="649" y="7"/>
                </a:cubicBezTo>
                <a:cubicBezTo>
                  <a:pt x="647" y="7"/>
                  <a:pt x="650" y="8"/>
                  <a:pt x="649" y="8"/>
                </a:cubicBezTo>
                <a:cubicBezTo>
                  <a:pt x="647" y="7"/>
                  <a:pt x="643" y="8"/>
                  <a:pt x="641" y="8"/>
                </a:cubicBezTo>
                <a:cubicBezTo>
                  <a:pt x="642" y="8"/>
                  <a:pt x="643" y="8"/>
                  <a:pt x="644" y="9"/>
                </a:cubicBezTo>
                <a:cubicBezTo>
                  <a:pt x="645" y="9"/>
                  <a:pt x="643" y="9"/>
                  <a:pt x="642" y="9"/>
                </a:cubicBezTo>
                <a:cubicBezTo>
                  <a:pt x="640" y="9"/>
                  <a:pt x="640" y="9"/>
                  <a:pt x="636" y="9"/>
                </a:cubicBezTo>
                <a:cubicBezTo>
                  <a:pt x="632" y="10"/>
                  <a:pt x="632" y="9"/>
                  <a:pt x="628" y="10"/>
                </a:cubicBezTo>
                <a:cubicBezTo>
                  <a:pt x="628" y="9"/>
                  <a:pt x="627" y="9"/>
                  <a:pt x="627" y="9"/>
                </a:cubicBezTo>
                <a:cubicBezTo>
                  <a:pt x="631" y="9"/>
                  <a:pt x="630" y="9"/>
                  <a:pt x="631" y="8"/>
                </a:cubicBezTo>
                <a:cubicBezTo>
                  <a:pt x="631" y="8"/>
                  <a:pt x="628" y="8"/>
                  <a:pt x="629" y="8"/>
                </a:cubicBezTo>
                <a:cubicBezTo>
                  <a:pt x="629" y="8"/>
                  <a:pt x="638" y="8"/>
                  <a:pt x="637" y="7"/>
                </a:cubicBezTo>
                <a:cubicBezTo>
                  <a:pt x="641" y="7"/>
                  <a:pt x="645" y="6"/>
                  <a:pt x="650" y="6"/>
                </a:cubicBezTo>
                <a:cubicBezTo>
                  <a:pt x="650" y="6"/>
                  <a:pt x="649" y="6"/>
                  <a:pt x="649" y="6"/>
                </a:cubicBezTo>
                <a:cubicBezTo>
                  <a:pt x="649" y="5"/>
                  <a:pt x="651" y="5"/>
                  <a:pt x="651" y="6"/>
                </a:cubicBezTo>
                <a:cubicBezTo>
                  <a:pt x="651" y="6"/>
                  <a:pt x="651" y="5"/>
                  <a:pt x="652" y="5"/>
                </a:cubicBezTo>
                <a:cubicBezTo>
                  <a:pt x="653" y="5"/>
                  <a:pt x="651" y="5"/>
                  <a:pt x="653" y="4"/>
                </a:cubicBezTo>
                <a:cubicBezTo>
                  <a:pt x="650" y="4"/>
                  <a:pt x="648" y="4"/>
                  <a:pt x="646" y="5"/>
                </a:cubicBezTo>
                <a:cubicBezTo>
                  <a:pt x="644" y="5"/>
                  <a:pt x="647" y="5"/>
                  <a:pt x="646" y="4"/>
                </a:cubicBezTo>
                <a:cubicBezTo>
                  <a:pt x="639" y="5"/>
                  <a:pt x="634" y="7"/>
                  <a:pt x="626" y="7"/>
                </a:cubicBezTo>
                <a:cubicBezTo>
                  <a:pt x="625" y="7"/>
                  <a:pt x="627" y="8"/>
                  <a:pt x="624" y="7"/>
                </a:cubicBezTo>
                <a:cubicBezTo>
                  <a:pt x="624" y="8"/>
                  <a:pt x="626" y="8"/>
                  <a:pt x="625" y="8"/>
                </a:cubicBezTo>
                <a:cubicBezTo>
                  <a:pt x="624" y="8"/>
                  <a:pt x="622" y="8"/>
                  <a:pt x="622" y="8"/>
                </a:cubicBezTo>
                <a:cubicBezTo>
                  <a:pt x="621" y="8"/>
                  <a:pt x="621" y="9"/>
                  <a:pt x="618" y="9"/>
                </a:cubicBezTo>
                <a:cubicBezTo>
                  <a:pt x="620" y="9"/>
                  <a:pt x="621" y="8"/>
                  <a:pt x="623" y="8"/>
                </a:cubicBezTo>
                <a:cubicBezTo>
                  <a:pt x="624" y="9"/>
                  <a:pt x="618" y="9"/>
                  <a:pt x="622" y="9"/>
                </a:cubicBezTo>
                <a:cubicBezTo>
                  <a:pt x="621" y="9"/>
                  <a:pt x="619" y="9"/>
                  <a:pt x="617" y="9"/>
                </a:cubicBezTo>
                <a:cubicBezTo>
                  <a:pt x="618" y="10"/>
                  <a:pt x="617" y="10"/>
                  <a:pt x="618" y="10"/>
                </a:cubicBezTo>
                <a:cubicBezTo>
                  <a:pt x="617" y="10"/>
                  <a:pt x="615" y="10"/>
                  <a:pt x="611" y="10"/>
                </a:cubicBezTo>
                <a:cubicBezTo>
                  <a:pt x="611" y="11"/>
                  <a:pt x="611" y="12"/>
                  <a:pt x="611" y="12"/>
                </a:cubicBezTo>
                <a:cubicBezTo>
                  <a:pt x="612" y="12"/>
                  <a:pt x="612" y="12"/>
                  <a:pt x="613" y="11"/>
                </a:cubicBezTo>
                <a:cubicBezTo>
                  <a:pt x="615" y="12"/>
                  <a:pt x="613" y="12"/>
                  <a:pt x="613" y="12"/>
                </a:cubicBezTo>
                <a:cubicBezTo>
                  <a:pt x="621" y="12"/>
                  <a:pt x="628" y="11"/>
                  <a:pt x="634" y="10"/>
                </a:cubicBezTo>
                <a:cubicBezTo>
                  <a:pt x="636" y="10"/>
                  <a:pt x="638" y="10"/>
                  <a:pt x="638" y="10"/>
                </a:cubicBezTo>
                <a:cubicBezTo>
                  <a:pt x="638" y="10"/>
                  <a:pt x="636" y="10"/>
                  <a:pt x="635" y="11"/>
                </a:cubicBezTo>
                <a:cubicBezTo>
                  <a:pt x="637" y="11"/>
                  <a:pt x="640" y="11"/>
                  <a:pt x="644" y="11"/>
                </a:cubicBezTo>
                <a:cubicBezTo>
                  <a:pt x="642" y="11"/>
                  <a:pt x="640" y="11"/>
                  <a:pt x="639" y="10"/>
                </a:cubicBezTo>
                <a:cubicBezTo>
                  <a:pt x="641" y="9"/>
                  <a:pt x="649" y="11"/>
                  <a:pt x="653" y="10"/>
                </a:cubicBezTo>
                <a:cubicBezTo>
                  <a:pt x="654" y="10"/>
                  <a:pt x="652" y="10"/>
                  <a:pt x="653" y="11"/>
                </a:cubicBezTo>
                <a:cubicBezTo>
                  <a:pt x="653" y="11"/>
                  <a:pt x="653" y="11"/>
                  <a:pt x="654" y="11"/>
                </a:cubicBezTo>
                <a:cubicBezTo>
                  <a:pt x="654" y="10"/>
                  <a:pt x="655" y="10"/>
                  <a:pt x="657" y="9"/>
                </a:cubicBezTo>
                <a:cubicBezTo>
                  <a:pt x="660" y="9"/>
                  <a:pt x="658" y="10"/>
                  <a:pt x="655" y="10"/>
                </a:cubicBezTo>
                <a:cubicBezTo>
                  <a:pt x="657" y="11"/>
                  <a:pt x="663" y="10"/>
                  <a:pt x="663" y="9"/>
                </a:cubicBezTo>
                <a:cubicBezTo>
                  <a:pt x="663" y="9"/>
                  <a:pt x="661" y="9"/>
                  <a:pt x="662" y="8"/>
                </a:cubicBezTo>
                <a:cubicBezTo>
                  <a:pt x="661" y="8"/>
                  <a:pt x="661" y="9"/>
                  <a:pt x="660" y="9"/>
                </a:cubicBezTo>
                <a:cubicBezTo>
                  <a:pt x="660" y="8"/>
                  <a:pt x="664" y="8"/>
                  <a:pt x="665" y="8"/>
                </a:cubicBezTo>
                <a:cubicBezTo>
                  <a:pt x="664" y="7"/>
                  <a:pt x="663" y="8"/>
                  <a:pt x="662" y="8"/>
                </a:cubicBezTo>
                <a:cubicBezTo>
                  <a:pt x="660" y="8"/>
                  <a:pt x="666" y="7"/>
                  <a:pt x="663" y="7"/>
                </a:cubicBezTo>
                <a:cubicBezTo>
                  <a:pt x="664" y="7"/>
                  <a:pt x="665" y="7"/>
                  <a:pt x="667" y="7"/>
                </a:cubicBezTo>
                <a:cubicBezTo>
                  <a:pt x="667" y="6"/>
                  <a:pt x="665" y="7"/>
                  <a:pt x="665" y="6"/>
                </a:cubicBezTo>
                <a:cubicBezTo>
                  <a:pt x="668" y="6"/>
                  <a:pt x="670" y="6"/>
                  <a:pt x="669" y="5"/>
                </a:cubicBezTo>
                <a:cubicBezTo>
                  <a:pt x="671" y="5"/>
                  <a:pt x="671" y="5"/>
                  <a:pt x="674" y="5"/>
                </a:cubicBezTo>
                <a:cubicBezTo>
                  <a:pt x="674" y="5"/>
                  <a:pt x="672" y="4"/>
                  <a:pt x="671" y="4"/>
                </a:cubicBezTo>
                <a:cubicBezTo>
                  <a:pt x="669" y="4"/>
                  <a:pt x="674" y="4"/>
                  <a:pt x="673" y="3"/>
                </a:cubicBezTo>
                <a:cubicBezTo>
                  <a:pt x="674" y="4"/>
                  <a:pt x="675" y="4"/>
                  <a:pt x="675" y="3"/>
                </a:cubicBezTo>
                <a:cubicBezTo>
                  <a:pt x="676" y="3"/>
                  <a:pt x="676" y="4"/>
                  <a:pt x="676" y="4"/>
                </a:cubicBezTo>
                <a:cubicBezTo>
                  <a:pt x="677" y="3"/>
                  <a:pt x="677" y="4"/>
                  <a:pt x="679" y="4"/>
                </a:cubicBezTo>
                <a:cubicBezTo>
                  <a:pt x="678" y="4"/>
                  <a:pt x="678" y="4"/>
                  <a:pt x="677" y="3"/>
                </a:cubicBezTo>
                <a:cubicBezTo>
                  <a:pt x="679" y="3"/>
                  <a:pt x="680" y="3"/>
                  <a:pt x="680" y="2"/>
                </a:cubicBezTo>
                <a:cubicBezTo>
                  <a:pt x="681" y="2"/>
                  <a:pt x="683" y="2"/>
                  <a:pt x="683" y="3"/>
                </a:cubicBezTo>
                <a:cubicBezTo>
                  <a:pt x="681" y="2"/>
                  <a:pt x="677" y="4"/>
                  <a:pt x="681" y="4"/>
                </a:cubicBezTo>
                <a:cubicBezTo>
                  <a:pt x="681" y="4"/>
                  <a:pt x="680" y="4"/>
                  <a:pt x="680" y="4"/>
                </a:cubicBezTo>
                <a:cubicBezTo>
                  <a:pt x="680" y="5"/>
                  <a:pt x="680" y="5"/>
                  <a:pt x="680" y="5"/>
                </a:cubicBezTo>
                <a:cubicBezTo>
                  <a:pt x="685" y="5"/>
                  <a:pt x="678" y="3"/>
                  <a:pt x="683" y="3"/>
                </a:cubicBezTo>
                <a:cubicBezTo>
                  <a:pt x="682" y="4"/>
                  <a:pt x="683" y="4"/>
                  <a:pt x="683" y="4"/>
                </a:cubicBezTo>
                <a:cubicBezTo>
                  <a:pt x="686" y="4"/>
                  <a:pt x="686" y="3"/>
                  <a:pt x="689" y="3"/>
                </a:cubicBezTo>
                <a:cubicBezTo>
                  <a:pt x="689" y="3"/>
                  <a:pt x="685" y="3"/>
                  <a:pt x="684" y="3"/>
                </a:cubicBezTo>
                <a:cubicBezTo>
                  <a:pt x="682" y="2"/>
                  <a:pt x="687" y="2"/>
                  <a:pt x="687" y="1"/>
                </a:cubicBezTo>
                <a:cubicBezTo>
                  <a:pt x="689" y="1"/>
                  <a:pt x="687" y="2"/>
                  <a:pt x="687" y="2"/>
                </a:cubicBezTo>
                <a:cubicBezTo>
                  <a:pt x="688" y="2"/>
                  <a:pt x="688" y="2"/>
                  <a:pt x="689" y="2"/>
                </a:cubicBezTo>
                <a:cubicBezTo>
                  <a:pt x="691" y="2"/>
                  <a:pt x="695" y="2"/>
                  <a:pt x="698" y="1"/>
                </a:cubicBezTo>
                <a:cubicBezTo>
                  <a:pt x="696" y="2"/>
                  <a:pt x="693" y="2"/>
                  <a:pt x="690" y="3"/>
                </a:cubicBezTo>
                <a:cubicBezTo>
                  <a:pt x="690" y="3"/>
                  <a:pt x="692" y="3"/>
                  <a:pt x="693" y="3"/>
                </a:cubicBezTo>
                <a:cubicBezTo>
                  <a:pt x="692" y="4"/>
                  <a:pt x="693" y="4"/>
                  <a:pt x="695" y="4"/>
                </a:cubicBezTo>
                <a:cubicBezTo>
                  <a:pt x="694" y="5"/>
                  <a:pt x="693" y="5"/>
                  <a:pt x="694" y="5"/>
                </a:cubicBezTo>
                <a:cubicBezTo>
                  <a:pt x="699" y="5"/>
                  <a:pt x="702" y="5"/>
                  <a:pt x="707" y="4"/>
                </a:cubicBezTo>
                <a:cubicBezTo>
                  <a:pt x="703" y="5"/>
                  <a:pt x="699" y="6"/>
                  <a:pt x="696" y="7"/>
                </a:cubicBezTo>
                <a:cubicBezTo>
                  <a:pt x="695" y="7"/>
                  <a:pt x="695" y="6"/>
                  <a:pt x="694" y="6"/>
                </a:cubicBezTo>
                <a:cubicBezTo>
                  <a:pt x="693" y="6"/>
                  <a:pt x="693" y="7"/>
                  <a:pt x="691" y="7"/>
                </a:cubicBezTo>
                <a:cubicBezTo>
                  <a:pt x="690" y="7"/>
                  <a:pt x="687" y="8"/>
                  <a:pt x="684" y="8"/>
                </a:cubicBezTo>
                <a:cubicBezTo>
                  <a:pt x="692" y="9"/>
                  <a:pt x="699" y="6"/>
                  <a:pt x="708" y="7"/>
                </a:cubicBezTo>
                <a:cubicBezTo>
                  <a:pt x="707" y="7"/>
                  <a:pt x="707" y="7"/>
                  <a:pt x="705" y="7"/>
                </a:cubicBezTo>
                <a:cubicBezTo>
                  <a:pt x="706" y="7"/>
                  <a:pt x="706" y="8"/>
                  <a:pt x="706" y="8"/>
                </a:cubicBezTo>
                <a:cubicBezTo>
                  <a:pt x="707" y="8"/>
                  <a:pt x="709" y="8"/>
                  <a:pt x="710" y="7"/>
                </a:cubicBezTo>
                <a:cubicBezTo>
                  <a:pt x="710" y="8"/>
                  <a:pt x="707" y="8"/>
                  <a:pt x="707" y="8"/>
                </a:cubicBezTo>
                <a:cubicBezTo>
                  <a:pt x="707" y="9"/>
                  <a:pt x="711" y="8"/>
                  <a:pt x="715" y="9"/>
                </a:cubicBezTo>
                <a:cubicBezTo>
                  <a:pt x="715" y="8"/>
                  <a:pt x="710" y="9"/>
                  <a:pt x="711" y="8"/>
                </a:cubicBezTo>
                <a:cubicBezTo>
                  <a:pt x="714" y="9"/>
                  <a:pt x="718" y="8"/>
                  <a:pt x="720" y="9"/>
                </a:cubicBezTo>
                <a:cubicBezTo>
                  <a:pt x="723" y="9"/>
                  <a:pt x="723" y="8"/>
                  <a:pt x="723" y="7"/>
                </a:cubicBezTo>
                <a:cubicBezTo>
                  <a:pt x="723" y="8"/>
                  <a:pt x="725" y="8"/>
                  <a:pt x="725" y="8"/>
                </a:cubicBezTo>
                <a:cubicBezTo>
                  <a:pt x="726" y="8"/>
                  <a:pt x="723" y="7"/>
                  <a:pt x="726" y="7"/>
                </a:cubicBezTo>
                <a:cubicBezTo>
                  <a:pt x="726" y="8"/>
                  <a:pt x="728" y="7"/>
                  <a:pt x="728" y="8"/>
                </a:cubicBezTo>
                <a:cubicBezTo>
                  <a:pt x="730" y="8"/>
                  <a:pt x="732" y="8"/>
                  <a:pt x="730" y="7"/>
                </a:cubicBezTo>
                <a:cubicBezTo>
                  <a:pt x="731" y="7"/>
                  <a:pt x="738" y="7"/>
                  <a:pt x="738" y="7"/>
                </a:cubicBezTo>
                <a:cubicBezTo>
                  <a:pt x="738" y="6"/>
                  <a:pt x="740" y="7"/>
                  <a:pt x="740" y="6"/>
                </a:cubicBezTo>
                <a:cubicBezTo>
                  <a:pt x="742" y="6"/>
                  <a:pt x="739" y="7"/>
                  <a:pt x="740" y="7"/>
                </a:cubicBezTo>
                <a:cubicBezTo>
                  <a:pt x="743" y="7"/>
                  <a:pt x="744" y="6"/>
                  <a:pt x="743" y="6"/>
                </a:cubicBezTo>
                <a:cubicBezTo>
                  <a:pt x="742" y="6"/>
                  <a:pt x="745" y="6"/>
                  <a:pt x="744" y="5"/>
                </a:cubicBezTo>
                <a:cubicBezTo>
                  <a:pt x="745" y="6"/>
                  <a:pt x="747" y="7"/>
                  <a:pt x="749" y="6"/>
                </a:cubicBezTo>
                <a:cubicBezTo>
                  <a:pt x="749" y="7"/>
                  <a:pt x="744" y="8"/>
                  <a:pt x="740" y="8"/>
                </a:cubicBezTo>
                <a:cubicBezTo>
                  <a:pt x="740" y="9"/>
                  <a:pt x="741" y="9"/>
                  <a:pt x="743" y="9"/>
                </a:cubicBezTo>
                <a:cubicBezTo>
                  <a:pt x="743" y="9"/>
                  <a:pt x="743" y="8"/>
                  <a:pt x="743" y="8"/>
                </a:cubicBezTo>
                <a:cubicBezTo>
                  <a:pt x="745" y="8"/>
                  <a:pt x="746" y="9"/>
                  <a:pt x="748" y="8"/>
                </a:cubicBezTo>
                <a:cubicBezTo>
                  <a:pt x="747" y="8"/>
                  <a:pt x="749" y="8"/>
                  <a:pt x="749" y="7"/>
                </a:cubicBezTo>
                <a:cubicBezTo>
                  <a:pt x="751" y="8"/>
                  <a:pt x="747" y="8"/>
                  <a:pt x="749" y="9"/>
                </a:cubicBezTo>
                <a:cubicBezTo>
                  <a:pt x="751" y="8"/>
                  <a:pt x="751" y="8"/>
                  <a:pt x="754" y="8"/>
                </a:cubicBezTo>
                <a:cubicBezTo>
                  <a:pt x="754" y="7"/>
                  <a:pt x="753" y="7"/>
                  <a:pt x="753" y="7"/>
                </a:cubicBezTo>
                <a:cubicBezTo>
                  <a:pt x="755" y="7"/>
                  <a:pt x="756" y="8"/>
                  <a:pt x="757" y="8"/>
                </a:cubicBezTo>
                <a:cubicBezTo>
                  <a:pt x="754" y="8"/>
                  <a:pt x="752" y="9"/>
                  <a:pt x="749" y="9"/>
                </a:cubicBezTo>
                <a:cubicBezTo>
                  <a:pt x="751" y="10"/>
                  <a:pt x="752" y="9"/>
                  <a:pt x="755" y="9"/>
                </a:cubicBezTo>
                <a:cubicBezTo>
                  <a:pt x="755" y="9"/>
                  <a:pt x="754" y="9"/>
                  <a:pt x="754" y="9"/>
                </a:cubicBezTo>
                <a:cubicBezTo>
                  <a:pt x="753" y="9"/>
                  <a:pt x="755" y="10"/>
                  <a:pt x="755" y="10"/>
                </a:cubicBezTo>
                <a:cubicBezTo>
                  <a:pt x="756" y="9"/>
                  <a:pt x="758" y="8"/>
                  <a:pt x="761" y="9"/>
                </a:cubicBezTo>
                <a:cubicBezTo>
                  <a:pt x="759" y="8"/>
                  <a:pt x="760" y="9"/>
                  <a:pt x="763" y="9"/>
                </a:cubicBezTo>
                <a:cubicBezTo>
                  <a:pt x="762" y="8"/>
                  <a:pt x="757" y="7"/>
                  <a:pt x="761" y="6"/>
                </a:cubicBezTo>
                <a:cubicBezTo>
                  <a:pt x="759" y="6"/>
                  <a:pt x="755" y="6"/>
                  <a:pt x="752" y="6"/>
                </a:cubicBezTo>
                <a:cubicBezTo>
                  <a:pt x="752" y="6"/>
                  <a:pt x="753" y="6"/>
                  <a:pt x="753" y="7"/>
                </a:cubicBezTo>
                <a:cubicBezTo>
                  <a:pt x="750" y="7"/>
                  <a:pt x="751" y="6"/>
                  <a:pt x="748" y="6"/>
                </a:cubicBezTo>
                <a:cubicBezTo>
                  <a:pt x="749" y="5"/>
                  <a:pt x="748" y="5"/>
                  <a:pt x="746" y="5"/>
                </a:cubicBezTo>
                <a:cubicBezTo>
                  <a:pt x="744" y="4"/>
                  <a:pt x="752" y="5"/>
                  <a:pt x="750" y="4"/>
                </a:cubicBezTo>
                <a:cubicBezTo>
                  <a:pt x="750" y="3"/>
                  <a:pt x="752" y="4"/>
                  <a:pt x="752" y="3"/>
                </a:cubicBezTo>
                <a:cubicBezTo>
                  <a:pt x="753" y="4"/>
                  <a:pt x="754" y="4"/>
                  <a:pt x="754" y="4"/>
                </a:cubicBezTo>
                <a:cubicBezTo>
                  <a:pt x="752" y="4"/>
                  <a:pt x="751" y="4"/>
                  <a:pt x="752" y="4"/>
                </a:cubicBezTo>
                <a:cubicBezTo>
                  <a:pt x="749" y="4"/>
                  <a:pt x="752" y="5"/>
                  <a:pt x="752" y="6"/>
                </a:cubicBezTo>
                <a:cubicBezTo>
                  <a:pt x="753" y="6"/>
                  <a:pt x="755" y="6"/>
                  <a:pt x="756" y="5"/>
                </a:cubicBezTo>
                <a:cubicBezTo>
                  <a:pt x="756" y="5"/>
                  <a:pt x="755" y="5"/>
                  <a:pt x="755" y="5"/>
                </a:cubicBezTo>
                <a:cubicBezTo>
                  <a:pt x="757" y="5"/>
                  <a:pt x="756" y="5"/>
                  <a:pt x="759" y="5"/>
                </a:cubicBezTo>
                <a:cubicBezTo>
                  <a:pt x="758" y="5"/>
                  <a:pt x="757" y="5"/>
                  <a:pt x="757" y="5"/>
                </a:cubicBezTo>
                <a:cubicBezTo>
                  <a:pt x="760" y="6"/>
                  <a:pt x="761" y="7"/>
                  <a:pt x="764" y="7"/>
                </a:cubicBezTo>
                <a:cubicBezTo>
                  <a:pt x="764" y="7"/>
                  <a:pt x="768" y="6"/>
                  <a:pt x="765" y="6"/>
                </a:cubicBezTo>
                <a:cubicBezTo>
                  <a:pt x="765" y="5"/>
                  <a:pt x="769" y="6"/>
                  <a:pt x="768" y="5"/>
                </a:cubicBezTo>
                <a:cubicBezTo>
                  <a:pt x="768" y="5"/>
                  <a:pt x="768" y="6"/>
                  <a:pt x="768" y="6"/>
                </a:cubicBezTo>
                <a:cubicBezTo>
                  <a:pt x="769" y="6"/>
                  <a:pt x="770" y="6"/>
                  <a:pt x="771" y="6"/>
                </a:cubicBezTo>
                <a:cubicBezTo>
                  <a:pt x="772" y="5"/>
                  <a:pt x="772" y="5"/>
                  <a:pt x="773" y="5"/>
                </a:cubicBezTo>
                <a:cubicBezTo>
                  <a:pt x="773" y="5"/>
                  <a:pt x="773" y="6"/>
                  <a:pt x="777" y="7"/>
                </a:cubicBezTo>
                <a:cubicBezTo>
                  <a:pt x="778" y="7"/>
                  <a:pt x="776" y="7"/>
                  <a:pt x="775" y="7"/>
                </a:cubicBezTo>
                <a:cubicBezTo>
                  <a:pt x="775" y="7"/>
                  <a:pt x="776" y="7"/>
                  <a:pt x="777" y="7"/>
                </a:cubicBezTo>
                <a:cubicBezTo>
                  <a:pt x="777" y="7"/>
                  <a:pt x="776" y="7"/>
                  <a:pt x="775" y="7"/>
                </a:cubicBezTo>
                <a:cubicBezTo>
                  <a:pt x="775" y="8"/>
                  <a:pt x="778" y="7"/>
                  <a:pt x="780" y="7"/>
                </a:cubicBezTo>
                <a:cubicBezTo>
                  <a:pt x="780" y="7"/>
                  <a:pt x="778" y="7"/>
                  <a:pt x="782" y="7"/>
                </a:cubicBezTo>
                <a:cubicBezTo>
                  <a:pt x="781" y="7"/>
                  <a:pt x="781" y="6"/>
                  <a:pt x="779" y="6"/>
                </a:cubicBezTo>
                <a:cubicBezTo>
                  <a:pt x="780" y="6"/>
                  <a:pt x="782" y="6"/>
                  <a:pt x="783" y="6"/>
                </a:cubicBezTo>
                <a:cubicBezTo>
                  <a:pt x="783" y="6"/>
                  <a:pt x="780" y="6"/>
                  <a:pt x="779" y="5"/>
                </a:cubicBezTo>
                <a:cubicBezTo>
                  <a:pt x="781" y="5"/>
                  <a:pt x="785" y="5"/>
                  <a:pt x="785" y="6"/>
                </a:cubicBezTo>
                <a:cubicBezTo>
                  <a:pt x="787" y="6"/>
                  <a:pt x="787" y="5"/>
                  <a:pt x="788" y="4"/>
                </a:cubicBezTo>
                <a:cubicBezTo>
                  <a:pt x="790" y="4"/>
                  <a:pt x="790" y="4"/>
                  <a:pt x="792" y="5"/>
                </a:cubicBezTo>
                <a:cubicBezTo>
                  <a:pt x="790" y="5"/>
                  <a:pt x="791" y="6"/>
                  <a:pt x="788" y="6"/>
                </a:cubicBezTo>
                <a:cubicBezTo>
                  <a:pt x="788" y="6"/>
                  <a:pt x="790" y="6"/>
                  <a:pt x="789" y="6"/>
                </a:cubicBezTo>
                <a:cubicBezTo>
                  <a:pt x="792" y="6"/>
                  <a:pt x="793" y="5"/>
                  <a:pt x="797" y="5"/>
                </a:cubicBezTo>
                <a:cubicBezTo>
                  <a:pt x="797" y="5"/>
                  <a:pt x="795" y="5"/>
                  <a:pt x="795" y="5"/>
                </a:cubicBezTo>
                <a:cubicBezTo>
                  <a:pt x="795" y="4"/>
                  <a:pt x="799" y="5"/>
                  <a:pt x="800" y="4"/>
                </a:cubicBezTo>
                <a:cubicBezTo>
                  <a:pt x="801" y="4"/>
                  <a:pt x="801" y="5"/>
                  <a:pt x="802" y="5"/>
                </a:cubicBezTo>
                <a:cubicBezTo>
                  <a:pt x="803" y="5"/>
                  <a:pt x="800" y="5"/>
                  <a:pt x="800" y="5"/>
                </a:cubicBezTo>
                <a:cubicBezTo>
                  <a:pt x="804" y="6"/>
                  <a:pt x="807" y="7"/>
                  <a:pt x="814" y="7"/>
                </a:cubicBezTo>
                <a:cubicBezTo>
                  <a:pt x="810" y="7"/>
                  <a:pt x="813" y="6"/>
                  <a:pt x="814" y="5"/>
                </a:cubicBezTo>
                <a:cubicBezTo>
                  <a:pt x="818" y="6"/>
                  <a:pt x="822" y="5"/>
                  <a:pt x="827" y="5"/>
                </a:cubicBezTo>
                <a:cubicBezTo>
                  <a:pt x="826" y="5"/>
                  <a:pt x="827" y="4"/>
                  <a:pt x="826" y="4"/>
                </a:cubicBezTo>
                <a:cubicBezTo>
                  <a:pt x="828" y="4"/>
                  <a:pt x="828" y="5"/>
                  <a:pt x="829" y="5"/>
                </a:cubicBezTo>
                <a:cubicBezTo>
                  <a:pt x="827" y="6"/>
                  <a:pt x="821" y="6"/>
                  <a:pt x="817" y="7"/>
                </a:cubicBezTo>
                <a:cubicBezTo>
                  <a:pt x="817" y="7"/>
                  <a:pt x="818" y="7"/>
                  <a:pt x="818" y="8"/>
                </a:cubicBezTo>
                <a:cubicBezTo>
                  <a:pt x="819" y="7"/>
                  <a:pt x="821" y="8"/>
                  <a:pt x="824" y="7"/>
                </a:cubicBezTo>
                <a:cubicBezTo>
                  <a:pt x="824" y="7"/>
                  <a:pt x="823" y="7"/>
                  <a:pt x="823" y="7"/>
                </a:cubicBezTo>
                <a:cubicBezTo>
                  <a:pt x="826" y="7"/>
                  <a:pt x="826" y="7"/>
                  <a:pt x="829" y="7"/>
                </a:cubicBezTo>
                <a:cubicBezTo>
                  <a:pt x="829" y="8"/>
                  <a:pt x="831" y="8"/>
                  <a:pt x="831" y="8"/>
                </a:cubicBezTo>
                <a:cubicBezTo>
                  <a:pt x="828" y="8"/>
                  <a:pt x="828" y="8"/>
                  <a:pt x="824" y="8"/>
                </a:cubicBezTo>
                <a:cubicBezTo>
                  <a:pt x="823" y="8"/>
                  <a:pt x="824" y="8"/>
                  <a:pt x="824" y="9"/>
                </a:cubicBezTo>
                <a:cubicBezTo>
                  <a:pt x="824" y="9"/>
                  <a:pt x="826" y="9"/>
                  <a:pt x="827" y="9"/>
                </a:cubicBezTo>
                <a:cubicBezTo>
                  <a:pt x="827" y="10"/>
                  <a:pt x="823" y="9"/>
                  <a:pt x="822" y="9"/>
                </a:cubicBezTo>
                <a:cubicBezTo>
                  <a:pt x="821" y="9"/>
                  <a:pt x="822" y="9"/>
                  <a:pt x="822" y="9"/>
                </a:cubicBezTo>
                <a:cubicBezTo>
                  <a:pt x="819" y="9"/>
                  <a:pt x="817" y="9"/>
                  <a:pt x="817" y="9"/>
                </a:cubicBezTo>
                <a:cubicBezTo>
                  <a:pt x="818" y="9"/>
                  <a:pt x="818" y="9"/>
                  <a:pt x="818" y="9"/>
                </a:cubicBezTo>
                <a:cubicBezTo>
                  <a:pt x="820" y="9"/>
                  <a:pt x="817" y="10"/>
                  <a:pt x="819" y="10"/>
                </a:cubicBezTo>
                <a:cubicBezTo>
                  <a:pt x="822" y="9"/>
                  <a:pt x="824" y="10"/>
                  <a:pt x="826" y="10"/>
                </a:cubicBezTo>
                <a:cubicBezTo>
                  <a:pt x="828" y="10"/>
                  <a:pt x="827" y="10"/>
                  <a:pt x="828" y="11"/>
                </a:cubicBezTo>
                <a:cubicBezTo>
                  <a:pt x="830" y="11"/>
                  <a:pt x="831" y="11"/>
                  <a:pt x="834" y="11"/>
                </a:cubicBezTo>
                <a:cubicBezTo>
                  <a:pt x="836" y="11"/>
                  <a:pt x="832" y="10"/>
                  <a:pt x="831" y="10"/>
                </a:cubicBezTo>
                <a:cubicBezTo>
                  <a:pt x="829" y="10"/>
                  <a:pt x="833" y="10"/>
                  <a:pt x="833" y="10"/>
                </a:cubicBezTo>
                <a:cubicBezTo>
                  <a:pt x="832" y="10"/>
                  <a:pt x="830" y="10"/>
                  <a:pt x="829" y="10"/>
                </a:cubicBezTo>
                <a:cubicBezTo>
                  <a:pt x="829" y="9"/>
                  <a:pt x="829" y="9"/>
                  <a:pt x="828" y="9"/>
                </a:cubicBezTo>
                <a:cubicBezTo>
                  <a:pt x="829" y="8"/>
                  <a:pt x="832" y="9"/>
                  <a:pt x="832" y="8"/>
                </a:cubicBezTo>
                <a:cubicBezTo>
                  <a:pt x="833" y="8"/>
                  <a:pt x="834" y="8"/>
                  <a:pt x="834" y="9"/>
                </a:cubicBezTo>
                <a:cubicBezTo>
                  <a:pt x="836" y="8"/>
                  <a:pt x="836" y="8"/>
                  <a:pt x="838" y="8"/>
                </a:cubicBezTo>
                <a:cubicBezTo>
                  <a:pt x="839" y="9"/>
                  <a:pt x="837" y="9"/>
                  <a:pt x="841" y="9"/>
                </a:cubicBezTo>
                <a:cubicBezTo>
                  <a:pt x="841" y="10"/>
                  <a:pt x="839" y="10"/>
                  <a:pt x="840" y="10"/>
                </a:cubicBezTo>
                <a:cubicBezTo>
                  <a:pt x="841" y="10"/>
                  <a:pt x="842" y="10"/>
                  <a:pt x="842" y="10"/>
                </a:cubicBezTo>
                <a:cubicBezTo>
                  <a:pt x="852" y="10"/>
                  <a:pt x="839" y="10"/>
                  <a:pt x="839" y="11"/>
                </a:cubicBezTo>
                <a:cubicBezTo>
                  <a:pt x="840" y="11"/>
                  <a:pt x="842" y="10"/>
                  <a:pt x="844" y="11"/>
                </a:cubicBezTo>
                <a:cubicBezTo>
                  <a:pt x="844" y="10"/>
                  <a:pt x="844" y="10"/>
                  <a:pt x="843" y="10"/>
                </a:cubicBezTo>
                <a:cubicBezTo>
                  <a:pt x="845" y="10"/>
                  <a:pt x="847" y="11"/>
                  <a:pt x="851" y="11"/>
                </a:cubicBezTo>
                <a:cubicBezTo>
                  <a:pt x="851" y="11"/>
                  <a:pt x="850" y="12"/>
                  <a:pt x="853" y="12"/>
                </a:cubicBezTo>
                <a:cubicBezTo>
                  <a:pt x="851" y="13"/>
                  <a:pt x="843" y="12"/>
                  <a:pt x="840" y="13"/>
                </a:cubicBezTo>
                <a:cubicBezTo>
                  <a:pt x="840" y="13"/>
                  <a:pt x="844" y="13"/>
                  <a:pt x="843" y="13"/>
                </a:cubicBezTo>
                <a:cubicBezTo>
                  <a:pt x="845" y="13"/>
                  <a:pt x="845" y="13"/>
                  <a:pt x="847" y="13"/>
                </a:cubicBezTo>
                <a:cubicBezTo>
                  <a:pt x="847" y="13"/>
                  <a:pt x="848" y="13"/>
                  <a:pt x="848" y="13"/>
                </a:cubicBezTo>
                <a:cubicBezTo>
                  <a:pt x="850" y="13"/>
                  <a:pt x="851" y="12"/>
                  <a:pt x="854" y="12"/>
                </a:cubicBezTo>
                <a:cubicBezTo>
                  <a:pt x="854" y="12"/>
                  <a:pt x="855" y="13"/>
                  <a:pt x="856" y="13"/>
                </a:cubicBezTo>
                <a:cubicBezTo>
                  <a:pt x="856" y="13"/>
                  <a:pt x="855" y="12"/>
                  <a:pt x="855" y="11"/>
                </a:cubicBezTo>
                <a:cubicBezTo>
                  <a:pt x="858" y="11"/>
                  <a:pt x="853" y="10"/>
                  <a:pt x="858" y="10"/>
                </a:cubicBezTo>
                <a:cubicBezTo>
                  <a:pt x="856" y="11"/>
                  <a:pt x="860" y="11"/>
                  <a:pt x="857" y="11"/>
                </a:cubicBezTo>
                <a:cubicBezTo>
                  <a:pt x="859" y="11"/>
                  <a:pt x="859" y="11"/>
                  <a:pt x="861" y="11"/>
                </a:cubicBezTo>
                <a:cubicBezTo>
                  <a:pt x="862" y="12"/>
                  <a:pt x="861" y="12"/>
                  <a:pt x="863" y="12"/>
                </a:cubicBezTo>
                <a:cubicBezTo>
                  <a:pt x="862" y="13"/>
                  <a:pt x="861" y="13"/>
                  <a:pt x="863" y="13"/>
                </a:cubicBezTo>
                <a:cubicBezTo>
                  <a:pt x="863" y="13"/>
                  <a:pt x="865" y="13"/>
                  <a:pt x="863" y="13"/>
                </a:cubicBezTo>
                <a:cubicBezTo>
                  <a:pt x="864" y="12"/>
                  <a:pt x="864" y="13"/>
                  <a:pt x="866" y="13"/>
                </a:cubicBezTo>
                <a:cubicBezTo>
                  <a:pt x="867" y="13"/>
                  <a:pt x="867" y="12"/>
                  <a:pt x="867" y="12"/>
                </a:cubicBezTo>
                <a:cubicBezTo>
                  <a:pt x="872" y="12"/>
                  <a:pt x="873" y="12"/>
                  <a:pt x="874" y="11"/>
                </a:cubicBezTo>
                <a:cubicBezTo>
                  <a:pt x="875" y="11"/>
                  <a:pt x="874" y="12"/>
                  <a:pt x="876" y="12"/>
                </a:cubicBezTo>
                <a:cubicBezTo>
                  <a:pt x="878" y="12"/>
                  <a:pt x="876" y="11"/>
                  <a:pt x="877" y="11"/>
                </a:cubicBezTo>
                <a:cubicBezTo>
                  <a:pt x="879" y="11"/>
                  <a:pt x="878" y="12"/>
                  <a:pt x="878" y="12"/>
                </a:cubicBezTo>
                <a:cubicBezTo>
                  <a:pt x="880" y="13"/>
                  <a:pt x="885" y="12"/>
                  <a:pt x="888" y="12"/>
                </a:cubicBezTo>
                <a:cubicBezTo>
                  <a:pt x="887" y="12"/>
                  <a:pt x="886" y="13"/>
                  <a:pt x="888" y="13"/>
                </a:cubicBezTo>
                <a:cubicBezTo>
                  <a:pt x="887" y="13"/>
                  <a:pt x="887" y="13"/>
                  <a:pt x="886" y="13"/>
                </a:cubicBezTo>
                <a:cubicBezTo>
                  <a:pt x="884" y="13"/>
                  <a:pt x="887" y="14"/>
                  <a:pt x="888" y="14"/>
                </a:cubicBezTo>
                <a:cubicBezTo>
                  <a:pt x="889" y="14"/>
                  <a:pt x="889" y="14"/>
                  <a:pt x="890" y="14"/>
                </a:cubicBezTo>
                <a:cubicBezTo>
                  <a:pt x="889" y="15"/>
                  <a:pt x="888" y="15"/>
                  <a:pt x="886" y="14"/>
                </a:cubicBezTo>
                <a:cubicBezTo>
                  <a:pt x="885" y="14"/>
                  <a:pt x="885" y="14"/>
                  <a:pt x="885" y="14"/>
                </a:cubicBezTo>
                <a:cubicBezTo>
                  <a:pt x="885" y="15"/>
                  <a:pt x="888" y="16"/>
                  <a:pt x="892" y="16"/>
                </a:cubicBezTo>
                <a:cubicBezTo>
                  <a:pt x="891" y="16"/>
                  <a:pt x="890" y="16"/>
                  <a:pt x="890" y="16"/>
                </a:cubicBezTo>
                <a:cubicBezTo>
                  <a:pt x="887" y="16"/>
                  <a:pt x="886" y="17"/>
                  <a:pt x="883" y="16"/>
                </a:cubicBezTo>
                <a:cubicBezTo>
                  <a:pt x="880" y="16"/>
                  <a:pt x="882" y="17"/>
                  <a:pt x="882" y="17"/>
                </a:cubicBezTo>
                <a:cubicBezTo>
                  <a:pt x="881" y="17"/>
                  <a:pt x="881" y="17"/>
                  <a:pt x="880" y="16"/>
                </a:cubicBezTo>
                <a:cubicBezTo>
                  <a:pt x="879" y="16"/>
                  <a:pt x="878" y="16"/>
                  <a:pt x="877" y="16"/>
                </a:cubicBezTo>
                <a:cubicBezTo>
                  <a:pt x="875" y="17"/>
                  <a:pt x="878" y="17"/>
                  <a:pt x="878" y="17"/>
                </a:cubicBezTo>
                <a:cubicBezTo>
                  <a:pt x="880" y="17"/>
                  <a:pt x="881" y="17"/>
                  <a:pt x="883" y="17"/>
                </a:cubicBezTo>
                <a:cubicBezTo>
                  <a:pt x="880" y="18"/>
                  <a:pt x="883" y="18"/>
                  <a:pt x="881" y="19"/>
                </a:cubicBezTo>
                <a:cubicBezTo>
                  <a:pt x="878" y="19"/>
                  <a:pt x="877" y="20"/>
                  <a:pt x="875" y="21"/>
                </a:cubicBezTo>
                <a:cubicBezTo>
                  <a:pt x="873" y="21"/>
                  <a:pt x="873" y="20"/>
                  <a:pt x="872" y="20"/>
                </a:cubicBezTo>
                <a:cubicBezTo>
                  <a:pt x="872" y="21"/>
                  <a:pt x="867" y="21"/>
                  <a:pt x="865" y="21"/>
                </a:cubicBezTo>
                <a:cubicBezTo>
                  <a:pt x="866" y="20"/>
                  <a:pt x="870" y="20"/>
                  <a:pt x="874" y="20"/>
                </a:cubicBezTo>
                <a:cubicBezTo>
                  <a:pt x="875" y="19"/>
                  <a:pt x="870" y="19"/>
                  <a:pt x="874" y="19"/>
                </a:cubicBezTo>
                <a:cubicBezTo>
                  <a:pt x="874" y="19"/>
                  <a:pt x="872" y="18"/>
                  <a:pt x="872" y="19"/>
                </a:cubicBezTo>
                <a:cubicBezTo>
                  <a:pt x="871" y="19"/>
                  <a:pt x="872" y="18"/>
                  <a:pt x="873" y="18"/>
                </a:cubicBezTo>
                <a:cubicBezTo>
                  <a:pt x="871" y="18"/>
                  <a:pt x="869" y="18"/>
                  <a:pt x="867" y="18"/>
                </a:cubicBezTo>
                <a:cubicBezTo>
                  <a:pt x="865" y="18"/>
                  <a:pt x="866" y="17"/>
                  <a:pt x="863" y="17"/>
                </a:cubicBezTo>
                <a:cubicBezTo>
                  <a:pt x="864" y="17"/>
                  <a:pt x="865" y="17"/>
                  <a:pt x="867" y="16"/>
                </a:cubicBezTo>
                <a:cubicBezTo>
                  <a:pt x="865" y="15"/>
                  <a:pt x="860" y="16"/>
                  <a:pt x="859" y="15"/>
                </a:cubicBezTo>
                <a:cubicBezTo>
                  <a:pt x="862" y="15"/>
                  <a:pt x="865" y="14"/>
                  <a:pt x="867" y="13"/>
                </a:cubicBezTo>
                <a:cubicBezTo>
                  <a:pt x="865" y="13"/>
                  <a:pt x="864" y="14"/>
                  <a:pt x="859" y="14"/>
                </a:cubicBezTo>
                <a:cubicBezTo>
                  <a:pt x="861" y="14"/>
                  <a:pt x="859" y="14"/>
                  <a:pt x="859" y="15"/>
                </a:cubicBezTo>
                <a:cubicBezTo>
                  <a:pt x="858" y="15"/>
                  <a:pt x="857" y="15"/>
                  <a:pt x="856" y="15"/>
                </a:cubicBezTo>
                <a:cubicBezTo>
                  <a:pt x="856" y="16"/>
                  <a:pt x="856" y="16"/>
                  <a:pt x="857" y="16"/>
                </a:cubicBezTo>
                <a:cubicBezTo>
                  <a:pt x="855" y="16"/>
                  <a:pt x="853" y="16"/>
                  <a:pt x="852" y="16"/>
                </a:cubicBezTo>
                <a:cubicBezTo>
                  <a:pt x="852" y="15"/>
                  <a:pt x="850" y="16"/>
                  <a:pt x="849" y="15"/>
                </a:cubicBezTo>
                <a:cubicBezTo>
                  <a:pt x="848" y="16"/>
                  <a:pt x="849" y="16"/>
                  <a:pt x="848" y="16"/>
                </a:cubicBezTo>
                <a:cubicBezTo>
                  <a:pt x="847" y="16"/>
                  <a:pt x="846" y="16"/>
                  <a:pt x="844" y="16"/>
                </a:cubicBezTo>
                <a:cubicBezTo>
                  <a:pt x="844" y="16"/>
                  <a:pt x="845" y="16"/>
                  <a:pt x="845" y="16"/>
                </a:cubicBezTo>
                <a:cubicBezTo>
                  <a:pt x="845" y="16"/>
                  <a:pt x="843" y="15"/>
                  <a:pt x="842" y="16"/>
                </a:cubicBezTo>
                <a:cubicBezTo>
                  <a:pt x="841" y="15"/>
                  <a:pt x="843" y="15"/>
                  <a:pt x="842" y="14"/>
                </a:cubicBezTo>
                <a:cubicBezTo>
                  <a:pt x="840" y="14"/>
                  <a:pt x="838" y="15"/>
                  <a:pt x="838" y="14"/>
                </a:cubicBezTo>
                <a:cubicBezTo>
                  <a:pt x="836" y="14"/>
                  <a:pt x="835" y="15"/>
                  <a:pt x="834" y="15"/>
                </a:cubicBezTo>
                <a:cubicBezTo>
                  <a:pt x="835" y="15"/>
                  <a:pt x="838" y="15"/>
                  <a:pt x="838" y="15"/>
                </a:cubicBezTo>
                <a:cubicBezTo>
                  <a:pt x="840" y="15"/>
                  <a:pt x="838" y="15"/>
                  <a:pt x="838" y="16"/>
                </a:cubicBezTo>
                <a:cubicBezTo>
                  <a:pt x="839" y="16"/>
                  <a:pt x="842" y="16"/>
                  <a:pt x="843" y="16"/>
                </a:cubicBezTo>
                <a:cubicBezTo>
                  <a:pt x="844" y="17"/>
                  <a:pt x="850" y="17"/>
                  <a:pt x="852" y="17"/>
                </a:cubicBezTo>
                <a:cubicBezTo>
                  <a:pt x="855" y="17"/>
                  <a:pt x="852" y="17"/>
                  <a:pt x="852" y="17"/>
                </a:cubicBezTo>
                <a:cubicBezTo>
                  <a:pt x="853" y="18"/>
                  <a:pt x="855" y="18"/>
                  <a:pt x="855" y="17"/>
                </a:cubicBezTo>
                <a:cubicBezTo>
                  <a:pt x="855" y="18"/>
                  <a:pt x="857" y="18"/>
                  <a:pt x="858" y="18"/>
                </a:cubicBezTo>
                <a:cubicBezTo>
                  <a:pt x="855" y="18"/>
                  <a:pt x="856" y="18"/>
                  <a:pt x="854" y="18"/>
                </a:cubicBezTo>
                <a:cubicBezTo>
                  <a:pt x="854" y="19"/>
                  <a:pt x="855" y="19"/>
                  <a:pt x="851" y="19"/>
                </a:cubicBezTo>
                <a:cubicBezTo>
                  <a:pt x="851" y="20"/>
                  <a:pt x="853" y="19"/>
                  <a:pt x="852" y="20"/>
                </a:cubicBezTo>
                <a:cubicBezTo>
                  <a:pt x="849" y="20"/>
                  <a:pt x="849" y="20"/>
                  <a:pt x="846" y="20"/>
                </a:cubicBezTo>
                <a:cubicBezTo>
                  <a:pt x="845" y="20"/>
                  <a:pt x="844" y="20"/>
                  <a:pt x="844" y="21"/>
                </a:cubicBezTo>
                <a:cubicBezTo>
                  <a:pt x="848" y="21"/>
                  <a:pt x="848" y="20"/>
                  <a:pt x="852" y="20"/>
                </a:cubicBezTo>
                <a:cubicBezTo>
                  <a:pt x="851" y="21"/>
                  <a:pt x="852" y="21"/>
                  <a:pt x="854" y="21"/>
                </a:cubicBezTo>
                <a:cubicBezTo>
                  <a:pt x="853" y="21"/>
                  <a:pt x="852" y="21"/>
                  <a:pt x="850" y="21"/>
                </a:cubicBezTo>
                <a:cubicBezTo>
                  <a:pt x="852" y="21"/>
                  <a:pt x="851" y="21"/>
                  <a:pt x="849" y="21"/>
                </a:cubicBezTo>
                <a:cubicBezTo>
                  <a:pt x="849" y="22"/>
                  <a:pt x="850" y="22"/>
                  <a:pt x="850" y="22"/>
                </a:cubicBezTo>
                <a:cubicBezTo>
                  <a:pt x="854" y="21"/>
                  <a:pt x="858" y="20"/>
                  <a:pt x="863" y="20"/>
                </a:cubicBezTo>
                <a:cubicBezTo>
                  <a:pt x="863" y="21"/>
                  <a:pt x="859" y="20"/>
                  <a:pt x="858" y="21"/>
                </a:cubicBezTo>
                <a:cubicBezTo>
                  <a:pt x="860" y="21"/>
                  <a:pt x="853" y="21"/>
                  <a:pt x="854" y="22"/>
                </a:cubicBezTo>
                <a:cubicBezTo>
                  <a:pt x="855" y="22"/>
                  <a:pt x="857" y="22"/>
                  <a:pt x="858" y="22"/>
                </a:cubicBezTo>
                <a:cubicBezTo>
                  <a:pt x="858" y="22"/>
                  <a:pt x="858" y="23"/>
                  <a:pt x="857" y="23"/>
                </a:cubicBezTo>
                <a:cubicBezTo>
                  <a:pt x="859" y="23"/>
                  <a:pt x="862" y="23"/>
                  <a:pt x="864" y="24"/>
                </a:cubicBezTo>
                <a:cubicBezTo>
                  <a:pt x="861" y="24"/>
                  <a:pt x="858" y="24"/>
                  <a:pt x="854" y="25"/>
                </a:cubicBezTo>
                <a:cubicBezTo>
                  <a:pt x="860" y="25"/>
                  <a:pt x="867" y="25"/>
                  <a:pt x="867" y="27"/>
                </a:cubicBezTo>
                <a:cubicBezTo>
                  <a:pt x="868" y="26"/>
                  <a:pt x="873" y="27"/>
                  <a:pt x="874" y="26"/>
                </a:cubicBezTo>
                <a:cubicBezTo>
                  <a:pt x="877" y="26"/>
                  <a:pt x="881" y="26"/>
                  <a:pt x="885" y="25"/>
                </a:cubicBezTo>
                <a:cubicBezTo>
                  <a:pt x="883" y="26"/>
                  <a:pt x="876" y="28"/>
                  <a:pt x="870" y="27"/>
                </a:cubicBezTo>
                <a:cubicBezTo>
                  <a:pt x="871" y="27"/>
                  <a:pt x="872" y="27"/>
                  <a:pt x="873" y="27"/>
                </a:cubicBezTo>
                <a:cubicBezTo>
                  <a:pt x="872" y="26"/>
                  <a:pt x="869" y="27"/>
                  <a:pt x="869" y="27"/>
                </a:cubicBezTo>
                <a:cubicBezTo>
                  <a:pt x="871" y="28"/>
                  <a:pt x="870" y="28"/>
                  <a:pt x="870" y="28"/>
                </a:cubicBezTo>
                <a:cubicBezTo>
                  <a:pt x="873" y="29"/>
                  <a:pt x="880" y="28"/>
                  <a:pt x="885" y="29"/>
                </a:cubicBezTo>
                <a:cubicBezTo>
                  <a:pt x="884" y="28"/>
                  <a:pt x="881" y="28"/>
                  <a:pt x="880" y="28"/>
                </a:cubicBezTo>
                <a:cubicBezTo>
                  <a:pt x="880" y="28"/>
                  <a:pt x="883" y="28"/>
                  <a:pt x="882" y="27"/>
                </a:cubicBezTo>
                <a:cubicBezTo>
                  <a:pt x="884" y="27"/>
                  <a:pt x="884" y="28"/>
                  <a:pt x="885" y="28"/>
                </a:cubicBezTo>
                <a:cubicBezTo>
                  <a:pt x="887" y="28"/>
                  <a:pt x="886" y="27"/>
                  <a:pt x="888" y="27"/>
                </a:cubicBezTo>
                <a:cubicBezTo>
                  <a:pt x="889" y="27"/>
                  <a:pt x="888" y="27"/>
                  <a:pt x="888" y="27"/>
                </a:cubicBezTo>
                <a:cubicBezTo>
                  <a:pt x="891" y="26"/>
                  <a:pt x="894" y="25"/>
                  <a:pt x="897" y="25"/>
                </a:cubicBezTo>
                <a:cubicBezTo>
                  <a:pt x="896" y="26"/>
                  <a:pt x="895" y="26"/>
                  <a:pt x="894" y="26"/>
                </a:cubicBezTo>
                <a:cubicBezTo>
                  <a:pt x="894" y="26"/>
                  <a:pt x="894" y="27"/>
                  <a:pt x="895" y="27"/>
                </a:cubicBezTo>
                <a:cubicBezTo>
                  <a:pt x="895" y="27"/>
                  <a:pt x="895" y="27"/>
                  <a:pt x="895" y="27"/>
                </a:cubicBezTo>
                <a:cubicBezTo>
                  <a:pt x="891" y="27"/>
                  <a:pt x="891" y="27"/>
                  <a:pt x="889" y="28"/>
                </a:cubicBezTo>
                <a:cubicBezTo>
                  <a:pt x="890" y="28"/>
                  <a:pt x="891" y="28"/>
                  <a:pt x="892" y="28"/>
                </a:cubicBezTo>
                <a:cubicBezTo>
                  <a:pt x="892" y="29"/>
                  <a:pt x="890" y="29"/>
                  <a:pt x="891" y="29"/>
                </a:cubicBezTo>
                <a:cubicBezTo>
                  <a:pt x="893" y="30"/>
                  <a:pt x="896" y="29"/>
                  <a:pt x="898" y="29"/>
                </a:cubicBezTo>
                <a:cubicBezTo>
                  <a:pt x="899" y="29"/>
                  <a:pt x="898" y="29"/>
                  <a:pt x="896" y="29"/>
                </a:cubicBezTo>
                <a:cubicBezTo>
                  <a:pt x="897" y="28"/>
                  <a:pt x="900" y="29"/>
                  <a:pt x="901" y="28"/>
                </a:cubicBezTo>
                <a:cubicBezTo>
                  <a:pt x="901" y="29"/>
                  <a:pt x="899" y="28"/>
                  <a:pt x="899" y="29"/>
                </a:cubicBezTo>
                <a:cubicBezTo>
                  <a:pt x="900" y="29"/>
                  <a:pt x="900" y="29"/>
                  <a:pt x="901" y="29"/>
                </a:cubicBezTo>
                <a:cubicBezTo>
                  <a:pt x="903" y="29"/>
                  <a:pt x="904" y="29"/>
                  <a:pt x="905" y="29"/>
                </a:cubicBezTo>
                <a:cubicBezTo>
                  <a:pt x="905" y="28"/>
                  <a:pt x="905" y="28"/>
                  <a:pt x="904" y="28"/>
                </a:cubicBezTo>
                <a:cubicBezTo>
                  <a:pt x="905" y="28"/>
                  <a:pt x="908" y="28"/>
                  <a:pt x="909" y="27"/>
                </a:cubicBezTo>
                <a:cubicBezTo>
                  <a:pt x="907" y="27"/>
                  <a:pt x="909" y="28"/>
                  <a:pt x="910" y="28"/>
                </a:cubicBezTo>
                <a:cubicBezTo>
                  <a:pt x="912" y="28"/>
                  <a:pt x="908" y="28"/>
                  <a:pt x="910" y="28"/>
                </a:cubicBezTo>
                <a:cubicBezTo>
                  <a:pt x="909" y="29"/>
                  <a:pt x="908" y="29"/>
                  <a:pt x="907" y="29"/>
                </a:cubicBezTo>
                <a:cubicBezTo>
                  <a:pt x="908" y="29"/>
                  <a:pt x="911" y="29"/>
                  <a:pt x="914" y="29"/>
                </a:cubicBezTo>
                <a:cubicBezTo>
                  <a:pt x="913" y="28"/>
                  <a:pt x="911" y="28"/>
                  <a:pt x="913" y="27"/>
                </a:cubicBezTo>
                <a:cubicBezTo>
                  <a:pt x="916" y="28"/>
                  <a:pt x="921" y="27"/>
                  <a:pt x="924" y="27"/>
                </a:cubicBezTo>
                <a:cubicBezTo>
                  <a:pt x="925" y="27"/>
                  <a:pt x="928" y="26"/>
                  <a:pt x="931" y="26"/>
                </a:cubicBezTo>
                <a:cubicBezTo>
                  <a:pt x="931" y="26"/>
                  <a:pt x="930" y="26"/>
                  <a:pt x="930" y="25"/>
                </a:cubicBezTo>
                <a:cubicBezTo>
                  <a:pt x="932" y="25"/>
                  <a:pt x="937" y="25"/>
                  <a:pt x="940" y="25"/>
                </a:cubicBezTo>
                <a:cubicBezTo>
                  <a:pt x="940" y="26"/>
                  <a:pt x="936" y="26"/>
                  <a:pt x="939" y="26"/>
                </a:cubicBezTo>
                <a:cubicBezTo>
                  <a:pt x="939" y="27"/>
                  <a:pt x="936" y="26"/>
                  <a:pt x="936" y="27"/>
                </a:cubicBezTo>
                <a:cubicBezTo>
                  <a:pt x="937" y="27"/>
                  <a:pt x="938" y="27"/>
                  <a:pt x="939" y="27"/>
                </a:cubicBezTo>
                <a:cubicBezTo>
                  <a:pt x="938" y="28"/>
                  <a:pt x="935" y="28"/>
                  <a:pt x="934" y="28"/>
                </a:cubicBezTo>
                <a:cubicBezTo>
                  <a:pt x="934" y="29"/>
                  <a:pt x="936" y="28"/>
                  <a:pt x="937" y="28"/>
                </a:cubicBezTo>
                <a:cubicBezTo>
                  <a:pt x="935" y="29"/>
                  <a:pt x="936" y="29"/>
                  <a:pt x="933" y="29"/>
                </a:cubicBezTo>
                <a:cubicBezTo>
                  <a:pt x="933" y="29"/>
                  <a:pt x="933" y="29"/>
                  <a:pt x="932" y="29"/>
                </a:cubicBezTo>
                <a:cubicBezTo>
                  <a:pt x="932" y="29"/>
                  <a:pt x="932" y="29"/>
                  <a:pt x="931" y="29"/>
                </a:cubicBezTo>
                <a:cubicBezTo>
                  <a:pt x="930" y="29"/>
                  <a:pt x="932" y="29"/>
                  <a:pt x="933" y="29"/>
                </a:cubicBezTo>
                <a:cubicBezTo>
                  <a:pt x="932" y="29"/>
                  <a:pt x="931" y="28"/>
                  <a:pt x="931" y="28"/>
                </a:cubicBezTo>
                <a:cubicBezTo>
                  <a:pt x="929" y="28"/>
                  <a:pt x="928" y="29"/>
                  <a:pt x="924" y="29"/>
                </a:cubicBezTo>
                <a:cubicBezTo>
                  <a:pt x="924" y="28"/>
                  <a:pt x="926" y="28"/>
                  <a:pt x="928" y="28"/>
                </a:cubicBezTo>
                <a:cubicBezTo>
                  <a:pt x="927" y="27"/>
                  <a:pt x="927" y="27"/>
                  <a:pt x="928" y="27"/>
                </a:cubicBezTo>
                <a:cubicBezTo>
                  <a:pt x="925" y="27"/>
                  <a:pt x="926" y="28"/>
                  <a:pt x="923" y="28"/>
                </a:cubicBezTo>
                <a:cubicBezTo>
                  <a:pt x="922" y="28"/>
                  <a:pt x="922" y="28"/>
                  <a:pt x="922" y="28"/>
                </a:cubicBezTo>
                <a:cubicBezTo>
                  <a:pt x="918" y="28"/>
                  <a:pt x="920" y="29"/>
                  <a:pt x="917" y="29"/>
                </a:cubicBezTo>
                <a:cubicBezTo>
                  <a:pt x="917" y="29"/>
                  <a:pt x="917" y="29"/>
                  <a:pt x="917" y="29"/>
                </a:cubicBezTo>
                <a:cubicBezTo>
                  <a:pt x="917" y="29"/>
                  <a:pt x="920" y="29"/>
                  <a:pt x="921" y="29"/>
                </a:cubicBezTo>
                <a:cubicBezTo>
                  <a:pt x="919" y="29"/>
                  <a:pt x="913" y="31"/>
                  <a:pt x="910" y="31"/>
                </a:cubicBezTo>
                <a:cubicBezTo>
                  <a:pt x="911" y="31"/>
                  <a:pt x="911" y="31"/>
                  <a:pt x="913" y="31"/>
                </a:cubicBezTo>
                <a:cubicBezTo>
                  <a:pt x="913" y="32"/>
                  <a:pt x="912" y="32"/>
                  <a:pt x="912" y="32"/>
                </a:cubicBezTo>
                <a:cubicBezTo>
                  <a:pt x="912" y="33"/>
                  <a:pt x="922" y="32"/>
                  <a:pt x="919" y="33"/>
                </a:cubicBezTo>
                <a:cubicBezTo>
                  <a:pt x="923" y="33"/>
                  <a:pt x="920" y="32"/>
                  <a:pt x="920" y="32"/>
                </a:cubicBezTo>
                <a:cubicBezTo>
                  <a:pt x="924" y="31"/>
                  <a:pt x="920" y="33"/>
                  <a:pt x="923" y="32"/>
                </a:cubicBezTo>
                <a:cubicBezTo>
                  <a:pt x="922" y="33"/>
                  <a:pt x="921" y="33"/>
                  <a:pt x="921" y="33"/>
                </a:cubicBezTo>
                <a:cubicBezTo>
                  <a:pt x="915" y="32"/>
                  <a:pt x="910" y="34"/>
                  <a:pt x="906" y="34"/>
                </a:cubicBezTo>
                <a:cubicBezTo>
                  <a:pt x="907" y="34"/>
                  <a:pt x="909" y="34"/>
                  <a:pt x="910" y="34"/>
                </a:cubicBezTo>
                <a:cubicBezTo>
                  <a:pt x="905" y="35"/>
                  <a:pt x="901" y="36"/>
                  <a:pt x="895" y="36"/>
                </a:cubicBezTo>
                <a:cubicBezTo>
                  <a:pt x="899" y="36"/>
                  <a:pt x="902" y="35"/>
                  <a:pt x="904" y="34"/>
                </a:cubicBezTo>
                <a:cubicBezTo>
                  <a:pt x="903" y="34"/>
                  <a:pt x="899" y="34"/>
                  <a:pt x="897" y="35"/>
                </a:cubicBezTo>
                <a:cubicBezTo>
                  <a:pt x="897" y="35"/>
                  <a:pt x="899" y="35"/>
                  <a:pt x="900" y="35"/>
                </a:cubicBezTo>
                <a:cubicBezTo>
                  <a:pt x="900" y="35"/>
                  <a:pt x="898" y="35"/>
                  <a:pt x="898" y="35"/>
                </a:cubicBezTo>
                <a:cubicBezTo>
                  <a:pt x="897" y="35"/>
                  <a:pt x="898" y="35"/>
                  <a:pt x="897" y="35"/>
                </a:cubicBezTo>
                <a:cubicBezTo>
                  <a:pt x="895" y="35"/>
                  <a:pt x="892" y="36"/>
                  <a:pt x="888" y="36"/>
                </a:cubicBezTo>
                <a:cubicBezTo>
                  <a:pt x="888" y="35"/>
                  <a:pt x="886" y="35"/>
                  <a:pt x="886" y="34"/>
                </a:cubicBezTo>
                <a:cubicBezTo>
                  <a:pt x="890" y="34"/>
                  <a:pt x="891" y="34"/>
                  <a:pt x="893" y="33"/>
                </a:cubicBezTo>
                <a:cubicBezTo>
                  <a:pt x="891" y="33"/>
                  <a:pt x="891" y="33"/>
                  <a:pt x="889" y="33"/>
                </a:cubicBezTo>
                <a:cubicBezTo>
                  <a:pt x="889" y="33"/>
                  <a:pt x="888" y="33"/>
                  <a:pt x="886" y="33"/>
                </a:cubicBezTo>
                <a:cubicBezTo>
                  <a:pt x="887" y="32"/>
                  <a:pt x="886" y="32"/>
                  <a:pt x="884" y="32"/>
                </a:cubicBezTo>
                <a:cubicBezTo>
                  <a:pt x="884" y="32"/>
                  <a:pt x="885" y="32"/>
                  <a:pt x="885" y="32"/>
                </a:cubicBezTo>
                <a:cubicBezTo>
                  <a:pt x="885" y="32"/>
                  <a:pt x="885" y="32"/>
                  <a:pt x="885" y="31"/>
                </a:cubicBezTo>
                <a:cubicBezTo>
                  <a:pt x="881" y="31"/>
                  <a:pt x="882" y="32"/>
                  <a:pt x="879" y="32"/>
                </a:cubicBezTo>
                <a:cubicBezTo>
                  <a:pt x="879" y="32"/>
                  <a:pt x="881" y="32"/>
                  <a:pt x="883" y="32"/>
                </a:cubicBezTo>
                <a:cubicBezTo>
                  <a:pt x="882" y="33"/>
                  <a:pt x="887" y="32"/>
                  <a:pt x="886" y="33"/>
                </a:cubicBezTo>
                <a:cubicBezTo>
                  <a:pt x="884" y="33"/>
                  <a:pt x="883" y="33"/>
                  <a:pt x="882" y="33"/>
                </a:cubicBezTo>
                <a:cubicBezTo>
                  <a:pt x="880" y="33"/>
                  <a:pt x="881" y="33"/>
                  <a:pt x="878" y="33"/>
                </a:cubicBezTo>
                <a:cubicBezTo>
                  <a:pt x="880" y="33"/>
                  <a:pt x="877" y="34"/>
                  <a:pt x="878" y="34"/>
                </a:cubicBezTo>
                <a:cubicBezTo>
                  <a:pt x="876" y="34"/>
                  <a:pt x="876" y="34"/>
                  <a:pt x="872" y="34"/>
                </a:cubicBezTo>
                <a:cubicBezTo>
                  <a:pt x="871" y="35"/>
                  <a:pt x="871" y="35"/>
                  <a:pt x="872" y="35"/>
                </a:cubicBezTo>
                <a:cubicBezTo>
                  <a:pt x="876" y="35"/>
                  <a:pt x="880" y="35"/>
                  <a:pt x="879" y="34"/>
                </a:cubicBezTo>
                <a:cubicBezTo>
                  <a:pt x="883" y="34"/>
                  <a:pt x="880" y="35"/>
                  <a:pt x="879" y="35"/>
                </a:cubicBezTo>
                <a:cubicBezTo>
                  <a:pt x="879" y="35"/>
                  <a:pt x="881" y="35"/>
                  <a:pt x="882" y="35"/>
                </a:cubicBezTo>
                <a:cubicBezTo>
                  <a:pt x="877" y="36"/>
                  <a:pt x="868" y="36"/>
                  <a:pt x="861" y="37"/>
                </a:cubicBezTo>
                <a:cubicBezTo>
                  <a:pt x="864" y="36"/>
                  <a:pt x="854" y="35"/>
                  <a:pt x="855" y="37"/>
                </a:cubicBezTo>
                <a:cubicBezTo>
                  <a:pt x="856" y="37"/>
                  <a:pt x="856" y="36"/>
                  <a:pt x="856" y="36"/>
                </a:cubicBezTo>
                <a:cubicBezTo>
                  <a:pt x="857" y="36"/>
                  <a:pt x="858" y="37"/>
                  <a:pt x="859" y="37"/>
                </a:cubicBezTo>
                <a:cubicBezTo>
                  <a:pt x="859" y="38"/>
                  <a:pt x="854" y="38"/>
                  <a:pt x="853" y="39"/>
                </a:cubicBezTo>
                <a:cubicBezTo>
                  <a:pt x="852" y="39"/>
                  <a:pt x="851" y="38"/>
                  <a:pt x="851" y="39"/>
                </a:cubicBezTo>
                <a:cubicBezTo>
                  <a:pt x="850" y="38"/>
                  <a:pt x="845" y="40"/>
                  <a:pt x="846" y="40"/>
                </a:cubicBezTo>
                <a:cubicBezTo>
                  <a:pt x="845" y="41"/>
                  <a:pt x="844" y="40"/>
                  <a:pt x="843" y="40"/>
                </a:cubicBezTo>
                <a:cubicBezTo>
                  <a:pt x="841" y="40"/>
                  <a:pt x="840" y="41"/>
                  <a:pt x="842" y="41"/>
                </a:cubicBezTo>
                <a:cubicBezTo>
                  <a:pt x="839" y="41"/>
                  <a:pt x="840" y="41"/>
                  <a:pt x="838" y="41"/>
                </a:cubicBezTo>
                <a:cubicBezTo>
                  <a:pt x="838" y="42"/>
                  <a:pt x="839" y="42"/>
                  <a:pt x="839" y="42"/>
                </a:cubicBezTo>
                <a:cubicBezTo>
                  <a:pt x="837" y="42"/>
                  <a:pt x="837" y="41"/>
                  <a:pt x="833" y="42"/>
                </a:cubicBezTo>
                <a:cubicBezTo>
                  <a:pt x="834" y="41"/>
                  <a:pt x="835" y="41"/>
                  <a:pt x="836" y="41"/>
                </a:cubicBezTo>
                <a:cubicBezTo>
                  <a:pt x="836" y="41"/>
                  <a:pt x="836" y="41"/>
                  <a:pt x="836" y="41"/>
                </a:cubicBezTo>
                <a:cubicBezTo>
                  <a:pt x="833" y="41"/>
                  <a:pt x="832" y="42"/>
                  <a:pt x="829" y="42"/>
                </a:cubicBezTo>
                <a:cubicBezTo>
                  <a:pt x="830" y="42"/>
                  <a:pt x="831" y="43"/>
                  <a:pt x="831" y="43"/>
                </a:cubicBezTo>
                <a:cubicBezTo>
                  <a:pt x="834" y="43"/>
                  <a:pt x="835" y="44"/>
                  <a:pt x="836" y="44"/>
                </a:cubicBezTo>
                <a:cubicBezTo>
                  <a:pt x="835" y="44"/>
                  <a:pt x="831" y="43"/>
                  <a:pt x="830" y="43"/>
                </a:cubicBezTo>
                <a:cubicBezTo>
                  <a:pt x="828" y="43"/>
                  <a:pt x="831" y="44"/>
                  <a:pt x="829" y="44"/>
                </a:cubicBezTo>
                <a:cubicBezTo>
                  <a:pt x="827" y="44"/>
                  <a:pt x="829" y="44"/>
                  <a:pt x="829" y="43"/>
                </a:cubicBezTo>
                <a:cubicBezTo>
                  <a:pt x="825" y="44"/>
                  <a:pt x="824" y="42"/>
                  <a:pt x="822" y="43"/>
                </a:cubicBezTo>
                <a:cubicBezTo>
                  <a:pt x="822" y="43"/>
                  <a:pt x="823" y="43"/>
                  <a:pt x="823" y="44"/>
                </a:cubicBezTo>
                <a:cubicBezTo>
                  <a:pt x="822" y="43"/>
                  <a:pt x="820" y="43"/>
                  <a:pt x="821" y="42"/>
                </a:cubicBezTo>
                <a:cubicBezTo>
                  <a:pt x="819" y="42"/>
                  <a:pt x="818" y="42"/>
                  <a:pt x="818" y="43"/>
                </a:cubicBezTo>
                <a:cubicBezTo>
                  <a:pt x="819" y="43"/>
                  <a:pt x="821" y="44"/>
                  <a:pt x="823" y="44"/>
                </a:cubicBezTo>
                <a:cubicBezTo>
                  <a:pt x="825" y="44"/>
                  <a:pt x="822" y="44"/>
                  <a:pt x="823" y="45"/>
                </a:cubicBezTo>
                <a:cubicBezTo>
                  <a:pt x="819" y="45"/>
                  <a:pt x="818" y="43"/>
                  <a:pt x="813" y="44"/>
                </a:cubicBezTo>
                <a:cubicBezTo>
                  <a:pt x="815" y="44"/>
                  <a:pt x="818" y="45"/>
                  <a:pt x="820" y="45"/>
                </a:cubicBezTo>
                <a:cubicBezTo>
                  <a:pt x="821" y="46"/>
                  <a:pt x="818" y="46"/>
                  <a:pt x="818" y="47"/>
                </a:cubicBezTo>
                <a:cubicBezTo>
                  <a:pt x="816" y="47"/>
                  <a:pt x="814" y="46"/>
                  <a:pt x="811" y="46"/>
                </a:cubicBezTo>
                <a:cubicBezTo>
                  <a:pt x="812" y="46"/>
                  <a:pt x="812" y="47"/>
                  <a:pt x="816" y="47"/>
                </a:cubicBezTo>
                <a:cubicBezTo>
                  <a:pt x="817" y="48"/>
                  <a:pt x="820" y="48"/>
                  <a:pt x="818" y="49"/>
                </a:cubicBezTo>
                <a:cubicBezTo>
                  <a:pt x="813" y="48"/>
                  <a:pt x="810" y="46"/>
                  <a:pt x="804" y="45"/>
                </a:cubicBezTo>
                <a:cubicBezTo>
                  <a:pt x="801" y="45"/>
                  <a:pt x="801" y="46"/>
                  <a:pt x="798" y="46"/>
                </a:cubicBezTo>
                <a:cubicBezTo>
                  <a:pt x="801" y="48"/>
                  <a:pt x="786" y="48"/>
                  <a:pt x="786" y="50"/>
                </a:cubicBezTo>
                <a:cubicBezTo>
                  <a:pt x="777" y="49"/>
                  <a:pt x="776" y="52"/>
                  <a:pt x="771" y="53"/>
                </a:cubicBezTo>
                <a:cubicBezTo>
                  <a:pt x="771" y="53"/>
                  <a:pt x="772" y="53"/>
                  <a:pt x="771" y="53"/>
                </a:cubicBezTo>
                <a:cubicBezTo>
                  <a:pt x="774" y="53"/>
                  <a:pt x="776" y="52"/>
                  <a:pt x="779" y="52"/>
                </a:cubicBezTo>
                <a:cubicBezTo>
                  <a:pt x="773" y="54"/>
                  <a:pt x="765" y="55"/>
                  <a:pt x="764" y="57"/>
                </a:cubicBezTo>
                <a:cubicBezTo>
                  <a:pt x="765" y="57"/>
                  <a:pt x="765" y="57"/>
                  <a:pt x="766" y="57"/>
                </a:cubicBezTo>
                <a:cubicBezTo>
                  <a:pt x="766" y="57"/>
                  <a:pt x="764" y="57"/>
                  <a:pt x="762" y="57"/>
                </a:cubicBezTo>
                <a:cubicBezTo>
                  <a:pt x="763" y="57"/>
                  <a:pt x="764" y="57"/>
                  <a:pt x="764" y="57"/>
                </a:cubicBezTo>
                <a:cubicBezTo>
                  <a:pt x="764" y="57"/>
                  <a:pt x="762" y="57"/>
                  <a:pt x="761" y="57"/>
                </a:cubicBezTo>
                <a:cubicBezTo>
                  <a:pt x="761" y="57"/>
                  <a:pt x="761" y="57"/>
                  <a:pt x="760" y="58"/>
                </a:cubicBezTo>
                <a:cubicBezTo>
                  <a:pt x="757" y="58"/>
                  <a:pt x="756" y="58"/>
                  <a:pt x="754" y="58"/>
                </a:cubicBezTo>
                <a:cubicBezTo>
                  <a:pt x="754" y="58"/>
                  <a:pt x="755" y="58"/>
                  <a:pt x="755" y="57"/>
                </a:cubicBezTo>
                <a:cubicBezTo>
                  <a:pt x="755" y="57"/>
                  <a:pt x="752" y="57"/>
                  <a:pt x="752" y="57"/>
                </a:cubicBezTo>
                <a:cubicBezTo>
                  <a:pt x="751" y="57"/>
                  <a:pt x="754" y="57"/>
                  <a:pt x="755" y="57"/>
                </a:cubicBezTo>
                <a:cubicBezTo>
                  <a:pt x="755" y="56"/>
                  <a:pt x="754" y="56"/>
                  <a:pt x="754" y="56"/>
                </a:cubicBezTo>
                <a:cubicBezTo>
                  <a:pt x="755" y="56"/>
                  <a:pt x="756" y="56"/>
                  <a:pt x="758" y="56"/>
                </a:cubicBezTo>
                <a:cubicBezTo>
                  <a:pt x="758" y="56"/>
                  <a:pt x="757" y="56"/>
                  <a:pt x="757" y="55"/>
                </a:cubicBezTo>
                <a:cubicBezTo>
                  <a:pt x="760" y="54"/>
                  <a:pt x="763" y="54"/>
                  <a:pt x="764" y="53"/>
                </a:cubicBezTo>
                <a:cubicBezTo>
                  <a:pt x="766" y="53"/>
                  <a:pt x="763" y="54"/>
                  <a:pt x="766" y="54"/>
                </a:cubicBezTo>
                <a:cubicBezTo>
                  <a:pt x="766" y="53"/>
                  <a:pt x="765" y="53"/>
                  <a:pt x="764" y="53"/>
                </a:cubicBezTo>
                <a:cubicBezTo>
                  <a:pt x="761" y="53"/>
                  <a:pt x="764" y="54"/>
                  <a:pt x="762" y="54"/>
                </a:cubicBezTo>
                <a:cubicBezTo>
                  <a:pt x="757" y="54"/>
                  <a:pt x="754" y="54"/>
                  <a:pt x="752" y="53"/>
                </a:cubicBezTo>
                <a:cubicBezTo>
                  <a:pt x="751" y="53"/>
                  <a:pt x="749" y="54"/>
                  <a:pt x="748" y="54"/>
                </a:cubicBezTo>
                <a:cubicBezTo>
                  <a:pt x="752" y="53"/>
                  <a:pt x="760" y="52"/>
                  <a:pt x="759" y="50"/>
                </a:cubicBezTo>
                <a:cubicBezTo>
                  <a:pt x="756" y="51"/>
                  <a:pt x="754" y="51"/>
                  <a:pt x="756" y="51"/>
                </a:cubicBezTo>
                <a:cubicBezTo>
                  <a:pt x="755" y="51"/>
                  <a:pt x="755" y="51"/>
                  <a:pt x="755" y="52"/>
                </a:cubicBezTo>
                <a:cubicBezTo>
                  <a:pt x="754" y="52"/>
                  <a:pt x="755" y="51"/>
                  <a:pt x="753" y="51"/>
                </a:cubicBezTo>
                <a:cubicBezTo>
                  <a:pt x="750" y="52"/>
                  <a:pt x="749" y="52"/>
                  <a:pt x="744" y="52"/>
                </a:cubicBezTo>
                <a:cubicBezTo>
                  <a:pt x="744" y="53"/>
                  <a:pt x="744" y="53"/>
                  <a:pt x="742" y="53"/>
                </a:cubicBezTo>
                <a:cubicBezTo>
                  <a:pt x="740" y="53"/>
                  <a:pt x="743" y="53"/>
                  <a:pt x="743" y="52"/>
                </a:cubicBezTo>
                <a:cubicBezTo>
                  <a:pt x="741" y="52"/>
                  <a:pt x="741" y="53"/>
                  <a:pt x="740" y="53"/>
                </a:cubicBezTo>
                <a:cubicBezTo>
                  <a:pt x="739" y="52"/>
                  <a:pt x="742" y="52"/>
                  <a:pt x="742" y="52"/>
                </a:cubicBezTo>
                <a:cubicBezTo>
                  <a:pt x="740" y="52"/>
                  <a:pt x="740" y="52"/>
                  <a:pt x="737" y="52"/>
                </a:cubicBezTo>
                <a:cubicBezTo>
                  <a:pt x="739" y="51"/>
                  <a:pt x="742" y="51"/>
                  <a:pt x="745" y="50"/>
                </a:cubicBezTo>
                <a:cubicBezTo>
                  <a:pt x="745" y="50"/>
                  <a:pt x="741" y="51"/>
                  <a:pt x="742" y="50"/>
                </a:cubicBezTo>
                <a:cubicBezTo>
                  <a:pt x="738" y="50"/>
                  <a:pt x="736" y="51"/>
                  <a:pt x="734" y="52"/>
                </a:cubicBezTo>
                <a:cubicBezTo>
                  <a:pt x="734" y="52"/>
                  <a:pt x="735" y="52"/>
                  <a:pt x="736" y="52"/>
                </a:cubicBezTo>
                <a:cubicBezTo>
                  <a:pt x="735" y="52"/>
                  <a:pt x="734" y="53"/>
                  <a:pt x="732" y="52"/>
                </a:cubicBezTo>
                <a:cubicBezTo>
                  <a:pt x="733" y="53"/>
                  <a:pt x="728" y="53"/>
                  <a:pt x="726" y="54"/>
                </a:cubicBezTo>
                <a:cubicBezTo>
                  <a:pt x="726" y="54"/>
                  <a:pt x="732" y="54"/>
                  <a:pt x="732" y="54"/>
                </a:cubicBezTo>
                <a:cubicBezTo>
                  <a:pt x="734" y="54"/>
                  <a:pt x="728" y="55"/>
                  <a:pt x="728" y="54"/>
                </a:cubicBezTo>
                <a:cubicBezTo>
                  <a:pt x="728" y="54"/>
                  <a:pt x="726" y="54"/>
                  <a:pt x="726" y="55"/>
                </a:cubicBezTo>
                <a:cubicBezTo>
                  <a:pt x="726" y="54"/>
                  <a:pt x="724" y="54"/>
                  <a:pt x="721" y="54"/>
                </a:cubicBezTo>
                <a:cubicBezTo>
                  <a:pt x="721" y="54"/>
                  <a:pt x="725" y="54"/>
                  <a:pt x="725" y="55"/>
                </a:cubicBezTo>
                <a:cubicBezTo>
                  <a:pt x="723" y="55"/>
                  <a:pt x="723" y="55"/>
                  <a:pt x="722" y="55"/>
                </a:cubicBezTo>
                <a:cubicBezTo>
                  <a:pt x="722" y="55"/>
                  <a:pt x="723" y="55"/>
                  <a:pt x="723" y="55"/>
                </a:cubicBezTo>
                <a:cubicBezTo>
                  <a:pt x="720" y="55"/>
                  <a:pt x="720" y="56"/>
                  <a:pt x="717" y="56"/>
                </a:cubicBezTo>
                <a:cubicBezTo>
                  <a:pt x="716" y="56"/>
                  <a:pt x="718" y="57"/>
                  <a:pt x="717" y="57"/>
                </a:cubicBezTo>
                <a:cubicBezTo>
                  <a:pt x="715" y="57"/>
                  <a:pt x="715" y="57"/>
                  <a:pt x="714" y="57"/>
                </a:cubicBezTo>
                <a:cubicBezTo>
                  <a:pt x="714" y="56"/>
                  <a:pt x="717" y="55"/>
                  <a:pt x="721" y="55"/>
                </a:cubicBezTo>
                <a:cubicBezTo>
                  <a:pt x="720" y="55"/>
                  <a:pt x="717" y="54"/>
                  <a:pt x="718" y="53"/>
                </a:cubicBezTo>
                <a:cubicBezTo>
                  <a:pt x="720" y="53"/>
                  <a:pt x="719" y="54"/>
                  <a:pt x="721" y="54"/>
                </a:cubicBezTo>
                <a:cubicBezTo>
                  <a:pt x="723" y="53"/>
                  <a:pt x="718" y="53"/>
                  <a:pt x="717" y="53"/>
                </a:cubicBezTo>
                <a:cubicBezTo>
                  <a:pt x="715" y="52"/>
                  <a:pt x="722" y="52"/>
                  <a:pt x="723" y="52"/>
                </a:cubicBezTo>
                <a:cubicBezTo>
                  <a:pt x="723" y="51"/>
                  <a:pt x="720" y="52"/>
                  <a:pt x="721" y="52"/>
                </a:cubicBezTo>
                <a:cubicBezTo>
                  <a:pt x="719" y="51"/>
                  <a:pt x="720" y="52"/>
                  <a:pt x="717" y="51"/>
                </a:cubicBezTo>
                <a:cubicBezTo>
                  <a:pt x="719" y="51"/>
                  <a:pt x="720" y="51"/>
                  <a:pt x="717" y="50"/>
                </a:cubicBezTo>
                <a:cubicBezTo>
                  <a:pt x="718" y="50"/>
                  <a:pt x="719" y="50"/>
                  <a:pt x="720" y="50"/>
                </a:cubicBezTo>
                <a:cubicBezTo>
                  <a:pt x="719" y="49"/>
                  <a:pt x="716" y="50"/>
                  <a:pt x="715" y="50"/>
                </a:cubicBezTo>
                <a:cubicBezTo>
                  <a:pt x="717" y="51"/>
                  <a:pt x="714" y="51"/>
                  <a:pt x="717" y="52"/>
                </a:cubicBezTo>
                <a:cubicBezTo>
                  <a:pt x="715" y="53"/>
                  <a:pt x="713" y="52"/>
                  <a:pt x="712" y="53"/>
                </a:cubicBezTo>
                <a:cubicBezTo>
                  <a:pt x="711" y="53"/>
                  <a:pt x="711" y="52"/>
                  <a:pt x="710" y="52"/>
                </a:cubicBezTo>
                <a:cubicBezTo>
                  <a:pt x="708" y="52"/>
                  <a:pt x="713" y="52"/>
                  <a:pt x="714" y="51"/>
                </a:cubicBezTo>
                <a:cubicBezTo>
                  <a:pt x="714" y="51"/>
                  <a:pt x="711" y="51"/>
                  <a:pt x="711" y="52"/>
                </a:cubicBezTo>
                <a:cubicBezTo>
                  <a:pt x="710" y="51"/>
                  <a:pt x="713" y="51"/>
                  <a:pt x="710" y="50"/>
                </a:cubicBezTo>
                <a:cubicBezTo>
                  <a:pt x="707" y="51"/>
                  <a:pt x="705" y="50"/>
                  <a:pt x="701" y="51"/>
                </a:cubicBezTo>
                <a:cubicBezTo>
                  <a:pt x="701" y="51"/>
                  <a:pt x="702" y="51"/>
                  <a:pt x="703" y="51"/>
                </a:cubicBezTo>
                <a:cubicBezTo>
                  <a:pt x="702" y="51"/>
                  <a:pt x="700" y="51"/>
                  <a:pt x="701" y="50"/>
                </a:cubicBezTo>
                <a:cubicBezTo>
                  <a:pt x="703" y="50"/>
                  <a:pt x="707" y="50"/>
                  <a:pt x="705" y="49"/>
                </a:cubicBezTo>
                <a:cubicBezTo>
                  <a:pt x="709" y="50"/>
                  <a:pt x="710" y="49"/>
                  <a:pt x="713" y="48"/>
                </a:cubicBezTo>
                <a:cubicBezTo>
                  <a:pt x="717" y="49"/>
                  <a:pt x="725" y="48"/>
                  <a:pt x="725" y="47"/>
                </a:cubicBezTo>
                <a:cubicBezTo>
                  <a:pt x="728" y="47"/>
                  <a:pt x="729" y="46"/>
                  <a:pt x="730" y="46"/>
                </a:cubicBezTo>
                <a:cubicBezTo>
                  <a:pt x="730" y="46"/>
                  <a:pt x="729" y="46"/>
                  <a:pt x="727" y="46"/>
                </a:cubicBezTo>
                <a:cubicBezTo>
                  <a:pt x="729" y="47"/>
                  <a:pt x="726" y="46"/>
                  <a:pt x="725" y="47"/>
                </a:cubicBezTo>
                <a:cubicBezTo>
                  <a:pt x="723" y="46"/>
                  <a:pt x="725" y="46"/>
                  <a:pt x="723" y="46"/>
                </a:cubicBezTo>
                <a:cubicBezTo>
                  <a:pt x="721" y="46"/>
                  <a:pt x="728" y="45"/>
                  <a:pt x="725" y="45"/>
                </a:cubicBezTo>
                <a:cubicBezTo>
                  <a:pt x="724" y="45"/>
                  <a:pt x="721" y="46"/>
                  <a:pt x="717" y="46"/>
                </a:cubicBezTo>
                <a:cubicBezTo>
                  <a:pt x="717" y="46"/>
                  <a:pt x="717" y="46"/>
                  <a:pt x="716" y="46"/>
                </a:cubicBezTo>
                <a:cubicBezTo>
                  <a:pt x="717" y="45"/>
                  <a:pt x="718" y="46"/>
                  <a:pt x="717" y="46"/>
                </a:cubicBezTo>
                <a:cubicBezTo>
                  <a:pt x="721" y="45"/>
                  <a:pt x="723" y="45"/>
                  <a:pt x="726" y="44"/>
                </a:cubicBezTo>
                <a:cubicBezTo>
                  <a:pt x="726" y="44"/>
                  <a:pt x="726" y="44"/>
                  <a:pt x="726" y="44"/>
                </a:cubicBezTo>
                <a:cubicBezTo>
                  <a:pt x="724" y="44"/>
                  <a:pt x="722" y="44"/>
                  <a:pt x="719" y="44"/>
                </a:cubicBezTo>
                <a:cubicBezTo>
                  <a:pt x="720" y="44"/>
                  <a:pt x="721" y="44"/>
                  <a:pt x="721" y="45"/>
                </a:cubicBezTo>
                <a:cubicBezTo>
                  <a:pt x="721" y="45"/>
                  <a:pt x="716" y="44"/>
                  <a:pt x="718" y="45"/>
                </a:cubicBezTo>
                <a:cubicBezTo>
                  <a:pt x="717" y="45"/>
                  <a:pt x="717" y="45"/>
                  <a:pt x="716" y="45"/>
                </a:cubicBezTo>
                <a:cubicBezTo>
                  <a:pt x="714" y="45"/>
                  <a:pt x="713" y="46"/>
                  <a:pt x="710" y="46"/>
                </a:cubicBezTo>
                <a:cubicBezTo>
                  <a:pt x="711" y="46"/>
                  <a:pt x="712" y="46"/>
                  <a:pt x="712" y="45"/>
                </a:cubicBezTo>
                <a:cubicBezTo>
                  <a:pt x="713" y="45"/>
                  <a:pt x="709" y="45"/>
                  <a:pt x="710" y="45"/>
                </a:cubicBezTo>
                <a:cubicBezTo>
                  <a:pt x="709" y="45"/>
                  <a:pt x="710" y="45"/>
                  <a:pt x="711" y="44"/>
                </a:cubicBezTo>
                <a:cubicBezTo>
                  <a:pt x="712" y="44"/>
                  <a:pt x="714" y="44"/>
                  <a:pt x="715" y="44"/>
                </a:cubicBezTo>
                <a:cubicBezTo>
                  <a:pt x="712" y="43"/>
                  <a:pt x="717" y="43"/>
                  <a:pt x="718" y="42"/>
                </a:cubicBezTo>
                <a:cubicBezTo>
                  <a:pt x="720" y="43"/>
                  <a:pt x="716" y="43"/>
                  <a:pt x="717" y="43"/>
                </a:cubicBezTo>
                <a:cubicBezTo>
                  <a:pt x="718" y="44"/>
                  <a:pt x="721" y="43"/>
                  <a:pt x="722" y="43"/>
                </a:cubicBezTo>
                <a:cubicBezTo>
                  <a:pt x="724" y="43"/>
                  <a:pt x="725" y="42"/>
                  <a:pt x="726" y="42"/>
                </a:cubicBezTo>
                <a:cubicBezTo>
                  <a:pt x="725" y="42"/>
                  <a:pt x="724" y="41"/>
                  <a:pt x="721" y="41"/>
                </a:cubicBezTo>
                <a:cubicBezTo>
                  <a:pt x="720" y="41"/>
                  <a:pt x="722" y="42"/>
                  <a:pt x="719" y="42"/>
                </a:cubicBezTo>
                <a:cubicBezTo>
                  <a:pt x="720" y="41"/>
                  <a:pt x="722" y="41"/>
                  <a:pt x="723" y="41"/>
                </a:cubicBezTo>
                <a:cubicBezTo>
                  <a:pt x="721" y="40"/>
                  <a:pt x="718" y="41"/>
                  <a:pt x="717" y="41"/>
                </a:cubicBezTo>
                <a:cubicBezTo>
                  <a:pt x="716" y="41"/>
                  <a:pt x="716" y="41"/>
                  <a:pt x="717" y="41"/>
                </a:cubicBezTo>
                <a:cubicBezTo>
                  <a:pt x="715" y="40"/>
                  <a:pt x="714" y="41"/>
                  <a:pt x="714" y="40"/>
                </a:cubicBezTo>
                <a:cubicBezTo>
                  <a:pt x="709" y="40"/>
                  <a:pt x="707" y="40"/>
                  <a:pt x="705" y="40"/>
                </a:cubicBezTo>
                <a:cubicBezTo>
                  <a:pt x="705" y="40"/>
                  <a:pt x="705" y="39"/>
                  <a:pt x="703" y="40"/>
                </a:cubicBezTo>
                <a:cubicBezTo>
                  <a:pt x="704" y="39"/>
                  <a:pt x="703" y="39"/>
                  <a:pt x="701" y="38"/>
                </a:cubicBezTo>
                <a:cubicBezTo>
                  <a:pt x="699" y="38"/>
                  <a:pt x="698" y="39"/>
                  <a:pt x="697" y="39"/>
                </a:cubicBezTo>
                <a:cubicBezTo>
                  <a:pt x="695" y="39"/>
                  <a:pt x="695" y="39"/>
                  <a:pt x="694" y="39"/>
                </a:cubicBezTo>
                <a:cubicBezTo>
                  <a:pt x="694" y="39"/>
                  <a:pt x="696" y="39"/>
                  <a:pt x="697" y="39"/>
                </a:cubicBezTo>
                <a:cubicBezTo>
                  <a:pt x="697" y="38"/>
                  <a:pt x="693" y="39"/>
                  <a:pt x="693" y="38"/>
                </a:cubicBezTo>
                <a:cubicBezTo>
                  <a:pt x="692" y="38"/>
                  <a:pt x="693" y="38"/>
                  <a:pt x="692" y="38"/>
                </a:cubicBezTo>
                <a:cubicBezTo>
                  <a:pt x="692" y="38"/>
                  <a:pt x="693" y="38"/>
                  <a:pt x="694" y="38"/>
                </a:cubicBezTo>
                <a:cubicBezTo>
                  <a:pt x="694" y="39"/>
                  <a:pt x="691" y="39"/>
                  <a:pt x="690" y="39"/>
                </a:cubicBezTo>
                <a:cubicBezTo>
                  <a:pt x="692" y="39"/>
                  <a:pt x="691" y="39"/>
                  <a:pt x="690" y="40"/>
                </a:cubicBezTo>
                <a:cubicBezTo>
                  <a:pt x="690" y="40"/>
                  <a:pt x="690" y="40"/>
                  <a:pt x="691" y="40"/>
                </a:cubicBezTo>
                <a:cubicBezTo>
                  <a:pt x="692" y="40"/>
                  <a:pt x="692" y="39"/>
                  <a:pt x="692" y="39"/>
                </a:cubicBezTo>
                <a:cubicBezTo>
                  <a:pt x="696" y="40"/>
                  <a:pt x="694" y="40"/>
                  <a:pt x="698" y="40"/>
                </a:cubicBezTo>
                <a:cubicBezTo>
                  <a:pt x="700" y="40"/>
                  <a:pt x="697" y="40"/>
                  <a:pt x="699" y="40"/>
                </a:cubicBezTo>
                <a:cubicBezTo>
                  <a:pt x="701" y="40"/>
                  <a:pt x="699" y="41"/>
                  <a:pt x="702" y="40"/>
                </a:cubicBezTo>
                <a:cubicBezTo>
                  <a:pt x="697" y="41"/>
                  <a:pt x="695" y="42"/>
                  <a:pt x="690" y="42"/>
                </a:cubicBezTo>
                <a:cubicBezTo>
                  <a:pt x="691" y="42"/>
                  <a:pt x="692" y="42"/>
                  <a:pt x="692" y="42"/>
                </a:cubicBezTo>
                <a:cubicBezTo>
                  <a:pt x="690" y="42"/>
                  <a:pt x="690" y="42"/>
                  <a:pt x="688" y="42"/>
                </a:cubicBezTo>
                <a:cubicBezTo>
                  <a:pt x="692" y="43"/>
                  <a:pt x="695" y="42"/>
                  <a:pt x="698" y="42"/>
                </a:cubicBezTo>
                <a:cubicBezTo>
                  <a:pt x="699" y="42"/>
                  <a:pt x="695" y="43"/>
                  <a:pt x="698" y="43"/>
                </a:cubicBezTo>
                <a:cubicBezTo>
                  <a:pt x="698" y="43"/>
                  <a:pt x="696" y="43"/>
                  <a:pt x="695" y="43"/>
                </a:cubicBezTo>
                <a:cubicBezTo>
                  <a:pt x="695" y="43"/>
                  <a:pt x="697" y="43"/>
                  <a:pt x="699" y="43"/>
                </a:cubicBezTo>
                <a:cubicBezTo>
                  <a:pt x="700" y="43"/>
                  <a:pt x="695" y="43"/>
                  <a:pt x="700" y="43"/>
                </a:cubicBezTo>
                <a:cubicBezTo>
                  <a:pt x="699" y="44"/>
                  <a:pt x="696" y="44"/>
                  <a:pt x="695" y="44"/>
                </a:cubicBezTo>
                <a:cubicBezTo>
                  <a:pt x="694" y="44"/>
                  <a:pt x="695" y="44"/>
                  <a:pt x="693" y="43"/>
                </a:cubicBezTo>
                <a:cubicBezTo>
                  <a:pt x="692" y="43"/>
                  <a:pt x="692" y="44"/>
                  <a:pt x="691" y="44"/>
                </a:cubicBezTo>
                <a:cubicBezTo>
                  <a:pt x="692" y="44"/>
                  <a:pt x="695" y="44"/>
                  <a:pt x="696" y="45"/>
                </a:cubicBezTo>
                <a:cubicBezTo>
                  <a:pt x="693" y="45"/>
                  <a:pt x="694" y="45"/>
                  <a:pt x="692" y="45"/>
                </a:cubicBezTo>
                <a:cubicBezTo>
                  <a:pt x="691" y="45"/>
                  <a:pt x="692" y="45"/>
                  <a:pt x="692" y="45"/>
                </a:cubicBezTo>
                <a:cubicBezTo>
                  <a:pt x="691" y="45"/>
                  <a:pt x="687" y="44"/>
                  <a:pt x="685" y="44"/>
                </a:cubicBezTo>
                <a:cubicBezTo>
                  <a:pt x="686" y="45"/>
                  <a:pt x="686" y="45"/>
                  <a:pt x="684" y="45"/>
                </a:cubicBezTo>
                <a:cubicBezTo>
                  <a:pt x="685" y="45"/>
                  <a:pt x="688" y="45"/>
                  <a:pt x="690" y="45"/>
                </a:cubicBezTo>
                <a:cubicBezTo>
                  <a:pt x="693" y="45"/>
                  <a:pt x="688" y="46"/>
                  <a:pt x="690" y="46"/>
                </a:cubicBezTo>
                <a:cubicBezTo>
                  <a:pt x="689" y="46"/>
                  <a:pt x="683" y="45"/>
                  <a:pt x="681" y="46"/>
                </a:cubicBezTo>
                <a:cubicBezTo>
                  <a:pt x="683" y="46"/>
                  <a:pt x="682" y="45"/>
                  <a:pt x="680" y="46"/>
                </a:cubicBezTo>
                <a:cubicBezTo>
                  <a:pt x="677" y="45"/>
                  <a:pt x="683" y="45"/>
                  <a:pt x="683" y="45"/>
                </a:cubicBezTo>
                <a:cubicBezTo>
                  <a:pt x="683" y="45"/>
                  <a:pt x="681" y="45"/>
                  <a:pt x="679" y="45"/>
                </a:cubicBezTo>
                <a:cubicBezTo>
                  <a:pt x="680" y="44"/>
                  <a:pt x="680" y="44"/>
                  <a:pt x="680" y="44"/>
                </a:cubicBezTo>
                <a:cubicBezTo>
                  <a:pt x="679" y="44"/>
                  <a:pt x="674" y="43"/>
                  <a:pt x="674" y="44"/>
                </a:cubicBezTo>
                <a:cubicBezTo>
                  <a:pt x="674" y="43"/>
                  <a:pt x="670" y="44"/>
                  <a:pt x="671" y="43"/>
                </a:cubicBezTo>
                <a:cubicBezTo>
                  <a:pt x="670" y="43"/>
                  <a:pt x="668" y="43"/>
                  <a:pt x="669" y="44"/>
                </a:cubicBezTo>
                <a:cubicBezTo>
                  <a:pt x="666" y="43"/>
                  <a:pt x="670" y="43"/>
                  <a:pt x="669" y="43"/>
                </a:cubicBezTo>
                <a:cubicBezTo>
                  <a:pt x="670" y="43"/>
                  <a:pt x="670" y="43"/>
                  <a:pt x="671" y="43"/>
                </a:cubicBezTo>
                <a:cubicBezTo>
                  <a:pt x="671" y="42"/>
                  <a:pt x="670" y="42"/>
                  <a:pt x="671" y="42"/>
                </a:cubicBezTo>
                <a:cubicBezTo>
                  <a:pt x="672" y="42"/>
                  <a:pt x="672" y="42"/>
                  <a:pt x="674" y="42"/>
                </a:cubicBezTo>
                <a:cubicBezTo>
                  <a:pt x="673" y="42"/>
                  <a:pt x="672" y="42"/>
                  <a:pt x="672" y="43"/>
                </a:cubicBezTo>
                <a:cubicBezTo>
                  <a:pt x="675" y="43"/>
                  <a:pt x="676" y="43"/>
                  <a:pt x="680" y="43"/>
                </a:cubicBezTo>
                <a:cubicBezTo>
                  <a:pt x="682" y="43"/>
                  <a:pt x="679" y="42"/>
                  <a:pt x="681" y="42"/>
                </a:cubicBezTo>
                <a:cubicBezTo>
                  <a:pt x="683" y="42"/>
                  <a:pt x="681" y="43"/>
                  <a:pt x="682" y="43"/>
                </a:cubicBezTo>
                <a:cubicBezTo>
                  <a:pt x="682" y="42"/>
                  <a:pt x="681" y="41"/>
                  <a:pt x="679" y="41"/>
                </a:cubicBezTo>
                <a:cubicBezTo>
                  <a:pt x="676" y="41"/>
                  <a:pt x="676" y="41"/>
                  <a:pt x="673" y="41"/>
                </a:cubicBezTo>
                <a:cubicBezTo>
                  <a:pt x="672" y="41"/>
                  <a:pt x="676" y="41"/>
                  <a:pt x="674" y="41"/>
                </a:cubicBezTo>
                <a:cubicBezTo>
                  <a:pt x="675" y="41"/>
                  <a:pt x="677" y="41"/>
                  <a:pt x="678" y="40"/>
                </a:cubicBezTo>
                <a:cubicBezTo>
                  <a:pt x="676" y="40"/>
                  <a:pt x="673" y="41"/>
                  <a:pt x="669" y="41"/>
                </a:cubicBezTo>
                <a:cubicBezTo>
                  <a:pt x="669" y="41"/>
                  <a:pt x="671" y="41"/>
                  <a:pt x="671" y="41"/>
                </a:cubicBezTo>
                <a:cubicBezTo>
                  <a:pt x="670" y="42"/>
                  <a:pt x="666" y="41"/>
                  <a:pt x="667" y="42"/>
                </a:cubicBezTo>
                <a:cubicBezTo>
                  <a:pt x="667" y="42"/>
                  <a:pt x="666" y="41"/>
                  <a:pt x="665" y="41"/>
                </a:cubicBezTo>
                <a:cubicBezTo>
                  <a:pt x="666" y="41"/>
                  <a:pt x="666" y="41"/>
                  <a:pt x="669" y="41"/>
                </a:cubicBezTo>
                <a:cubicBezTo>
                  <a:pt x="669" y="41"/>
                  <a:pt x="664" y="41"/>
                  <a:pt x="667" y="41"/>
                </a:cubicBezTo>
                <a:cubicBezTo>
                  <a:pt x="667" y="41"/>
                  <a:pt x="666" y="40"/>
                  <a:pt x="666" y="41"/>
                </a:cubicBezTo>
                <a:cubicBezTo>
                  <a:pt x="664" y="41"/>
                  <a:pt x="668" y="40"/>
                  <a:pt x="665" y="40"/>
                </a:cubicBezTo>
                <a:cubicBezTo>
                  <a:pt x="667" y="39"/>
                  <a:pt x="667" y="41"/>
                  <a:pt x="669" y="41"/>
                </a:cubicBezTo>
                <a:cubicBezTo>
                  <a:pt x="671" y="40"/>
                  <a:pt x="669" y="40"/>
                  <a:pt x="669" y="40"/>
                </a:cubicBezTo>
                <a:cubicBezTo>
                  <a:pt x="670" y="40"/>
                  <a:pt x="672" y="39"/>
                  <a:pt x="675" y="39"/>
                </a:cubicBezTo>
                <a:cubicBezTo>
                  <a:pt x="675" y="39"/>
                  <a:pt x="674" y="39"/>
                  <a:pt x="674" y="39"/>
                </a:cubicBezTo>
                <a:cubicBezTo>
                  <a:pt x="672" y="38"/>
                  <a:pt x="673" y="39"/>
                  <a:pt x="671" y="39"/>
                </a:cubicBezTo>
                <a:cubicBezTo>
                  <a:pt x="672" y="38"/>
                  <a:pt x="668" y="38"/>
                  <a:pt x="670" y="38"/>
                </a:cubicBezTo>
                <a:cubicBezTo>
                  <a:pt x="669" y="38"/>
                  <a:pt x="669" y="37"/>
                  <a:pt x="667" y="38"/>
                </a:cubicBezTo>
                <a:cubicBezTo>
                  <a:pt x="666" y="38"/>
                  <a:pt x="668" y="38"/>
                  <a:pt x="667" y="38"/>
                </a:cubicBezTo>
                <a:cubicBezTo>
                  <a:pt x="664" y="38"/>
                  <a:pt x="660" y="38"/>
                  <a:pt x="660" y="37"/>
                </a:cubicBezTo>
                <a:cubicBezTo>
                  <a:pt x="661" y="37"/>
                  <a:pt x="662" y="37"/>
                  <a:pt x="663" y="37"/>
                </a:cubicBezTo>
                <a:cubicBezTo>
                  <a:pt x="659" y="37"/>
                  <a:pt x="664" y="38"/>
                  <a:pt x="667" y="37"/>
                </a:cubicBezTo>
                <a:cubicBezTo>
                  <a:pt x="666" y="37"/>
                  <a:pt x="662" y="37"/>
                  <a:pt x="662" y="36"/>
                </a:cubicBezTo>
                <a:cubicBezTo>
                  <a:pt x="659" y="36"/>
                  <a:pt x="659" y="36"/>
                  <a:pt x="657" y="36"/>
                </a:cubicBezTo>
                <a:cubicBezTo>
                  <a:pt x="655" y="36"/>
                  <a:pt x="658" y="36"/>
                  <a:pt x="658" y="37"/>
                </a:cubicBezTo>
                <a:cubicBezTo>
                  <a:pt x="656" y="36"/>
                  <a:pt x="654" y="37"/>
                  <a:pt x="654" y="36"/>
                </a:cubicBezTo>
                <a:cubicBezTo>
                  <a:pt x="651" y="37"/>
                  <a:pt x="653" y="37"/>
                  <a:pt x="652" y="38"/>
                </a:cubicBezTo>
                <a:cubicBezTo>
                  <a:pt x="654" y="38"/>
                  <a:pt x="653" y="39"/>
                  <a:pt x="655" y="39"/>
                </a:cubicBezTo>
                <a:cubicBezTo>
                  <a:pt x="654" y="39"/>
                  <a:pt x="654" y="39"/>
                  <a:pt x="652" y="39"/>
                </a:cubicBezTo>
                <a:cubicBezTo>
                  <a:pt x="653" y="39"/>
                  <a:pt x="652" y="39"/>
                  <a:pt x="653" y="39"/>
                </a:cubicBezTo>
                <a:cubicBezTo>
                  <a:pt x="647" y="39"/>
                  <a:pt x="660" y="41"/>
                  <a:pt x="661" y="39"/>
                </a:cubicBezTo>
                <a:cubicBezTo>
                  <a:pt x="662" y="39"/>
                  <a:pt x="663" y="39"/>
                  <a:pt x="665" y="39"/>
                </a:cubicBezTo>
                <a:cubicBezTo>
                  <a:pt x="664" y="40"/>
                  <a:pt x="662" y="40"/>
                  <a:pt x="661" y="40"/>
                </a:cubicBezTo>
                <a:cubicBezTo>
                  <a:pt x="661" y="40"/>
                  <a:pt x="661" y="40"/>
                  <a:pt x="662" y="40"/>
                </a:cubicBezTo>
                <a:cubicBezTo>
                  <a:pt x="661" y="40"/>
                  <a:pt x="658" y="40"/>
                  <a:pt x="656" y="40"/>
                </a:cubicBezTo>
                <a:cubicBezTo>
                  <a:pt x="655" y="41"/>
                  <a:pt x="657" y="41"/>
                  <a:pt x="659" y="41"/>
                </a:cubicBezTo>
                <a:cubicBezTo>
                  <a:pt x="657" y="41"/>
                  <a:pt x="661" y="42"/>
                  <a:pt x="663" y="42"/>
                </a:cubicBezTo>
                <a:cubicBezTo>
                  <a:pt x="658" y="42"/>
                  <a:pt x="654" y="42"/>
                  <a:pt x="649" y="41"/>
                </a:cubicBezTo>
                <a:cubicBezTo>
                  <a:pt x="649" y="41"/>
                  <a:pt x="645" y="42"/>
                  <a:pt x="648" y="43"/>
                </a:cubicBezTo>
                <a:cubicBezTo>
                  <a:pt x="647" y="43"/>
                  <a:pt x="646" y="43"/>
                  <a:pt x="644" y="43"/>
                </a:cubicBezTo>
                <a:cubicBezTo>
                  <a:pt x="643" y="42"/>
                  <a:pt x="647" y="43"/>
                  <a:pt x="646" y="42"/>
                </a:cubicBezTo>
                <a:cubicBezTo>
                  <a:pt x="645" y="42"/>
                  <a:pt x="642" y="43"/>
                  <a:pt x="640" y="42"/>
                </a:cubicBezTo>
                <a:cubicBezTo>
                  <a:pt x="643" y="42"/>
                  <a:pt x="636" y="42"/>
                  <a:pt x="638" y="41"/>
                </a:cubicBezTo>
                <a:cubicBezTo>
                  <a:pt x="638" y="40"/>
                  <a:pt x="634" y="41"/>
                  <a:pt x="636" y="40"/>
                </a:cubicBezTo>
                <a:cubicBezTo>
                  <a:pt x="630" y="40"/>
                  <a:pt x="634" y="43"/>
                  <a:pt x="631" y="43"/>
                </a:cubicBezTo>
                <a:cubicBezTo>
                  <a:pt x="631" y="43"/>
                  <a:pt x="631" y="43"/>
                  <a:pt x="632" y="43"/>
                </a:cubicBezTo>
                <a:cubicBezTo>
                  <a:pt x="632" y="42"/>
                  <a:pt x="631" y="42"/>
                  <a:pt x="629" y="42"/>
                </a:cubicBezTo>
                <a:cubicBezTo>
                  <a:pt x="627" y="43"/>
                  <a:pt x="628" y="44"/>
                  <a:pt x="624" y="44"/>
                </a:cubicBezTo>
                <a:cubicBezTo>
                  <a:pt x="626" y="44"/>
                  <a:pt x="620" y="46"/>
                  <a:pt x="619" y="46"/>
                </a:cubicBezTo>
                <a:cubicBezTo>
                  <a:pt x="618" y="47"/>
                  <a:pt x="617" y="46"/>
                  <a:pt x="618" y="46"/>
                </a:cubicBezTo>
                <a:cubicBezTo>
                  <a:pt x="617" y="46"/>
                  <a:pt x="617" y="46"/>
                  <a:pt x="616" y="46"/>
                </a:cubicBezTo>
                <a:cubicBezTo>
                  <a:pt x="618" y="47"/>
                  <a:pt x="616" y="47"/>
                  <a:pt x="615" y="48"/>
                </a:cubicBezTo>
                <a:cubicBezTo>
                  <a:pt x="614" y="48"/>
                  <a:pt x="614" y="48"/>
                  <a:pt x="613" y="48"/>
                </a:cubicBezTo>
                <a:cubicBezTo>
                  <a:pt x="612" y="48"/>
                  <a:pt x="612" y="49"/>
                  <a:pt x="613" y="49"/>
                </a:cubicBezTo>
                <a:cubicBezTo>
                  <a:pt x="610" y="50"/>
                  <a:pt x="608" y="51"/>
                  <a:pt x="604" y="52"/>
                </a:cubicBezTo>
                <a:cubicBezTo>
                  <a:pt x="604" y="52"/>
                  <a:pt x="603" y="52"/>
                  <a:pt x="603" y="52"/>
                </a:cubicBezTo>
                <a:cubicBezTo>
                  <a:pt x="603" y="52"/>
                  <a:pt x="602" y="53"/>
                  <a:pt x="600" y="53"/>
                </a:cubicBezTo>
                <a:cubicBezTo>
                  <a:pt x="599" y="53"/>
                  <a:pt x="599" y="52"/>
                  <a:pt x="599" y="52"/>
                </a:cubicBezTo>
                <a:cubicBezTo>
                  <a:pt x="595" y="53"/>
                  <a:pt x="600" y="53"/>
                  <a:pt x="596" y="53"/>
                </a:cubicBezTo>
                <a:cubicBezTo>
                  <a:pt x="597" y="53"/>
                  <a:pt x="597" y="53"/>
                  <a:pt x="599" y="53"/>
                </a:cubicBezTo>
                <a:cubicBezTo>
                  <a:pt x="598" y="54"/>
                  <a:pt x="600" y="54"/>
                  <a:pt x="600" y="54"/>
                </a:cubicBezTo>
                <a:cubicBezTo>
                  <a:pt x="599" y="54"/>
                  <a:pt x="599" y="54"/>
                  <a:pt x="598" y="54"/>
                </a:cubicBezTo>
                <a:cubicBezTo>
                  <a:pt x="599" y="54"/>
                  <a:pt x="600" y="54"/>
                  <a:pt x="600" y="55"/>
                </a:cubicBezTo>
                <a:cubicBezTo>
                  <a:pt x="601" y="55"/>
                  <a:pt x="603" y="54"/>
                  <a:pt x="600" y="54"/>
                </a:cubicBezTo>
                <a:cubicBezTo>
                  <a:pt x="601" y="53"/>
                  <a:pt x="602" y="54"/>
                  <a:pt x="603" y="54"/>
                </a:cubicBezTo>
                <a:cubicBezTo>
                  <a:pt x="601" y="54"/>
                  <a:pt x="603" y="55"/>
                  <a:pt x="601" y="55"/>
                </a:cubicBezTo>
                <a:cubicBezTo>
                  <a:pt x="600" y="55"/>
                  <a:pt x="601" y="55"/>
                  <a:pt x="597" y="55"/>
                </a:cubicBezTo>
                <a:cubicBezTo>
                  <a:pt x="597" y="55"/>
                  <a:pt x="598" y="55"/>
                  <a:pt x="600" y="55"/>
                </a:cubicBezTo>
                <a:cubicBezTo>
                  <a:pt x="598" y="55"/>
                  <a:pt x="593" y="55"/>
                  <a:pt x="591" y="56"/>
                </a:cubicBezTo>
                <a:cubicBezTo>
                  <a:pt x="592" y="56"/>
                  <a:pt x="593" y="55"/>
                  <a:pt x="593" y="55"/>
                </a:cubicBezTo>
                <a:cubicBezTo>
                  <a:pt x="589" y="55"/>
                  <a:pt x="585" y="56"/>
                  <a:pt x="586" y="57"/>
                </a:cubicBezTo>
                <a:cubicBezTo>
                  <a:pt x="585" y="57"/>
                  <a:pt x="583" y="57"/>
                  <a:pt x="582" y="57"/>
                </a:cubicBezTo>
                <a:cubicBezTo>
                  <a:pt x="583" y="57"/>
                  <a:pt x="582" y="57"/>
                  <a:pt x="582" y="56"/>
                </a:cubicBezTo>
                <a:cubicBezTo>
                  <a:pt x="585" y="57"/>
                  <a:pt x="586" y="55"/>
                  <a:pt x="582" y="55"/>
                </a:cubicBezTo>
                <a:cubicBezTo>
                  <a:pt x="585" y="55"/>
                  <a:pt x="587" y="55"/>
                  <a:pt x="590" y="54"/>
                </a:cubicBezTo>
                <a:cubicBezTo>
                  <a:pt x="589" y="54"/>
                  <a:pt x="588" y="55"/>
                  <a:pt x="586" y="54"/>
                </a:cubicBezTo>
                <a:cubicBezTo>
                  <a:pt x="587" y="54"/>
                  <a:pt x="589" y="54"/>
                  <a:pt x="588" y="53"/>
                </a:cubicBezTo>
                <a:cubicBezTo>
                  <a:pt x="593" y="54"/>
                  <a:pt x="592" y="53"/>
                  <a:pt x="595" y="53"/>
                </a:cubicBezTo>
                <a:cubicBezTo>
                  <a:pt x="595" y="52"/>
                  <a:pt x="596" y="52"/>
                  <a:pt x="596" y="52"/>
                </a:cubicBezTo>
                <a:cubicBezTo>
                  <a:pt x="599" y="53"/>
                  <a:pt x="598" y="51"/>
                  <a:pt x="598" y="51"/>
                </a:cubicBezTo>
                <a:cubicBezTo>
                  <a:pt x="600" y="50"/>
                  <a:pt x="604" y="49"/>
                  <a:pt x="609" y="47"/>
                </a:cubicBezTo>
                <a:cubicBezTo>
                  <a:pt x="609" y="47"/>
                  <a:pt x="608" y="47"/>
                  <a:pt x="607" y="47"/>
                </a:cubicBezTo>
                <a:cubicBezTo>
                  <a:pt x="611" y="46"/>
                  <a:pt x="612" y="45"/>
                  <a:pt x="615" y="45"/>
                </a:cubicBezTo>
                <a:cubicBezTo>
                  <a:pt x="615" y="45"/>
                  <a:pt x="612" y="45"/>
                  <a:pt x="611" y="45"/>
                </a:cubicBezTo>
                <a:cubicBezTo>
                  <a:pt x="614" y="43"/>
                  <a:pt x="600" y="44"/>
                  <a:pt x="602" y="42"/>
                </a:cubicBezTo>
                <a:cubicBezTo>
                  <a:pt x="600" y="43"/>
                  <a:pt x="599" y="43"/>
                  <a:pt x="598" y="42"/>
                </a:cubicBezTo>
                <a:cubicBezTo>
                  <a:pt x="597" y="42"/>
                  <a:pt x="598" y="42"/>
                  <a:pt x="598" y="43"/>
                </a:cubicBezTo>
                <a:cubicBezTo>
                  <a:pt x="596" y="43"/>
                  <a:pt x="595" y="42"/>
                  <a:pt x="597" y="42"/>
                </a:cubicBezTo>
                <a:cubicBezTo>
                  <a:pt x="597" y="41"/>
                  <a:pt x="594" y="42"/>
                  <a:pt x="593" y="41"/>
                </a:cubicBezTo>
                <a:cubicBezTo>
                  <a:pt x="592" y="42"/>
                  <a:pt x="595" y="42"/>
                  <a:pt x="593" y="42"/>
                </a:cubicBezTo>
                <a:cubicBezTo>
                  <a:pt x="594" y="42"/>
                  <a:pt x="594" y="42"/>
                  <a:pt x="595" y="42"/>
                </a:cubicBezTo>
                <a:cubicBezTo>
                  <a:pt x="595" y="43"/>
                  <a:pt x="596" y="43"/>
                  <a:pt x="595" y="43"/>
                </a:cubicBezTo>
                <a:cubicBezTo>
                  <a:pt x="591" y="43"/>
                  <a:pt x="589" y="43"/>
                  <a:pt x="585" y="43"/>
                </a:cubicBezTo>
                <a:cubicBezTo>
                  <a:pt x="587" y="43"/>
                  <a:pt x="587" y="43"/>
                  <a:pt x="585" y="42"/>
                </a:cubicBezTo>
                <a:cubicBezTo>
                  <a:pt x="583" y="42"/>
                  <a:pt x="583" y="43"/>
                  <a:pt x="582" y="43"/>
                </a:cubicBezTo>
                <a:cubicBezTo>
                  <a:pt x="582" y="43"/>
                  <a:pt x="582" y="43"/>
                  <a:pt x="582" y="43"/>
                </a:cubicBezTo>
                <a:cubicBezTo>
                  <a:pt x="584" y="43"/>
                  <a:pt x="582" y="43"/>
                  <a:pt x="584" y="43"/>
                </a:cubicBezTo>
                <a:cubicBezTo>
                  <a:pt x="578" y="43"/>
                  <a:pt x="576" y="45"/>
                  <a:pt x="572" y="46"/>
                </a:cubicBezTo>
                <a:cubicBezTo>
                  <a:pt x="572" y="47"/>
                  <a:pt x="573" y="46"/>
                  <a:pt x="575" y="46"/>
                </a:cubicBezTo>
                <a:cubicBezTo>
                  <a:pt x="582" y="47"/>
                  <a:pt x="578" y="47"/>
                  <a:pt x="572" y="47"/>
                </a:cubicBezTo>
                <a:cubicBezTo>
                  <a:pt x="572" y="47"/>
                  <a:pt x="572" y="47"/>
                  <a:pt x="572" y="47"/>
                </a:cubicBezTo>
                <a:cubicBezTo>
                  <a:pt x="575" y="47"/>
                  <a:pt x="578" y="47"/>
                  <a:pt x="581" y="48"/>
                </a:cubicBezTo>
                <a:cubicBezTo>
                  <a:pt x="582" y="47"/>
                  <a:pt x="579" y="47"/>
                  <a:pt x="580" y="47"/>
                </a:cubicBezTo>
                <a:cubicBezTo>
                  <a:pt x="581" y="47"/>
                  <a:pt x="583" y="47"/>
                  <a:pt x="584" y="47"/>
                </a:cubicBezTo>
                <a:cubicBezTo>
                  <a:pt x="587" y="47"/>
                  <a:pt x="583" y="47"/>
                  <a:pt x="584" y="48"/>
                </a:cubicBezTo>
                <a:cubicBezTo>
                  <a:pt x="586" y="48"/>
                  <a:pt x="585" y="47"/>
                  <a:pt x="588" y="47"/>
                </a:cubicBezTo>
                <a:cubicBezTo>
                  <a:pt x="588" y="47"/>
                  <a:pt x="586" y="47"/>
                  <a:pt x="587" y="48"/>
                </a:cubicBezTo>
                <a:cubicBezTo>
                  <a:pt x="589" y="47"/>
                  <a:pt x="595" y="48"/>
                  <a:pt x="595" y="47"/>
                </a:cubicBezTo>
                <a:cubicBezTo>
                  <a:pt x="596" y="47"/>
                  <a:pt x="595" y="47"/>
                  <a:pt x="596" y="47"/>
                </a:cubicBezTo>
                <a:cubicBezTo>
                  <a:pt x="596" y="47"/>
                  <a:pt x="597" y="47"/>
                  <a:pt x="598" y="47"/>
                </a:cubicBezTo>
                <a:cubicBezTo>
                  <a:pt x="597" y="47"/>
                  <a:pt x="596" y="47"/>
                  <a:pt x="597" y="47"/>
                </a:cubicBezTo>
                <a:cubicBezTo>
                  <a:pt x="597" y="47"/>
                  <a:pt x="598" y="47"/>
                  <a:pt x="599" y="47"/>
                </a:cubicBezTo>
                <a:cubicBezTo>
                  <a:pt x="600" y="47"/>
                  <a:pt x="600" y="48"/>
                  <a:pt x="602" y="48"/>
                </a:cubicBezTo>
                <a:cubicBezTo>
                  <a:pt x="602" y="48"/>
                  <a:pt x="600" y="48"/>
                  <a:pt x="600" y="49"/>
                </a:cubicBezTo>
                <a:cubicBezTo>
                  <a:pt x="594" y="48"/>
                  <a:pt x="592" y="49"/>
                  <a:pt x="593" y="48"/>
                </a:cubicBezTo>
                <a:cubicBezTo>
                  <a:pt x="591" y="48"/>
                  <a:pt x="589" y="49"/>
                  <a:pt x="586" y="49"/>
                </a:cubicBezTo>
                <a:cubicBezTo>
                  <a:pt x="585" y="49"/>
                  <a:pt x="586" y="49"/>
                  <a:pt x="586" y="49"/>
                </a:cubicBezTo>
                <a:cubicBezTo>
                  <a:pt x="585" y="49"/>
                  <a:pt x="584" y="49"/>
                  <a:pt x="584" y="49"/>
                </a:cubicBezTo>
                <a:cubicBezTo>
                  <a:pt x="583" y="49"/>
                  <a:pt x="583" y="49"/>
                  <a:pt x="580" y="49"/>
                </a:cubicBezTo>
                <a:cubicBezTo>
                  <a:pt x="581" y="50"/>
                  <a:pt x="581" y="49"/>
                  <a:pt x="579" y="50"/>
                </a:cubicBezTo>
                <a:cubicBezTo>
                  <a:pt x="577" y="50"/>
                  <a:pt x="578" y="50"/>
                  <a:pt x="576" y="50"/>
                </a:cubicBezTo>
                <a:cubicBezTo>
                  <a:pt x="574" y="50"/>
                  <a:pt x="578" y="51"/>
                  <a:pt x="575" y="50"/>
                </a:cubicBezTo>
                <a:cubicBezTo>
                  <a:pt x="577" y="51"/>
                  <a:pt x="578" y="50"/>
                  <a:pt x="580" y="50"/>
                </a:cubicBezTo>
                <a:cubicBezTo>
                  <a:pt x="576" y="51"/>
                  <a:pt x="571" y="51"/>
                  <a:pt x="567" y="51"/>
                </a:cubicBezTo>
                <a:cubicBezTo>
                  <a:pt x="563" y="53"/>
                  <a:pt x="568" y="52"/>
                  <a:pt x="570" y="53"/>
                </a:cubicBezTo>
                <a:cubicBezTo>
                  <a:pt x="572" y="53"/>
                  <a:pt x="573" y="52"/>
                  <a:pt x="572" y="52"/>
                </a:cubicBezTo>
                <a:cubicBezTo>
                  <a:pt x="572" y="52"/>
                  <a:pt x="578" y="53"/>
                  <a:pt x="578" y="53"/>
                </a:cubicBezTo>
                <a:cubicBezTo>
                  <a:pt x="580" y="53"/>
                  <a:pt x="579" y="53"/>
                  <a:pt x="579" y="54"/>
                </a:cubicBezTo>
                <a:cubicBezTo>
                  <a:pt x="576" y="54"/>
                  <a:pt x="574" y="54"/>
                  <a:pt x="569" y="54"/>
                </a:cubicBezTo>
                <a:cubicBezTo>
                  <a:pt x="569" y="54"/>
                  <a:pt x="571" y="54"/>
                  <a:pt x="570" y="54"/>
                </a:cubicBezTo>
                <a:cubicBezTo>
                  <a:pt x="569" y="53"/>
                  <a:pt x="568" y="53"/>
                  <a:pt x="568" y="54"/>
                </a:cubicBezTo>
                <a:cubicBezTo>
                  <a:pt x="565" y="53"/>
                  <a:pt x="562" y="54"/>
                  <a:pt x="558" y="54"/>
                </a:cubicBezTo>
                <a:cubicBezTo>
                  <a:pt x="559" y="55"/>
                  <a:pt x="559" y="55"/>
                  <a:pt x="557" y="55"/>
                </a:cubicBezTo>
                <a:cubicBezTo>
                  <a:pt x="557" y="55"/>
                  <a:pt x="559" y="55"/>
                  <a:pt x="560" y="55"/>
                </a:cubicBezTo>
                <a:cubicBezTo>
                  <a:pt x="558" y="55"/>
                  <a:pt x="562" y="55"/>
                  <a:pt x="563" y="56"/>
                </a:cubicBezTo>
                <a:cubicBezTo>
                  <a:pt x="562" y="56"/>
                  <a:pt x="560" y="56"/>
                  <a:pt x="560" y="56"/>
                </a:cubicBezTo>
                <a:cubicBezTo>
                  <a:pt x="560" y="56"/>
                  <a:pt x="560" y="56"/>
                  <a:pt x="561" y="56"/>
                </a:cubicBezTo>
                <a:cubicBezTo>
                  <a:pt x="555" y="58"/>
                  <a:pt x="551" y="56"/>
                  <a:pt x="549" y="57"/>
                </a:cubicBezTo>
                <a:cubicBezTo>
                  <a:pt x="548" y="57"/>
                  <a:pt x="550" y="56"/>
                  <a:pt x="550" y="56"/>
                </a:cubicBezTo>
                <a:cubicBezTo>
                  <a:pt x="552" y="56"/>
                  <a:pt x="553" y="56"/>
                  <a:pt x="556" y="56"/>
                </a:cubicBezTo>
                <a:cubicBezTo>
                  <a:pt x="557" y="55"/>
                  <a:pt x="552" y="56"/>
                  <a:pt x="553" y="55"/>
                </a:cubicBezTo>
                <a:cubicBezTo>
                  <a:pt x="554" y="55"/>
                  <a:pt x="554" y="55"/>
                  <a:pt x="555" y="55"/>
                </a:cubicBezTo>
                <a:cubicBezTo>
                  <a:pt x="555" y="55"/>
                  <a:pt x="554" y="54"/>
                  <a:pt x="552" y="54"/>
                </a:cubicBezTo>
                <a:cubicBezTo>
                  <a:pt x="551" y="54"/>
                  <a:pt x="552" y="54"/>
                  <a:pt x="553" y="54"/>
                </a:cubicBezTo>
                <a:cubicBezTo>
                  <a:pt x="549" y="54"/>
                  <a:pt x="542" y="56"/>
                  <a:pt x="548" y="56"/>
                </a:cubicBezTo>
                <a:cubicBezTo>
                  <a:pt x="548" y="57"/>
                  <a:pt x="547" y="57"/>
                  <a:pt x="545" y="57"/>
                </a:cubicBezTo>
                <a:cubicBezTo>
                  <a:pt x="544" y="56"/>
                  <a:pt x="544" y="56"/>
                  <a:pt x="545" y="56"/>
                </a:cubicBezTo>
                <a:cubicBezTo>
                  <a:pt x="544" y="56"/>
                  <a:pt x="543" y="56"/>
                  <a:pt x="541" y="56"/>
                </a:cubicBezTo>
                <a:cubicBezTo>
                  <a:pt x="537" y="57"/>
                  <a:pt x="527" y="57"/>
                  <a:pt x="520" y="58"/>
                </a:cubicBezTo>
                <a:cubicBezTo>
                  <a:pt x="523" y="57"/>
                  <a:pt x="521" y="57"/>
                  <a:pt x="522" y="56"/>
                </a:cubicBezTo>
                <a:cubicBezTo>
                  <a:pt x="521" y="56"/>
                  <a:pt x="519" y="57"/>
                  <a:pt x="521" y="56"/>
                </a:cubicBezTo>
                <a:cubicBezTo>
                  <a:pt x="519" y="56"/>
                  <a:pt x="520" y="56"/>
                  <a:pt x="519" y="56"/>
                </a:cubicBezTo>
                <a:cubicBezTo>
                  <a:pt x="518" y="56"/>
                  <a:pt x="516" y="56"/>
                  <a:pt x="515" y="56"/>
                </a:cubicBezTo>
                <a:cubicBezTo>
                  <a:pt x="511" y="58"/>
                  <a:pt x="502" y="57"/>
                  <a:pt x="500" y="59"/>
                </a:cubicBezTo>
                <a:cubicBezTo>
                  <a:pt x="499" y="59"/>
                  <a:pt x="499" y="60"/>
                  <a:pt x="496" y="59"/>
                </a:cubicBezTo>
                <a:cubicBezTo>
                  <a:pt x="498" y="60"/>
                  <a:pt x="494" y="61"/>
                  <a:pt x="489" y="62"/>
                </a:cubicBezTo>
                <a:cubicBezTo>
                  <a:pt x="490" y="62"/>
                  <a:pt x="489" y="62"/>
                  <a:pt x="489" y="61"/>
                </a:cubicBezTo>
                <a:cubicBezTo>
                  <a:pt x="490" y="61"/>
                  <a:pt x="490" y="61"/>
                  <a:pt x="491" y="61"/>
                </a:cubicBezTo>
                <a:cubicBezTo>
                  <a:pt x="490" y="60"/>
                  <a:pt x="497" y="59"/>
                  <a:pt x="493" y="58"/>
                </a:cubicBezTo>
                <a:cubicBezTo>
                  <a:pt x="491" y="58"/>
                  <a:pt x="488" y="58"/>
                  <a:pt x="485" y="58"/>
                </a:cubicBezTo>
                <a:cubicBezTo>
                  <a:pt x="488" y="58"/>
                  <a:pt x="495" y="59"/>
                  <a:pt x="494" y="57"/>
                </a:cubicBezTo>
                <a:cubicBezTo>
                  <a:pt x="491" y="56"/>
                  <a:pt x="481" y="57"/>
                  <a:pt x="480" y="58"/>
                </a:cubicBezTo>
                <a:cubicBezTo>
                  <a:pt x="479" y="58"/>
                  <a:pt x="480" y="57"/>
                  <a:pt x="480" y="57"/>
                </a:cubicBezTo>
                <a:cubicBezTo>
                  <a:pt x="479" y="57"/>
                  <a:pt x="478" y="57"/>
                  <a:pt x="478" y="57"/>
                </a:cubicBezTo>
                <a:cubicBezTo>
                  <a:pt x="478" y="57"/>
                  <a:pt x="475" y="57"/>
                  <a:pt x="474" y="57"/>
                </a:cubicBezTo>
                <a:cubicBezTo>
                  <a:pt x="473" y="57"/>
                  <a:pt x="473" y="57"/>
                  <a:pt x="472" y="58"/>
                </a:cubicBezTo>
                <a:cubicBezTo>
                  <a:pt x="474" y="58"/>
                  <a:pt x="478" y="58"/>
                  <a:pt x="482" y="58"/>
                </a:cubicBezTo>
                <a:cubicBezTo>
                  <a:pt x="481" y="59"/>
                  <a:pt x="472" y="58"/>
                  <a:pt x="470" y="58"/>
                </a:cubicBezTo>
                <a:cubicBezTo>
                  <a:pt x="461" y="58"/>
                  <a:pt x="453" y="59"/>
                  <a:pt x="443" y="58"/>
                </a:cubicBezTo>
                <a:cubicBezTo>
                  <a:pt x="444" y="59"/>
                  <a:pt x="446" y="59"/>
                  <a:pt x="446" y="59"/>
                </a:cubicBezTo>
                <a:cubicBezTo>
                  <a:pt x="453" y="59"/>
                  <a:pt x="443" y="59"/>
                  <a:pt x="446" y="60"/>
                </a:cubicBezTo>
                <a:cubicBezTo>
                  <a:pt x="439" y="60"/>
                  <a:pt x="436" y="59"/>
                  <a:pt x="429" y="59"/>
                </a:cubicBezTo>
                <a:cubicBezTo>
                  <a:pt x="429" y="59"/>
                  <a:pt x="430" y="59"/>
                  <a:pt x="430" y="59"/>
                </a:cubicBezTo>
                <a:cubicBezTo>
                  <a:pt x="423" y="60"/>
                  <a:pt x="415" y="59"/>
                  <a:pt x="407" y="59"/>
                </a:cubicBezTo>
                <a:cubicBezTo>
                  <a:pt x="409" y="59"/>
                  <a:pt x="411" y="60"/>
                  <a:pt x="413" y="60"/>
                </a:cubicBezTo>
                <a:cubicBezTo>
                  <a:pt x="418" y="60"/>
                  <a:pt x="423" y="59"/>
                  <a:pt x="414" y="60"/>
                </a:cubicBezTo>
                <a:cubicBezTo>
                  <a:pt x="412" y="60"/>
                  <a:pt x="410" y="61"/>
                  <a:pt x="406" y="60"/>
                </a:cubicBezTo>
                <a:cubicBezTo>
                  <a:pt x="405" y="60"/>
                  <a:pt x="405" y="61"/>
                  <a:pt x="404" y="61"/>
                </a:cubicBezTo>
                <a:cubicBezTo>
                  <a:pt x="402" y="60"/>
                  <a:pt x="399" y="60"/>
                  <a:pt x="397" y="61"/>
                </a:cubicBezTo>
                <a:cubicBezTo>
                  <a:pt x="397" y="60"/>
                  <a:pt x="393" y="60"/>
                  <a:pt x="390" y="60"/>
                </a:cubicBezTo>
                <a:cubicBezTo>
                  <a:pt x="389" y="60"/>
                  <a:pt x="391" y="60"/>
                  <a:pt x="390" y="60"/>
                </a:cubicBezTo>
                <a:cubicBezTo>
                  <a:pt x="392" y="59"/>
                  <a:pt x="394" y="59"/>
                  <a:pt x="397" y="60"/>
                </a:cubicBezTo>
                <a:cubicBezTo>
                  <a:pt x="397" y="59"/>
                  <a:pt x="396" y="59"/>
                  <a:pt x="395" y="59"/>
                </a:cubicBezTo>
                <a:cubicBezTo>
                  <a:pt x="400" y="58"/>
                  <a:pt x="406" y="59"/>
                  <a:pt x="413" y="59"/>
                </a:cubicBezTo>
                <a:cubicBezTo>
                  <a:pt x="415" y="59"/>
                  <a:pt x="413" y="58"/>
                  <a:pt x="415" y="58"/>
                </a:cubicBezTo>
                <a:cubicBezTo>
                  <a:pt x="411" y="58"/>
                  <a:pt x="408" y="59"/>
                  <a:pt x="402" y="59"/>
                </a:cubicBezTo>
                <a:cubicBezTo>
                  <a:pt x="401" y="58"/>
                  <a:pt x="407" y="58"/>
                  <a:pt x="408" y="58"/>
                </a:cubicBezTo>
                <a:cubicBezTo>
                  <a:pt x="411" y="58"/>
                  <a:pt x="415" y="57"/>
                  <a:pt x="421" y="57"/>
                </a:cubicBezTo>
                <a:cubicBezTo>
                  <a:pt x="421" y="58"/>
                  <a:pt x="420" y="58"/>
                  <a:pt x="419" y="58"/>
                </a:cubicBezTo>
                <a:cubicBezTo>
                  <a:pt x="426" y="58"/>
                  <a:pt x="429" y="58"/>
                  <a:pt x="433" y="57"/>
                </a:cubicBezTo>
                <a:cubicBezTo>
                  <a:pt x="434" y="57"/>
                  <a:pt x="432" y="57"/>
                  <a:pt x="431" y="56"/>
                </a:cubicBezTo>
                <a:cubicBezTo>
                  <a:pt x="436" y="57"/>
                  <a:pt x="442" y="56"/>
                  <a:pt x="448" y="57"/>
                </a:cubicBezTo>
                <a:cubicBezTo>
                  <a:pt x="451" y="56"/>
                  <a:pt x="454" y="56"/>
                  <a:pt x="457" y="55"/>
                </a:cubicBezTo>
                <a:cubicBezTo>
                  <a:pt x="452" y="55"/>
                  <a:pt x="451" y="56"/>
                  <a:pt x="446" y="56"/>
                </a:cubicBezTo>
                <a:cubicBezTo>
                  <a:pt x="445" y="56"/>
                  <a:pt x="445" y="56"/>
                  <a:pt x="446" y="56"/>
                </a:cubicBezTo>
                <a:cubicBezTo>
                  <a:pt x="438" y="55"/>
                  <a:pt x="430" y="56"/>
                  <a:pt x="420" y="55"/>
                </a:cubicBezTo>
                <a:cubicBezTo>
                  <a:pt x="416" y="56"/>
                  <a:pt x="419" y="57"/>
                  <a:pt x="423" y="57"/>
                </a:cubicBezTo>
                <a:cubicBezTo>
                  <a:pt x="422" y="57"/>
                  <a:pt x="414" y="56"/>
                  <a:pt x="413" y="57"/>
                </a:cubicBezTo>
                <a:cubicBezTo>
                  <a:pt x="411" y="57"/>
                  <a:pt x="414" y="57"/>
                  <a:pt x="413" y="56"/>
                </a:cubicBezTo>
                <a:cubicBezTo>
                  <a:pt x="411" y="57"/>
                  <a:pt x="407" y="57"/>
                  <a:pt x="403" y="57"/>
                </a:cubicBezTo>
                <a:cubicBezTo>
                  <a:pt x="406" y="57"/>
                  <a:pt x="398" y="57"/>
                  <a:pt x="395" y="57"/>
                </a:cubicBezTo>
                <a:cubicBezTo>
                  <a:pt x="396" y="57"/>
                  <a:pt x="393" y="56"/>
                  <a:pt x="396" y="56"/>
                </a:cubicBezTo>
                <a:cubicBezTo>
                  <a:pt x="396" y="56"/>
                  <a:pt x="394" y="56"/>
                  <a:pt x="393" y="56"/>
                </a:cubicBezTo>
                <a:cubicBezTo>
                  <a:pt x="392" y="56"/>
                  <a:pt x="391" y="56"/>
                  <a:pt x="390" y="56"/>
                </a:cubicBezTo>
                <a:cubicBezTo>
                  <a:pt x="392" y="56"/>
                  <a:pt x="388" y="57"/>
                  <a:pt x="392" y="57"/>
                </a:cubicBezTo>
                <a:cubicBezTo>
                  <a:pt x="392" y="57"/>
                  <a:pt x="390" y="57"/>
                  <a:pt x="388" y="57"/>
                </a:cubicBezTo>
                <a:cubicBezTo>
                  <a:pt x="388" y="57"/>
                  <a:pt x="389" y="57"/>
                  <a:pt x="389" y="57"/>
                </a:cubicBezTo>
                <a:cubicBezTo>
                  <a:pt x="383" y="57"/>
                  <a:pt x="379" y="57"/>
                  <a:pt x="374" y="57"/>
                </a:cubicBezTo>
                <a:cubicBezTo>
                  <a:pt x="372" y="57"/>
                  <a:pt x="368" y="57"/>
                  <a:pt x="366" y="57"/>
                </a:cubicBezTo>
                <a:cubicBezTo>
                  <a:pt x="366" y="56"/>
                  <a:pt x="368" y="56"/>
                  <a:pt x="369" y="56"/>
                </a:cubicBezTo>
                <a:cubicBezTo>
                  <a:pt x="367" y="56"/>
                  <a:pt x="363" y="56"/>
                  <a:pt x="360" y="55"/>
                </a:cubicBezTo>
                <a:cubicBezTo>
                  <a:pt x="359" y="55"/>
                  <a:pt x="359" y="56"/>
                  <a:pt x="358" y="56"/>
                </a:cubicBezTo>
                <a:cubicBezTo>
                  <a:pt x="359" y="56"/>
                  <a:pt x="363" y="56"/>
                  <a:pt x="364" y="56"/>
                </a:cubicBezTo>
                <a:cubicBezTo>
                  <a:pt x="363" y="57"/>
                  <a:pt x="359" y="56"/>
                  <a:pt x="361" y="57"/>
                </a:cubicBezTo>
                <a:cubicBezTo>
                  <a:pt x="357" y="57"/>
                  <a:pt x="356" y="57"/>
                  <a:pt x="352" y="57"/>
                </a:cubicBezTo>
                <a:cubicBezTo>
                  <a:pt x="352" y="57"/>
                  <a:pt x="351" y="57"/>
                  <a:pt x="351" y="56"/>
                </a:cubicBezTo>
                <a:cubicBezTo>
                  <a:pt x="349" y="57"/>
                  <a:pt x="348" y="56"/>
                  <a:pt x="347" y="57"/>
                </a:cubicBezTo>
                <a:cubicBezTo>
                  <a:pt x="347" y="56"/>
                  <a:pt x="355" y="56"/>
                  <a:pt x="356" y="55"/>
                </a:cubicBezTo>
                <a:cubicBezTo>
                  <a:pt x="357" y="54"/>
                  <a:pt x="353" y="54"/>
                  <a:pt x="356" y="54"/>
                </a:cubicBezTo>
                <a:cubicBezTo>
                  <a:pt x="355" y="54"/>
                  <a:pt x="350" y="55"/>
                  <a:pt x="350" y="54"/>
                </a:cubicBezTo>
                <a:cubicBezTo>
                  <a:pt x="347" y="54"/>
                  <a:pt x="347" y="54"/>
                  <a:pt x="345" y="54"/>
                </a:cubicBezTo>
                <a:cubicBezTo>
                  <a:pt x="347" y="54"/>
                  <a:pt x="350" y="55"/>
                  <a:pt x="348" y="55"/>
                </a:cubicBezTo>
                <a:cubicBezTo>
                  <a:pt x="347" y="55"/>
                  <a:pt x="345" y="55"/>
                  <a:pt x="343" y="55"/>
                </a:cubicBezTo>
                <a:cubicBezTo>
                  <a:pt x="343" y="55"/>
                  <a:pt x="344" y="55"/>
                  <a:pt x="341" y="55"/>
                </a:cubicBezTo>
                <a:cubicBezTo>
                  <a:pt x="340" y="55"/>
                  <a:pt x="343" y="55"/>
                  <a:pt x="342" y="56"/>
                </a:cubicBezTo>
                <a:cubicBezTo>
                  <a:pt x="342" y="55"/>
                  <a:pt x="338" y="55"/>
                  <a:pt x="340" y="56"/>
                </a:cubicBezTo>
                <a:cubicBezTo>
                  <a:pt x="339" y="56"/>
                  <a:pt x="334" y="55"/>
                  <a:pt x="334" y="56"/>
                </a:cubicBezTo>
                <a:cubicBezTo>
                  <a:pt x="334" y="56"/>
                  <a:pt x="334" y="56"/>
                  <a:pt x="334" y="56"/>
                </a:cubicBezTo>
                <a:cubicBezTo>
                  <a:pt x="334" y="56"/>
                  <a:pt x="333" y="56"/>
                  <a:pt x="333" y="56"/>
                </a:cubicBezTo>
                <a:cubicBezTo>
                  <a:pt x="334" y="55"/>
                  <a:pt x="336" y="55"/>
                  <a:pt x="338" y="55"/>
                </a:cubicBezTo>
                <a:cubicBezTo>
                  <a:pt x="335" y="55"/>
                  <a:pt x="340" y="55"/>
                  <a:pt x="343" y="54"/>
                </a:cubicBezTo>
                <a:cubicBezTo>
                  <a:pt x="342" y="54"/>
                  <a:pt x="341" y="54"/>
                  <a:pt x="343" y="54"/>
                </a:cubicBezTo>
                <a:cubicBezTo>
                  <a:pt x="341" y="53"/>
                  <a:pt x="338" y="53"/>
                  <a:pt x="338" y="54"/>
                </a:cubicBezTo>
                <a:cubicBezTo>
                  <a:pt x="335" y="54"/>
                  <a:pt x="336" y="53"/>
                  <a:pt x="334" y="53"/>
                </a:cubicBezTo>
                <a:cubicBezTo>
                  <a:pt x="334" y="53"/>
                  <a:pt x="334" y="53"/>
                  <a:pt x="336" y="53"/>
                </a:cubicBezTo>
                <a:cubicBezTo>
                  <a:pt x="334" y="52"/>
                  <a:pt x="330" y="53"/>
                  <a:pt x="328" y="53"/>
                </a:cubicBezTo>
                <a:cubicBezTo>
                  <a:pt x="327" y="53"/>
                  <a:pt x="327" y="53"/>
                  <a:pt x="325" y="53"/>
                </a:cubicBezTo>
                <a:cubicBezTo>
                  <a:pt x="326" y="52"/>
                  <a:pt x="328" y="53"/>
                  <a:pt x="329" y="53"/>
                </a:cubicBezTo>
                <a:cubicBezTo>
                  <a:pt x="330" y="52"/>
                  <a:pt x="327" y="52"/>
                  <a:pt x="329" y="52"/>
                </a:cubicBezTo>
                <a:cubicBezTo>
                  <a:pt x="327" y="52"/>
                  <a:pt x="326" y="51"/>
                  <a:pt x="325" y="51"/>
                </a:cubicBezTo>
                <a:cubicBezTo>
                  <a:pt x="324" y="51"/>
                  <a:pt x="326" y="51"/>
                  <a:pt x="325" y="52"/>
                </a:cubicBezTo>
                <a:cubicBezTo>
                  <a:pt x="323" y="51"/>
                  <a:pt x="323" y="51"/>
                  <a:pt x="322" y="52"/>
                </a:cubicBezTo>
                <a:cubicBezTo>
                  <a:pt x="319" y="52"/>
                  <a:pt x="320" y="52"/>
                  <a:pt x="321" y="51"/>
                </a:cubicBezTo>
                <a:cubicBezTo>
                  <a:pt x="317" y="52"/>
                  <a:pt x="317" y="52"/>
                  <a:pt x="314" y="52"/>
                </a:cubicBezTo>
                <a:cubicBezTo>
                  <a:pt x="315" y="53"/>
                  <a:pt x="316" y="52"/>
                  <a:pt x="315" y="53"/>
                </a:cubicBezTo>
                <a:cubicBezTo>
                  <a:pt x="318" y="53"/>
                  <a:pt x="315" y="52"/>
                  <a:pt x="318" y="52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9" y="53"/>
                  <a:pt x="318" y="52"/>
                  <a:pt x="319" y="52"/>
                </a:cubicBezTo>
                <a:cubicBezTo>
                  <a:pt x="320" y="52"/>
                  <a:pt x="320" y="53"/>
                  <a:pt x="321" y="53"/>
                </a:cubicBezTo>
                <a:cubicBezTo>
                  <a:pt x="320" y="53"/>
                  <a:pt x="317" y="53"/>
                  <a:pt x="316" y="53"/>
                </a:cubicBezTo>
                <a:cubicBezTo>
                  <a:pt x="317" y="53"/>
                  <a:pt x="316" y="54"/>
                  <a:pt x="317" y="54"/>
                </a:cubicBezTo>
                <a:cubicBezTo>
                  <a:pt x="317" y="54"/>
                  <a:pt x="315" y="54"/>
                  <a:pt x="314" y="54"/>
                </a:cubicBezTo>
                <a:cubicBezTo>
                  <a:pt x="312" y="53"/>
                  <a:pt x="317" y="53"/>
                  <a:pt x="313" y="52"/>
                </a:cubicBezTo>
                <a:cubicBezTo>
                  <a:pt x="311" y="52"/>
                  <a:pt x="311" y="52"/>
                  <a:pt x="309" y="52"/>
                </a:cubicBezTo>
                <a:cubicBezTo>
                  <a:pt x="309" y="53"/>
                  <a:pt x="311" y="53"/>
                  <a:pt x="308" y="53"/>
                </a:cubicBezTo>
                <a:cubicBezTo>
                  <a:pt x="309" y="54"/>
                  <a:pt x="309" y="54"/>
                  <a:pt x="309" y="54"/>
                </a:cubicBezTo>
                <a:cubicBezTo>
                  <a:pt x="308" y="54"/>
                  <a:pt x="307" y="54"/>
                  <a:pt x="306" y="53"/>
                </a:cubicBezTo>
                <a:cubicBezTo>
                  <a:pt x="304" y="53"/>
                  <a:pt x="308" y="54"/>
                  <a:pt x="306" y="54"/>
                </a:cubicBezTo>
                <a:cubicBezTo>
                  <a:pt x="303" y="54"/>
                  <a:pt x="305" y="53"/>
                  <a:pt x="305" y="52"/>
                </a:cubicBezTo>
                <a:cubicBezTo>
                  <a:pt x="306" y="52"/>
                  <a:pt x="305" y="53"/>
                  <a:pt x="306" y="53"/>
                </a:cubicBezTo>
                <a:cubicBezTo>
                  <a:pt x="308" y="52"/>
                  <a:pt x="307" y="52"/>
                  <a:pt x="308" y="52"/>
                </a:cubicBezTo>
                <a:cubicBezTo>
                  <a:pt x="307" y="51"/>
                  <a:pt x="306" y="51"/>
                  <a:pt x="305" y="51"/>
                </a:cubicBezTo>
                <a:cubicBezTo>
                  <a:pt x="305" y="51"/>
                  <a:pt x="304" y="50"/>
                  <a:pt x="304" y="51"/>
                </a:cubicBezTo>
                <a:cubicBezTo>
                  <a:pt x="302" y="51"/>
                  <a:pt x="305" y="50"/>
                  <a:pt x="305" y="50"/>
                </a:cubicBezTo>
                <a:cubicBezTo>
                  <a:pt x="305" y="50"/>
                  <a:pt x="304" y="50"/>
                  <a:pt x="305" y="49"/>
                </a:cubicBezTo>
                <a:cubicBezTo>
                  <a:pt x="304" y="49"/>
                  <a:pt x="304" y="49"/>
                  <a:pt x="304" y="49"/>
                </a:cubicBezTo>
                <a:cubicBezTo>
                  <a:pt x="303" y="50"/>
                  <a:pt x="302" y="49"/>
                  <a:pt x="300" y="49"/>
                </a:cubicBezTo>
                <a:cubicBezTo>
                  <a:pt x="298" y="50"/>
                  <a:pt x="294" y="49"/>
                  <a:pt x="293" y="50"/>
                </a:cubicBezTo>
                <a:cubicBezTo>
                  <a:pt x="291" y="50"/>
                  <a:pt x="293" y="49"/>
                  <a:pt x="292" y="49"/>
                </a:cubicBezTo>
                <a:cubicBezTo>
                  <a:pt x="291" y="49"/>
                  <a:pt x="291" y="49"/>
                  <a:pt x="291" y="49"/>
                </a:cubicBezTo>
                <a:cubicBezTo>
                  <a:pt x="291" y="49"/>
                  <a:pt x="291" y="49"/>
                  <a:pt x="291" y="49"/>
                </a:cubicBezTo>
                <a:cubicBezTo>
                  <a:pt x="290" y="49"/>
                  <a:pt x="290" y="49"/>
                  <a:pt x="290" y="49"/>
                </a:cubicBezTo>
                <a:cubicBezTo>
                  <a:pt x="289" y="49"/>
                  <a:pt x="289" y="49"/>
                  <a:pt x="289" y="49"/>
                </a:cubicBezTo>
                <a:cubicBezTo>
                  <a:pt x="284" y="49"/>
                  <a:pt x="282" y="49"/>
                  <a:pt x="279" y="49"/>
                </a:cubicBezTo>
                <a:cubicBezTo>
                  <a:pt x="280" y="50"/>
                  <a:pt x="280" y="52"/>
                  <a:pt x="279" y="53"/>
                </a:cubicBezTo>
                <a:cubicBezTo>
                  <a:pt x="277" y="52"/>
                  <a:pt x="280" y="51"/>
                  <a:pt x="277" y="49"/>
                </a:cubicBezTo>
                <a:cubicBezTo>
                  <a:pt x="276" y="50"/>
                  <a:pt x="271" y="50"/>
                  <a:pt x="271" y="52"/>
                </a:cubicBezTo>
                <a:cubicBezTo>
                  <a:pt x="269" y="51"/>
                  <a:pt x="269" y="52"/>
                  <a:pt x="268" y="53"/>
                </a:cubicBezTo>
                <a:cubicBezTo>
                  <a:pt x="269" y="54"/>
                  <a:pt x="270" y="53"/>
                  <a:pt x="273" y="53"/>
                </a:cubicBezTo>
                <a:cubicBezTo>
                  <a:pt x="273" y="52"/>
                  <a:pt x="271" y="53"/>
                  <a:pt x="269" y="53"/>
                </a:cubicBezTo>
                <a:cubicBezTo>
                  <a:pt x="270" y="52"/>
                  <a:pt x="273" y="53"/>
                  <a:pt x="275" y="53"/>
                </a:cubicBezTo>
                <a:cubicBezTo>
                  <a:pt x="275" y="53"/>
                  <a:pt x="272" y="54"/>
                  <a:pt x="275" y="54"/>
                </a:cubicBezTo>
                <a:cubicBezTo>
                  <a:pt x="276" y="54"/>
                  <a:pt x="275" y="54"/>
                  <a:pt x="277" y="53"/>
                </a:cubicBezTo>
                <a:cubicBezTo>
                  <a:pt x="278" y="54"/>
                  <a:pt x="277" y="54"/>
                  <a:pt x="279" y="53"/>
                </a:cubicBezTo>
                <a:cubicBezTo>
                  <a:pt x="279" y="54"/>
                  <a:pt x="279" y="54"/>
                  <a:pt x="280" y="54"/>
                </a:cubicBezTo>
                <a:cubicBezTo>
                  <a:pt x="277" y="54"/>
                  <a:pt x="278" y="54"/>
                  <a:pt x="277" y="54"/>
                </a:cubicBezTo>
                <a:cubicBezTo>
                  <a:pt x="276" y="54"/>
                  <a:pt x="277" y="54"/>
                  <a:pt x="274" y="54"/>
                </a:cubicBezTo>
                <a:cubicBezTo>
                  <a:pt x="274" y="55"/>
                  <a:pt x="278" y="54"/>
                  <a:pt x="278" y="55"/>
                </a:cubicBezTo>
                <a:cubicBezTo>
                  <a:pt x="278" y="55"/>
                  <a:pt x="274" y="55"/>
                  <a:pt x="275" y="55"/>
                </a:cubicBezTo>
                <a:cubicBezTo>
                  <a:pt x="271" y="55"/>
                  <a:pt x="268" y="55"/>
                  <a:pt x="266" y="55"/>
                </a:cubicBezTo>
                <a:cubicBezTo>
                  <a:pt x="265" y="55"/>
                  <a:pt x="262" y="55"/>
                  <a:pt x="262" y="55"/>
                </a:cubicBezTo>
                <a:cubicBezTo>
                  <a:pt x="260" y="55"/>
                  <a:pt x="262" y="55"/>
                  <a:pt x="263" y="55"/>
                </a:cubicBezTo>
                <a:cubicBezTo>
                  <a:pt x="260" y="55"/>
                  <a:pt x="258" y="56"/>
                  <a:pt x="258" y="57"/>
                </a:cubicBezTo>
                <a:cubicBezTo>
                  <a:pt x="258" y="57"/>
                  <a:pt x="260" y="57"/>
                  <a:pt x="260" y="57"/>
                </a:cubicBezTo>
                <a:cubicBezTo>
                  <a:pt x="260" y="57"/>
                  <a:pt x="256" y="57"/>
                  <a:pt x="258" y="58"/>
                </a:cubicBezTo>
                <a:cubicBezTo>
                  <a:pt x="255" y="58"/>
                  <a:pt x="255" y="57"/>
                  <a:pt x="253" y="57"/>
                </a:cubicBezTo>
                <a:cubicBezTo>
                  <a:pt x="254" y="56"/>
                  <a:pt x="251" y="57"/>
                  <a:pt x="251" y="56"/>
                </a:cubicBezTo>
                <a:cubicBezTo>
                  <a:pt x="250" y="56"/>
                  <a:pt x="247" y="56"/>
                  <a:pt x="246" y="57"/>
                </a:cubicBezTo>
                <a:cubicBezTo>
                  <a:pt x="245" y="56"/>
                  <a:pt x="246" y="56"/>
                  <a:pt x="246" y="55"/>
                </a:cubicBezTo>
                <a:cubicBezTo>
                  <a:pt x="248" y="56"/>
                  <a:pt x="258" y="55"/>
                  <a:pt x="255" y="54"/>
                </a:cubicBezTo>
                <a:cubicBezTo>
                  <a:pt x="251" y="54"/>
                  <a:pt x="249" y="54"/>
                  <a:pt x="247" y="54"/>
                </a:cubicBezTo>
                <a:cubicBezTo>
                  <a:pt x="246" y="54"/>
                  <a:pt x="247" y="54"/>
                  <a:pt x="246" y="53"/>
                </a:cubicBezTo>
                <a:cubicBezTo>
                  <a:pt x="244" y="53"/>
                  <a:pt x="246" y="55"/>
                  <a:pt x="244" y="55"/>
                </a:cubicBezTo>
                <a:cubicBezTo>
                  <a:pt x="243" y="55"/>
                  <a:pt x="245" y="55"/>
                  <a:pt x="244" y="54"/>
                </a:cubicBezTo>
                <a:cubicBezTo>
                  <a:pt x="242" y="54"/>
                  <a:pt x="244" y="55"/>
                  <a:pt x="242" y="55"/>
                </a:cubicBezTo>
                <a:cubicBezTo>
                  <a:pt x="240" y="54"/>
                  <a:pt x="242" y="54"/>
                  <a:pt x="241" y="53"/>
                </a:cubicBezTo>
                <a:cubicBezTo>
                  <a:pt x="245" y="53"/>
                  <a:pt x="245" y="53"/>
                  <a:pt x="248" y="53"/>
                </a:cubicBezTo>
                <a:cubicBezTo>
                  <a:pt x="248" y="53"/>
                  <a:pt x="248" y="53"/>
                  <a:pt x="248" y="54"/>
                </a:cubicBezTo>
                <a:cubicBezTo>
                  <a:pt x="251" y="53"/>
                  <a:pt x="252" y="54"/>
                  <a:pt x="255" y="54"/>
                </a:cubicBezTo>
                <a:cubicBezTo>
                  <a:pt x="257" y="54"/>
                  <a:pt x="253" y="54"/>
                  <a:pt x="253" y="54"/>
                </a:cubicBezTo>
                <a:cubicBezTo>
                  <a:pt x="259" y="54"/>
                  <a:pt x="264" y="53"/>
                  <a:pt x="267" y="52"/>
                </a:cubicBezTo>
                <a:cubicBezTo>
                  <a:pt x="266" y="52"/>
                  <a:pt x="266" y="51"/>
                  <a:pt x="264" y="51"/>
                </a:cubicBezTo>
                <a:cubicBezTo>
                  <a:pt x="264" y="51"/>
                  <a:pt x="265" y="51"/>
                  <a:pt x="264" y="51"/>
                </a:cubicBezTo>
                <a:cubicBezTo>
                  <a:pt x="265" y="51"/>
                  <a:pt x="268" y="50"/>
                  <a:pt x="269" y="50"/>
                </a:cubicBezTo>
                <a:cubicBezTo>
                  <a:pt x="271" y="50"/>
                  <a:pt x="269" y="50"/>
                  <a:pt x="267" y="50"/>
                </a:cubicBezTo>
                <a:cubicBezTo>
                  <a:pt x="267" y="50"/>
                  <a:pt x="269" y="50"/>
                  <a:pt x="268" y="49"/>
                </a:cubicBezTo>
                <a:cubicBezTo>
                  <a:pt x="268" y="49"/>
                  <a:pt x="264" y="48"/>
                  <a:pt x="264" y="49"/>
                </a:cubicBezTo>
                <a:cubicBezTo>
                  <a:pt x="263" y="49"/>
                  <a:pt x="264" y="49"/>
                  <a:pt x="263" y="48"/>
                </a:cubicBezTo>
                <a:cubicBezTo>
                  <a:pt x="259" y="48"/>
                  <a:pt x="255" y="48"/>
                  <a:pt x="250" y="49"/>
                </a:cubicBezTo>
                <a:cubicBezTo>
                  <a:pt x="251" y="49"/>
                  <a:pt x="251" y="48"/>
                  <a:pt x="251" y="48"/>
                </a:cubicBezTo>
                <a:cubicBezTo>
                  <a:pt x="249" y="48"/>
                  <a:pt x="248" y="48"/>
                  <a:pt x="248" y="49"/>
                </a:cubicBezTo>
                <a:cubicBezTo>
                  <a:pt x="247" y="49"/>
                  <a:pt x="245" y="49"/>
                  <a:pt x="245" y="48"/>
                </a:cubicBezTo>
                <a:cubicBezTo>
                  <a:pt x="244" y="49"/>
                  <a:pt x="241" y="49"/>
                  <a:pt x="240" y="49"/>
                </a:cubicBezTo>
                <a:cubicBezTo>
                  <a:pt x="240" y="48"/>
                  <a:pt x="242" y="48"/>
                  <a:pt x="242" y="48"/>
                </a:cubicBezTo>
                <a:cubicBezTo>
                  <a:pt x="238" y="48"/>
                  <a:pt x="234" y="49"/>
                  <a:pt x="233" y="49"/>
                </a:cubicBezTo>
                <a:cubicBezTo>
                  <a:pt x="231" y="49"/>
                  <a:pt x="234" y="49"/>
                  <a:pt x="232" y="49"/>
                </a:cubicBezTo>
                <a:cubicBezTo>
                  <a:pt x="224" y="49"/>
                  <a:pt x="217" y="49"/>
                  <a:pt x="212" y="49"/>
                </a:cubicBezTo>
                <a:cubicBezTo>
                  <a:pt x="211" y="50"/>
                  <a:pt x="213" y="50"/>
                  <a:pt x="212" y="50"/>
                </a:cubicBezTo>
                <a:cubicBezTo>
                  <a:pt x="210" y="50"/>
                  <a:pt x="210" y="50"/>
                  <a:pt x="207" y="50"/>
                </a:cubicBezTo>
                <a:cubicBezTo>
                  <a:pt x="207" y="50"/>
                  <a:pt x="208" y="50"/>
                  <a:pt x="208" y="50"/>
                </a:cubicBezTo>
                <a:cubicBezTo>
                  <a:pt x="201" y="50"/>
                  <a:pt x="186" y="50"/>
                  <a:pt x="176" y="50"/>
                </a:cubicBezTo>
                <a:cubicBezTo>
                  <a:pt x="175" y="50"/>
                  <a:pt x="175" y="50"/>
                  <a:pt x="173" y="50"/>
                </a:cubicBezTo>
                <a:cubicBezTo>
                  <a:pt x="180" y="50"/>
                  <a:pt x="182" y="50"/>
                  <a:pt x="188" y="49"/>
                </a:cubicBezTo>
                <a:cubicBezTo>
                  <a:pt x="188" y="49"/>
                  <a:pt x="187" y="49"/>
                  <a:pt x="187" y="48"/>
                </a:cubicBezTo>
                <a:cubicBezTo>
                  <a:pt x="189" y="48"/>
                  <a:pt x="193" y="49"/>
                  <a:pt x="193" y="48"/>
                </a:cubicBezTo>
                <a:cubicBezTo>
                  <a:pt x="191" y="48"/>
                  <a:pt x="187" y="48"/>
                  <a:pt x="188" y="47"/>
                </a:cubicBezTo>
                <a:cubicBezTo>
                  <a:pt x="187" y="47"/>
                  <a:pt x="187" y="48"/>
                  <a:pt x="184" y="47"/>
                </a:cubicBezTo>
                <a:cubicBezTo>
                  <a:pt x="184" y="47"/>
                  <a:pt x="185" y="47"/>
                  <a:pt x="187" y="47"/>
                </a:cubicBezTo>
                <a:cubicBezTo>
                  <a:pt x="186" y="46"/>
                  <a:pt x="184" y="47"/>
                  <a:pt x="181" y="47"/>
                </a:cubicBezTo>
                <a:cubicBezTo>
                  <a:pt x="181" y="47"/>
                  <a:pt x="180" y="47"/>
                  <a:pt x="179" y="46"/>
                </a:cubicBezTo>
                <a:cubicBezTo>
                  <a:pt x="181" y="46"/>
                  <a:pt x="187" y="46"/>
                  <a:pt x="185" y="47"/>
                </a:cubicBezTo>
                <a:cubicBezTo>
                  <a:pt x="195" y="47"/>
                  <a:pt x="191" y="45"/>
                  <a:pt x="193" y="45"/>
                </a:cubicBezTo>
                <a:cubicBezTo>
                  <a:pt x="197" y="45"/>
                  <a:pt x="198" y="44"/>
                  <a:pt x="201" y="43"/>
                </a:cubicBezTo>
                <a:cubicBezTo>
                  <a:pt x="199" y="43"/>
                  <a:pt x="199" y="43"/>
                  <a:pt x="201" y="43"/>
                </a:cubicBezTo>
                <a:cubicBezTo>
                  <a:pt x="200" y="42"/>
                  <a:pt x="199" y="42"/>
                  <a:pt x="197" y="42"/>
                </a:cubicBezTo>
                <a:cubicBezTo>
                  <a:pt x="195" y="42"/>
                  <a:pt x="196" y="43"/>
                  <a:pt x="193" y="43"/>
                </a:cubicBezTo>
                <a:cubicBezTo>
                  <a:pt x="193" y="43"/>
                  <a:pt x="193" y="42"/>
                  <a:pt x="192" y="42"/>
                </a:cubicBezTo>
                <a:cubicBezTo>
                  <a:pt x="192" y="42"/>
                  <a:pt x="193" y="42"/>
                  <a:pt x="195" y="42"/>
                </a:cubicBezTo>
                <a:cubicBezTo>
                  <a:pt x="194" y="42"/>
                  <a:pt x="193" y="41"/>
                  <a:pt x="192" y="41"/>
                </a:cubicBezTo>
                <a:cubicBezTo>
                  <a:pt x="188" y="41"/>
                  <a:pt x="181" y="41"/>
                  <a:pt x="182" y="42"/>
                </a:cubicBezTo>
                <a:cubicBezTo>
                  <a:pt x="176" y="43"/>
                  <a:pt x="165" y="43"/>
                  <a:pt x="160" y="44"/>
                </a:cubicBezTo>
                <a:cubicBezTo>
                  <a:pt x="147" y="43"/>
                  <a:pt x="134" y="44"/>
                  <a:pt x="123" y="44"/>
                </a:cubicBezTo>
                <a:cubicBezTo>
                  <a:pt x="122" y="45"/>
                  <a:pt x="117" y="45"/>
                  <a:pt x="117" y="46"/>
                </a:cubicBezTo>
                <a:cubicBezTo>
                  <a:pt x="113" y="46"/>
                  <a:pt x="108" y="47"/>
                  <a:pt x="105" y="47"/>
                </a:cubicBezTo>
                <a:cubicBezTo>
                  <a:pt x="104" y="47"/>
                  <a:pt x="102" y="47"/>
                  <a:pt x="100" y="47"/>
                </a:cubicBezTo>
                <a:cubicBezTo>
                  <a:pt x="99" y="47"/>
                  <a:pt x="99" y="47"/>
                  <a:pt x="98" y="47"/>
                </a:cubicBezTo>
                <a:cubicBezTo>
                  <a:pt x="95" y="47"/>
                  <a:pt x="88" y="47"/>
                  <a:pt x="86" y="46"/>
                </a:cubicBezTo>
                <a:cubicBezTo>
                  <a:pt x="85" y="46"/>
                  <a:pt x="84" y="46"/>
                  <a:pt x="82" y="46"/>
                </a:cubicBezTo>
                <a:cubicBezTo>
                  <a:pt x="84" y="46"/>
                  <a:pt x="83" y="46"/>
                  <a:pt x="84" y="45"/>
                </a:cubicBezTo>
                <a:cubicBezTo>
                  <a:pt x="86" y="45"/>
                  <a:pt x="87" y="46"/>
                  <a:pt x="88" y="46"/>
                </a:cubicBezTo>
                <a:cubicBezTo>
                  <a:pt x="86" y="45"/>
                  <a:pt x="84" y="45"/>
                  <a:pt x="84" y="45"/>
                </a:cubicBezTo>
                <a:cubicBezTo>
                  <a:pt x="84" y="45"/>
                  <a:pt x="86" y="45"/>
                  <a:pt x="86" y="45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3" y="44"/>
                  <a:pt x="83" y="45"/>
                </a:cubicBezTo>
                <a:cubicBezTo>
                  <a:pt x="83" y="44"/>
                  <a:pt x="82" y="45"/>
                  <a:pt x="81" y="44"/>
                </a:cubicBezTo>
                <a:cubicBezTo>
                  <a:pt x="83" y="44"/>
                  <a:pt x="85" y="44"/>
                  <a:pt x="86" y="44"/>
                </a:cubicBezTo>
                <a:cubicBezTo>
                  <a:pt x="88" y="44"/>
                  <a:pt x="93" y="44"/>
                  <a:pt x="92" y="43"/>
                </a:cubicBezTo>
                <a:cubicBezTo>
                  <a:pt x="97" y="43"/>
                  <a:pt x="104" y="43"/>
                  <a:pt x="110" y="43"/>
                </a:cubicBezTo>
                <a:cubicBezTo>
                  <a:pt x="110" y="43"/>
                  <a:pt x="108" y="42"/>
                  <a:pt x="108" y="43"/>
                </a:cubicBezTo>
                <a:cubicBezTo>
                  <a:pt x="108" y="42"/>
                  <a:pt x="116" y="43"/>
                  <a:pt x="121" y="42"/>
                </a:cubicBezTo>
                <a:cubicBezTo>
                  <a:pt x="119" y="42"/>
                  <a:pt x="120" y="42"/>
                  <a:pt x="119" y="41"/>
                </a:cubicBezTo>
                <a:cubicBezTo>
                  <a:pt x="118" y="42"/>
                  <a:pt x="108" y="41"/>
                  <a:pt x="106" y="42"/>
                </a:cubicBezTo>
                <a:cubicBezTo>
                  <a:pt x="105" y="41"/>
                  <a:pt x="103" y="41"/>
                  <a:pt x="100" y="41"/>
                </a:cubicBezTo>
                <a:cubicBezTo>
                  <a:pt x="102" y="41"/>
                  <a:pt x="107" y="41"/>
                  <a:pt x="108" y="41"/>
                </a:cubicBezTo>
                <a:cubicBezTo>
                  <a:pt x="110" y="41"/>
                  <a:pt x="107" y="41"/>
                  <a:pt x="109" y="41"/>
                </a:cubicBezTo>
                <a:cubicBezTo>
                  <a:pt x="107" y="40"/>
                  <a:pt x="105" y="40"/>
                  <a:pt x="103" y="40"/>
                </a:cubicBezTo>
                <a:cubicBezTo>
                  <a:pt x="103" y="40"/>
                  <a:pt x="104" y="40"/>
                  <a:pt x="106" y="40"/>
                </a:cubicBezTo>
                <a:cubicBezTo>
                  <a:pt x="103" y="39"/>
                  <a:pt x="98" y="39"/>
                  <a:pt x="97" y="39"/>
                </a:cubicBezTo>
                <a:cubicBezTo>
                  <a:pt x="95" y="39"/>
                  <a:pt x="98" y="39"/>
                  <a:pt x="95" y="39"/>
                </a:cubicBezTo>
                <a:cubicBezTo>
                  <a:pt x="96" y="38"/>
                  <a:pt x="103" y="39"/>
                  <a:pt x="109" y="39"/>
                </a:cubicBezTo>
                <a:cubicBezTo>
                  <a:pt x="109" y="38"/>
                  <a:pt x="107" y="38"/>
                  <a:pt x="106" y="38"/>
                </a:cubicBezTo>
                <a:cubicBezTo>
                  <a:pt x="106" y="38"/>
                  <a:pt x="108" y="38"/>
                  <a:pt x="110" y="38"/>
                </a:cubicBezTo>
                <a:cubicBezTo>
                  <a:pt x="110" y="38"/>
                  <a:pt x="109" y="38"/>
                  <a:pt x="110" y="39"/>
                </a:cubicBezTo>
                <a:cubicBezTo>
                  <a:pt x="112" y="39"/>
                  <a:pt x="112" y="38"/>
                  <a:pt x="115" y="39"/>
                </a:cubicBezTo>
                <a:cubicBezTo>
                  <a:pt x="114" y="38"/>
                  <a:pt x="113" y="38"/>
                  <a:pt x="113" y="38"/>
                </a:cubicBezTo>
                <a:cubicBezTo>
                  <a:pt x="115" y="39"/>
                  <a:pt x="116" y="39"/>
                  <a:pt x="117" y="40"/>
                </a:cubicBezTo>
                <a:cubicBezTo>
                  <a:pt x="119" y="40"/>
                  <a:pt x="117" y="39"/>
                  <a:pt x="119" y="39"/>
                </a:cubicBezTo>
                <a:cubicBezTo>
                  <a:pt x="122" y="40"/>
                  <a:pt x="131" y="40"/>
                  <a:pt x="134" y="39"/>
                </a:cubicBezTo>
                <a:cubicBezTo>
                  <a:pt x="134" y="39"/>
                  <a:pt x="132" y="40"/>
                  <a:pt x="131" y="39"/>
                </a:cubicBezTo>
                <a:cubicBezTo>
                  <a:pt x="132" y="39"/>
                  <a:pt x="134" y="39"/>
                  <a:pt x="133" y="39"/>
                </a:cubicBezTo>
                <a:cubicBezTo>
                  <a:pt x="138" y="39"/>
                  <a:pt x="133" y="40"/>
                  <a:pt x="138" y="41"/>
                </a:cubicBezTo>
                <a:cubicBezTo>
                  <a:pt x="135" y="41"/>
                  <a:pt x="139" y="41"/>
                  <a:pt x="134" y="41"/>
                </a:cubicBezTo>
                <a:cubicBezTo>
                  <a:pt x="134" y="41"/>
                  <a:pt x="134" y="42"/>
                  <a:pt x="133" y="42"/>
                </a:cubicBezTo>
                <a:cubicBezTo>
                  <a:pt x="135" y="42"/>
                  <a:pt x="139" y="42"/>
                  <a:pt x="139" y="41"/>
                </a:cubicBezTo>
                <a:cubicBezTo>
                  <a:pt x="149" y="41"/>
                  <a:pt x="167" y="40"/>
                  <a:pt x="180" y="40"/>
                </a:cubicBezTo>
                <a:cubicBezTo>
                  <a:pt x="177" y="39"/>
                  <a:pt x="177" y="40"/>
                  <a:pt x="172" y="40"/>
                </a:cubicBezTo>
                <a:cubicBezTo>
                  <a:pt x="173" y="38"/>
                  <a:pt x="172" y="39"/>
                  <a:pt x="174" y="38"/>
                </a:cubicBezTo>
                <a:cubicBezTo>
                  <a:pt x="175" y="38"/>
                  <a:pt x="175" y="38"/>
                  <a:pt x="175" y="38"/>
                </a:cubicBezTo>
                <a:cubicBezTo>
                  <a:pt x="177" y="38"/>
                  <a:pt x="175" y="38"/>
                  <a:pt x="176" y="38"/>
                </a:cubicBezTo>
                <a:cubicBezTo>
                  <a:pt x="177" y="38"/>
                  <a:pt x="178" y="37"/>
                  <a:pt x="181" y="38"/>
                </a:cubicBezTo>
                <a:cubicBezTo>
                  <a:pt x="180" y="38"/>
                  <a:pt x="180" y="38"/>
                  <a:pt x="180" y="38"/>
                </a:cubicBezTo>
                <a:cubicBezTo>
                  <a:pt x="179" y="39"/>
                  <a:pt x="178" y="39"/>
                  <a:pt x="177" y="39"/>
                </a:cubicBezTo>
                <a:cubicBezTo>
                  <a:pt x="177" y="39"/>
                  <a:pt x="181" y="39"/>
                  <a:pt x="180" y="38"/>
                </a:cubicBezTo>
                <a:cubicBezTo>
                  <a:pt x="182" y="38"/>
                  <a:pt x="179" y="39"/>
                  <a:pt x="180" y="39"/>
                </a:cubicBezTo>
                <a:cubicBezTo>
                  <a:pt x="184" y="39"/>
                  <a:pt x="179" y="38"/>
                  <a:pt x="184" y="38"/>
                </a:cubicBezTo>
                <a:cubicBezTo>
                  <a:pt x="182" y="37"/>
                  <a:pt x="186" y="37"/>
                  <a:pt x="186" y="36"/>
                </a:cubicBezTo>
                <a:cubicBezTo>
                  <a:pt x="184" y="36"/>
                  <a:pt x="183" y="37"/>
                  <a:pt x="181" y="37"/>
                </a:cubicBezTo>
                <a:cubicBezTo>
                  <a:pt x="180" y="37"/>
                  <a:pt x="185" y="36"/>
                  <a:pt x="187" y="36"/>
                </a:cubicBezTo>
                <a:cubicBezTo>
                  <a:pt x="183" y="36"/>
                  <a:pt x="188" y="34"/>
                  <a:pt x="190" y="34"/>
                </a:cubicBezTo>
                <a:cubicBezTo>
                  <a:pt x="190" y="34"/>
                  <a:pt x="191" y="33"/>
                  <a:pt x="192" y="33"/>
                </a:cubicBezTo>
                <a:cubicBezTo>
                  <a:pt x="191" y="33"/>
                  <a:pt x="189" y="33"/>
                  <a:pt x="190" y="32"/>
                </a:cubicBezTo>
                <a:cubicBezTo>
                  <a:pt x="191" y="32"/>
                  <a:pt x="192" y="33"/>
                  <a:pt x="192" y="33"/>
                </a:cubicBezTo>
                <a:cubicBezTo>
                  <a:pt x="195" y="33"/>
                  <a:pt x="195" y="32"/>
                  <a:pt x="197" y="31"/>
                </a:cubicBezTo>
                <a:cubicBezTo>
                  <a:pt x="198" y="31"/>
                  <a:pt x="196" y="31"/>
                  <a:pt x="197" y="31"/>
                </a:cubicBezTo>
                <a:cubicBezTo>
                  <a:pt x="197" y="31"/>
                  <a:pt x="196" y="31"/>
                  <a:pt x="195" y="31"/>
                </a:cubicBezTo>
                <a:cubicBezTo>
                  <a:pt x="194" y="30"/>
                  <a:pt x="196" y="30"/>
                  <a:pt x="194" y="30"/>
                </a:cubicBezTo>
                <a:cubicBezTo>
                  <a:pt x="196" y="29"/>
                  <a:pt x="194" y="29"/>
                  <a:pt x="196" y="28"/>
                </a:cubicBezTo>
                <a:cubicBezTo>
                  <a:pt x="195" y="28"/>
                  <a:pt x="193" y="28"/>
                  <a:pt x="190" y="29"/>
                </a:cubicBezTo>
                <a:cubicBezTo>
                  <a:pt x="192" y="29"/>
                  <a:pt x="190" y="29"/>
                  <a:pt x="192" y="30"/>
                </a:cubicBezTo>
                <a:cubicBezTo>
                  <a:pt x="191" y="30"/>
                  <a:pt x="190" y="29"/>
                  <a:pt x="188" y="29"/>
                </a:cubicBezTo>
                <a:cubicBezTo>
                  <a:pt x="186" y="29"/>
                  <a:pt x="188" y="30"/>
                  <a:pt x="186" y="30"/>
                </a:cubicBezTo>
                <a:cubicBezTo>
                  <a:pt x="185" y="30"/>
                  <a:pt x="185" y="30"/>
                  <a:pt x="185" y="29"/>
                </a:cubicBezTo>
                <a:cubicBezTo>
                  <a:pt x="180" y="30"/>
                  <a:pt x="172" y="29"/>
                  <a:pt x="166" y="30"/>
                </a:cubicBezTo>
                <a:cubicBezTo>
                  <a:pt x="167" y="29"/>
                  <a:pt x="166" y="29"/>
                  <a:pt x="166" y="29"/>
                </a:cubicBezTo>
                <a:cubicBezTo>
                  <a:pt x="159" y="29"/>
                  <a:pt x="154" y="29"/>
                  <a:pt x="149" y="30"/>
                </a:cubicBezTo>
                <a:cubicBezTo>
                  <a:pt x="143" y="30"/>
                  <a:pt x="132" y="30"/>
                  <a:pt x="121" y="30"/>
                </a:cubicBezTo>
                <a:cubicBezTo>
                  <a:pt x="114" y="30"/>
                  <a:pt x="105" y="31"/>
                  <a:pt x="102" y="31"/>
                </a:cubicBezTo>
                <a:cubicBezTo>
                  <a:pt x="100" y="31"/>
                  <a:pt x="90" y="33"/>
                  <a:pt x="95" y="33"/>
                </a:cubicBezTo>
                <a:cubicBezTo>
                  <a:pt x="94" y="33"/>
                  <a:pt x="92" y="33"/>
                  <a:pt x="91" y="33"/>
                </a:cubicBezTo>
                <a:cubicBezTo>
                  <a:pt x="91" y="34"/>
                  <a:pt x="91" y="34"/>
                  <a:pt x="92" y="34"/>
                </a:cubicBezTo>
                <a:cubicBezTo>
                  <a:pt x="92" y="34"/>
                  <a:pt x="90" y="34"/>
                  <a:pt x="89" y="34"/>
                </a:cubicBezTo>
                <a:cubicBezTo>
                  <a:pt x="90" y="34"/>
                  <a:pt x="89" y="35"/>
                  <a:pt x="87" y="36"/>
                </a:cubicBezTo>
                <a:cubicBezTo>
                  <a:pt x="86" y="36"/>
                  <a:pt x="85" y="36"/>
                  <a:pt x="84" y="36"/>
                </a:cubicBezTo>
                <a:cubicBezTo>
                  <a:pt x="87" y="36"/>
                  <a:pt x="86" y="34"/>
                  <a:pt x="89" y="35"/>
                </a:cubicBezTo>
                <a:cubicBezTo>
                  <a:pt x="89" y="34"/>
                  <a:pt x="88" y="34"/>
                  <a:pt x="88" y="34"/>
                </a:cubicBezTo>
                <a:cubicBezTo>
                  <a:pt x="86" y="34"/>
                  <a:pt x="85" y="35"/>
                  <a:pt x="82" y="35"/>
                </a:cubicBezTo>
                <a:cubicBezTo>
                  <a:pt x="82" y="35"/>
                  <a:pt x="82" y="34"/>
                  <a:pt x="78" y="34"/>
                </a:cubicBezTo>
                <a:cubicBezTo>
                  <a:pt x="76" y="35"/>
                  <a:pt x="75" y="35"/>
                  <a:pt x="75" y="36"/>
                </a:cubicBezTo>
                <a:cubicBezTo>
                  <a:pt x="74" y="35"/>
                  <a:pt x="73" y="35"/>
                  <a:pt x="72" y="35"/>
                </a:cubicBezTo>
                <a:cubicBezTo>
                  <a:pt x="71" y="35"/>
                  <a:pt x="70" y="36"/>
                  <a:pt x="69" y="36"/>
                </a:cubicBezTo>
                <a:cubicBezTo>
                  <a:pt x="70" y="36"/>
                  <a:pt x="73" y="35"/>
                  <a:pt x="73" y="36"/>
                </a:cubicBezTo>
                <a:cubicBezTo>
                  <a:pt x="76" y="36"/>
                  <a:pt x="77" y="36"/>
                  <a:pt x="80" y="36"/>
                </a:cubicBezTo>
                <a:cubicBezTo>
                  <a:pt x="74" y="37"/>
                  <a:pt x="67" y="36"/>
                  <a:pt x="63" y="36"/>
                </a:cubicBezTo>
                <a:cubicBezTo>
                  <a:pt x="61" y="37"/>
                  <a:pt x="63" y="37"/>
                  <a:pt x="61" y="37"/>
                </a:cubicBezTo>
                <a:cubicBezTo>
                  <a:pt x="61" y="38"/>
                  <a:pt x="65" y="39"/>
                  <a:pt x="61" y="38"/>
                </a:cubicBezTo>
                <a:cubicBezTo>
                  <a:pt x="60" y="38"/>
                  <a:pt x="61" y="38"/>
                  <a:pt x="61" y="38"/>
                </a:cubicBezTo>
                <a:cubicBezTo>
                  <a:pt x="61" y="39"/>
                  <a:pt x="58" y="38"/>
                  <a:pt x="59" y="38"/>
                </a:cubicBezTo>
                <a:cubicBezTo>
                  <a:pt x="61" y="38"/>
                  <a:pt x="59" y="37"/>
                  <a:pt x="56" y="37"/>
                </a:cubicBezTo>
                <a:cubicBezTo>
                  <a:pt x="56" y="37"/>
                  <a:pt x="53" y="37"/>
                  <a:pt x="51" y="38"/>
                </a:cubicBezTo>
                <a:cubicBezTo>
                  <a:pt x="51" y="38"/>
                  <a:pt x="54" y="37"/>
                  <a:pt x="54" y="38"/>
                </a:cubicBezTo>
                <a:cubicBezTo>
                  <a:pt x="53" y="38"/>
                  <a:pt x="52" y="38"/>
                  <a:pt x="52" y="38"/>
                </a:cubicBezTo>
                <a:cubicBezTo>
                  <a:pt x="50" y="38"/>
                  <a:pt x="51" y="38"/>
                  <a:pt x="49" y="38"/>
                </a:cubicBezTo>
                <a:cubicBezTo>
                  <a:pt x="53" y="39"/>
                  <a:pt x="46" y="39"/>
                  <a:pt x="45" y="40"/>
                </a:cubicBezTo>
                <a:cubicBezTo>
                  <a:pt x="44" y="40"/>
                  <a:pt x="45" y="39"/>
                  <a:pt x="45" y="39"/>
                </a:cubicBezTo>
                <a:cubicBezTo>
                  <a:pt x="40" y="40"/>
                  <a:pt x="38" y="40"/>
                  <a:pt x="37" y="42"/>
                </a:cubicBezTo>
                <a:cubicBezTo>
                  <a:pt x="36" y="41"/>
                  <a:pt x="36" y="42"/>
                  <a:pt x="35" y="42"/>
                </a:cubicBezTo>
                <a:cubicBezTo>
                  <a:pt x="35" y="42"/>
                  <a:pt x="37" y="42"/>
                  <a:pt x="37" y="42"/>
                </a:cubicBezTo>
                <a:cubicBezTo>
                  <a:pt x="31" y="42"/>
                  <a:pt x="30" y="43"/>
                  <a:pt x="24" y="43"/>
                </a:cubicBezTo>
                <a:cubicBezTo>
                  <a:pt x="26" y="41"/>
                  <a:pt x="33" y="40"/>
                  <a:pt x="37" y="38"/>
                </a:cubicBezTo>
                <a:cubicBezTo>
                  <a:pt x="39" y="38"/>
                  <a:pt x="37" y="39"/>
                  <a:pt x="36" y="39"/>
                </a:cubicBezTo>
                <a:cubicBezTo>
                  <a:pt x="37" y="39"/>
                  <a:pt x="41" y="38"/>
                  <a:pt x="39" y="38"/>
                </a:cubicBezTo>
                <a:cubicBezTo>
                  <a:pt x="41" y="37"/>
                  <a:pt x="45" y="37"/>
                  <a:pt x="46" y="36"/>
                </a:cubicBezTo>
                <a:cubicBezTo>
                  <a:pt x="43" y="36"/>
                  <a:pt x="43" y="37"/>
                  <a:pt x="42" y="36"/>
                </a:cubicBezTo>
                <a:cubicBezTo>
                  <a:pt x="40" y="36"/>
                  <a:pt x="40" y="37"/>
                  <a:pt x="40" y="37"/>
                </a:cubicBezTo>
                <a:cubicBezTo>
                  <a:pt x="37" y="37"/>
                  <a:pt x="40" y="37"/>
                  <a:pt x="38" y="38"/>
                </a:cubicBezTo>
                <a:cubicBezTo>
                  <a:pt x="36" y="37"/>
                  <a:pt x="42" y="36"/>
                  <a:pt x="36" y="36"/>
                </a:cubicBezTo>
                <a:cubicBezTo>
                  <a:pt x="36" y="36"/>
                  <a:pt x="39" y="35"/>
                  <a:pt x="41" y="36"/>
                </a:cubicBezTo>
                <a:cubicBezTo>
                  <a:pt x="39" y="35"/>
                  <a:pt x="41" y="35"/>
                  <a:pt x="41" y="35"/>
                </a:cubicBezTo>
                <a:cubicBezTo>
                  <a:pt x="43" y="35"/>
                  <a:pt x="44" y="35"/>
                  <a:pt x="46" y="35"/>
                </a:cubicBezTo>
                <a:cubicBezTo>
                  <a:pt x="52" y="34"/>
                  <a:pt x="52" y="32"/>
                  <a:pt x="59" y="31"/>
                </a:cubicBezTo>
                <a:cubicBezTo>
                  <a:pt x="58" y="31"/>
                  <a:pt x="59" y="30"/>
                  <a:pt x="57" y="30"/>
                </a:cubicBezTo>
                <a:cubicBezTo>
                  <a:pt x="57" y="29"/>
                  <a:pt x="59" y="30"/>
                  <a:pt x="59" y="29"/>
                </a:cubicBezTo>
                <a:cubicBezTo>
                  <a:pt x="59" y="29"/>
                  <a:pt x="60" y="28"/>
                  <a:pt x="57" y="28"/>
                </a:cubicBezTo>
                <a:cubicBezTo>
                  <a:pt x="57" y="28"/>
                  <a:pt x="59" y="28"/>
                  <a:pt x="59" y="28"/>
                </a:cubicBezTo>
                <a:cubicBezTo>
                  <a:pt x="56" y="28"/>
                  <a:pt x="60" y="28"/>
                  <a:pt x="55" y="27"/>
                </a:cubicBezTo>
                <a:cubicBezTo>
                  <a:pt x="57" y="27"/>
                  <a:pt x="57" y="26"/>
                  <a:pt x="59" y="26"/>
                </a:cubicBezTo>
                <a:cubicBezTo>
                  <a:pt x="60" y="26"/>
                  <a:pt x="57" y="25"/>
                  <a:pt x="56" y="26"/>
                </a:cubicBezTo>
                <a:cubicBezTo>
                  <a:pt x="56" y="25"/>
                  <a:pt x="54" y="25"/>
                  <a:pt x="51" y="25"/>
                </a:cubicBezTo>
                <a:cubicBezTo>
                  <a:pt x="53" y="25"/>
                  <a:pt x="50" y="25"/>
                  <a:pt x="49" y="25"/>
                </a:cubicBezTo>
                <a:cubicBezTo>
                  <a:pt x="50" y="24"/>
                  <a:pt x="50" y="24"/>
                  <a:pt x="50" y="24"/>
                </a:cubicBezTo>
                <a:cubicBezTo>
                  <a:pt x="51" y="24"/>
                  <a:pt x="54" y="24"/>
                  <a:pt x="55" y="23"/>
                </a:cubicBezTo>
                <a:cubicBezTo>
                  <a:pt x="55" y="23"/>
                  <a:pt x="53" y="23"/>
                  <a:pt x="55" y="22"/>
                </a:cubicBezTo>
                <a:cubicBezTo>
                  <a:pt x="53" y="22"/>
                  <a:pt x="52" y="22"/>
                  <a:pt x="53" y="21"/>
                </a:cubicBezTo>
                <a:cubicBezTo>
                  <a:pt x="51" y="20"/>
                  <a:pt x="46" y="20"/>
                  <a:pt x="44" y="19"/>
                </a:cubicBezTo>
                <a:cubicBezTo>
                  <a:pt x="35" y="19"/>
                  <a:pt x="29" y="20"/>
                  <a:pt x="21" y="20"/>
                </a:cubicBezTo>
                <a:cubicBezTo>
                  <a:pt x="16" y="20"/>
                  <a:pt x="9" y="19"/>
                  <a:pt x="1" y="20"/>
                </a:cubicBezTo>
                <a:cubicBezTo>
                  <a:pt x="2" y="20"/>
                  <a:pt x="1" y="20"/>
                  <a:pt x="0" y="20"/>
                </a:cubicBezTo>
                <a:cubicBezTo>
                  <a:pt x="1" y="18"/>
                  <a:pt x="5" y="19"/>
                  <a:pt x="4" y="18"/>
                </a:cubicBezTo>
                <a:cubicBezTo>
                  <a:pt x="5" y="18"/>
                  <a:pt x="12" y="18"/>
                  <a:pt x="14" y="18"/>
                </a:cubicBezTo>
                <a:cubicBezTo>
                  <a:pt x="20" y="18"/>
                  <a:pt x="36" y="17"/>
                  <a:pt x="43" y="17"/>
                </a:cubicBezTo>
                <a:cubicBezTo>
                  <a:pt x="40" y="16"/>
                  <a:pt x="44" y="15"/>
                  <a:pt x="41" y="15"/>
                </a:cubicBezTo>
                <a:cubicBezTo>
                  <a:pt x="40" y="14"/>
                  <a:pt x="42" y="14"/>
                  <a:pt x="42" y="14"/>
                </a:cubicBezTo>
                <a:cubicBezTo>
                  <a:pt x="44" y="14"/>
                  <a:pt x="41" y="14"/>
                  <a:pt x="43" y="14"/>
                </a:cubicBezTo>
                <a:close/>
                <a:moveTo>
                  <a:pt x="358" y="18"/>
                </a:moveTo>
                <a:cubicBezTo>
                  <a:pt x="361" y="18"/>
                  <a:pt x="363" y="17"/>
                  <a:pt x="365" y="17"/>
                </a:cubicBezTo>
                <a:cubicBezTo>
                  <a:pt x="361" y="17"/>
                  <a:pt x="361" y="17"/>
                  <a:pt x="358" y="18"/>
                </a:cubicBezTo>
                <a:close/>
                <a:moveTo>
                  <a:pt x="620" y="13"/>
                </a:moveTo>
                <a:cubicBezTo>
                  <a:pt x="621" y="13"/>
                  <a:pt x="621" y="13"/>
                  <a:pt x="622" y="13"/>
                </a:cubicBezTo>
                <a:cubicBezTo>
                  <a:pt x="622" y="13"/>
                  <a:pt x="625" y="12"/>
                  <a:pt x="625" y="12"/>
                </a:cubicBezTo>
                <a:cubicBezTo>
                  <a:pt x="623" y="12"/>
                  <a:pt x="621" y="12"/>
                  <a:pt x="620" y="13"/>
                </a:cubicBezTo>
                <a:close/>
                <a:moveTo>
                  <a:pt x="621" y="13"/>
                </a:moveTo>
                <a:cubicBezTo>
                  <a:pt x="623" y="13"/>
                  <a:pt x="624" y="14"/>
                  <a:pt x="626" y="14"/>
                </a:cubicBezTo>
                <a:cubicBezTo>
                  <a:pt x="625" y="13"/>
                  <a:pt x="624" y="13"/>
                  <a:pt x="626" y="13"/>
                </a:cubicBezTo>
                <a:cubicBezTo>
                  <a:pt x="624" y="13"/>
                  <a:pt x="622" y="13"/>
                  <a:pt x="621" y="13"/>
                </a:cubicBezTo>
                <a:close/>
                <a:moveTo>
                  <a:pt x="668" y="6"/>
                </a:moveTo>
                <a:cubicBezTo>
                  <a:pt x="670" y="6"/>
                  <a:pt x="672" y="6"/>
                  <a:pt x="672" y="6"/>
                </a:cubicBezTo>
                <a:cubicBezTo>
                  <a:pt x="671" y="6"/>
                  <a:pt x="668" y="6"/>
                  <a:pt x="668" y="6"/>
                </a:cubicBezTo>
                <a:close/>
                <a:moveTo>
                  <a:pt x="836" y="14"/>
                </a:moveTo>
                <a:cubicBezTo>
                  <a:pt x="834" y="14"/>
                  <a:pt x="834" y="14"/>
                  <a:pt x="833" y="14"/>
                </a:cubicBezTo>
                <a:cubicBezTo>
                  <a:pt x="834" y="14"/>
                  <a:pt x="835" y="14"/>
                  <a:pt x="835" y="13"/>
                </a:cubicBezTo>
                <a:cubicBezTo>
                  <a:pt x="834" y="13"/>
                  <a:pt x="834" y="14"/>
                  <a:pt x="832" y="14"/>
                </a:cubicBezTo>
                <a:cubicBezTo>
                  <a:pt x="832" y="14"/>
                  <a:pt x="832" y="15"/>
                  <a:pt x="834" y="15"/>
                </a:cubicBezTo>
                <a:cubicBezTo>
                  <a:pt x="835" y="14"/>
                  <a:pt x="835" y="14"/>
                  <a:pt x="836" y="14"/>
                </a:cubicBezTo>
                <a:close/>
                <a:moveTo>
                  <a:pt x="871" y="29"/>
                </a:moveTo>
                <a:cubicBezTo>
                  <a:pt x="871" y="30"/>
                  <a:pt x="879" y="30"/>
                  <a:pt x="880" y="30"/>
                </a:cubicBezTo>
                <a:cubicBezTo>
                  <a:pt x="879" y="30"/>
                  <a:pt x="877" y="30"/>
                  <a:pt x="876" y="30"/>
                </a:cubicBezTo>
                <a:cubicBezTo>
                  <a:pt x="876" y="31"/>
                  <a:pt x="873" y="30"/>
                  <a:pt x="873" y="31"/>
                </a:cubicBezTo>
                <a:cubicBezTo>
                  <a:pt x="874" y="31"/>
                  <a:pt x="875" y="32"/>
                  <a:pt x="875" y="32"/>
                </a:cubicBezTo>
                <a:cubicBezTo>
                  <a:pt x="878" y="32"/>
                  <a:pt x="885" y="32"/>
                  <a:pt x="886" y="30"/>
                </a:cubicBezTo>
                <a:cubicBezTo>
                  <a:pt x="889" y="31"/>
                  <a:pt x="893" y="30"/>
                  <a:pt x="893" y="29"/>
                </a:cubicBezTo>
                <a:cubicBezTo>
                  <a:pt x="887" y="29"/>
                  <a:pt x="878" y="29"/>
                  <a:pt x="871" y="29"/>
                </a:cubicBezTo>
                <a:close/>
                <a:moveTo>
                  <a:pt x="867" y="35"/>
                </a:moveTo>
                <a:cubicBezTo>
                  <a:pt x="865" y="35"/>
                  <a:pt x="863" y="35"/>
                  <a:pt x="863" y="36"/>
                </a:cubicBezTo>
                <a:cubicBezTo>
                  <a:pt x="866" y="36"/>
                  <a:pt x="867" y="35"/>
                  <a:pt x="867" y="35"/>
                </a:cubicBezTo>
                <a:close/>
                <a:moveTo>
                  <a:pt x="690" y="40"/>
                </a:moveTo>
                <a:cubicBezTo>
                  <a:pt x="692" y="40"/>
                  <a:pt x="689" y="40"/>
                  <a:pt x="687" y="40"/>
                </a:cubicBezTo>
                <a:cubicBezTo>
                  <a:pt x="687" y="40"/>
                  <a:pt x="689" y="40"/>
                  <a:pt x="689" y="41"/>
                </a:cubicBezTo>
                <a:cubicBezTo>
                  <a:pt x="687" y="41"/>
                  <a:pt x="687" y="41"/>
                  <a:pt x="685" y="41"/>
                </a:cubicBezTo>
                <a:cubicBezTo>
                  <a:pt x="685" y="42"/>
                  <a:pt x="685" y="42"/>
                  <a:pt x="683" y="42"/>
                </a:cubicBezTo>
                <a:cubicBezTo>
                  <a:pt x="689" y="42"/>
                  <a:pt x="691" y="41"/>
                  <a:pt x="696" y="41"/>
                </a:cubicBezTo>
                <a:cubicBezTo>
                  <a:pt x="695" y="40"/>
                  <a:pt x="693" y="41"/>
                  <a:pt x="690" y="40"/>
                </a:cubicBezTo>
                <a:close/>
                <a:moveTo>
                  <a:pt x="626" y="43"/>
                </a:moveTo>
                <a:cubicBezTo>
                  <a:pt x="626" y="43"/>
                  <a:pt x="627" y="43"/>
                  <a:pt x="627" y="43"/>
                </a:cubicBezTo>
                <a:cubicBezTo>
                  <a:pt x="624" y="43"/>
                  <a:pt x="623" y="43"/>
                  <a:pt x="620" y="43"/>
                </a:cubicBezTo>
                <a:cubicBezTo>
                  <a:pt x="620" y="44"/>
                  <a:pt x="623" y="43"/>
                  <a:pt x="624" y="44"/>
                </a:cubicBezTo>
                <a:cubicBezTo>
                  <a:pt x="625" y="44"/>
                  <a:pt x="625" y="43"/>
                  <a:pt x="626" y="43"/>
                </a:cubicBezTo>
                <a:close/>
                <a:moveTo>
                  <a:pt x="268" y="53"/>
                </a:moveTo>
                <a:cubicBezTo>
                  <a:pt x="267" y="54"/>
                  <a:pt x="266" y="53"/>
                  <a:pt x="266" y="54"/>
                </a:cubicBezTo>
                <a:cubicBezTo>
                  <a:pt x="267" y="54"/>
                  <a:pt x="269" y="54"/>
                  <a:pt x="270" y="54"/>
                </a:cubicBezTo>
                <a:cubicBezTo>
                  <a:pt x="269" y="54"/>
                  <a:pt x="269" y="53"/>
                  <a:pt x="268" y="53"/>
                </a:cubicBezTo>
                <a:close/>
                <a:moveTo>
                  <a:pt x="201" y="49"/>
                </a:moveTo>
                <a:cubicBezTo>
                  <a:pt x="200" y="49"/>
                  <a:pt x="202" y="49"/>
                  <a:pt x="202" y="49"/>
                </a:cubicBezTo>
                <a:cubicBezTo>
                  <a:pt x="201" y="49"/>
                  <a:pt x="201" y="48"/>
                  <a:pt x="201" y="48"/>
                </a:cubicBezTo>
                <a:cubicBezTo>
                  <a:pt x="198" y="48"/>
                  <a:pt x="197" y="48"/>
                  <a:pt x="197" y="48"/>
                </a:cubicBezTo>
                <a:cubicBezTo>
                  <a:pt x="195" y="48"/>
                  <a:pt x="192" y="48"/>
                  <a:pt x="189" y="49"/>
                </a:cubicBezTo>
                <a:cubicBezTo>
                  <a:pt x="195" y="49"/>
                  <a:pt x="198" y="48"/>
                  <a:pt x="201" y="49"/>
                </a:cubicBezTo>
                <a:close/>
                <a:moveTo>
                  <a:pt x="60" y="37"/>
                </a:moveTo>
                <a:cubicBezTo>
                  <a:pt x="62" y="37"/>
                  <a:pt x="58" y="36"/>
                  <a:pt x="57" y="37"/>
                </a:cubicBezTo>
                <a:cubicBezTo>
                  <a:pt x="59" y="37"/>
                  <a:pt x="59" y="37"/>
                  <a:pt x="60" y="37"/>
                </a:cubicBezTo>
                <a:close/>
                <a:moveTo>
                  <a:pt x="46" y="36"/>
                </a:moveTo>
                <a:cubicBezTo>
                  <a:pt x="47" y="35"/>
                  <a:pt x="42" y="35"/>
                  <a:pt x="42" y="35"/>
                </a:cubicBezTo>
                <a:cubicBezTo>
                  <a:pt x="43" y="35"/>
                  <a:pt x="44" y="36"/>
                  <a:pt x="46" y="36"/>
                </a:cubicBezTo>
                <a:close/>
                <a:moveTo>
                  <a:pt x="61" y="25"/>
                </a:moveTo>
                <a:cubicBezTo>
                  <a:pt x="60" y="24"/>
                  <a:pt x="58" y="24"/>
                  <a:pt x="55" y="24"/>
                </a:cubicBezTo>
                <a:cubicBezTo>
                  <a:pt x="55" y="24"/>
                  <a:pt x="55" y="24"/>
                  <a:pt x="55" y="25"/>
                </a:cubicBezTo>
                <a:cubicBezTo>
                  <a:pt x="56" y="25"/>
                  <a:pt x="59" y="25"/>
                  <a:pt x="61" y="25"/>
                </a:cubicBezTo>
                <a:close/>
                <a:moveTo>
                  <a:pt x="70" y="35"/>
                </a:moveTo>
                <a:cubicBezTo>
                  <a:pt x="69" y="34"/>
                  <a:pt x="71" y="34"/>
                  <a:pt x="70" y="34"/>
                </a:cubicBezTo>
                <a:cubicBezTo>
                  <a:pt x="69" y="34"/>
                  <a:pt x="66" y="34"/>
                  <a:pt x="68" y="34"/>
                </a:cubicBezTo>
                <a:cubicBezTo>
                  <a:pt x="68" y="34"/>
                  <a:pt x="69" y="35"/>
                  <a:pt x="70" y="35"/>
                </a:cubicBezTo>
                <a:close/>
                <a:moveTo>
                  <a:pt x="195" y="39"/>
                </a:moveTo>
                <a:cubicBezTo>
                  <a:pt x="192" y="39"/>
                  <a:pt x="192" y="40"/>
                  <a:pt x="190" y="40"/>
                </a:cubicBezTo>
                <a:cubicBezTo>
                  <a:pt x="192" y="40"/>
                  <a:pt x="194" y="40"/>
                  <a:pt x="195" y="39"/>
                </a:cubicBezTo>
                <a:close/>
                <a:moveTo>
                  <a:pt x="198" y="46"/>
                </a:moveTo>
                <a:cubicBezTo>
                  <a:pt x="196" y="46"/>
                  <a:pt x="194" y="46"/>
                  <a:pt x="193" y="47"/>
                </a:cubicBezTo>
                <a:cubicBezTo>
                  <a:pt x="196" y="47"/>
                  <a:pt x="198" y="46"/>
                  <a:pt x="198" y="46"/>
                </a:cubicBezTo>
                <a:close/>
                <a:moveTo>
                  <a:pt x="194" y="41"/>
                </a:moveTo>
                <a:cubicBezTo>
                  <a:pt x="195" y="42"/>
                  <a:pt x="197" y="41"/>
                  <a:pt x="197" y="41"/>
                </a:cubicBezTo>
                <a:cubicBezTo>
                  <a:pt x="195" y="41"/>
                  <a:pt x="195" y="41"/>
                  <a:pt x="194" y="41"/>
                </a:cubicBezTo>
                <a:close/>
                <a:moveTo>
                  <a:pt x="201" y="16"/>
                </a:moveTo>
                <a:cubicBezTo>
                  <a:pt x="200" y="16"/>
                  <a:pt x="202" y="16"/>
                  <a:pt x="202" y="16"/>
                </a:cubicBezTo>
                <a:cubicBezTo>
                  <a:pt x="201" y="16"/>
                  <a:pt x="200" y="16"/>
                  <a:pt x="199" y="16"/>
                </a:cubicBezTo>
                <a:cubicBezTo>
                  <a:pt x="199" y="16"/>
                  <a:pt x="196" y="16"/>
                  <a:pt x="196" y="16"/>
                </a:cubicBezTo>
                <a:cubicBezTo>
                  <a:pt x="198" y="16"/>
                  <a:pt x="200" y="16"/>
                  <a:pt x="201" y="16"/>
                </a:cubicBezTo>
                <a:close/>
                <a:moveTo>
                  <a:pt x="203" y="40"/>
                </a:moveTo>
                <a:cubicBezTo>
                  <a:pt x="204" y="39"/>
                  <a:pt x="205" y="39"/>
                  <a:pt x="207" y="38"/>
                </a:cubicBezTo>
                <a:cubicBezTo>
                  <a:pt x="203" y="39"/>
                  <a:pt x="200" y="39"/>
                  <a:pt x="198" y="40"/>
                </a:cubicBezTo>
                <a:cubicBezTo>
                  <a:pt x="200" y="40"/>
                  <a:pt x="201" y="40"/>
                  <a:pt x="203" y="40"/>
                </a:cubicBezTo>
                <a:close/>
                <a:moveTo>
                  <a:pt x="205" y="42"/>
                </a:moveTo>
                <a:cubicBezTo>
                  <a:pt x="203" y="41"/>
                  <a:pt x="204" y="41"/>
                  <a:pt x="201" y="41"/>
                </a:cubicBezTo>
                <a:cubicBezTo>
                  <a:pt x="201" y="41"/>
                  <a:pt x="201" y="41"/>
                  <a:pt x="201" y="42"/>
                </a:cubicBezTo>
                <a:cubicBezTo>
                  <a:pt x="202" y="42"/>
                  <a:pt x="204" y="42"/>
                  <a:pt x="205" y="42"/>
                </a:cubicBezTo>
                <a:close/>
                <a:moveTo>
                  <a:pt x="204" y="16"/>
                </a:moveTo>
                <a:cubicBezTo>
                  <a:pt x="206" y="16"/>
                  <a:pt x="203" y="15"/>
                  <a:pt x="202" y="15"/>
                </a:cubicBezTo>
                <a:cubicBezTo>
                  <a:pt x="204" y="15"/>
                  <a:pt x="202" y="16"/>
                  <a:pt x="204" y="16"/>
                </a:cubicBezTo>
                <a:close/>
                <a:moveTo>
                  <a:pt x="216" y="38"/>
                </a:moveTo>
                <a:cubicBezTo>
                  <a:pt x="212" y="38"/>
                  <a:pt x="208" y="39"/>
                  <a:pt x="205" y="40"/>
                </a:cubicBezTo>
                <a:cubicBezTo>
                  <a:pt x="208" y="40"/>
                  <a:pt x="209" y="40"/>
                  <a:pt x="212" y="40"/>
                </a:cubicBezTo>
                <a:cubicBezTo>
                  <a:pt x="212" y="39"/>
                  <a:pt x="216" y="38"/>
                  <a:pt x="216" y="38"/>
                </a:cubicBezTo>
                <a:close/>
                <a:moveTo>
                  <a:pt x="215" y="45"/>
                </a:moveTo>
                <a:cubicBezTo>
                  <a:pt x="218" y="44"/>
                  <a:pt x="220" y="43"/>
                  <a:pt x="223" y="42"/>
                </a:cubicBezTo>
                <a:cubicBezTo>
                  <a:pt x="221" y="42"/>
                  <a:pt x="220" y="43"/>
                  <a:pt x="217" y="42"/>
                </a:cubicBezTo>
                <a:cubicBezTo>
                  <a:pt x="216" y="43"/>
                  <a:pt x="214" y="43"/>
                  <a:pt x="215" y="44"/>
                </a:cubicBezTo>
                <a:cubicBezTo>
                  <a:pt x="213" y="44"/>
                  <a:pt x="209" y="44"/>
                  <a:pt x="208" y="44"/>
                </a:cubicBezTo>
                <a:cubicBezTo>
                  <a:pt x="210" y="44"/>
                  <a:pt x="211" y="45"/>
                  <a:pt x="215" y="45"/>
                </a:cubicBezTo>
                <a:close/>
                <a:moveTo>
                  <a:pt x="214" y="24"/>
                </a:moveTo>
                <a:cubicBezTo>
                  <a:pt x="218" y="24"/>
                  <a:pt x="219" y="24"/>
                  <a:pt x="221" y="23"/>
                </a:cubicBezTo>
                <a:cubicBezTo>
                  <a:pt x="218" y="24"/>
                  <a:pt x="214" y="23"/>
                  <a:pt x="213" y="23"/>
                </a:cubicBezTo>
                <a:cubicBezTo>
                  <a:pt x="213" y="23"/>
                  <a:pt x="213" y="23"/>
                  <a:pt x="214" y="24"/>
                </a:cubicBezTo>
                <a:close/>
                <a:moveTo>
                  <a:pt x="224" y="41"/>
                </a:moveTo>
                <a:cubicBezTo>
                  <a:pt x="221" y="41"/>
                  <a:pt x="217" y="41"/>
                  <a:pt x="215" y="42"/>
                </a:cubicBezTo>
                <a:cubicBezTo>
                  <a:pt x="219" y="42"/>
                  <a:pt x="224" y="42"/>
                  <a:pt x="224" y="41"/>
                </a:cubicBezTo>
                <a:close/>
                <a:moveTo>
                  <a:pt x="228" y="22"/>
                </a:moveTo>
                <a:cubicBezTo>
                  <a:pt x="224" y="22"/>
                  <a:pt x="224" y="23"/>
                  <a:pt x="222" y="23"/>
                </a:cubicBezTo>
                <a:cubicBezTo>
                  <a:pt x="224" y="23"/>
                  <a:pt x="227" y="23"/>
                  <a:pt x="228" y="22"/>
                </a:cubicBezTo>
                <a:close/>
                <a:moveTo>
                  <a:pt x="264" y="54"/>
                </a:moveTo>
                <a:cubicBezTo>
                  <a:pt x="265" y="54"/>
                  <a:pt x="265" y="54"/>
                  <a:pt x="265" y="54"/>
                </a:cubicBezTo>
                <a:cubicBezTo>
                  <a:pt x="264" y="54"/>
                  <a:pt x="263" y="54"/>
                  <a:pt x="263" y="54"/>
                </a:cubicBezTo>
                <a:cubicBezTo>
                  <a:pt x="265" y="54"/>
                  <a:pt x="265" y="54"/>
                  <a:pt x="267" y="54"/>
                </a:cubicBezTo>
                <a:cubicBezTo>
                  <a:pt x="267" y="55"/>
                  <a:pt x="268" y="55"/>
                  <a:pt x="268" y="54"/>
                </a:cubicBezTo>
                <a:cubicBezTo>
                  <a:pt x="267" y="54"/>
                  <a:pt x="266" y="54"/>
                  <a:pt x="264" y="54"/>
                </a:cubicBezTo>
                <a:close/>
                <a:moveTo>
                  <a:pt x="300" y="24"/>
                </a:moveTo>
                <a:cubicBezTo>
                  <a:pt x="297" y="24"/>
                  <a:pt x="298" y="24"/>
                  <a:pt x="296" y="25"/>
                </a:cubicBezTo>
                <a:cubicBezTo>
                  <a:pt x="298" y="25"/>
                  <a:pt x="300" y="25"/>
                  <a:pt x="300" y="24"/>
                </a:cubicBezTo>
                <a:close/>
                <a:moveTo>
                  <a:pt x="302" y="24"/>
                </a:moveTo>
                <a:cubicBezTo>
                  <a:pt x="304" y="24"/>
                  <a:pt x="308" y="24"/>
                  <a:pt x="309" y="23"/>
                </a:cubicBezTo>
                <a:cubicBezTo>
                  <a:pt x="306" y="23"/>
                  <a:pt x="308" y="23"/>
                  <a:pt x="308" y="22"/>
                </a:cubicBezTo>
                <a:cubicBezTo>
                  <a:pt x="304" y="23"/>
                  <a:pt x="303" y="24"/>
                  <a:pt x="298" y="23"/>
                </a:cubicBezTo>
                <a:cubicBezTo>
                  <a:pt x="298" y="23"/>
                  <a:pt x="298" y="23"/>
                  <a:pt x="298" y="24"/>
                </a:cubicBezTo>
                <a:cubicBezTo>
                  <a:pt x="300" y="24"/>
                  <a:pt x="302" y="23"/>
                  <a:pt x="302" y="24"/>
                </a:cubicBezTo>
                <a:close/>
                <a:moveTo>
                  <a:pt x="313" y="15"/>
                </a:moveTo>
                <a:cubicBezTo>
                  <a:pt x="316" y="16"/>
                  <a:pt x="316" y="15"/>
                  <a:pt x="318" y="16"/>
                </a:cubicBezTo>
                <a:cubicBezTo>
                  <a:pt x="318" y="15"/>
                  <a:pt x="320" y="15"/>
                  <a:pt x="320" y="16"/>
                </a:cubicBezTo>
                <a:cubicBezTo>
                  <a:pt x="321" y="15"/>
                  <a:pt x="322" y="15"/>
                  <a:pt x="325" y="15"/>
                </a:cubicBezTo>
                <a:cubicBezTo>
                  <a:pt x="329" y="16"/>
                  <a:pt x="330" y="16"/>
                  <a:pt x="332" y="16"/>
                </a:cubicBezTo>
                <a:cubicBezTo>
                  <a:pt x="329" y="17"/>
                  <a:pt x="330" y="17"/>
                  <a:pt x="328" y="16"/>
                </a:cubicBezTo>
                <a:cubicBezTo>
                  <a:pt x="328" y="17"/>
                  <a:pt x="328" y="17"/>
                  <a:pt x="327" y="17"/>
                </a:cubicBezTo>
                <a:cubicBezTo>
                  <a:pt x="330" y="17"/>
                  <a:pt x="329" y="17"/>
                  <a:pt x="328" y="17"/>
                </a:cubicBezTo>
                <a:cubicBezTo>
                  <a:pt x="331" y="17"/>
                  <a:pt x="336" y="17"/>
                  <a:pt x="338" y="16"/>
                </a:cubicBezTo>
                <a:cubicBezTo>
                  <a:pt x="336" y="16"/>
                  <a:pt x="334" y="16"/>
                  <a:pt x="332" y="16"/>
                </a:cubicBezTo>
                <a:cubicBezTo>
                  <a:pt x="333" y="16"/>
                  <a:pt x="332" y="15"/>
                  <a:pt x="333" y="15"/>
                </a:cubicBezTo>
                <a:cubicBezTo>
                  <a:pt x="335" y="16"/>
                  <a:pt x="337" y="15"/>
                  <a:pt x="340" y="15"/>
                </a:cubicBezTo>
                <a:cubicBezTo>
                  <a:pt x="339" y="14"/>
                  <a:pt x="332" y="15"/>
                  <a:pt x="328" y="15"/>
                </a:cubicBezTo>
                <a:cubicBezTo>
                  <a:pt x="328" y="15"/>
                  <a:pt x="328" y="15"/>
                  <a:pt x="328" y="14"/>
                </a:cubicBezTo>
                <a:cubicBezTo>
                  <a:pt x="326" y="15"/>
                  <a:pt x="322" y="15"/>
                  <a:pt x="320" y="15"/>
                </a:cubicBezTo>
                <a:cubicBezTo>
                  <a:pt x="320" y="15"/>
                  <a:pt x="320" y="15"/>
                  <a:pt x="320" y="15"/>
                </a:cubicBezTo>
                <a:cubicBezTo>
                  <a:pt x="318" y="15"/>
                  <a:pt x="315" y="15"/>
                  <a:pt x="313" y="15"/>
                </a:cubicBezTo>
                <a:cubicBezTo>
                  <a:pt x="315" y="15"/>
                  <a:pt x="316" y="15"/>
                  <a:pt x="313" y="15"/>
                </a:cubicBezTo>
                <a:close/>
                <a:moveTo>
                  <a:pt x="320" y="51"/>
                </a:moveTo>
                <a:cubicBezTo>
                  <a:pt x="320" y="51"/>
                  <a:pt x="318" y="51"/>
                  <a:pt x="318" y="51"/>
                </a:cubicBezTo>
                <a:cubicBezTo>
                  <a:pt x="319" y="51"/>
                  <a:pt x="322" y="51"/>
                  <a:pt x="322" y="51"/>
                </a:cubicBezTo>
                <a:cubicBezTo>
                  <a:pt x="319" y="51"/>
                  <a:pt x="321" y="50"/>
                  <a:pt x="322" y="50"/>
                </a:cubicBezTo>
                <a:cubicBezTo>
                  <a:pt x="321" y="50"/>
                  <a:pt x="321" y="49"/>
                  <a:pt x="320" y="49"/>
                </a:cubicBezTo>
                <a:cubicBezTo>
                  <a:pt x="317" y="49"/>
                  <a:pt x="314" y="51"/>
                  <a:pt x="317" y="51"/>
                </a:cubicBezTo>
                <a:cubicBezTo>
                  <a:pt x="317" y="51"/>
                  <a:pt x="316" y="51"/>
                  <a:pt x="317" y="51"/>
                </a:cubicBezTo>
                <a:cubicBezTo>
                  <a:pt x="317" y="51"/>
                  <a:pt x="320" y="51"/>
                  <a:pt x="320" y="51"/>
                </a:cubicBezTo>
                <a:close/>
                <a:moveTo>
                  <a:pt x="325" y="49"/>
                </a:moveTo>
                <a:cubicBezTo>
                  <a:pt x="327" y="50"/>
                  <a:pt x="330" y="50"/>
                  <a:pt x="332" y="50"/>
                </a:cubicBezTo>
                <a:cubicBezTo>
                  <a:pt x="331" y="49"/>
                  <a:pt x="327" y="50"/>
                  <a:pt x="328" y="49"/>
                </a:cubicBezTo>
                <a:cubicBezTo>
                  <a:pt x="327" y="49"/>
                  <a:pt x="328" y="49"/>
                  <a:pt x="327" y="49"/>
                </a:cubicBezTo>
                <a:cubicBezTo>
                  <a:pt x="326" y="49"/>
                  <a:pt x="328" y="49"/>
                  <a:pt x="327" y="49"/>
                </a:cubicBezTo>
                <a:cubicBezTo>
                  <a:pt x="325" y="48"/>
                  <a:pt x="325" y="49"/>
                  <a:pt x="325" y="49"/>
                </a:cubicBezTo>
                <a:close/>
                <a:moveTo>
                  <a:pt x="331" y="50"/>
                </a:moveTo>
                <a:cubicBezTo>
                  <a:pt x="329" y="50"/>
                  <a:pt x="327" y="50"/>
                  <a:pt x="327" y="50"/>
                </a:cubicBezTo>
                <a:cubicBezTo>
                  <a:pt x="331" y="50"/>
                  <a:pt x="325" y="51"/>
                  <a:pt x="328" y="51"/>
                </a:cubicBezTo>
                <a:cubicBezTo>
                  <a:pt x="328" y="51"/>
                  <a:pt x="330" y="51"/>
                  <a:pt x="331" y="50"/>
                </a:cubicBezTo>
                <a:close/>
                <a:moveTo>
                  <a:pt x="329" y="18"/>
                </a:moveTo>
                <a:cubicBezTo>
                  <a:pt x="332" y="19"/>
                  <a:pt x="336" y="17"/>
                  <a:pt x="343" y="18"/>
                </a:cubicBezTo>
                <a:cubicBezTo>
                  <a:pt x="343" y="17"/>
                  <a:pt x="344" y="17"/>
                  <a:pt x="345" y="17"/>
                </a:cubicBezTo>
                <a:cubicBezTo>
                  <a:pt x="344" y="17"/>
                  <a:pt x="343" y="17"/>
                  <a:pt x="343" y="17"/>
                </a:cubicBezTo>
                <a:cubicBezTo>
                  <a:pt x="344" y="17"/>
                  <a:pt x="344" y="16"/>
                  <a:pt x="343" y="16"/>
                </a:cubicBezTo>
                <a:cubicBezTo>
                  <a:pt x="340" y="17"/>
                  <a:pt x="333" y="18"/>
                  <a:pt x="329" y="18"/>
                </a:cubicBezTo>
                <a:close/>
                <a:moveTo>
                  <a:pt x="332" y="52"/>
                </a:moveTo>
                <a:cubicBezTo>
                  <a:pt x="334" y="52"/>
                  <a:pt x="335" y="52"/>
                  <a:pt x="336" y="52"/>
                </a:cubicBezTo>
                <a:cubicBezTo>
                  <a:pt x="334" y="52"/>
                  <a:pt x="332" y="51"/>
                  <a:pt x="331" y="52"/>
                </a:cubicBezTo>
                <a:cubicBezTo>
                  <a:pt x="332" y="52"/>
                  <a:pt x="333" y="52"/>
                  <a:pt x="332" y="52"/>
                </a:cubicBezTo>
                <a:close/>
                <a:moveTo>
                  <a:pt x="341" y="21"/>
                </a:moveTo>
                <a:cubicBezTo>
                  <a:pt x="342" y="21"/>
                  <a:pt x="344" y="21"/>
                  <a:pt x="345" y="21"/>
                </a:cubicBezTo>
                <a:cubicBezTo>
                  <a:pt x="344" y="20"/>
                  <a:pt x="343" y="20"/>
                  <a:pt x="341" y="19"/>
                </a:cubicBezTo>
                <a:cubicBezTo>
                  <a:pt x="342" y="20"/>
                  <a:pt x="340" y="20"/>
                  <a:pt x="340" y="20"/>
                </a:cubicBezTo>
                <a:cubicBezTo>
                  <a:pt x="343" y="20"/>
                  <a:pt x="342" y="21"/>
                  <a:pt x="343" y="21"/>
                </a:cubicBezTo>
                <a:cubicBezTo>
                  <a:pt x="342" y="21"/>
                  <a:pt x="342" y="21"/>
                  <a:pt x="341" y="21"/>
                </a:cubicBezTo>
                <a:close/>
                <a:moveTo>
                  <a:pt x="358" y="20"/>
                </a:moveTo>
                <a:cubicBezTo>
                  <a:pt x="359" y="19"/>
                  <a:pt x="358" y="19"/>
                  <a:pt x="361" y="19"/>
                </a:cubicBezTo>
                <a:cubicBezTo>
                  <a:pt x="360" y="19"/>
                  <a:pt x="362" y="19"/>
                  <a:pt x="361" y="18"/>
                </a:cubicBezTo>
                <a:cubicBezTo>
                  <a:pt x="359" y="19"/>
                  <a:pt x="358" y="18"/>
                  <a:pt x="359" y="18"/>
                </a:cubicBezTo>
                <a:cubicBezTo>
                  <a:pt x="354" y="18"/>
                  <a:pt x="352" y="17"/>
                  <a:pt x="349" y="18"/>
                </a:cubicBezTo>
                <a:cubicBezTo>
                  <a:pt x="351" y="19"/>
                  <a:pt x="351" y="18"/>
                  <a:pt x="354" y="18"/>
                </a:cubicBezTo>
                <a:cubicBezTo>
                  <a:pt x="353" y="19"/>
                  <a:pt x="357" y="19"/>
                  <a:pt x="354" y="19"/>
                </a:cubicBezTo>
                <a:cubicBezTo>
                  <a:pt x="353" y="18"/>
                  <a:pt x="349" y="19"/>
                  <a:pt x="348" y="19"/>
                </a:cubicBezTo>
                <a:cubicBezTo>
                  <a:pt x="349" y="19"/>
                  <a:pt x="349" y="20"/>
                  <a:pt x="349" y="20"/>
                </a:cubicBezTo>
                <a:cubicBezTo>
                  <a:pt x="348" y="20"/>
                  <a:pt x="348" y="20"/>
                  <a:pt x="348" y="20"/>
                </a:cubicBezTo>
                <a:cubicBezTo>
                  <a:pt x="351" y="19"/>
                  <a:pt x="355" y="20"/>
                  <a:pt x="358" y="20"/>
                </a:cubicBezTo>
                <a:close/>
                <a:moveTo>
                  <a:pt x="345" y="19"/>
                </a:moveTo>
                <a:cubicBezTo>
                  <a:pt x="346" y="19"/>
                  <a:pt x="349" y="19"/>
                  <a:pt x="350" y="18"/>
                </a:cubicBezTo>
                <a:cubicBezTo>
                  <a:pt x="348" y="19"/>
                  <a:pt x="345" y="18"/>
                  <a:pt x="345" y="19"/>
                </a:cubicBezTo>
                <a:close/>
                <a:moveTo>
                  <a:pt x="350" y="53"/>
                </a:moveTo>
                <a:cubicBezTo>
                  <a:pt x="351" y="53"/>
                  <a:pt x="351" y="53"/>
                  <a:pt x="353" y="53"/>
                </a:cubicBezTo>
                <a:cubicBezTo>
                  <a:pt x="350" y="52"/>
                  <a:pt x="357" y="52"/>
                  <a:pt x="359" y="51"/>
                </a:cubicBezTo>
                <a:cubicBezTo>
                  <a:pt x="356" y="51"/>
                  <a:pt x="349" y="51"/>
                  <a:pt x="347" y="52"/>
                </a:cubicBezTo>
                <a:cubicBezTo>
                  <a:pt x="347" y="52"/>
                  <a:pt x="350" y="52"/>
                  <a:pt x="351" y="52"/>
                </a:cubicBezTo>
                <a:cubicBezTo>
                  <a:pt x="351" y="53"/>
                  <a:pt x="347" y="53"/>
                  <a:pt x="346" y="53"/>
                </a:cubicBezTo>
                <a:cubicBezTo>
                  <a:pt x="347" y="53"/>
                  <a:pt x="347" y="53"/>
                  <a:pt x="348" y="53"/>
                </a:cubicBezTo>
                <a:cubicBezTo>
                  <a:pt x="347" y="53"/>
                  <a:pt x="350" y="53"/>
                  <a:pt x="350" y="53"/>
                </a:cubicBezTo>
                <a:close/>
                <a:moveTo>
                  <a:pt x="358" y="54"/>
                </a:moveTo>
                <a:cubicBezTo>
                  <a:pt x="356" y="53"/>
                  <a:pt x="353" y="53"/>
                  <a:pt x="352" y="53"/>
                </a:cubicBezTo>
                <a:cubicBezTo>
                  <a:pt x="352" y="54"/>
                  <a:pt x="350" y="53"/>
                  <a:pt x="349" y="54"/>
                </a:cubicBezTo>
                <a:cubicBezTo>
                  <a:pt x="353" y="54"/>
                  <a:pt x="356" y="54"/>
                  <a:pt x="358" y="54"/>
                </a:cubicBezTo>
                <a:close/>
                <a:moveTo>
                  <a:pt x="358" y="56"/>
                </a:moveTo>
                <a:cubicBezTo>
                  <a:pt x="356" y="56"/>
                  <a:pt x="354" y="56"/>
                  <a:pt x="354" y="56"/>
                </a:cubicBezTo>
                <a:cubicBezTo>
                  <a:pt x="354" y="56"/>
                  <a:pt x="354" y="56"/>
                  <a:pt x="354" y="56"/>
                </a:cubicBezTo>
                <a:cubicBezTo>
                  <a:pt x="356" y="56"/>
                  <a:pt x="357" y="56"/>
                  <a:pt x="358" y="56"/>
                </a:cubicBezTo>
                <a:close/>
                <a:moveTo>
                  <a:pt x="358" y="53"/>
                </a:moveTo>
                <a:cubicBezTo>
                  <a:pt x="357" y="52"/>
                  <a:pt x="355" y="53"/>
                  <a:pt x="354" y="53"/>
                </a:cubicBezTo>
                <a:cubicBezTo>
                  <a:pt x="355" y="53"/>
                  <a:pt x="357" y="53"/>
                  <a:pt x="358" y="53"/>
                </a:cubicBezTo>
                <a:close/>
                <a:moveTo>
                  <a:pt x="376" y="17"/>
                </a:moveTo>
                <a:cubicBezTo>
                  <a:pt x="373" y="17"/>
                  <a:pt x="372" y="18"/>
                  <a:pt x="371" y="18"/>
                </a:cubicBezTo>
                <a:cubicBezTo>
                  <a:pt x="373" y="18"/>
                  <a:pt x="373" y="18"/>
                  <a:pt x="376" y="18"/>
                </a:cubicBezTo>
                <a:cubicBezTo>
                  <a:pt x="376" y="18"/>
                  <a:pt x="376" y="18"/>
                  <a:pt x="377" y="18"/>
                </a:cubicBezTo>
                <a:cubicBezTo>
                  <a:pt x="378" y="18"/>
                  <a:pt x="379" y="18"/>
                  <a:pt x="379" y="18"/>
                </a:cubicBezTo>
                <a:cubicBezTo>
                  <a:pt x="378" y="18"/>
                  <a:pt x="377" y="18"/>
                  <a:pt x="378" y="18"/>
                </a:cubicBezTo>
                <a:cubicBezTo>
                  <a:pt x="380" y="18"/>
                  <a:pt x="380" y="17"/>
                  <a:pt x="383" y="18"/>
                </a:cubicBezTo>
                <a:cubicBezTo>
                  <a:pt x="383" y="17"/>
                  <a:pt x="381" y="17"/>
                  <a:pt x="381" y="17"/>
                </a:cubicBezTo>
                <a:cubicBezTo>
                  <a:pt x="378" y="17"/>
                  <a:pt x="376" y="18"/>
                  <a:pt x="374" y="18"/>
                </a:cubicBezTo>
                <a:cubicBezTo>
                  <a:pt x="374" y="18"/>
                  <a:pt x="377" y="17"/>
                  <a:pt x="376" y="17"/>
                </a:cubicBezTo>
                <a:close/>
                <a:moveTo>
                  <a:pt x="381" y="49"/>
                </a:moveTo>
                <a:cubicBezTo>
                  <a:pt x="380" y="48"/>
                  <a:pt x="380" y="48"/>
                  <a:pt x="379" y="48"/>
                </a:cubicBezTo>
                <a:cubicBezTo>
                  <a:pt x="380" y="48"/>
                  <a:pt x="381" y="48"/>
                  <a:pt x="381" y="48"/>
                </a:cubicBezTo>
                <a:cubicBezTo>
                  <a:pt x="379" y="48"/>
                  <a:pt x="377" y="48"/>
                  <a:pt x="377" y="49"/>
                </a:cubicBezTo>
                <a:cubicBezTo>
                  <a:pt x="379" y="48"/>
                  <a:pt x="381" y="49"/>
                  <a:pt x="381" y="49"/>
                </a:cubicBezTo>
                <a:close/>
                <a:moveTo>
                  <a:pt x="384" y="56"/>
                </a:moveTo>
                <a:cubicBezTo>
                  <a:pt x="386" y="56"/>
                  <a:pt x="388" y="56"/>
                  <a:pt x="391" y="56"/>
                </a:cubicBezTo>
                <a:cubicBezTo>
                  <a:pt x="387" y="55"/>
                  <a:pt x="381" y="56"/>
                  <a:pt x="379" y="56"/>
                </a:cubicBezTo>
                <a:cubicBezTo>
                  <a:pt x="381" y="56"/>
                  <a:pt x="381" y="56"/>
                  <a:pt x="384" y="56"/>
                </a:cubicBezTo>
                <a:close/>
                <a:moveTo>
                  <a:pt x="383" y="9"/>
                </a:moveTo>
                <a:cubicBezTo>
                  <a:pt x="382" y="9"/>
                  <a:pt x="382" y="9"/>
                  <a:pt x="381" y="9"/>
                </a:cubicBezTo>
                <a:cubicBezTo>
                  <a:pt x="381" y="9"/>
                  <a:pt x="381" y="9"/>
                  <a:pt x="380" y="10"/>
                </a:cubicBezTo>
                <a:cubicBezTo>
                  <a:pt x="383" y="10"/>
                  <a:pt x="382" y="9"/>
                  <a:pt x="383" y="9"/>
                </a:cubicBezTo>
                <a:close/>
                <a:moveTo>
                  <a:pt x="390" y="18"/>
                </a:moveTo>
                <a:cubicBezTo>
                  <a:pt x="390" y="18"/>
                  <a:pt x="390" y="18"/>
                  <a:pt x="389" y="18"/>
                </a:cubicBezTo>
                <a:cubicBezTo>
                  <a:pt x="386" y="18"/>
                  <a:pt x="388" y="18"/>
                  <a:pt x="385" y="18"/>
                </a:cubicBezTo>
                <a:cubicBezTo>
                  <a:pt x="385" y="18"/>
                  <a:pt x="385" y="18"/>
                  <a:pt x="383" y="19"/>
                </a:cubicBezTo>
                <a:cubicBezTo>
                  <a:pt x="386" y="19"/>
                  <a:pt x="387" y="18"/>
                  <a:pt x="390" y="18"/>
                </a:cubicBezTo>
                <a:close/>
                <a:moveTo>
                  <a:pt x="396" y="55"/>
                </a:moveTo>
                <a:cubicBezTo>
                  <a:pt x="396" y="55"/>
                  <a:pt x="397" y="54"/>
                  <a:pt x="396" y="54"/>
                </a:cubicBezTo>
                <a:cubicBezTo>
                  <a:pt x="395" y="55"/>
                  <a:pt x="392" y="55"/>
                  <a:pt x="390" y="55"/>
                </a:cubicBezTo>
                <a:cubicBezTo>
                  <a:pt x="391" y="56"/>
                  <a:pt x="399" y="55"/>
                  <a:pt x="397" y="56"/>
                </a:cubicBezTo>
                <a:cubicBezTo>
                  <a:pt x="401" y="56"/>
                  <a:pt x="406" y="55"/>
                  <a:pt x="409" y="56"/>
                </a:cubicBezTo>
                <a:cubicBezTo>
                  <a:pt x="408" y="56"/>
                  <a:pt x="407" y="56"/>
                  <a:pt x="407" y="56"/>
                </a:cubicBezTo>
                <a:cubicBezTo>
                  <a:pt x="410" y="56"/>
                  <a:pt x="413" y="56"/>
                  <a:pt x="416" y="56"/>
                </a:cubicBezTo>
                <a:cubicBezTo>
                  <a:pt x="417" y="56"/>
                  <a:pt x="414" y="56"/>
                  <a:pt x="415" y="56"/>
                </a:cubicBezTo>
                <a:cubicBezTo>
                  <a:pt x="416" y="55"/>
                  <a:pt x="418" y="56"/>
                  <a:pt x="418" y="55"/>
                </a:cubicBezTo>
                <a:cubicBezTo>
                  <a:pt x="415" y="55"/>
                  <a:pt x="412" y="55"/>
                  <a:pt x="409" y="55"/>
                </a:cubicBezTo>
                <a:cubicBezTo>
                  <a:pt x="409" y="55"/>
                  <a:pt x="411" y="55"/>
                  <a:pt x="411" y="54"/>
                </a:cubicBezTo>
                <a:cubicBezTo>
                  <a:pt x="409" y="54"/>
                  <a:pt x="406" y="55"/>
                  <a:pt x="408" y="54"/>
                </a:cubicBezTo>
                <a:cubicBezTo>
                  <a:pt x="406" y="54"/>
                  <a:pt x="405" y="55"/>
                  <a:pt x="403" y="54"/>
                </a:cubicBezTo>
                <a:cubicBezTo>
                  <a:pt x="403" y="54"/>
                  <a:pt x="401" y="54"/>
                  <a:pt x="403" y="54"/>
                </a:cubicBezTo>
                <a:cubicBezTo>
                  <a:pt x="399" y="54"/>
                  <a:pt x="399" y="55"/>
                  <a:pt x="396" y="55"/>
                </a:cubicBezTo>
                <a:close/>
                <a:moveTo>
                  <a:pt x="392" y="51"/>
                </a:moveTo>
                <a:cubicBezTo>
                  <a:pt x="392" y="52"/>
                  <a:pt x="396" y="51"/>
                  <a:pt x="394" y="51"/>
                </a:cubicBezTo>
                <a:cubicBezTo>
                  <a:pt x="393" y="51"/>
                  <a:pt x="388" y="51"/>
                  <a:pt x="392" y="52"/>
                </a:cubicBezTo>
                <a:cubicBezTo>
                  <a:pt x="392" y="52"/>
                  <a:pt x="392" y="51"/>
                  <a:pt x="392" y="51"/>
                </a:cubicBezTo>
                <a:close/>
                <a:moveTo>
                  <a:pt x="395" y="49"/>
                </a:moveTo>
                <a:cubicBezTo>
                  <a:pt x="395" y="49"/>
                  <a:pt x="395" y="49"/>
                  <a:pt x="395" y="48"/>
                </a:cubicBezTo>
                <a:cubicBezTo>
                  <a:pt x="394" y="48"/>
                  <a:pt x="393" y="48"/>
                  <a:pt x="393" y="49"/>
                </a:cubicBezTo>
                <a:cubicBezTo>
                  <a:pt x="394" y="49"/>
                  <a:pt x="394" y="49"/>
                  <a:pt x="395" y="49"/>
                </a:cubicBezTo>
                <a:close/>
                <a:moveTo>
                  <a:pt x="406" y="47"/>
                </a:moveTo>
                <a:cubicBezTo>
                  <a:pt x="404" y="47"/>
                  <a:pt x="414" y="48"/>
                  <a:pt x="415" y="47"/>
                </a:cubicBezTo>
                <a:cubicBezTo>
                  <a:pt x="412" y="47"/>
                  <a:pt x="411" y="48"/>
                  <a:pt x="409" y="47"/>
                </a:cubicBezTo>
                <a:cubicBezTo>
                  <a:pt x="412" y="47"/>
                  <a:pt x="408" y="47"/>
                  <a:pt x="412" y="47"/>
                </a:cubicBezTo>
                <a:cubicBezTo>
                  <a:pt x="409" y="46"/>
                  <a:pt x="405" y="46"/>
                  <a:pt x="402" y="46"/>
                </a:cubicBezTo>
                <a:cubicBezTo>
                  <a:pt x="399" y="47"/>
                  <a:pt x="402" y="47"/>
                  <a:pt x="406" y="47"/>
                </a:cubicBezTo>
                <a:close/>
                <a:moveTo>
                  <a:pt x="407" y="60"/>
                </a:moveTo>
                <a:cubicBezTo>
                  <a:pt x="405" y="60"/>
                  <a:pt x="403" y="60"/>
                  <a:pt x="403" y="60"/>
                </a:cubicBezTo>
                <a:cubicBezTo>
                  <a:pt x="405" y="60"/>
                  <a:pt x="406" y="60"/>
                  <a:pt x="407" y="60"/>
                </a:cubicBezTo>
                <a:close/>
                <a:moveTo>
                  <a:pt x="410" y="51"/>
                </a:moveTo>
                <a:cubicBezTo>
                  <a:pt x="408" y="51"/>
                  <a:pt x="404" y="51"/>
                  <a:pt x="403" y="51"/>
                </a:cubicBezTo>
                <a:cubicBezTo>
                  <a:pt x="404" y="51"/>
                  <a:pt x="408" y="51"/>
                  <a:pt x="410" y="51"/>
                </a:cubicBezTo>
                <a:close/>
                <a:moveTo>
                  <a:pt x="419" y="51"/>
                </a:moveTo>
                <a:cubicBezTo>
                  <a:pt x="419" y="50"/>
                  <a:pt x="417" y="50"/>
                  <a:pt x="417" y="50"/>
                </a:cubicBezTo>
                <a:cubicBezTo>
                  <a:pt x="418" y="51"/>
                  <a:pt x="412" y="50"/>
                  <a:pt x="411" y="51"/>
                </a:cubicBezTo>
                <a:cubicBezTo>
                  <a:pt x="414" y="51"/>
                  <a:pt x="415" y="50"/>
                  <a:pt x="419" y="51"/>
                </a:cubicBezTo>
                <a:close/>
                <a:moveTo>
                  <a:pt x="423" y="54"/>
                </a:moveTo>
                <a:cubicBezTo>
                  <a:pt x="421" y="54"/>
                  <a:pt x="420" y="54"/>
                  <a:pt x="417" y="54"/>
                </a:cubicBezTo>
                <a:cubicBezTo>
                  <a:pt x="417" y="54"/>
                  <a:pt x="418" y="54"/>
                  <a:pt x="417" y="54"/>
                </a:cubicBezTo>
                <a:cubicBezTo>
                  <a:pt x="417" y="54"/>
                  <a:pt x="415" y="54"/>
                  <a:pt x="414" y="54"/>
                </a:cubicBezTo>
                <a:cubicBezTo>
                  <a:pt x="416" y="55"/>
                  <a:pt x="424" y="55"/>
                  <a:pt x="423" y="54"/>
                </a:cubicBezTo>
                <a:close/>
                <a:moveTo>
                  <a:pt x="425" y="45"/>
                </a:moveTo>
                <a:cubicBezTo>
                  <a:pt x="422" y="45"/>
                  <a:pt x="417" y="44"/>
                  <a:pt x="415" y="45"/>
                </a:cubicBezTo>
                <a:cubicBezTo>
                  <a:pt x="415" y="45"/>
                  <a:pt x="419" y="45"/>
                  <a:pt x="419" y="45"/>
                </a:cubicBezTo>
                <a:cubicBezTo>
                  <a:pt x="416" y="45"/>
                  <a:pt x="419" y="46"/>
                  <a:pt x="417" y="46"/>
                </a:cubicBezTo>
                <a:cubicBezTo>
                  <a:pt x="416" y="46"/>
                  <a:pt x="415" y="46"/>
                  <a:pt x="415" y="46"/>
                </a:cubicBezTo>
                <a:cubicBezTo>
                  <a:pt x="420" y="46"/>
                  <a:pt x="424" y="46"/>
                  <a:pt x="430" y="46"/>
                </a:cubicBezTo>
                <a:cubicBezTo>
                  <a:pt x="426" y="46"/>
                  <a:pt x="423" y="46"/>
                  <a:pt x="420" y="47"/>
                </a:cubicBezTo>
                <a:cubicBezTo>
                  <a:pt x="423" y="47"/>
                  <a:pt x="429" y="47"/>
                  <a:pt x="430" y="48"/>
                </a:cubicBezTo>
                <a:cubicBezTo>
                  <a:pt x="434" y="48"/>
                  <a:pt x="438" y="47"/>
                  <a:pt x="443" y="48"/>
                </a:cubicBezTo>
                <a:cubicBezTo>
                  <a:pt x="444" y="48"/>
                  <a:pt x="443" y="48"/>
                  <a:pt x="444" y="47"/>
                </a:cubicBezTo>
                <a:cubicBezTo>
                  <a:pt x="441" y="47"/>
                  <a:pt x="440" y="47"/>
                  <a:pt x="439" y="47"/>
                </a:cubicBezTo>
                <a:cubicBezTo>
                  <a:pt x="438" y="47"/>
                  <a:pt x="439" y="46"/>
                  <a:pt x="436" y="46"/>
                </a:cubicBezTo>
                <a:cubicBezTo>
                  <a:pt x="437" y="46"/>
                  <a:pt x="437" y="46"/>
                  <a:pt x="439" y="46"/>
                </a:cubicBezTo>
                <a:cubicBezTo>
                  <a:pt x="442" y="45"/>
                  <a:pt x="443" y="43"/>
                  <a:pt x="445" y="42"/>
                </a:cubicBezTo>
                <a:cubicBezTo>
                  <a:pt x="441" y="44"/>
                  <a:pt x="434" y="44"/>
                  <a:pt x="423" y="44"/>
                </a:cubicBezTo>
                <a:cubicBezTo>
                  <a:pt x="425" y="45"/>
                  <a:pt x="431" y="44"/>
                  <a:pt x="432" y="45"/>
                </a:cubicBezTo>
                <a:cubicBezTo>
                  <a:pt x="430" y="45"/>
                  <a:pt x="427" y="45"/>
                  <a:pt x="425" y="45"/>
                </a:cubicBezTo>
                <a:close/>
                <a:moveTo>
                  <a:pt x="419" y="43"/>
                </a:moveTo>
                <a:cubicBezTo>
                  <a:pt x="420" y="43"/>
                  <a:pt x="423" y="43"/>
                  <a:pt x="423" y="44"/>
                </a:cubicBezTo>
                <a:cubicBezTo>
                  <a:pt x="422" y="43"/>
                  <a:pt x="418" y="44"/>
                  <a:pt x="421" y="44"/>
                </a:cubicBezTo>
                <a:cubicBezTo>
                  <a:pt x="421" y="44"/>
                  <a:pt x="426" y="44"/>
                  <a:pt x="429" y="44"/>
                </a:cubicBezTo>
                <a:cubicBezTo>
                  <a:pt x="429" y="43"/>
                  <a:pt x="426" y="44"/>
                  <a:pt x="426" y="43"/>
                </a:cubicBezTo>
                <a:cubicBezTo>
                  <a:pt x="428" y="43"/>
                  <a:pt x="433" y="43"/>
                  <a:pt x="436" y="43"/>
                </a:cubicBezTo>
                <a:cubicBezTo>
                  <a:pt x="434" y="44"/>
                  <a:pt x="432" y="43"/>
                  <a:pt x="431" y="44"/>
                </a:cubicBezTo>
                <a:cubicBezTo>
                  <a:pt x="433" y="44"/>
                  <a:pt x="435" y="44"/>
                  <a:pt x="437" y="44"/>
                </a:cubicBezTo>
                <a:cubicBezTo>
                  <a:pt x="437" y="43"/>
                  <a:pt x="446" y="42"/>
                  <a:pt x="443" y="41"/>
                </a:cubicBezTo>
                <a:cubicBezTo>
                  <a:pt x="442" y="42"/>
                  <a:pt x="440" y="42"/>
                  <a:pt x="439" y="43"/>
                </a:cubicBezTo>
                <a:cubicBezTo>
                  <a:pt x="439" y="42"/>
                  <a:pt x="437" y="43"/>
                  <a:pt x="436" y="43"/>
                </a:cubicBezTo>
                <a:cubicBezTo>
                  <a:pt x="435" y="42"/>
                  <a:pt x="436" y="42"/>
                  <a:pt x="435" y="41"/>
                </a:cubicBezTo>
                <a:cubicBezTo>
                  <a:pt x="437" y="41"/>
                  <a:pt x="440" y="41"/>
                  <a:pt x="440" y="41"/>
                </a:cubicBezTo>
                <a:cubicBezTo>
                  <a:pt x="435" y="41"/>
                  <a:pt x="433" y="42"/>
                  <a:pt x="430" y="41"/>
                </a:cubicBezTo>
                <a:cubicBezTo>
                  <a:pt x="431" y="41"/>
                  <a:pt x="430" y="41"/>
                  <a:pt x="431" y="41"/>
                </a:cubicBezTo>
                <a:cubicBezTo>
                  <a:pt x="432" y="42"/>
                  <a:pt x="435" y="41"/>
                  <a:pt x="434" y="42"/>
                </a:cubicBezTo>
                <a:cubicBezTo>
                  <a:pt x="433" y="42"/>
                  <a:pt x="432" y="42"/>
                  <a:pt x="430" y="42"/>
                </a:cubicBezTo>
                <a:cubicBezTo>
                  <a:pt x="430" y="42"/>
                  <a:pt x="430" y="42"/>
                  <a:pt x="428" y="43"/>
                </a:cubicBezTo>
                <a:cubicBezTo>
                  <a:pt x="428" y="42"/>
                  <a:pt x="428" y="42"/>
                  <a:pt x="428" y="42"/>
                </a:cubicBezTo>
                <a:cubicBezTo>
                  <a:pt x="426" y="42"/>
                  <a:pt x="427" y="42"/>
                  <a:pt x="424" y="42"/>
                </a:cubicBezTo>
                <a:cubicBezTo>
                  <a:pt x="423" y="42"/>
                  <a:pt x="419" y="42"/>
                  <a:pt x="419" y="43"/>
                </a:cubicBezTo>
                <a:close/>
                <a:moveTo>
                  <a:pt x="423" y="42"/>
                </a:moveTo>
                <a:cubicBezTo>
                  <a:pt x="419" y="42"/>
                  <a:pt x="416" y="42"/>
                  <a:pt x="415" y="43"/>
                </a:cubicBezTo>
                <a:cubicBezTo>
                  <a:pt x="417" y="43"/>
                  <a:pt x="418" y="43"/>
                  <a:pt x="417" y="42"/>
                </a:cubicBezTo>
                <a:cubicBezTo>
                  <a:pt x="420" y="42"/>
                  <a:pt x="422" y="42"/>
                  <a:pt x="423" y="42"/>
                </a:cubicBezTo>
                <a:close/>
                <a:moveTo>
                  <a:pt x="423" y="54"/>
                </a:moveTo>
                <a:cubicBezTo>
                  <a:pt x="423" y="53"/>
                  <a:pt x="423" y="53"/>
                  <a:pt x="424" y="53"/>
                </a:cubicBezTo>
                <a:cubicBezTo>
                  <a:pt x="422" y="54"/>
                  <a:pt x="421" y="54"/>
                  <a:pt x="421" y="53"/>
                </a:cubicBezTo>
                <a:cubicBezTo>
                  <a:pt x="418" y="53"/>
                  <a:pt x="418" y="53"/>
                  <a:pt x="419" y="54"/>
                </a:cubicBezTo>
                <a:cubicBezTo>
                  <a:pt x="421" y="54"/>
                  <a:pt x="421" y="54"/>
                  <a:pt x="423" y="54"/>
                </a:cubicBezTo>
                <a:close/>
                <a:moveTo>
                  <a:pt x="422" y="50"/>
                </a:moveTo>
                <a:cubicBezTo>
                  <a:pt x="423" y="50"/>
                  <a:pt x="425" y="50"/>
                  <a:pt x="424" y="49"/>
                </a:cubicBezTo>
                <a:cubicBezTo>
                  <a:pt x="422" y="49"/>
                  <a:pt x="422" y="49"/>
                  <a:pt x="421" y="49"/>
                </a:cubicBezTo>
                <a:cubicBezTo>
                  <a:pt x="421" y="49"/>
                  <a:pt x="419" y="49"/>
                  <a:pt x="419" y="49"/>
                </a:cubicBezTo>
                <a:cubicBezTo>
                  <a:pt x="421" y="50"/>
                  <a:pt x="422" y="49"/>
                  <a:pt x="422" y="50"/>
                </a:cubicBezTo>
                <a:close/>
                <a:moveTo>
                  <a:pt x="434" y="50"/>
                </a:moveTo>
                <a:cubicBezTo>
                  <a:pt x="433" y="51"/>
                  <a:pt x="437" y="51"/>
                  <a:pt x="439" y="51"/>
                </a:cubicBezTo>
                <a:cubicBezTo>
                  <a:pt x="439" y="51"/>
                  <a:pt x="440" y="51"/>
                  <a:pt x="439" y="50"/>
                </a:cubicBezTo>
                <a:cubicBezTo>
                  <a:pt x="438" y="50"/>
                  <a:pt x="436" y="50"/>
                  <a:pt x="435" y="51"/>
                </a:cubicBezTo>
                <a:cubicBezTo>
                  <a:pt x="435" y="50"/>
                  <a:pt x="431" y="50"/>
                  <a:pt x="430" y="50"/>
                </a:cubicBezTo>
                <a:cubicBezTo>
                  <a:pt x="430" y="50"/>
                  <a:pt x="432" y="50"/>
                  <a:pt x="430" y="50"/>
                </a:cubicBezTo>
                <a:cubicBezTo>
                  <a:pt x="430" y="50"/>
                  <a:pt x="429" y="50"/>
                  <a:pt x="428" y="50"/>
                </a:cubicBezTo>
                <a:cubicBezTo>
                  <a:pt x="428" y="50"/>
                  <a:pt x="429" y="50"/>
                  <a:pt x="429" y="50"/>
                </a:cubicBezTo>
                <a:cubicBezTo>
                  <a:pt x="425" y="50"/>
                  <a:pt x="426" y="50"/>
                  <a:pt x="422" y="50"/>
                </a:cubicBezTo>
                <a:cubicBezTo>
                  <a:pt x="422" y="50"/>
                  <a:pt x="420" y="50"/>
                  <a:pt x="421" y="51"/>
                </a:cubicBezTo>
                <a:cubicBezTo>
                  <a:pt x="427" y="51"/>
                  <a:pt x="431" y="51"/>
                  <a:pt x="434" y="50"/>
                </a:cubicBezTo>
                <a:close/>
                <a:moveTo>
                  <a:pt x="446" y="55"/>
                </a:moveTo>
                <a:cubicBezTo>
                  <a:pt x="446" y="55"/>
                  <a:pt x="446" y="55"/>
                  <a:pt x="446" y="54"/>
                </a:cubicBezTo>
                <a:cubicBezTo>
                  <a:pt x="444" y="55"/>
                  <a:pt x="443" y="54"/>
                  <a:pt x="442" y="55"/>
                </a:cubicBezTo>
                <a:cubicBezTo>
                  <a:pt x="444" y="55"/>
                  <a:pt x="443" y="55"/>
                  <a:pt x="446" y="55"/>
                </a:cubicBezTo>
                <a:close/>
                <a:moveTo>
                  <a:pt x="445" y="18"/>
                </a:moveTo>
                <a:cubicBezTo>
                  <a:pt x="444" y="17"/>
                  <a:pt x="445" y="17"/>
                  <a:pt x="444" y="17"/>
                </a:cubicBezTo>
                <a:cubicBezTo>
                  <a:pt x="445" y="17"/>
                  <a:pt x="446" y="17"/>
                  <a:pt x="446" y="17"/>
                </a:cubicBezTo>
                <a:cubicBezTo>
                  <a:pt x="445" y="17"/>
                  <a:pt x="445" y="17"/>
                  <a:pt x="444" y="17"/>
                </a:cubicBezTo>
                <a:cubicBezTo>
                  <a:pt x="444" y="17"/>
                  <a:pt x="442" y="18"/>
                  <a:pt x="444" y="18"/>
                </a:cubicBezTo>
                <a:cubicBezTo>
                  <a:pt x="444" y="18"/>
                  <a:pt x="444" y="18"/>
                  <a:pt x="445" y="18"/>
                </a:cubicBezTo>
                <a:close/>
                <a:moveTo>
                  <a:pt x="445" y="58"/>
                </a:moveTo>
                <a:cubicBezTo>
                  <a:pt x="446" y="58"/>
                  <a:pt x="450" y="58"/>
                  <a:pt x="453" y="58"/>
                </a:cubicBezTo>
                <a:cubicBezTo>
                  <a:pt x="452" y="58"/>
                  <a:pt x="452" y="57"/>
                  <a:pt x="451" y="57"/>
                </a:cubicBezTo>
                <a:cubicBezTo>
                  <a:pt x="449" y="57"/>
                  <a:pt x="446" y="57"/>
                  <a:pt x="444" y="57"/>
                </a:cubicBezTo>
                <a:cubicBezTo>
                  <a:pt x="446" y="57"/>
                  <a:pt x="445" y="58"/>
                  <a:pt x="447" y="58"/>
                </a:cubicBezTo>
                <a:cubicBezTo>
                  <a:pt x="445" y="58"/>
                  <a:pt x="444" y="58"/>
                  <a:pt x="444" y="58"/>
                </a:cubicBezTo>
                <a:cubicBezTo>
                  <a:pt x="444" y="58"/>
                  <a:pt x="444" y="58"/>
                  <a:pt x="445" y="58"/>
                </a:cubicBezTo>
                <a:close/>
                <a:moveTo>
                  <a:pt x="450" y="18"/>
                </a:moveTo>
                <a:cubicBezTo>
                  <a:pt x="449" y="18"/>
                  <a:pt x="449" y="18"/>
                  <a:pt x="449" y="18"/>
                </a:cubicBezTo>
                <a:cubicBezTo>
                  <a:pt x="452" y="18"/>
                  <a:pt x="459" y="18"/>
                  <a:pt x="457" y="17"/>
                </a:cubicBezTo>
                <a:cubicBezTo>
                  <a:pt x="457" y="18"/>
                  <a:pt x="456" y="17"/>
                  <a:pt x="457" y="17"/>
                </a:cubicBezTo>
                <a:cubicBezTo>
                  <a:pt x="452" y="17"/>
                  <a:pt x="456" y="17"/>
                  <a:pt x="451" y="17"/>
                </a:cubicBezTo>
                <a:cubicBezTo>
                  <a:pt x="449" y="17"/>
                  <a:pt x="449" y="18"/>
                  <a:pt x="446" y="19"/>
                </a:cubicBezTo>
                <a:cubicBezTo>
                  <a:pt x="447" y="18"/>
                  <a:pt x="449" y="19"/>
                  <a:pt x="450" y="18"/>
                </a:cubicBezTo>
                <a:close/>
                <a:moveTo>
                  <a:pt x="469" y="41"/>
                </a:moveTo>
                <a:cubicBezTo>
                  <a:pt x="463" y="42"/>
                  <a:pt x="453" y="45"/>
                  <a:pt x="453" y="48"/>
                </a:cubicBezTo>
                <a:cubicBezTo>
                  <a:pt x="456" y="48"/>
                  <a:pt x="461" y="47"/>
                  <a:pt x="457" y="46"/>
                </a:cubicBezTo>
                <a:cubicBezTo>
                  <a:pt x="459" y="46"/>
                  <a:pt x="461" y="46"/>
                  <a:pt x="462" y="46"/>
                </a:cubicBezTo>
                <a:cubicBezTo>
                  <a:pt x="467" y="45"/>
                  <a:pt x="471" y="43"/>
                  <a:pt x="469" y="41"/>
                </a:cubicBezTo>
                <a:cubicBezTo>
                  <a:pt x="467" y="42"/>
                  <a:pt x="468" y="43"/>
                  <a:pt x="466" y="43"/>
                </a:cubicBezTo>
                <a:cubicBezTo>
                  <a:pt x="461" y="42"/>
                  <a:pt x="471" y="41"/>
                  <a:pt x="469" y="41"/>
                </a:cubicBezTo>
                <a:close/>
                <a:moveTo>
                  <a:pt x="458" y="18"/>
                </a:moveTo>
                <a:cubicBezTo>
                  <a:pt x="456" y="18"/>
                  <a:pt x="454" y="18"/>
                  <a:pt x="454" y="19"/>
                </a:cubicBezTo>
                <a:cubicBezTo>
                  <a:pt x="455" y="19"/>
                  <a:pt x="458" y="19"/>
                  <a:pt x="458" y="18"/>
                </a:cubicBezTo>
                <a:close/>
                <a:moveTo>
                  <a:pt x="465" y="18"/>
                </a:moveTo>
                <a:cubicBezTo>
                  <a:pt x="465" y="18"/>
                  <a:pt x="465" y="18"/>
                  <a:pt x="465" y="18"/>
                </a:cubicBezTo>
                <a:cubicBezTo>
                  <a:pt x="464" y="18"/>
                  <a:pt x="463" y="18"/>
                  <a:pt x="463" y="18"/>
                </a:cubicBezTo>
                <a:cubicBezTo>
                  <a:pt x="464" y="18"/>
                  <a:pt x="460" y="18"/>
                  <a:pt x="462" y="18"/>
                </a:cubicBezTo>
                <a:cubicBezTo>
                  <a:pt x="460" y="18"/>
                  <a:pt x="460" y="18"/>
                  <a:pt x="460" y="18"/>
                </a:cubicBezTo>
                <a:cubicBezTo>
                  <a:pt x="462" y="19"/>
                  <a:pt x="462" y="18"/>
                  <a:pt x="465" y="18"/>
                </a:cubicBezTo>
                <a:close/>
                <a:moveTo>
                  <a:pt x="464" y="56"/>
                </a:moveTo>
                <a:cubicBezTo>
                  <a:pt x="463" y="56"/>
                  <a:pt x="462" y="56"/>
                  <a:pt x="460" y="56"/>
                </a:cubicBezTo>
                <a:cubicBezTo>
                  <a:pt x="460" y="56"/>
                  <a:pt x="460" y="57"/>
                  <a:pt x="460" y="57"/>
                </a:cubicBezTo>
                <a:cubicBezTo>
                  <a:pt x="462" y="57"/>
                  <a:pt x="465" y="57"/>
                  <a:pt x="464" y="56"/>
                </a:cubicBezTo>
                <a:close/>
                <a:moveTo>
                  <a:pt x="469" y="57"/>
                </a:moveTo>
                <a:cubicBezTo>
                  <a:pt x="469" y="56"/>
                  <a:pt x="469" y="56"/>
                  <a:pt x="469" y="56"/>
                </a:cubicBezTo>
                <a:cubicBezTo>
                  <a:pt x="467" y="56"/>
                  <a:pt x="463" y="55"/>
                  <a:pt x="462" y="56"/>
                </a:cubicBezTo>
                <a:cubicBezTo>
                  <a:pt x="467" y="56"/>
                  <a:pt x="467" y="56"/>
                  <a:pt x="469" y="57"/>
                </a:cubicBezTo>
                <a:close/>
                <a:moveTo>
                  <a:pt x="471" y="48"/>
                </a:moveTo>
                <a:cubicBezTo>
                  <a:pt x="471" y="48"/>
                  <a:pt x="470" y="49"/>
                  <a:pt x="470" y="49"/>
                </a:cubicBezTo>
                <a:cubicBezTo>
                  <a:pt x="473" y="49"/>
                  <a:pt x="473" y="48"/>
                  <a:pt x="471" y="48"/>
                </a:cubicBezTo>
                <a:close/>
                <a:moveTo>
                  <a:pt x="480" y="53"/>
                </a:moveTo>
                <a:cubicBezTo>
                  <a:pt x="479" y="52"/>
                  <a:pt x="473" y="53"/>
                  <a:pt x="472" y="53"/>
                </a:cubicBezTo>
                <a:cubicBezTo>
                  <a:pt x="475" y="53"/>
                  <a:pt x="476" y="53"/>
                  <a:pt x="480" y="53"/>
                </a:cubicBezTo>
                <a:close/>
                <a:moveTo>
                  <a:pt x="512" y="43"/>
                </a:moveTo>
                <a:cubicBezTo>
                  <a:pt x="510" y="42"/>
                  <a:pt x="505" y="43"/>
                  <a:pt x="508" y="43"/>
                </a:cubicBezTo>
                <a:cubicBezTo>
                  <a:pt x="506" y="43"/>
                  <a:pt x="506" y="43"/>
                  <a:pt x="505" y="44"/>
                </a:cubicBezTo>
                <a:cubicBezTo>
                  <a:pt x="504" y="43"/>
                  <a:pt x="503" y="44"/>
                  <a:pt x="502" y="44"/>
                </a:cubicBezTo>
                <a:cubicBezTo>
                  <a:pt x="504" y="43"/>
                  <a:pt x="503" y="43"/>
                  <a:pt x="504" y="42"/>
                </a:cubicBezTo>
                <a:cubicBezTo>
                  <a:pt x="502" y="42"/>
                  <a:pt x="503" y="43"/>
                  <a:pt x="501" y="43"/>
                </a:cubicBezTo>
                <a:cubicBezTo>
                  <a:pt x="501" y="42"/>
                  <a:pt x="502" y="42"/>
                  <a:pt x="502" y="42"/>
                </a:cubicBezTo>
                <a:cubicBezTo>
                  <a:pt x="501" y="42"/>
                  <a:pt x="499" y="42"/>
                  <a:pt x="497" y="42"/>
                </a:cubicBezTo>
                <a:cubicBezTo>
                  <a:pt x="497" y="42"/>
                  <a:pt x="497" y="43"/>
                  <a:pt x="496" y="43"/>
                </a:cubicBezTo>
                <a:cubicBezTo>
                  <a:pt x="494" y="42"/>
                  <a:pt x="495" y="42"/>
                  <a:pt x="492" y="42"/>
                </a:cubicBezTo>
                <a:cubicBezTo>
                  <a:pt x="492" y="42"/>
                  <a:pt x="493" y="42"/>
                  <a:pt x="492" y="42"/>
                </a:cubicBezTo>
                <a:cubicBezTo>
                  <a:pt x="491" y="42"/>
                  <a:pt x="490" y="42"/>
                  <a:pt x="489" y="42"/>
                </a:cubicBezTo>
                <a:cubicBezTo>
                  <a:pt x="488" y="41"/>
                  <a:pt x="490" y="42"/>
                  <a:pt x="489" y="41"/>
                </a:cubicBezTo>
                <a:cubicBezTo>
                  <a:pt x="485" y="42"/>
                  <a:pt x="483" y="41"/>
                  <a:pt x="480" y="42"/>
                </a:cubicBezTo>
                <a:cubicBezTo>
                  <a:pt x="481" y="43"/>
                  <a:pt x="475" y="43"/>
                  <a:pt x="478" y="43"/>
                </a:cubicBezTo>
                <a:cubicBezTo>
                  <a:pt x="477" y="44"/>
                  <a:pt x="475" y="44"/>
                  <a:pt x="473" y="44"/>
                </a:cubicBezTo>
                <a:cubicBezTo>
                  <a:pt x="473" y="45"/>
                  <a:pt x="474" y="45"/>
                  <a:pt x="474" y="45"/>
                </a:cubicBezTo>
                <a:cubicBezTo>
                  <a:pt x="475" y="45"/>
                  <a:pt x="476" y="44"/>
                  <a:pt x="476" y="45"/>
                </a:cubicBezTo>
                <a:cubicBezTo>
                  <a:pt x="473" y="46"/>
                  <a:pt x="476" y="47"/>
                  <a:pt x="473" y="48"/>
                </a:cubicBezTo>
                <a:cubicBezTo>
                  <a:pt x="476" y="48"/>
                  <a:pt x="482" y="47"/>
                  <a:pt x="487" y="48"/>
                </a:cubicBezTo>
                <a:cubicBezTo>
                  <a:pt x="485" y="48"/>
                  <a:pt x="480" y="47"/>
                  <a:pt x="480" y="48"/>
                </a:cubicBezTo>
                <a:cubicBezTo>
                  <a:pt x="483" y="48"/>
                  <a:pt x="484" y="48"/>
                  <a:pt x="487" y="48"/>
                </a:cubicBezTo>
                <a:cubicBezTo>
                  <a:pt x="487" y="48"/>
                  <a:pt x="487" y="48"/>
                  <a:pt x="487" y="48"/>
                </a:cubicBezTo>
                <a:cubicBezTo>
                  <a:pt x="486" y="48"/>
                  <a:pt x="484" y="48"/>
                  <a:pt x="485" y="49"/>
                </a:cubicBezTo>
                <a:cubicBezTo>
                  <a:pt x="487" y="48"/>
                  <a:pt x="487" y="49"/>
                  <a:pt x="489" y="49"/>
                </a:cubicBezTo>
                <a:cubicBezTo>
                  <a:pt x="490" y="49"/>
                  <a:pt x="489" y="48"/>
                  <a:pt x="491" y="48"/>
                </a:cubicBezTo>
                <a:cubicBezTo>
                  <a:pt x="490" y="49"/>
                  <a:pt x="492" y="48"/>
                  <a:pt x="492" y="48"/>
                </a:cubicBezTo>
                <a:cubicBezTo>
                  <a:pt x="493" y="48"/>
                  <a:pt x="493" y="48"/>
                  <a:pt x="493" y="49"/>
                </a:cubicBezTo>
                <a:cubicBezTo>
                  <a:pt x="495" y="49"/>
                  <a:pt x="494" y="48"/>
                  <a:pt x="496" y="48"/>
                </a:cubicBezTo>
                <a:cubicBezTo>
                  <a:pt x="496" y="49"/>
                  <a:pt x="495" y="49"/>
                  <a:pt x="495" y="49"/>
                </a:cubicBezTo>
                <a:cubicBezTo>
                  <a:pt x="498" y="49"/>
                  <a:pt x="496" y="48"/>
                  <a:pt x="498" y="48"/>
                </a:cubicBezTo>
                <a:cubicBezTo>
                  <a:pt x="499" y="48"/>
                  <a:pt x="497" y="49"/>
                  <a:pt x="499" y="49"/>
                </a:cubicBezTo>
                <a:cubicBezTo>
                  <a:pt x="499" y="48"/>
                  <a:pt x="499" y="48"/>
                  <a:pt x="501" y="48"/>
                </a:cubicBezTo>
                <a:cubicBezTo>
                  <a:pt x="501" y="48"/>
                  <a:pt x="502" y="49"/>
                  <a:pt x="502" y="49"/>
                </a:cubicBezTo>
                <a:cubicBezTo>
                  <a:pt x="504" y="48"/>
                  <a:pt x="505" y="48"/>
                  <a:pt x="507" y="48"/>
                </a:cubicBezTo>
                <a:cubicBezTo>
                  <a:pt x="506" y="48"/>
                  <a:pt x="507" y="47"/>
                  <a:pt x="507" y="47"/>
                </a:cubicBezTo>
                <a:cubicBezTo>
                  <a:pt x="508" y="47"/>
                  <a:pt x="508" y="47"/>
                  <a:pt x="510" y="47"/>
                </a:cubicBezTo>
                <a:cubicBezTo>
                  <a:pt x="514" y="46"/>
                  <a:pt x="520" y="45"/>
                  <a:pt x="523" y="43"/>
                </a:cubicBezTo>
                <a:cubicBezTo>
                  <a:pt x="518" y="43"/>
                  <a:pt x="516" y="44"/>
                  <a:pt x="512" y="43"/>
                </a:cubicBezTo>
                <a:cubicBezTo>
                  <a:pt x="511" y="44"/>
                  <a:pt x="513" y="44"/>
                  <a:pt x="512" y="44"/>
                </a:cubicBezTo>
                <a:cubicBezTo>
                  <a:pt x="508" y="44"/>
                  <a:pt x="512" y="44"/>
                  <a:pt x="512" y="43"/>
                </a:cubicBezTo>
                <a:close/>
                <a:moveTo>
                  <a:pt x="483" y="57"/>
                </a:moveTo>
                <a:cubicBezTo>
                  <a:pt x="480" y="57"/>
                  <a:pt x="479" y="56"/>
                  <a:pt x="477" y="56"/>
                </a:cubicBezTo>
                <a:cubicBezTo>
                  <a:pt x="477" y="57"/>
                  <a:pt x="476" y="57"/>
                  <a:pt x="476" y="57"/>
                </a:cubicBezTo>
                <a:cubicBezTo>
                  <a:pt x="479" y="57"/>
                  <a:pt x="482" y="57"/>
                  <a:pt x="483" y="57"/>
                </a:cubicBezTo>
                <a:close/>
                <a:moveTo>
                  <a:pt x="485" y="17"/>
                </a:moveTo>
                <a:cubicBezTo>
                  <a:pt x="484" y="17"/>
                  <a:pt x="486" y="17"/>
                  <a:pt x="487" y="18"/>
                </a:cubicBezTo>
                <a:cubicBezTo>
                  <a:pt x="488" y="17"/>
                  <a:pt x="486" y="17"/>
                  <a:pt x="488" y="16"/>
                </a:cubicBezTo>
                <a:cubicBezTo>
                  <a:pt x="485" y="16"/>
                  <a:pt x="484" y="17"/>
                  <a:pt x="482" y="16"/>
                </a:cubicBezTo>
                <a:cubicBezTo>
                  <a:pt x="481" y="17"/>
                  <a:pt x="479" y="17"/>
                  <a:pt x="478" y="17"/>
                </a:cubicBezTo>
                <a:cubicBezTo>
                  <a:pt x="482" y="17"/>
                  <a:pt x="481" y="17"/>
                  <a:pt x="485" y="17"/>
                </a:cubicBezTo>
                <a:close/>
                <a:moveTo>
                  <a:pt x="491" y="22"/>
                </a:moveTo>
                <a:cubicBezTo>
                  <a:pt x="490" y="21"/>
                  <a:pt x="489" y="20"/>
                  <a:pt x="487" y="21"/>
                </a:cubicBezTo>
                <a:cubicBezTo>
                  <a:pt x="487" y="21"/>
                  <a:pt x="489" y="21"/>
                  <a:pt x="489" y="21"/>
                </a:cubicBezTo>
                <a:cubicBezTo>
                  <a:pt x="487" y="21"/>
                  <a:pt x="485" y="21"/>
                  <a:pt x="485" y="21"/>
                </a:cubicBezTo>
                <a:cubicBezTo>
                  <a:pt x="487" y="21"/>
                  <a:pt x="489" y="21"/>
                  <a:pt x="491" y="22"/>
                </a:cubicBezTo>
                <a:close/>
                <a:moveTo>
                  <a:pt x="499" y="21"/>
                </a:moveTo>
                <a:cubicBezTo>
                  <a:pt x="499" y="20"/>
                  <a:pt x="503" y="21"/>
                  <a:pt x="504" y="20"/>
                </a:cubicBezTo>
                <a:cubicBezTo>
                  <a:pt x="501" y="19"/>
                  <a:pt x="498" y="20"/>
                  <a:pt x="495" y="20"/>
                </a:cubicBezTo>
                <a:cubicBezTo>
                  <a:pt x="496" y="20"/>
                  <a:pt x="494" y="20"/>
                  <a:pt x="494" y="20"/>
                </a:cubicBezTo>
                <a:cubicBezTo>
                  <a:pt x="497" y="20"/>
                  <a:pt x="496" y="21"/>
                  <a:pt x="496" y="21"/>
                </a:cubicBezTo>
                <a:cubicBezTo>
                  <a:pt x="496" y="21"/>
                  <a:pt x="498" y="21"/>
                  <a:pt x="499" y="21"/>
                </a:cubicBezTo>
                <a:close/>
                <a:moveTo>
                  <a:pt x="507" y="41"/>
                </a:moveTo>
                <a:cubicBezTo>
                  <a:pt x="508" y="42"/>
                  <a:pt x="512" y="42"/>
                  <a:pt x="514" y="42"/>
                </a:cubicBezTo>
                <a:cubicBezTo>
                  <a:pt x="513" y="41"/>
                  <a:pt x="508" y="41"/>
                  <a:pt x="507" y="40"/>
                </a:cubicBezTo>
                <a:cubicBezTo>
                  <a:pt x="506" y="41"/>
                  <a:pt x="504" y="41"/>
                  <a:pt x="502" y="41"/>
                </a:cubicBezTo>
                <a:cubicBezTo>
                  <a:pt x="502" y="41"/>
                  <a:pt x="502" y="42"/>
                  <a:pt x="502" y="42"/>
                </a:cubicBezTo>
                <a:cubicBezTo>
                  <a:pt x="503" y="42"/>
                  <a:pt x="504" y="42"/>
                  <a:pt x="505" y="42"/>
                </a:cubicBezTo>
                <a:cubicBezTo>
                  <a:pt x="506" y="42"/>
                  <a:pt x="503" y="42"/>
                  <a:pt x="503" y="41"/>
                </a:cubicBezTo>
                <a:cubicBezTo>
                  <a:pt x="505" y="41"/>
                  <a:pt x="506" y="41"/>
                  <a:pt x="507" y="41"/>
                </a:cubicBezTo>
                <a:cubicBezTo>
                  <a:pt x="508" y="41"/>
                  <a:pt x="510" y="41"/>
                  <a:pt x="510" y="41"/>
                </a:cubicBezTo>
                <a:cubicBezTo>
                  <a:pt x="509" y="42"/>
                  <a:pt x="509" y="41"/>
                  <a:pt x="507" y="41"/>
                </a:cubicBezTo>
                <a:close/>
                <a:moveTo>
                  <a:pt x="518" y="50"/>
                </a:moveTo>
                <a:cubicBezTo>
                  <a:pt x="517" y="49"/>
                  <a:pt x="514" y="49"/>
                  <a:pt x="514" y="50"/>
                </a:cubicBezTo>
                <a:cubicBezTo>
                  <a:pt x="515" y="50"/>
                  <a:pt x="516" y="50"/>
                  <a:pt x="518" y="50"/>
                </a:cubicBezTo>
                <a:close/>
                <a:moveTo>
                  <a:pt x="526" y="19"/>
                </a:moveTo>
                <a:cubicBezTo>
                  <a:pt x="525" y="18"/>
                  <a:pt x="520" y="19"/>
                  <a:pt x="519" y="20"/>
                </a:cubicBezTo>
                <a:cubicBezTo>
                  <a:pt x="522" y="20"/>
                  <a:pt x="523" y="19"/>
                  <a:pt x="526" y="19"/>
                </a:cubicBezTo>
                <a:close/>
                <a:moveTo>
                  <a:pt x="532" y="47"/>
                </a:moveTo>
                <a:cubicBezTo>
                  <a:pt x="531" y="46"/>
                  <a:pt x="538" y="45"/>
                  <a:pt x="534" y="45"/>
                </a:cubicBezTo>
                <a:cubicBezTo>
                  <a:pt x="536" y="45"/>
                  <a:pt x="537" y="45"/>
                  <a:pt x="537" y="44"/>
                </a:cubicBezTo>
                <a:cubicBezTo>
                  <a:pt x="528" y="44"/>
                  <a:pt x="524" y="46"/>
                  <a:pt x="520" y="47"/>
                </a:cubicBezTo>
                <a:cubicBezTo>
                  <a:pt x="527" y="47"/>
                  <a:pt x="525" y="47"/>
                  <a:pt x="532" y="47"/>
                </a:cubicBezTo>
                <a:close/>
                <a:moveTo>
                  <a:pt x="525" y="43"/>
                </a:moveTo>
                <a:cubicBezTo>
                  <a:pt x="525" y="43"/>
                  <a:pt x="526" y="43"/>
                  <a:pt x="526" y="42"/>
                </a:cubicBezTo>
                <a:cubicBezTo>
                  <a:pt x="523" y="42"/>
                  <a:pt x="527" y="42"/>
                  <a:pt x="525" y="42"/>
                </a:cubicBezTo>
                <a:cubicBezTo>
                  <a:pt x="525" y="42"/>
                  <a:pt x="524" y="42"/>
                  <a:pt x="523" y="42"/>
                </a:cubicBezTo>
                <a:cubicBezTo>
                  <a:pt x="525" y="42"/>
                  <a:pt x="522" y="43"/>
                  <a:pt x="521" y="43"/>
                </a:cubicBezTo>
                <a:cubicBezTo>
                  <a:pt x="523" y="43"/>
                  <a:pt x="523" y="43"/>
                  <a:pt x="525" y="43"/>
                </a:cubicBezTo>
                <a:close/>
                <a:moveTo>
                  <a:pt x="534" y="54"/>
                </a:moveTo>
                <a:cubicBezTo>
                  <a:pt x="533" y="54"/>
                  <a:pt x="527" y="54"/>
                  <a:pt x="529" y="54"/>
                </a:cubicBezTo>
                <a:cubicBezTo>
                  <a:pt x="527" y="54"/>
                  <a:pt x="524" y="54"/>
                  <a:pt x="523" y="54"/>
                </a:cubicBezTo>
                <a:cubicBezTo>
                  <a:pt x="524" y="54"/>
                  <a:pt x="525" y="54"/>
                  <a:pt x="527" y="55"/>
                </a:cubicBezTo>
                <a:cubicBezTo>
                  <a:pt x="527" y="54"/>
                  <a:pt x="526" y="54"/>
                  <a:pt x="527" y="54"/>
                </a:cubicBezTo>
                <a:cubicBezTo>
                  <a:pt x="529" y="55"/>
                  <a:pt x="530" y="55"/>
                  <a:pt x="531" y="55"/>
                </a:cubicBezTo>
                <a:cubicBezTo>
                  <a:pt x="530" y="55"/>
                  <a:pt x="531" y="55"/>
                  <a:pt x="530" y="55"/>
                </a:cubicBezTo>
                <a:cubicBezTo>
                  <a:pt x="528" y="55"/>
                  <a:pt x="526" y="55"/>
                  <a:pt x="525" y="55"/>
                </a:cubicBezTo>
                <a:cubicBezTo>
                  <a:pt x="524" y="55"/>
                  <a:pt x="525" y="55"/>
                  <a:pt x="524" y="55"/>
                </a:cubicBezTo>
                <a:cubicBezTo>
                  <a:pt x="525" y="55"/>
                  <a:pt x="522" y="55"/>
                  <a:pt x="522" y="56"/>
                </a:cubicBezTo>
                <a:cubicBezTo>
                  <a:pt x="527" y="56"/>
                  <a:pt x="533" y="56"/>
                  <a:pt x="534" y="54"/>
                </a:cubicBezTo>
                <a:close/>
                <a:moveTo>
                  <a:pt x="534" y="50"/>
                </a:moveTo>
                <a:cubicBezTo>
                  <a:pt x="534" y="50"/>
                  <a:pt x="533" y="50"/>
                  <a:pt x="533" y="50"/>
                </a:cubicBezTo>
                <a:cubicBezTo>
                  <a:pt x="536" y="51"/>
                  <a:pt x="535" y="50"/>
                  <a:pt x="534" y="50"/>
                </a:cubicBezTo>
                <a:close/>
                <a:moveTo>
                  <a:pt x="537" y="51"/>
                </a:moveTo>
                <a:cubicBezTo>
                  <a:pt x="537" y="51"/>
                  <a:pt x="537" y="51"/>
                  <a:pt x="537" y="51"/>
                </a:cubicBezTo>
                <a:cubicBezTo>
                  <a:pt x="536" y="51"/>
                  <a:pt x="536" y="51"/>
                  <a:pt x="534" y="51"/>
                </a:cubicBezTo>
                <a:cubicBezTo>
                  <a:pt x="534" y="51"/>
                  <a:pt x="536" y="51"/>
                  <a:pt x="537" y="51"/>
                </a:cubicBezTo>
                <a:close/>
                <a:moveTo>
                  <a:pt x="541" y="51"/>
                </a:moveTo>
                <a:cubicBezTo>
                  <a:pt x="540" y="51"/>
                  <a:pt x="540" y="51"/>
                  <a:pt x="539" y="51"/>
                </a:cubicBezTo>
                <a:cubicBezTo>
                  <a:pt x="538" y="51"/>
                  <a:pt x="537" y="52"/>
                  <a:pt x="535" y="52"/>
                </a:cubicBezTo>
                <a:cubicBezTo>
                  <a:pt x="538" y="52"/>
                  <a:pt x="537" y="52"/>
                  <a:pt x="539" y="52"/>
                </a:cubicBezTo>
                <a:cubicBezTo>
                  <a:pt x="539" y="52"/>
                  <a:pt x="541" y="52"/>
                  <a:pt x="545" y="52"/>
                </a:cubicBezTo>
                <a:cubicBezTo>
                  <a:pt x="545" y="52"/>
                  <a:pt x="542" y="52"/>
                  <a:pt x="543" y="51"/>
                </a:cubicBezTo>
                <a:cubicBezTo>
                  <a:pt x="541" y="51"/>
                  <a:pt x="541" y="52"/>
                  <a:pt x="539" y="52"/>
                </a:cubicBezTo>
                <a:cubicBezTo>
                  <a:pt x="539" y="52"/>
                  <a:pt x="538" y="51"/>
                  <a:pt x="538" y="51"/>
                </a:cubicBezTo>
                <a:cubicBezTo>
                  <a:pt x="539" y="51"/>
                  <a:pt x="541" y="51"/>
                  <a:pt x="541" y="51"/>
                </a:cubicBezTo>
                <a:close/>
                <a:moveTo>
                  <a:pt x="540" y="43"/>
                </a:moveTo>
                <a:cubicBezTo>
                  <a:pt x="541" y="43"/>
                  <a:pt x="543" y="42"/>
                  <a:pt x="545" y="42"/>
                </a:cubicBezTo>
                <a:cubicBezTo>
                  <a:pt x="542" y="42"/>
                  <a:pt x="540" y="42"/>
                  <a:pt x="537" y="42"/>
                </a:cubicBezTo>
                <a:cubicBezTo>
                  <a:pt x="537" y="42"/>
                  <a:pt x="544" y="42"/>
                  <a:pt x="540" y="43"/>
                </a:cubicBezTo>
                <a:close/>
                <a:moveTo>
                  <a:pt x="546" y="55"/>
                </a:moveTo>
                <a:cubicBezTo>
                  <a:pt x="544" y="55"/>
                  <a:pt x="541" y="55"/>
                  <a:pt x="543" y="56"/>
                </a:cubicBezTo>
                <a:cubicBezTo>
                  <a:pt x="544" y="55"/>
                  <a:pt x="546" y="55"/>
                  <a:pt x="546" y="55"/>
                </a:cubicBezTo>
                <a:close/>
                <a:moveTo>
                  <a:pt x="565" y="44"/>
                </a:moveTo>
                <a:cubicBezTo>
                  <a:pt x="563" y="45"/>
                  <a:pt x="562" y="44"/>
                  <a:pt x="561" y="44"/>
                </a:cubicBezTo>
                <a:cubicBezTo>
                  <a:pt x="560" y="45"/>
                  <a:pt x="561" y="45"/>
                  <a:pt x="560" y="45"/>
                </a:cubicBezTo>
                <a:cubicBezTo>
                  <a:pt x="554" y="44"/>
                  <a:pt x="550" y="45"/>
                  <a:pt x="547" y="45"/>
                </a:cubicBezTo>
                <a:cubicBezTo>
                  <a:pt x="546" y="46"/>
                  <a:pt x="544" y="46"/>
                  <a:pt x="543" y="47"/>
                </a:cubicBezTo>
                <a:cubicBezTo>
                  <a:pt x="554" y="47"/>
                  <a:pt x="566" y="47"/>
                  <a:pt x="565" y="44"/>
                </a:cubicBezTo>
                <a:close/>
                <a:moveTo>
                  <a:pt x="544" y="41"/>
                </a:moveTo>
                <a:cubicBezTo>
                  <a:pt x="546" y="41"/>
                  <a:pt x="546" y="41"/>
                  <a:pt x="545" y="41"/>
                </a:cubicBezTo>
                <a:cubicBezTo>
                  <a:pt x="544" y="40"/>
                  <a:pt x="542" y="41"/>
                  <a:pt x="544" y="41"/>
                </a:cubicBezTo>
                <a:cubicBezTo>
                  <a:pt x="545" y="41"/>
                  <a:pt x="545" y="41"/>
                  <a:pt x="544" y="41"/>
                </a:cubicBezTo>
                <a:close/>
                <a:moveTo>
                  <a:pt x="550" y="51"/>
                </a:moveTo>
                <a:cubicBezTo>
                  <a:pt x="552" y="51"/>
                  <a:pt x="554" y="50"/>
                  <a:pt x="555" y="50"/>
                </a:cubicBezTo>
                <a:cubicBezTo>
                  <a:pt x="552" y="50"/>
                  <a:pt x="548" y="50"/>
                  <a:pt x="546" y="50"/>
                </a:cubicBezTo>
                <a:cubicBezTo>
                  <a:pt x="547" y="51"/>
                  <a:pt x="550" y="50"/>
                  <a:pt x="550" y="51"/>
                </a:cubicBezTo>
                <a:close/>
                <a:moveTo>
                  <a:pt x="558" y="43"/>
                </a:moveTo>
                <a:cubicBezTo>
                  <a:pt x="557" y="43"/>
                  <a:pt x="560" y="43"/>
                  <a:pt x="560" y="43"/>
                </a:cubicBezTo>
                <a:cubicBezTo>
                  <a:pt x="558" y="43"/>
                  <a:pt x="555" y="43"/>
                  <a:pt x="555" y="43"/>
                </a:cubicBezTo>
                <a:cubicBezTo>
                  <a:pt x="556" y="43"/>
                  <a:pt x="557" y="43"/>
                  <a:pt x="558" y="43"/>
                </a:cubicBezTo>
                <a:close/>
                <a:moveTo>
                  <a:pt x="559" y="22"/>
                </a:moveTo>
                <a:cubicBezTo>
                  <a:pt x="560" y="22"/>
                  <a:pt x="559" y="21"/>
                  <a:pt x="559" y="21"/>
                </a:cubicBezTo>
                <a:cubicBezTo>
                  <a:pt x="555" y="21"/>
                  <a:pt x="557" y="22"/>
                  <a:pt x="559" y="22"/>
                </a:cubicBezTo>
                <a:close/>
                <a:moveTo>
                  <a:pt x="561" y="42"/>
                </a:moveTo>
                <a:cubicBezTo>
                  <a:pt x="562" y="41"/>
                  <a:pt x="566" y="41"/>
                  <a:pt x="566" y="40"/>
                </a:cubicBezTo>
                <a:cubicBezTo>
                  <a:pt x="564" y="41"/>
                  <a:pt x="565" y="40"/>
                  <a:pt x="563" y="40"/>
                </a:cubicBezTo>
                <a:cubicBezTo>
                  <a:pt x="563" y="41"/>
                  <a:pt x="560" y="40"/>
                  <a:pt x="559" y="41"/>
                </a:cubicBezTo>
                <a:cubicBezTo>
                  <a:pt x="559" y="41"/>
                  <a:pt x="560" y="41"/>
                  <a:pt x="558" y="42"/>
                </a:cubicBezTo>
                <a:cubicBezTo>
                  <a:pt x="559" y="42"/>
                  <a:pt x="559" y="42"/>
                  <a:pt x="561" y="42"/>
                </a:cubicBezTo>
                <a:close/>
                <a:moveTo>
                  <a:pt x="563" y="43"/>
                </a:moveTo>
                <a:cubicBezTo>
                  <a:pt x="562" y="43"/>
                  <a:pt x="559" y="43"/>
                  <a:pt x="560" y="44"/>
                </a:cubicBezTo>
                <a:cubicBezTo>
                  <a:pt x="562" y="44"/>
                  <a:pt x="562" y="44"/>
                  <a:pt x="563" y="43"/>
                </a:cubicBezTo>
                <a:close/>
                <a:moveTo>
                  <a:pt x="564" y="42"/>
                </a:moveTo>
                <a:cubicBezTo>
                  <a:pt x="563" y="42"/>
                  <a:pt x="563" y="42"/>
                  <a:pt x="563" y="42"/>
                </a:cubicBezTo>
                <a:cubicBezTo>
                  <a:pt x="565" y="42"/>
                  <a:pt x="565" y="42"/>
                  <a:pt x="565" y="41"/>
                </a:cubicBezTo>
                <a:cubicBezTo>
                  <a:pt x="565" y="41"/>
                  <a:pt x="563" y="41"/>
                  <a:pt x="563" y="41"/>
                </a:cubicBezTo>
                <a:cubicBezTo>
                  <a:pt x="565" y="41"/>
                  <a:pt x="564" y="42"/>
                  <a:pt x="563" y="42"/>
                </a:cubicBezTo>
                <a:cubicBezTo>
                  <a:pt x="563" y="42"/>
                  <a:pt x="563" y="42"/>
                  <a:pt x="563" y="42"/>
                </a:cubicBezTo>
                <a:cubicBezTo>
                  <a:pt x="563" y="42"/>
                  <a:pt x="564" y="42"/>
                  <a:pt x="564" y="42"/>
                </a:cubicBezTo>
                <a:close/>
                <a:moveTo>
                  <a:pt x="568" y="19"/>
                </a:moveTo>
                <a:cubicBezTo>
                  <a:pt x="569" y="18"/>
                  <a:pt x="566" y="19"/>
                  <a:pt x="565" y="19"/>
                </a:cubicBezTo>
                <a:cubicBezTo>
                  <a:pt x="566" y="20"/>
                  <a:pt x="566" y="19"/>
                  <a:pt x="568" y="19"/>
                </a:cubicBezTo>
                <a:close/>
                <a:moveTo>
                  <a:pt x="575" y="18"/>
                </a:moveTo>
                <a:cubicBezTo>
                  <a:pt x="576" y="18"/>
                  <a:pt x="572" y="18"/>
                  <a:pt x="570" y="18"/>
                </a:cubicBezTo>
                <a:cubicBezTo>
                  <a:pt x="570" y="18"/>
                  <a:pt x="569" y="19"/>
                  <a:pt x="570" y="19"/>
                </a:cubicBezTo>
                <a:cubicBezTo>
                  <a:pt x="572" y="19"/>
                  <a:pt x="574" y="18"/>
                  <a:pt x="574" y="19"/>
                </a:cubicBezTo>
                <a:cubicBezTo>
                  <a:pt x="577" y="19"/>
                  <a:pt x="576" y="18"/>
                  <a:pt x="579" y="18"/>
                </a:cubicBezTo>
                <a:cubicBezTo>
                  <a:pt x="580" y="19"/>
                  <a:pt x="576" y="19"/>
                  <a:pt x="578" y="19"/>
                </a:cubicBezTo>
                <a:cubicBezTo>
                  <a:pt x="578" y="19"/>
                  <a:pt x="579" y="19"/>
                  <a:pt x="579" y="19"/>
                </a:cubicBezTo>
                <a:cubicBezTo>
                  <a:pt x="580" y="19"/>
                  <a:pt x="579" y="18"/>
                  <a:pt x="582" y="18"/>
                </a:cubicBezTo>
                <a:cubicBezTo>
                  <a:pt x="582" y="18"/>
                  <a:pt x="582" y="18"/>
                  <a:pt x="582" y="17"/>
                </a:cubicBezTo>
                <a:cubicBezTo>
                  <a:pt x="580" y="17"/>
                  <a:pt x="580" y="18"/>
                  <a:pt x="579" y="18"/>
                </a:cubicBezTo>
                <a:cubicBezTo>
                  <a:pt x="579" y="18"/>
                  <a:pt x="580" y="17"/>
                  <a:pt x="578" y="17"/>
                </a:cubicBezTo>
                <a:cubicBezTo>
                  <a:pt x="576" y="17"/>
                  <a:pt x="578" y="18"/>
                  <a:pt x="577" y="18"/>
                </a:cubicBezTo>
                <a:cubicBezTo>
                  <a:pt x="577" y="18"/>
                  <a:pt x="576" y="18"/>
                  <a:pt x="575" y="18"/>
                </a:cubicBezTo>
                <a:close/>
                <a:moveTo>
                  <a:pt x="576" y="20"/>
                </a:moveTo>
                <a:cubicBezTo>
                  <a:pt x="574" y="20"/>
                  <a:pt x="572" y="21"/>
                  <a:pt x="572" y="21"/>
                </a:cubicBezTo>
                <a:cubicBezTo>
                  <a:pt x="574" y="21"/>
                  <a:pt x="576" y="21"/>
                  <a:pt x="576" y="20"/>
                </a:cubicBezTo>
                <a:close/>
                <a:moveTo>
                  <a:pt x="592" y="19"/>
                </a:moveTo>
                <a:cubicBezTo>
                  <a:pt x="592" y="19"/>
                  <a:pt x="591" y="19"/>
                  <a:pt x="590" y="19"/>
                </a:cubicBezTo>
                <a:cubicBezTo>
                  <a:pt x="590" y="19"/>
                  <a:pt x="590" y="19"/>
                  <a:pt x="590" y="19"/>
                </a:cubicBezTo>
                <a:cubicBezTo>
                  <a:pt x="592" y="19"/>
                  <a:pt x="594" y="19"/>
                  <a:pt x="592" y="19"/>
                </a:cubicBezTo>
                <a:close/>
                <a:moveTo>
                  <a:pt x="602" y="17"/>
                </a:moveTo>
                <a:cubicBezTo>
                  <a:pt x="598" y="17"/>
                  <a:pt x="597" y="17"/>
                  <a:pt x="593" y="17"/>
                </a:cubicBezTo>
                <a:cubicBezTo>
                  <a:pt x="593" y="18"/>
                  <a:pt x="588" y="18"/>
                  <a:pt x="591" y="19"/>
                </a:cubicBezTo>
                <a:cubicBezTo>
                  <a:pt x="591" y="18"/>
                  <a:pt x="592" y="19"/>
                  <a:pt x="594" y="19"/>
                </a:cubicBezTo>
                <a:cubicBezTo>
                  <a:pt x="594" y="18"/>
                  <a:pt x="597" y="18"/>
                  <a:pt x="598" y="18"/>
                </a:cubicBezTo>
                <a:cubicBezTo>
                  <a:pt x="598" y="18"/>
                  <a:pt x="600" y="18"/>
                  <a:pt x="600" y="18"/>
                </a:cubicBezTo>
                <a:cubicBezTo>
                  <a:pt x="599" y="18"/>
                  <a:pt x="598" y="18"/>
                  <a:pt x="597" y="18"/>
                </a:cubicBezTo>
                <a:cubicBezTo>
                  <a:pt x="597" y="18"/>
                  <a:pt x="597" y="18"/>
                  <a:pt x="597" y="18"/>
                </a:cubicBezTo>
                <a:cubicBezTo>
                  <a:pt x="597" y="18"/>
                  <a:pt x="596" y="19"/>
                  <a:pt x="596" y="19"/>
                </a:cubicBezTo>
                <a:cubicBezTo>
                  <a:pt x="601" y="19"/>
                  <a:pt x="601" y="18"/>
                  <a:pt x="602" y="17"/>
                </a:cubicBezTo>
                <a:close/>
                <a:moveTo>
                  <a:pt x="597" y="54"/>
                </a:moveTo>
                <a:cubicBezTo>
                  <a:pt x="597" y="54"/>
                  <a:pt x="596" y="54"/>
                  <a:pt x="595" y="54"/>
                </a:cubicBezTo>
                <a:cubicBezTo>
                  <a:pt x="594" y="54"/>
                  <a:pt x="594" y="54"/>
                  <a:pt x="593" y="54"/>
                </a:cubicBezTo>
                <a:cubicBezTo>
                  <a:pt x="594" y="55"/>
                  <a:pt x="596" y="54"/>
                  <a:pt x="597" y="54"/>
                </a:cubicBezTo>
                <a:close/>
                <a:moveTo>
                  <a:pt x="597" y="48"/>
                </a:moveTo>
                <a:cubicBezTo>
                  <a:pt x="595" y="48"/>
                  <a:pt x="595" y="48"/>
                  <a:pt x="595" y="48"/>
                </a:cubicBezTo>
                <a:cubicBezTo>
                  <a:pt x="597" y="48"/>
                  <a:pt x="598" y="49"/>
                  <a:pt x="600" y="48"/>
                </a:cubicBezTo>
                <a:cubicBezTo>
                  <a:pt x="598" y="48"/>
                  <a:pt x="597" y="48"/>
                  <a:pt x="596" y="48"/>
                </a:cubicBezTo>
                <a:cubicBezTo>
                  <a:pt x="596" y="48"/>
                  <a:pt x="597" y="48"/>
                  <a:pt x="597" y="48"/>
                </a:cubicBezTo>
                <a:close/>
                <a:moveTo>
                  <a:pt x="604" y="16"/>
                </a:moveTo>
                <a:cubicBezTo>
                  <a:pt x="602" y="16"/>
                  <a:pt x="600" y="15"/>
                  <a:pt x="600" y="16"/>
                </a:cubicBezTo>
                <a:cubicBezTo>
                  <a:pt x="604" y="16"/>
                  <a:pt x="596" y="16"/>
                  <a:pt x="599" y="17"/>
                </a:cubicBezTo>
                <a:cubicBezTo>
                  <a:pt x="600" y="16"/>
                  <a:pt x="602" y="16"/>
                  <a:pt x="604" y="16"/>
                </a:cubicBezTo>
                <a:close/>
                <a:moveTo>
                  <a:pt x="604" y="13"/>
                </a:moveTo>
                <a:cubicBezTo>
                  <a:pt x="602" y="14"/>
                  <a:pt x="604" y="15"/>
                  <a:pt x="604" y="15"/>
                </a:cubicBezTo>
                <a:cubicBezTo>
                  <a:pt x="602" y="15"/>
                  <a:pt x="601" y="14"/>
                  <a:pt x="600" y="14"/>
                </a:cubicBezTo>
                <a:cubicBezTo>
                  <a:pt x="600" y="15"/>
                  <a:pt x="603" y="15"/>
                  <a:pt x="606" y="15"/>
                </a:cubicBezTo>
                <a:cubicBezTo>
                  <a:pt x="606" y="15"/>
                  <a:pt x="609" y="14"/>
                  <a:pt x="607" y="14"/>
                </a:cubicBezTo>
                <a:cubicBezTo>
                  <a:pt x="605" y="14"/>
                  <a:pt x="608" y="14"/>
                  <a:pt x="606" y="14"/>
                </a:cubicBezTo>
                <a:cubicBezTo>
                  <a:pt x="606" y="14"/>
                  <a:pt x="605" y="14"/>
                  <a:pt x="604" y="13"/>
                </a:cubicBezTo>
                <a:close/>
                <a:moveTo>
                  <a:pt x="611" y="19"/>
                </a:moveTo>
                <a:cubicBezTo>
                  <a:pt x="610" y="18"/>
                  <a:pt x="615" y="19"/>
                  <a:pt x="615" y="18"/>
                </a:cubicBezTo>
                <a:cubicBezTo>
                  <a:pt x="613" y="18"/>
                  <a:pt x="611" y="18"/>
                  <a:pt x="611" y="17"/>
                </a:cubicBezTo>
                <a:cubicBezTo>
                  <a:pt x="609" y="17"/>
                  <a:pt x="610" y="18"/>
                  <a:pt x="608" y="18"/>
                </a:cubicBezTo>
                <a:cubicBezTo>
                  <a:pt x="608" y="17"/>
                  <a:pt x="609" y="17"/>
                  <a:pt x="609" y="17"/>
                </a:cubicBezTo>
                <a:cubicBezTo>
                  <a:pt x="607" y="17"/>
                  <a:pt x="605" y="17"/>
                  <a:pt x="605" y="18"/>
                </a:cubicBezTo>
                <a:cubicBezTo>
                  <a:pt x="606" y="18"/>
                  <a:pt x="607" y="18"/>
                  <a:pt x="607" y="18"/>
                </a:cubicBezTo>
                <a:cubicBezTo>
                  <a:pt x="605" y="18"/>
                  <a:pt x="606" y="19"/>
                  <a:pt x="604" y="18"/>
                </a:cubicBezTo>
                <a:cubicBezTo>
                  <a:pt x="604" y="18"/>
                  <a:pt x="605" y="18"/>
                  <a:pt x="604" y="18"/>
                </a:cubicBezTo>
                <a:cubicBezTo>
                  <a:pt x="604" y="18"/>
                  <a:pt x="602" y="18"/>
                  <a:pt x="602" y="19"/>
                </a:cubicBezTo>
                <a:cubicBezTo>
                  <a:pt x="607" y="18"/>
                  <a:pt x="608" y="19"/>
                  <a:pt x="611" y="19"/>
                </a:cubicBezTo>
                <a:close/>
                <a:moveTo>
                  <a:pt x="606" y="42"/>
                </a:moveTo>
                <a:cubicBezTo>
                  <a:pt x="607" y="42"/>
                  <a:pt x="609" y="41"/>
                  <a:pt x="608" y="41"/>
                </a:cubicBezTo>
                <a:cubicBezTo>
                  <a:pt x="603" y="41"/>
                  <a:pt x="606" y="40"/>
                  <a:pt x="604" y="40"/>
                </a:cubicBezTo>
                <a:cubicBezTo>
                  <a:pt x="603" y="41"/>
                  <a:pt x="605" y="41"/>
                  <a:pt x="606" y="41"/>
                </a:cubicBezTo>
                <a:cubicBezTo>
                  <a:pt x="605" y="41"/>
                  <a:pt x="604" y="41"/>
                  <a:pt x="603" y="41"/>
                </a:cubicBezTo>
                <a:cubicBezTo>
                  <a:pt x="603" y="42"/>
                  <a:pt x="605" y="42"/>
                  <a:pt x="606" y="42"/>
                </a:cubicBezTo>
                <a:close/>
                <a:moveTo>
                  <a:pt x="611" y="14"/>
                </a:moveTo>
                <a:cubicBezTo>
                  <a:pt x="611" y="14"/>
                  <a:pt x="608" y="15"/>
                  <a:pt x="610" y="15"/>
                </a:cubicBezTo>
                <a:cubicBezTo>
                  <a:pt x="612" y="15"/>
                  <a:pt x="615" y="14"/>
                  <a:pt x="611" y="14"/>
                </a:cubicBezTo>
                <a:close/>
                <a:moveTo>
                  <a:pt x="617" y="19"/>
                </a:moveTo>
                <a:cubicBezTo>
                  <a:pt x="616" y="19"/>
                  <a:pt x="616" y="18"/>
                  <a:pt x="618" y="18"/>
                </a:cubicBezTo>
                <a:cubicBezTo>
                  <a:pt x="620" y="19"/>
                  <a:pt x="624" y="18"/>
                  <a:pt x="630" y="18"/>
                </a:cubicBezTo>
                <a:cubicBezTo>
                  <a:pt x="629" y="18"/>
                  <a:pt x="622" y="18"/>
                  <a:pt x="620" y="18"/>
                </a:cubicBezTo>
                <a:cubicBezTo>
                  <a:pt x="620" y="18"/>
                  <a:pt x="621" y="18"/>
                  <a:pt x="621" y="18"/>
                </a:cubicBezTo>
                <a:cubicBezTo>
                  <a:pt x="620" y="18"/>
                  <a:pt x="619" y="17"/>
                  <a:pt x="617" y="18"/>
                </a:cubicBezTo>
                <a:cubicBezTo>
                  <a:pt x="615" y="19"/>
                  <a:pt x="613" y="19"/>
                  <a:pt x="612" y="20"/>
                </a:cubicBezTo>
                <a:cubicBezTo>
                  <a:pt x="614" y="20"/>
                  <a:pt x="615" y="19"/>
                  <a:pt x="617" y="19"/>
                </a:cubicBezTo>
                <a:close/>
                <a:moveTo>
                  <a:pt x="618" y="45"/>
                </a:moveTo>
                <a:cubicBezTo>
                  <a:pt x="618" y="45"/>
                  <a:pt x="619" y="44"/>
                  <a:pt x="617" y="44"/>
                </a:cubicBezTo>
                <a:cubicBezTo>
                  <a:pt x="618" y="45"/>
                  <a:pt x="615" y="45"/>
                  <a:pt x="618" y="45"/>
                </a:cubicBezTo>
                <a:close/>
                <a:moveTo>
                  <a:pt x="621" y="16"/>
                </a:moveTo>
                <a:cubicBezTo>
                  <a:pt x="623" y="15"/>
                  <a:pt x="623" y="16"/>
                  <a:pt x="622" y="16"/>
                </a:cubicBezTo>
                <a:cubicBezTo>
                  <a:pt x="622" y="16"/>
                  <a:pt x="621" y="16"/>
                  <a:pt x="620" y="16"/>
                </a:cubicBezTo>
                <a:cubicBezTo>
                  <a:pt x="621" y="16"/>
                  <a:pt x="619" y="16"/>
                  <a:pt x="620" y="17"/>
                </a:cubicBezTo>
                <a:cubicBezTo>
                  <a:pt x="620" y="17"/>
                  <a:pt x="621" y="17"/>
                  <a:pt x="621" y="17"/>
                </a:cubicBezTo>
                <a:cubicBezTo>
                  <a:pt x="621" y="17"/>
                  <a:pt x="621" y="17"/>
                  <a:pt x="622" y="17"/>
                </a:cubicBezTo>
                <a:cubicBezTo>
                  <a:pt x="622" y="17"/>
                  <a:pt x="622" y="16"/>
                  <a:pt x="624" y="16"/>
                </a:cubicBezTo>
                <a:cubicBezTo>
                  <a:pt x="624" y="17"/>
                  <a:pt x="626" y="17"/>
                  <a:pt x="629" y="17"/>
                </a:cubicBezTo>
                <a:cubicBezTo>
                  <a:pt x="630" y="17"/>
                  <a:pt x="631" y="16"/>
                  <a:pt x="631" y="16"/>
                </a:cubicBezTo>
                <a:cubicBezTo>
                  <a:pt x="630" y="16"/>
                  <a:pt x="628" y="16"/>
                  <a:pt x="628" y="16"/>
                </a:cubicBezTo>
                <a:cubicBezTo>
                  <a:pt x="628" y="15"/>
                  <a:pt x="632" y="16"/>
                  <a:pt x="633" y="16"/>
                </a:cubicBezTo>
                <a:cubicBezTo>
                  <a:pt x="628" y="15"/>
                  <a:pt x="624" y="16"/>
                  <a:pt x="621" y="16"/>
                </a:cubicBezTo>
                <a:close/>
                <a:moveTo>
                  <a:pt x="627" y="41"/>
                </a:moveTo>
                <a:cubicBezTo>
                  <a:pt x="629" y="41"/>
                  <a:pt x="629" y="41"/>
                  <a:pt x="630" y="41"/>
                </a:cubicBezTo>
                <a:cubicBezTo>
                  <a:pt x="631" y="41"/>
                  <a:pt x="632" y="41"/>
                  <a:pt x="629" y="40"/>
                </a:cubicBezTo>
                <a:cubicBezTo>
                  <a:pt x="630" y="41"/>
                  <a:pt x="628" y="40"/>
                  <a:pt x="627" y="41"/>
                </a:cubicBezTo>
                <a:close/>
                <a:moveTo>
                  <a:pt x="636" y="14"/>
                </a:moveTo>
                <a:cubicBezTo>
                  <a:pt x="639" y="14"/>
                  <a:pt x="639" y="15"/>
                  <a:pt x="642" y="15"/>
                </a:cubicBezTo>
                <a:cubicBezTo>
                  <a:pt x="642" y="14"/>
                  <a:pt x="643" y="14"/>
                  <a:pt x="644" y="13"/>
                </a:cubicBezTo>
                <a:cubicBezTo>
                  <a:pt x="643" y="13"/>
                  <a:pt x="642" y="13"/>
                  <a:pt x="641" y="13"/>
                </a:cubicBezTo>
                <a:cubicBezTo>
                  <a:pt x="640" y="14"/>
                  <a:pt x="642" y="14"/>
                  <a:pt x="640" y="14"/>
                </a:cubicBezTo>
                <a:cubicBezTo>
                  <a:pt x="639" y="14"/>
                  <a:pt x="635" y="13"/>
                  <a:pt x="633" y="14"/>
                </a:cubicBezTo>
                <a:cubicBezTo>
                  <a:pt x="633" y="14"/>
                  <a:pt x="633" y="14"/>
                  <a:pt x="633" y="14"/>
                </a:cubicBezTo>
                <a:cubicBezTo>
                  <a:pt x="635" y="14"/>
                  <a:pt x="634" y="14"/>
                  <a:pt x="636" y="14"/>
                </a:cubicBezTo>
                <a:close/>
                <a:moveTo>
                  <a:pt x="638" y="15"/>
                </a:moveTo>
                <a:cubicBezTo>
                  <a:pt x="638" y="16"/>
                  <a:pt x="635" y="16"/>
                  <a:pt x="635" y="17"/>
                </a:cubicBezTo>
                <a:cubicBezTo>
                  <a:pt x="637" y="17"/>
                  <a:pt x="639" y="16"/>
                  <a:pt x="638" y="15"/>
                </a:cubicBezTo>
                <a:close/>
                <a:moveTo>
                  <a:pt x="646" y="41"/>
                </a:moveTo>
                <a:cubicBezTo>
                  <a:pt x="646" y="41"/>
                  <a:pt x="647" y="41"/>
                  <a:pt x="647" y="41"/>
                </a:cubicBezTo>
                <a:cubicBezTo>
                  <a:pt x="646" y="41"/>
                  <a:pt x="643" y="41"/>
                  <a:pt x="644" y="41"/>
                </a:cubicBezTo>
                <a:cubicBezTo>
                  <a:pt x="644" y="41"/>
                  <a:pt x="645" y="41"/>
                  <a:pt x="645" y="41"/>
                </a:cubicBezTo>
                <a:cubicBezTo>
                  <a:pt x="643" y="41"/>
                  <a:pt x="641" y="41"/>
                  <a:pt x="642" y="42"/>
                </a:cubicBezTo>
                <a:cubicBezTo>
                  <a:pt x="644" y="42"/>
                  <a:pt x="645" y="42"/>
                  <a:pt x="646" y="42"/>
                </a:cubicBezTo>
                <a:cubicBezTo>
                  <a:pt x="645" y="42"/>
                  <a:pt x="648" y="41"/>
                  <a:pt x="646" y="41"/>
                </a:cubicBezTo>
                <a:close/>
                <a:moveTo>
                  <a:pt x="647" y="38"/>
                </a:moveTo>
                <a:cubicBezTo>
                  <a:pt x="648" y="38"/>
                  <a:pt x="646" y="38"/>
                  <a:pt x="644" y="38"/>
                </a:cubicBezTo>
                <a:cubicBezTo>
                  <a:pt x="643" y="38"/>
                  <a:pt x="644" y="39"/>
                  <a:pt x="647" y="38"/>
                </a:cubicBezTo>
                <a:close/>
                <a:moveTo>
                  <a:pt x="653" y="16"/>
                </a:moveTo>
                <a:cubicBezTo>
                  <a:pt x="654" y="17"/>
                  <a:pt x="652" y="17"/>
                  <a:pt x="652" y="17"/>
                </a:cubicBezTo>
                <a:cubicBezTo>
                  <a:pt x="654" y="17"/>
                  <a:pt x="654" y="17"/>
                  <a:pt x="654" y="18"/>
                </a:cubicBezTo>
                <a:cubicBezTo>
                  <a:pt x="653" y="17"/>
                  <a:pt x="650" y="18"/>
                  <a:pt x="651" y="18"/>
                </a:cubicBezTo>
                <a:cubicBezTo>
                  <a:pt x="654" y="18"/>
                  <a:pt x="660" y="18"/>
                  <a:pt x="662" y="17"/>
                </a:cubicBezTo>
                <a:cubicBezTo>
                  <a:pt x="662" y="18"/>
                  <a:pt x="670" y="18"/>
                  <a:pt x="668" y="17"/>
                </a:cubicBezTo>
                <a:cubicBezTo>
                  <a:pt x="666" y="18"/>
                  <a:pt x="663" y="16"/>
                  <a:pt x="662" y="17"/>
                </a:cubicBezTo>
                <a:cubicBezTo>
                  <a:pt x="662" y="16"/>
                  <a:pt x="662" y="16"/>
                  <a:pt x="661" y="16"/>
                </a:cubicBezTo>
                <a:cubicBezTo>
                  <a:pt x="662" y="16"/>
                  <a:pt x="662" y="16"/>
                  <a:pt x="663" y="16"/>
                </a:cubicBezTo>
                <a:cubicBezTo>
                  <a:pt x="664" y="16"/>
                  <a:pt x="661" y="15"/>
                  <a:pt x="661" y="16"/>
                </a:cubicBezTo>
                <a:cubicBezTo>
                  <a:pt x="659" y="16"/>
                  <a:pt x="656" y="16"/>
                  <a:pt x="653" y="16"/>
                </a:cubicBezTo>
                <a:close/>
                <a:moveTo>
                  <a:pt x="654" y="12"/>
                </a:moveTo>
                <a:cubicBezTo>
                  <a:pt x="656" y="12"/>
                  <a:pt x="657" y="11"/>
                  <a:pt x="656" y="11"/>
                </a:cubicBezTo>
                <a:cubicBezTo>
                  <a:pt x="655" y="11"/>
                  <a:pt x="655" y="11"/>
                  <a:pt x="654" y="12"/>
                </a:cubicBezTo>
                <a:close/>
                <a:moveTo>
                  <a:pt x="654" y="11"/>
                </a:moveTo>
                <a:cubicBezTo>
                  <a:pt x="654" y="11"/>
                  <a:pt x="654" y="11"/>
                  <a:pt x="654" y="11"/>
                </a:cubicBezTo>
                <a:cubicBezTo>
                  <a:pt x="653" y="11"/>
                  <a:pt x="653" y="11"/>
                  <a:pt x="653" y="11"/>
                </a:cubicBezTo>
                <a:cubicBezTo>
                  <a:pt x="653" y="12"/>
                  <a:pt x="651" y="11"/>
                  <a:pt x="651" y="12"/>
                </a:cubicBezTo>
                <a:cubicBezTo>
                  <a:pt x="652" y="12"/>
                  <a:pt x="653" y="12"/>
                  <a:pt x="653" y="12"/>
                </a:cubicBezTo>
                <a:cubicBezTo>
                  <a:pt x="653" y="11"/>
                  <a:pt x="654" y="11"/>
                  <a:pt x="654" y="11"/>
                </a:cubicBezTo>
                <a:close/>
                <a:moveTo>
                  <a:pt x="658" y="15"/>
                </a:moveTo>
                <a:cubicBezTo>
                  <a:pt x="657" y="15"/>
                  <a:pt x="657" y="15"/>
                  <a:pt x="654" y="15"/>
                </a:cubicBezTo>
                <a:cubicBezTo>
                  <a:pt x="653" y="15"/>
                  <a:pt x="655" y="15"/>
                  <a:pt x="654" y="16"/>
                </a:cubicBezTo>
                <a:cubicBezTo>
                  <a:pt x="655" y="16"/>
                  <a:pt x="657" y="15"/>
                  <a:pt x="658" y="15"/>
                </a:cubicBezTo>
                <a:close/>
                <a:moveTo>
                  <a:pt x="662" y="18"/>
                </a:moveTo>
                <a:cubicBezTo>
                  <a:pt x="662" y="18"/>
                  <a:pt x="659" y="18"/>
                  <a:pt x="657" y="18"/>
                </a:cubicBezTo>
                <a:cubicBezTo>
                  <a:pt x="657" y="18"/>
                  <a:pt x="655" y="19"/>
                  <a:pt x="656" y="18"/>
                </a:cubicBezTo>
                <a:cubicBezTo>
                  <a:pt x="657" y="18"/>
                  <a:pt x="660" y="18"/>
                  <a:pt x="662" y="18"/>
                </a:cubicBezTo>
                <a:close/>
                <a:moveTo>
                  <a:pt x="665" y="35"/>
                </a:moveTo>
                <a:cubicBezTo>
                  <a:pt x="661" y="36"/>
                  <a:pt x="662" y="35"/>
                  <a:pt x="663" y="35"/>
                </a:cubicBezTo>
                <a:cubicBezTo>
                  <a:pt x="661" y="35"/>
                  <a:pt x="660" y="35"/>
                  <a:pt x="660" y="35"/>
                </a:cubicBezTo>
                <a:cubicBezTo>
                  <a:pt x="661" y="35"/>
                  <a:pt x="666" y="36"/>
                  <a:pt x="665" y="35"/>
                </a:cubicBezTo>
                <a:close/>
                <a:moveTo>
                  <a:pt x="669" y="22"/>
                </a:moveTo>
                <a:cubicBezTo>
                  <a:pt x="668" y="22"/>
                  <a:pt x="668" y="22"/>
                  <a:pt x="667" y="22"/>
                </a:cubicBezTo>
                <a:cubicBezTo>
                  <a:pt x="664" y="22"/>
                  <a:pt x="668" y="23"/>
                  <a:pt x="669" y="22"/>
                </a:cubicBezTo>
                <a:close/>
                <a:moveTo>
                  <a:pt x="672" y="34"/>
                </a:moveTo>
                <a:cubicBezTo>
                  <a:pt x="670" y="34"/>
                  <a:pt x="668" y="34"/>
                  <a:pt x="667" y="34"/>
                </a:cubicBezTo>
                <a:cubicBezTo>
                  <a:pt x="670" y="34"/>
                  <a:pt x="671" y="34"/>
                  <a:pt x="672" y="34"/>
                </a:cubicBezTo>
                <a:close/>
                <a:moveTo>
                  <a:pt x="669" y="21"/>
                </a:moveTo>
                <a:cubicBezTo>
                  <a:pt x="670" y="21"/>
                  <a:pt x="671" y="22"/>
                  <a:pt x="671" y="21"/>
                </a:cubicBezTo>
                <a:cubicBezTo>
                  <a:pt x="670" y="21"/>
                  <a:pt x="670" y="21"/>
                  <a:pt x="669" y="21"/>
                </a:cubicBezTo>
                <a:cubicBezTo>
                  <a:pt x="669" y="21"/>
                  <a:pt x="667" y="21"/>
                  <a:pt x="667" y="22"/>
                </a:cubicBezTo>
                <a:cubicBezTo>
                  <a:pt x="670" y="22"/>
                  <a:pt x="670" y="22"/>
                  <a:pt x="672" y="22"/>
                </a:cubicBezTo>
                <a:cubicBezTo>
                  <a:pt x="673" y="21"/>
                  <a:pt x="667" y="22"/>
                  <a:pt x="669" y="21"/>
                </a:cubicBezTo>
                <a:close/>
                <a:moveTo>
                  <a:pt x="671" y="19"/>
                </a:moveTo>
                <a:cubicBezTo>
                  <a:pt x="671" y="18"/>
                  <a:pt x="668" y="18"/>
                  <a:pt x="667" y="18"/>
                </a:cubicBezTo>
                <a:cubicBezTo>
                  <a:pt x="669" y="18"/>
                  <a:pt x="669" y="19"/>
                  <a:pt x="671" y="19"/>
                </a:cubicBezTo>
                <a:close/>
                <a:moveTo>
                  <a:pt x="672" y="16"/>
                </a:moveTo>
                <a:cubicBezTo>
                  <a:pt x="673" y="16"/>
                  <a:pt x="674" y="16"/>
                  <a:pt x="674" y="16"/>
                </a:cubicBezTo>
                <a:cubicBezTo>
                  <a:pt x="675" y="15"/>
                  <a:pt x="672" y="16"/>
                  <a:pt x="672" y="16"/>
                </a:cubicBezTo>
                <a:cubicBezTo>
                  <a:pt x="673" y="16"/>
                  <a:pt x="673" y="15"/>
                  <a:pt x="672" y="15"/>
                </a:cubicBezTo>
                <a:cubicBezTo>
                  <a:pt x="672" y="16"/>
                  <a:pt x="671" y="15"/>
                  <a:pt x="671" y="16"/>
                </a:cubicBezTo>
                <a:cubicBezTo>
                  <a:pt x="671" y="16"/>
                  <a:pt x="672" y="16"/>
                  <a:pt x="672" y="16"/>
                </a:cubicBezTo>
                <a:close/>
                <a:moveTo>
                  <a:pt x="677" y="7"/>
                </a:moveTo>
                <a:cubicBezTo>
                  <a:pt x="675" y="7"/>
                  <a:pt x="672" y="7"/>
                  <a:pt x="671" y="8"/>
                </a:cubicBezTo>
                <a:cubicBezTo>
                  <a:pt x="674" y="8"/>
                  <a:pt x="676" y="8"/>
                  <a:pt x="677" y="7"/>
                </a:cubicBezTo>
                <a:close/>
                <a:moveTo>
                  <a:pt x="676" y="37"/>
                </a:moveTo>
                <a:cubicBezTo>
                  <a:pt x="679" y="37"/>
                  <a:pt x="676" y="38"/>
                  <a:pt x="678" y="38"/>
                </a:cubicBezTo>
                <a:cubicBezTo>
                  <a:pt x="681" y="38"/>
                  <a:pt x="683" y="38"/>
                  <a:pt x="685" y="37"/>
                </a:cubicBezTo>
                <a:cubicBezTo>
                  <a:pt x="683" y="37"/>
                  <a:pt x="681" y="37"/>
                  <a:pt x="683" y="37"/>
                </a:cubicBezTo>
                <a:cubicBezTo>
                  <a:pt x="681" y="37"/>
                  <a:pt x="677" y="37"/>
                  <a:pt x="680" y="37"/>
                </a:cubicBezTo>
                <a:cubicBezTo>
                  <a:pt x="678" y="37"/>
                  <a:pt x="675" y="36"/>
                  <a:pt x="676" y="37"/>
                </a:cubicBezTo>
                <a:close/>
                <a:moveTo>
                  <a:pt x="680" y="34"/>
                </a:moveTo>
                <a:cubicBezTo>
                  <a:pt x="678" y="34"/>
                  <a:pt x="672" y="33"/>
                  <a:pt x="672" y="34"/>
                </a:cubicBezTo>
                <a:cubicBezTo>
                  <a:pt x="675" y="35"/>
                  <a:pt x="676" y="34"/>
                  <a:pt x="678" y="34"/>
                </a:cubicBezTo>
                <a:cubicBezTo>
                  <a:pt x="675" y="34"/>
                  <a:pt x="676" y="35"/>
                  <a:pt x="676" y="35"/>
                </a:cubicBezTo>
                <a:cubicBezTo>
                  <a:pt x="678" y="35"/>
                  <a:pt x="679" y="36"/>
                  <a:pt x="680" y="37"/>
                </a:cubicBezTo>
                <a:cubicBezTo>
                  <a:pt x="680" y="37"/>
                  <a:pt x="683" y="37"/>
                  <a:pt x="683" y="36"/>
                </a:cubicBezTo>
                <a:cubicBezTo>
                  <a:pt x="682" y="36"/>
                  <a:pt x="681" y="36"/>
                  <a:pt x="681" y="36"/>
                </a:cubicBezTo>
                <a:cubicBezTo>
                  <a:pt x="682" y="36"/>
                  <a:pt x="682" y="36"/>
                  <a:pt x="683" y="36"/>
                </a:cubicBezTo>
                <a:cubicBezTo>
                  <a:pt x="684" y="36"/>
                  <a:pt x="685" y="37"/>
                  <a:pt x="687" y="37"/>
                </a:cubicBezTo>
                <a:cubicBezTo>
                  <a:pt x="689" y="36"/>
                  <a:pt x="686" y="36"/>
                  <a:pt x="688" y="35"/>
                </a:cubicBezTo>
                <a:cubicBezTo>
                  <a:pt x="685" y="35"/>
                  <a:pt x="690" y="34"/>
                  <a:pt x="687" y="34"/>
                </a:cubicBezTo>
                <a:cubicBezTo>
                  <a:pt x="686" y="35"/>
                  <a:pt x="683" y="34"/>
                  <a:pt x="683" y="35"/>
                </a:cubicBezTo>
                <a:cubicBezTo>
                  <a:pt x="683" y="35"/>
                  <a:pt x="680" y="35"/>
                  <a:pt x="680" y="35"/>
                </a:cubicBezTo>
                <a:cubicBezTo>
                  <a:pt x="682" y="34"/>
                  <a:pt x="681" y="33"/>
                  <a:pt x="680" y="34"/>
                </a:cubicBezTo>
                <a:close/>
                <a:moveTo>
                  <a:pt x="676" y="19"/>
                </a:moveTo>
                <a:cubicBezTo>
                  <a:pt x="676" y="18"/>
                  <a:pt x="676" y="19"/>
                  <a:pt x="676" y="18"/>
                </a:cubicBezTo>
                <a:cubicBezTo>
                  <a:pt x="674" y="18"/>
                  <a:pt x="673" y="18"/>
                  <a:pt x="672" y="19"/>
                </a:cubicBezTo>
                <a:cubicBezTo>
                  <a:pt x="674" y="19"/>
                  <a:pt x="674" y="19"/>
                  <a:pt x="676" y="19"/>
                </a:cubicBezTo>
                <a:close/>
                <a:moveTo>
                  <a:pt x="673" y="17"/>
                </a:moveTo>
                <a:cubicBezTo>
                  <a:pt x="675" y="16"/>
                  <a:pt x="676" y="16"/>
                  <a:pt x="677" y="16"/>
                </a:cubicBezTo>
                <a:cubicBezTo>
                  <a:pt x="676" y="16"/>
                  <a:pt x="673" y="16"/>
                  <a:pt x="672" y="16"/>
                </a:cubicBezTo>
                <a:cubicBezTo>
                  <a:pt x="673" y="16"/>
                  <a:pt x="673" y="16"/>
                  <a:pt x="673" y="17"/>
                </a:cubicBezTo>
                <a:close/>
                <a:moveTo>
                  <a:pt x="676" y="9"/>
                </a:moveTo>
                <a:cubicBezTo>
                  <a:pt x="675" y="9"/>
                  <a:pt x="674" y="9"/>
                  <a:pt x="672" y="9"/>
                </a:cubicBezTo>
                <a:cubicBezTo>
                  <a:pt x="672" y="9"/>
                  <a:pt x="672" y="9"/>
                  <a:pt x="672" y="10"/>
                </a:cubicBezTo>
                <a:cubicBezTo>
                  <a:pt x="675" y="10"/>
                  <a:pt x="676" y="9"/>
                  <a:pt x="676" y="9"/>
                </a:cubicBezTo>
                <a:close/>
                <a:moveTo>
                  <a:pt x="680" y="16"/>
                </a:moveTo>
                <a:cubicBezTo>
                  <a:pt x="682" y="16"/>
                  <a:pt x="681" y="16"/>
                  <a:pt x="681" y="16"/>
                </a:cubicBezTo>
                <a:cubicBezTo>
                  <a:pt x="679" y="16"/>
                  <a:pt x="674" y="16"/>
                  <a:pt x="676" y="16"/>
                </a:cubicBezTo>
                <a:cubicBezTo>
                  <a:pt x="677" y="16"/>
                  <a:pt x="679" y="16"/>
                  <a:pt x="680" y="16"/>
                </a:cubicBezTo>
                <a:close/>
                <a:moveTo>
                  <a:pt x="679" y="18"/>
                </a:moveTo>
                <a:cubicBezTo>
                  <a:pt x="681" y="18"/>
                  <a:pt x="684" y="18"/>
                  <a:pt x="685" y="17"/>
                </a:cubicBezTo>
                <a:cubicBezTo>
                  <a:pt x="682" y="18"/>
                  <a:pt x="680" y="17"/>
                  <a:pt x="677" y="17"/>
                </a:cubicBezTo>
                <a:cubicBezTo>
                  <a:pt x="679" y="17"/>
                  <a:pt x="679" y="18"/>
                  <a:pt x="679" y="18"/>
                </a:cubicBezTo>
                <a:close/>
                <a:moveTo>
                  <a:pt x="682" y="7"/>
                </a:moveTo>
                <a:cubicBezTo>
                  <a:pt x="683" y="6"/>
                  <a:pt x="680" y="6"/>
                  <a:pt x="679" y="6"/>
                </a:cubicBezTo>
                <a:cubicBezTo>
                  <a:pt x="682" y="6"/>
                  <a:pt x="679" y="7"/>
                  <a:pt x="682" y="7"/>
                </a:cubicBezTo>
                <a:close/>
                <a:moveTo>
                  <a:pt x="681" y="41"/>
                </a:moveTo>
                <a:cubicBezTo>
                  <a:pt x="682" y="41"/>
                  <a:pt x="685" y="41"/>
                  <a:pt x="683" y="41"/>
                </a:cubicBezTo>
                <a:cubicBezTo>
                  <a:pt x="683" y="41"/>
                  <a:pt x="682" y="41"/>
                  <a:pt x="682" y="41"/>
                </a:cubicBezTo>
                <a:cubicBezTo>
                  <a:pt x="685" y="41"/>
                  <a:pt x="683" y="40"/>
                  <a:pt x="685" y="40"/>
                </a:cubicBezTo>
                <a:cubicBezTo>
                  <a:pt x="683" y="39"/>
                  <a:pt x="681" y="39"/>
                  <a:pt x="680" y="40"/>
                </a:cubicBezTo>
                <a:cubicBezTo>
                  <a:pt x="680" y="40"/>
                  <a:pt x="680" y="40"/>
                  <a:pt x="680" y="40"/>
                </a:cubicBezTo>
                <a:cubicBezTo>
                  <a:pt x="681" y="40"/>
                  <a:pt x="682" y="40"/>
                  <a:pt x="683" y="40"/>
                </a:cubicBezTo>
                <a:cubicBezTo>
                  <a:pt x="681" y="40"/>
                  <a:pt x="682" y="41"/>
                  <a:pt x="681" y="41"/>
                </a:cubicBezTo>
                <a:close/>
                <a:moveTo>
                  <a:pt x="685" y="38"/>
                </a:moveTo>
                <a:cubicBezTo>
                  <a:pt x="683" y="38"/>
                  <a:pt x="680" y="38"/>
                  <a:pt x="680" y="39"/>
                </a:cubicBezTo>
                <a:cubicBezTo>
                  <a:pt x="683" y="39"/>
                  <a:pt x="684" y="38"/>
                  <a:pt x="685" y="38"/>
                </a:cubicBezTo>
                <a:close/>
                <a:moveTo>
                  <a:pt x="687" y="6"/>
                </a:moveTo>
                <a:cubicBezTo>
                  <a:pt x="687" y="6"/>
                  <a:pt x="686" y="5"/>
                  <a:pt x="686" y="5"/>
                </a:cubicBezTo>
                <a:cubicBezTo>
                  <a:pt x="684" y="5"/>
                  <a:pt x="683" y="6"/>
                  <a:pt x="682" y="6"/>
                </a:cubicBezTo>
                <a:cubicBezTo>
                  <a:pt x="684" y="6"/>
                  <a:pt x="686" y="6"/>
                  <a:pt x="687" y="6"/>
                </a:cubicBezTo>
                <a:close/>
                <a:moveTo>
                  <a:pt x="687" y="29"/>
                </a:moveTo>
                <a:cubicBezTo>
                  <a:pt x="687" y="28"/>
                  <a:pt x="690" y="28"/>
                  <a:pt x="688" y="28"/>
                </a:cubicBezTo>
                <a:cubicBezTo>
                  <a:pt x="688" y="28"/>
                  <a:pt x="683" y="29"/>
                  <a:pt x="685" y="29"/>
                </a:cubicBezTo>
                <a:cubicBezTo>
                  <a:pt x="686" y="29"/>
                  <a:pt x="686" y="28"/>
                  <a:pt x="687" y="29"/>
                </a:cubicBezTo>
                <a:close/>
                <a:moveTo>
                  <a:pt x="697" y="9"/>
                </a:moveTo>
                <a:cubicBezTo>
                  <a:pt x="700" y="9"/>
                  <a:pt x="701" y="8"/>
                  <a:pt x="703" y="8"/>
                </a:cubicBezTo>
                <a:cubicBezTo>
                  <a:pt x="702" y="8"/>
                  <a:pt x="700" y="8"/>
                  <a:pt x="698" y="8"/>
                </a:cubicBezTo>
                <a:cubicBezTo>
                  <a:pt x="697" y="8"/>
                  <a:pt x="695" y="9"/>
                  <a:pt x="697" y="9"/>
                </a:cubicBezTo>
                <a:close/>
                <a:moveTo>
                  <a:pt x="711" y="50"/>
                </a:moveTo>
                <a:cubicBezTo>
                  <a:pt x="709" y="49"/>
                  <a:pt x="707" y="50"/>
                  <a:pt x="705" y="50"/>
                </a:cubicBezTo>
                <a:cubicBezTo>
                  <a:pt x="708" y="51"/>
                  <a:pt x="709" y="50"/>
                  <a:pt x="711" y="50"/>
                </a:cubicBezTo>
                <a:close/>
                <a:moveTo>
                  <a:pt x="710" y="9"/>
                </a:moveTo>
                <a:cubicBezTo>
                  <a:pt x="710" y="10"/>
                  <a:pt x="708" y="10"/>
                  <a:pt x="707" y="10"/>
                </a:cubicBezTo>
                <a:cubicBezTo>
                  <a:pt x="710" y="11"/>
                  <a:pt x="714" y="10"/>
                  <a:pt x="710" y="9"/>
                </a:cubicBezTo>
                <a:close/>
                <a:moveTo>
                  <a:pt x="721" y="38"/>
                </a:moveTo>
                <a:cubicBezTo>
                  <a:pt x="720" y="38"/>
                  <a:pt x="718" y="38"/>
                  <a:pt x="717" y="38"/>
                </a:cubicBezTo>
                <a:cubicBezTo>
                  <a:pt x="719" y="38"/>
                  <a:pt x="720" y="38"/>
                  <a:pt x="721" y="38"/>
                </a:cubicBezTo>
                <a:close/>
                <a:moveTo>
                  <a:pt x="727" y="49"/>
                </a:moveTo>
                <a:cubicBezTo>
                  <a:pt x="729" y="49"/>
                  <a:pt x="732" y="48"/>
                  <a:pt x="731" y="47"/>
                </a:cubicBezTo>
                <a:cubicBezTo>
                  <a:pt x="729" y="47"/>
                  <a:pt x="730" y="48"/>
                  <a:pt x="728" y="48"/>
                </a:cubicBezTo>
                <a:cubicBezTo>
                  <a:pt x="729" y="49"/>
                  <a:pt x="724" y="48"/>
                  <a:pt x="723" y="49"/>
                </a:cubicBezTo>
                <a:cubicBezTo>
                  <a:pt x="725" y="49"/>
                  <a:pt x="725" y="49"/>
                  <a:pt x="727" y="49"/>
                </a:cubicBezTo>
                <a:close/>
                <a:moveTo>
                  <a:pt x="726" y="42"/>
                </a:moveTo>
                <a:cubicBezTo>
                  <a:pt x="727" y="41"/>
                  <a:pt x="729" y="41"/>
                  <a:pt x="730" y="41"/>
                </a:cubicBezTo>
                <a:cubicBezTo>
                  <a:pt x="727" y="41"/>
                  <a:pt x="727" y="41"/>
                  <a:pt x="725" y="40"/>
                </a:cubicBezTo>
                <a:cubicBezTo>
                  <a:pt x="725" y="41"/>
                  <a:pt x="723" y="41"/>
                  <a:pt x="723" y="41"/>
                </a:cubicBezTo>
                <a:cubicBezTo>
                  <a:pt x="726" y="41"/>
                  <a:pt x="727" y="41"/>
                  <a:pt x="726" y="42"/>
                </a:cubicBezTo>
                <a:close/>
                <a:moveTo>
                  <a:pt x="725" y="40"/>
                </a:moveTo>
                <a:cubicBezTo>
                  <a:pt x="726" y="40"/>
                  <a:pt x="727" y="39"/>
                  <a:pt x="728" y="39"/>
                </a:cubicBezTo>
                <a:cubicBezTo>
                  <a:pt x="726" y="39"/>
                  <a:pt x="727" y="38"/>
                  <a:pt x="725" y="38"/>
                </a:cubicBezTo>
                <a:cubicBezTo>
                  <a:pt x="725" y="39"/>
                  <a:pt x="725" y="39"/>
                  <a:pt x="723" y="39"/>
                </a:cubicBezTo>
                <a:cubicBezTo>
                  <a:pt x="723" y="39"/>
                  <a:pt x="725" y="39"/>
                  <a:pt x="725" y="40"/>
                </a:cubicBezTo>
                <a:close/>
                <a:moveTo>
                  <a:pt x="727" y="48"/>
                </a:moveTo>
                <a:cubicBezTo>
                  <a:pt x="726" y="48"/>
                  <a:pt x="723" y="48"/>
                  <a:pt x="725" y="48"/>
                </a:cubicBezTo>
                <a:cubicBezTo>
                  <a:pt x="725" y="48"/>
                  <a:pt x="728" y="48"/>
                  <a:pt x="727" y="48"/>
                </a:cubicBezTo>
                <a:close/>
                <a:moveTo>
                  <a:pt x="733" y="41"/>
                </a:moveTo>
                <a:cubicBezTo>
                  <a:pt x="732" y="42"/>
                  <a:pt x="731" y="42"/>
                  <a:pt x="731" y="42"/>
                </a:cubicBezTo>
                <a:cubicBezTo>
                  <a:pt x="733" y="42"/>
                  <a:pt x="734" y="42"/>
                  <a:pt x="734" y="42"/>
                </a:cubicBezTo>
                <a:cubicBezTo>
                  <a:pt x="734" y="42"/>
                  <a:pt x="733" y="42"/>
                  <a:pt x="733" y="41"/>
                </a:cubicBezTo>
                <a:cubicBezTo>
                  <a:pt x="733" y="41"/>
                  <a:pt x="734" y="41"/>
                  <a:pt x="733" y="41"/>
                </a:cubicBezTo>
                <a:close/>
                <a:moveTo>
                  <a:pt x="735" y="38"/>
                </a:moveTo>
                <a:cubicBezTo>
                  <a:pt x="734" y="38"/>
                  <a:pt x="738" y="38"/>
                  <a:pt x="735" y="38"/>
                </a:cubicBezTo>
                <a:cubicBezTo>
                  <a:pt x="735" y="38"/>
                  <a:pt x="730" y="38"/>
                  <a:pt x="732" y="38"/>
                </a:cubicBezTo>
                <a:cubicBezTo>
                  <a:pt x="733" y="38"/>
                  <a:pt x="734" y="38"/>
                  <a:pt x="735" y="38"/>
                </a:cubicBezTo>
                <a:close/>
                <a:moveTo>
                  <a:pt x="741" y="38"/>
                </a:moveTo>
                <a:cubicBezTo>
                  <a:pt x="742" y="39"/>
                  <a:pt x="734" y="38"/>
                  <a:pt x="734" y="39"/>
                </a:cubicBezTo>
                <a:cubicBezTo>
                  <a:pt x="736" y="39"/>
                  <a:pt x="736" y="38"/>
                  <a:pt x="738" y="38"/>
                </a:cubicBezTo>
                <a:cubicBezTo>
                  <a:pt x="739" y="39"/>
                  <a:pt x="739" y="39"/>
                  <a:pt x="740" y="39"/>
                </a:cubicBezTo>
                <a:cubicBezTo>
                  <a:pt x="741" y="39"/>
                  <a:pt x="743" y="38"/>
                  <a:pt x="741" y="38"/>
                </a:cubicBezTo>
                <a:close/>
                <a:moveTo>
                  <a:pt x="738" y="40"/>
                </a:moveTo>
                <a:cubicBezTo>
                  <a:pt x="737" y="40"/>
                  <a:pt x="736" y="40"/>
                  <a:pt x="736" y="41"/>
                </a:cubicBezTo>
                <a:cubicBezTo>
                  <a:pt x="737" y="41"/>
                  <a:pt x="739" y="40"/>
                  <a:pt x="738" y="40"/>
                </a:cubicBezTo>
                <a:close/>
                <a:moveTo>
                  <a:pt x="743" y="7"/>
                </a:moveTo>
                <a:cubicBezTo>
                  <a:pt x="740" y="7"/>
                  <a:pt x="739" y="8"/>
                  <a:pt x="737" y="8"/>
                </a:cubicBezTo>
                <a:cubicBezTo>
                  <a:pt x="739" y="8"/>
                  <a:pt x="743" y="8"/>
                  <a:pt x="743" y="7"/>
                </a:cubicBezTo>
                <a:close/>
                <a:moveTo>
                  <a:pt x="742" y="38"/>
                </a:moveTo>
                <a:cubicBezTo>
                  <a:pt x="744" y="38"/>
                  <a:pt x="742" y="37"/>
                  <a:pt x="744" y="38"/>
                </a:cubicBezTo>
                <a:cubicBezTo>
                  <a:pt x="744" y="37"/>
                  <a:pt x="743" y="37"/>
                  <a:pt x="742" y="37"/>
                </a:cubicBezTo>
                <a:cubicBezTo>
                  <a:pt x="742" y="37"/>
                  <a:pt x="742" y="37"/>
                  <a:pt x="741" y="37"/>
                </a:cubicBezTo>
                <a:cubicBezTo>
                  <a:pt x="741" y="37"/>
                  <a:pt x="741" y="37"/>
                  <a:pt x="741" y="37"/>
                </a:cubicBezTo>
                <a:cubicBezTo>
                  <a:pt x="740" y="38"/>
                  <a:pt x="742" y="38"/>
                  <a:pt x="742" y="38"/>
                </a:cubicBezTo>
                <a:close/>
                <a:moveTo>
                  <a:pt x="753" y="32"/>
                </a:moveTo>
                <a:cubicBezTo>
                  <a:pt x="752" y="32"/>
                  <a:pt x="753" y="32"/>
                  <a:pt x="753" y="32"/>
                </a:cubicBezTo>
                <a:cubicBezTo>
                  <a:pt x="750" y="32"/>
                  <a:pt x="746" y="32"/>
                  <a:pt x="744" y="33"/>
                </a:cubicBezTo>
                <a:cubicBezTo>
                  <a:pt x="749" y="33"/>
                  <a:pt x="750" y="32"/>
                  <a:pt x="753" y="32"/>
                </a:cubicBezTo>
                <a:close/>
                <a:moveTo>
                  <a:pt x="761" y="11"/>
                </a:moveTo>
                <a:cubicBezTo>
                  <a:pt x="760" y="10"/>
                  <a:pt x="759" y="10"/>
                  <a:pt x="757" y="10"/>
                </a:cubicBezTo>
                <a:cubicBezTo>
                  <a:pt x="757" y="11"/>
                  <a:pt x="754" y="10"/>
                  <a:pt x="755" y="11"/>
                </a:cubicBezTo>
                <a:cubicBezTo>
                  <a:pt x="757" y="11"/>
                  <a:pt x="760" y="11"/>
                  <a:pt x="761" y="11"/>
                </a:cubicBezTo>
                <a:close/>
                <a:moveTo>
                  <a:pt x="762" y="21"/>
                </a:moveTo>
                <a:cubicBezTo>
                  <a:pt x="761" y="21"/>
                  <a:pt x="760" y="21"/>
                  <a:pt x="760" y="21"/>
                </a:cubicBezTo>
                <a:cubicBezTo>
                  <a:pt x="759" y="21"/>
                  <a:pt x="758" y="22"/>
                  <a:pt x="760" y="22"/>
                </a:cubicBezTo>
                <a:cubicBezTo>
                  <a:pt x="759" y="21"/>
                  <a:pt x="762" y="22"/>
                  <a:pt x="762" y="21"/>
                </a:cubicBezTo>
                <a:close/>
                <a:moveTo>
                  <a:pt x="767" y="7"/>
                </a:moveTo>
                <a:cubicBezTo>
                  <a:pt x="767" y="7"/>
                  <a:pt x="768" y="7"/>
                  <a:pt x="769" y="7"/>
                </a:cubicBezTo>
                <a:cubicBezTo>
                  <a:pt x="767" y="6"/>
                  <a:pt x="764" y="7"/>
                  <a:pt x="767" y="7"/>
                </a:cubicBezTo>
                <a:close/>
                <a:moveTo>
                  <a:pt x="770" y="20"/>
                </a:moveTo>
                <a:cubicBezTo>
                  <a:pt x="770" y="20"/>
                  <a:pt x="769" y="20"/>
                  <a:pt x="768" y="20"/>
                </a:cubicBezTo>
                <a:cubicBezTo>
                  <a:pt x="768" y="21"/>
                  <a:pt x="767" y="21"/>
                  <a:pt x="766" y="21"/>
                </a:cubicBezTo>
                <a:cubicBezTo>
                  <a:pt x="767" y="21"/>
                  <a:pt x="771" y="20"/>
                  <a:pt x="770" y="20"/>
                </a:cubicBezTo>
                <a:close/>
                <a:moveTo>
                  <a:pt x="770" y="9"/>
                </a:moveTo>
                <a:cubicBezTo>
                  <a:pt x="769" y="10"/>
                  <a:pt x="773" y="10"/>
                  <a:pt x="771" y="10"/>
                </a:cubicBezTo>
                <a:cubicBezTo>
                  <a:pt x="770" y="10"/>
                  <a:pt x="767" y="10"/>
                  <a:pt x="766" y="10"/>
                </a:cubicBezTo>
                <a:cubicBezTo>
                  <a:pt x="769" y="10"/>
                  <a:pt x="771" y="11"/>
                  <a:pt x="770" y="10"/>
                </a:cubicBezTo>
                <a:cubicBezTo>
                  <a:pt x="772" y="10"/>
                  <a:pt x="772" y="11"/>
                  <a:pt x="774" y="11"/>
                </a:cubicBezTo>
                <a:cubicBezTo>
                  <a:pt x="778" y="10"/>
                  <a:pt x="782" y="9"/>
                  <a:pt x="784" y="8"/>
                </a:cubicBezTo>
                <a:cubicBezTo>
                  <a:pt x="784" y="9"/>
                  <a:pt x="782" y="8"/>
                  <a:pt x="785" y="8"/>
                </a:cubicBezTo>
                <a:cubicBezTo>
                  <a:pt x="785" y="7"/>
                  <a:pt x="784" y="8"/>
                  <a:pt x="782" y="8"/>
                </a:cubicBezTo>
                <a:cubicBezTo>
                  <a:pt x="781" y="9"/>
                  <a:pt x="779" y="9"/>
                  <a:pt x="775" y="10"/>
                </a:cubicBezTo>
                <a:cubicBezTo>
                  <a:pt x="776" y="9"/>
                  <a:pt x="780" y="9"/>
                  <a:pt x="777" y="9"/>
                </a:cubicBezTo>
                <a:cubicBezTo>
                  <a:pt x="778" y="9"/>
                  <a:pt x="779" y="9"/>
                  <a:pt x="779" y="9"/>
                </a:cubicBezTo>
                <a:cubicBezTo>
                  <a:pt x="778" y="9"/>
                  <a:pt x="779" y="8"/>
                  <a:pt x="778" y="8"/>
                </a:cubicBezTo>
                <a:cubicBezTo>
                  <a:pt x="775" y="8"/>
                  <a:pt x="775" y="8"/>
                  <a:pt x="773" y="8"/>
                </a:cubicBezTo>
                <a:cubicBezTo>
                  <a:pt x="774" y="9"/>
                  <a:pt x="773" y="9"/>
                  <a:pt x="775" y="9"/>
                </a:cubicBezTo>
                <a:cubicBezTo>
                  <a:pt x="774" y="9"/>
                  <a:pt x="774" y="10"/>
                  <a:pt x="772" y="10"/>
                </a:cubicBezTo>
                <a:cubicBezTo>
                  <a:pt x="772" y="9"/>
                  <a:pt x="773" y="9"/>
                  <a:pt x="773" y="9"/>
                </a:cubicBezTo>
                <a:cubicBezTo>
                  <a:pt x="772" y="9"/>
                  <a:pt x="771" y="9"/>
                  <a:pt x="770" y="9"/>
                </a:cubicBezTo>
                <a:close/>
                <a:moveTo>
                  <a:pt x="771" y="8"/>
                </a:moveTo>
                <a:cubicBezTo>
                  <a:pt x="770" y="8"/>
                  <a:pt x="768" y="9"/>
                  <a:pt x="770" y="8"/>
                </a:cubicBezTo>
                <a:cubicBezTo>
                  <a:pt x="763" y="8"/>
                  <a:pt x="772" y="10"/>
                  <a:pt x="771" y="8"/>
                </a:cubicBezTo>
                <a:close/>
                <a:moveTo>
                  <a:pt x="774" y="20"/>
                </a:moveTo>
                <a:cubicBezTo>
                  <a:pt x="772" y="20"/>
                  <a:pt x="769" y="21"/>
                  <a:pt x="771" y="21"/>
                </a:cubicBezTo>
                <a:cubicBezTo>
                  <a:pt x="771" y="21"/>
                  <a:pt x="774" y="21"/>
                  <a:pt x="774" y="20"/>
                </a:cubicBezTo>
                <a:close/>
                <a:moveTo>
                  <a:pt x="772" y="51"/>
                </a:moveTo>
                <a:cubicBezTo>
                  <a:pt x="771" y="50"/>
                  <a:pt x="773" y="51"/>
                  <a:pt x="773" y="50"/>
                </a:cubicBezTo>
                <a:cubicBezTo>
                  <a:pt x="770" y="50"/>
                  <a:pt x="770" y="51"/>
                  <a:pt x="772" y="51"/>
                </a:cubicBezTo>
                <a:close/>
                <a:moveTo>
                  <a:pt x="786" y="15"/>
                </a:moveTo>
                <a:cubicBezTo>
                  <a:pt x="785" y="15"/>
                  <a:pt x="784" y="15"/>
                  <a:pt x="784" y="14"/>
                </a:cubicBezTo>
                <a:cubicBezTo>
                  <a:pt x="782" y="14"/>
                  <a:pt x="780" y="15"/>
                  <a:pt x="779" y="15"/>
                </a:cubicBezTo>
                <a:cubicBezTo>
                  <a:pt x="782" y="15"/>
                  <a:pt x="781" y="15"/>
                  <a:pt x="784" y="15"/>
                </a:cubicBezTo>
                <a:cubicBezTo>
                  <a:pt x="783" y="15"/>
                  <a:pt x="782" y="15"/>
                  <a:pt x="783" y="16"/>
                </a:cubicBezTo>
                <a:cubicBezTo>
                  <a:pt x="787" y="15"/>
                  <a:pt x="788" y="15"/>
                  <a:pt x="795" y="15"/>
                </a:cubicBezTo>
                <a:cubicBezTo>
                  <a:pt x="795" y="15"/>
                  <a:pt x="795" y="14"/>
                  <a:pt x="795" y="14"/>
                </a:cubicBezTo>
                <a:cubicBezTo>
                  <a:pt x="793" y="14"/>
                  <a:pt x="791" y="14"/>
                  <a:pt x="789" y="14"/>
                </a:cubicBezTo>
                <a:cubicBezTo>
                  <a:pt x="788" y="14"/>
                  <a:pt x="791" y="15"/>
                  <a:pt x="789" y="15"/>
                </a:cubicBezTo>
                <a:cubicBezTo>
                  <a:pt x="788" y="14"/>
                  <a:pt x="788" y="15"/>
                  <a:pt x="786" y="15"/>
                </a:cubicBezTo>
                <a:close/>
                <a:moveTo>
                  <a:pt x="789" y="12"/>
                </a:moveTo>
                <a:cubicBezTo>
                  <a:pt x="790" y="12"/>
                  <a:pt x="788" y="11"/>
                  <a:pt x="788" y="12"/>
                </a:cubicBezTo>
                <a:cubicBezTo>
                  <a:pt x="788" y="12"/>
                  <a:pt x="790" y="12"/>
                  <a:pt x="788" y="12"/>
                </a:cubicBezTo>
                <a:cubicBezTo>
                  <a:pt x="787" y="12"/>
                  <a:pt x="786" y="12"/>
                  <a:pt x="784" y="12"/>
                </a:cubicBezTo>
                <a:cubicBezTo>
                  <a:pt x="785" y="12"/>
                  <a:pt x="782" y="12"/>
                  <a:pt x="783" y="12"/>
                </a:cubicBezTo>
                <a:cubicBezTo>
                  <a:pt x="786" y="12"/>
                  <a:pt x="787" y="13"/>
                  <a:pt x="789" y="12"/>
                </a:cubicBezTo>
                <a:close/>
                <a:moveTo>
                  <a:pt x="786" y="11"/>
                </a:moveTo>
                <a:cubicBezTo>
                  <a:pt x="787" y="10"/>
                  <a:pt x="784" y="10"/>
                  <a:pt x="784" y="10"/>
                </a:cubicBezTo>
                <a:cubicBezTo>
                  <a:pt x="785" y="10"/>
                  <a:pt x="784" y="11"/>
                  <a:pt x="786" y="11"/>
                </a:cubicBezTo>
                <a:close/>
                <a:moveTo>
                  <a:pt x="794" y="46"/>
                </a:moveTo>
                <a:cubicBezTo>
                  <a:pt x="792" y="46"/>
                  <a:pt x="791" y="47"/>
                  <a:pt x="791" y="47"/>
                </a:cubicBezTo>
                <a:cubicBezTo>
                  <a:pt x="793" y="47"/>
                  <a:pt x="794" y="47"/>
                  <a:pt x="794" y="46"/>
                </a:cubicBezTo>
                <a:close/>
                <a:moveTo>
                  <a:pt x="802" y="7"/>
                </a:moveTo>
                <a:cubicBezTo>
                  <a:pt x="801" y="7"/>
                  <a:pt x="800" y="7"/>
                  <a:pt x="800" y="6"/>
                </a:cubicBezTo>
                <a:cubicBezTo>
                  <a:pt x="802" y="7"/>
                  <a:pt x="801" y="6"/>
                  <a:pt x="799" y="6"/>
                </a:cubicBezTo>
                <a:cubicBezTo>
                  <a:pt x="799" y="6"/>
                  <a:pt x="799" y="7"/>
                  <a:pt x="797" y="7"/>
                </a:cubicBezTo>
                <a:cubicBezTo>
                  <a:pt x="799" y="6"/>
                  <a:pt x="798" y="6"/>
                  <a:pt x="800" y="5"/>
                </a:cubicBezTo>
                <a:cubicBezTo>
                  <a:pt x="796" y="6"/>
                  <a:pt x="792" y="6"/>
                  <a:pt x="791" y="7"/>
                </a:cubicBezTo>
                <a:cubicBezTo>
                  <a:pt x="793" y="7"/>
                  <a:pt x="795" y="7"/>
                  <a:pt x="797" y="7"/>
                </a:cubicBezTo>
                <a:cubicBezTo>
                  <a:pt x="797" y="7"/>
                  <a:pt x="797" y="7"/>
                  <a:pt x="798" y="7"/>
                </a:cubicBezTo>
                <a:cubicBezTo>
                  <a:pt x="798" y="7"/>
                  <a:pt x="799" y="7"/>
                  <a:pt x="801" y="8"/>
                </a:cubicBezTo>
                <a:cubicBezTo>
                  <a:pt x="802" y="7"/>
                  <a:pt x="798" y="7"/>
                  <a:pt x="800" y="7"/>
                </a:cubicBezTo>
                <a:cubicBezTo>
                  <a:pt x="800" y="7"/>
                  <a:pt x="802" y="7"/>
                  <a:pt x="802" y="7"/>
                </a:cubicBezTo>
                <a:close/>
                <a:moveTo>
                  <a:pt x="806" y="10"/>
                </a:moveTo>
                <a:cubicBezTo>
                  <a:pt x="805" y="9"/>
                  <a:pt x="804" y="9"/>
                  <a:pt x="802" y="9"/>
                </a:cubicBezTo>
                <a:cubicBezTo>
                  <a:pt x="802" y="9"/>
                  <a:pt x="801" y="9"/>
                  <a:pt x="801" y="10"/>
                </a:cubicBezTo>
                <a:cubicBezTo>
                  <a:pt x="803" y="10"/>
                  <a:pt x="805" y="10"/>
                  <a:pt x="806" y="10"/>
                </a:cubicBezTo>
                <a:close/>
                <a:moveTo>
                  <a:pt x="803" y="8"/>
                </a:moveTo>
                <a:cubicBezTo>
                  <a:pt x="798" y="8"/>
                  <a:pt x="795" y="7"/>
                  <a:pt x="792" y="8"/>
                </a:cubicBezTo>
                <a:cubicBezTo>
                  <a:pt x="797" y="8"/>
                  <a:pt x="799" y="8"/>
                  <a:pt x="801" y="9"/>
                </a:cubicBezTo>
                <a:cubicBezTo>
                  <a:pt x="800" y="9"/>
                  <a:pt x="800" y="9"/>
                  <a:pt x="801" y="9"/>
                </a:cubicBezTo>
                <a:cubicBezTo>
                  <a:pt x="801" y="9"/>
                  <a:pt x="803" y="9"/>
                  <a:pt x="803" y="8"/>
                </a:cubicBezTo>
                <a:close/>
                <a:moveTo>
                  <a:pt x="797" y="21"/>
                </a:moveTo>
                <a:cubicBezTo>
                  <a:pt x="796" y="21"/>
                  <a:pt x="797" y="20"/>
                  <a:pt x="796" y="20"/>
                </a:cubicBezTo>
                <a:cubicBezTo>
                  <a:pt x="796" y="21"/>
                  <a:pt x="792" y="20"/>
                  <a:pt x="793" y="21"/>
                </a:cubicBezTo>
                <a:cubicBezTo>
                  <a:pt x="794" y="21"/>
                  <a:pt x="795" y="21"/>
                  <a:pt x="797" y="21"/>
                </a:cubicBezTo>
                <a:close/>
                <a:moveTo>
                  <a:pt x="802" y="45"/>
                </a:moveTo>
                <a:cubicBezTo>
                  <a:pt x="801" y="45"/>
                  <a:pt x="800" y="45"/>
                  <a:pt x="798" y="45"/>
                </a:cubicBezTo>
                <a:cubicBezTo>
                  <a:pt x="800" y="46"/>
                  <a:pt x="801" y="45"/>
                  <a:pt x="802" y="45"/>
                </a:cubicBezTo>
                <a:close/>
                <a:moveTo>
                  <a:pt x="807" y="18"/>
                </a:moveTo>
                <a:cubicBezTo>
                  <a:pt x="808" y="18"/>
                  <a:pt x="809" y="18"/>
                  <a:pt x="810" y="18"/>
                </a:cubicBezTo>
                <a:cubicBezTo>
                  <a:pt x="810" y="17"/>
                  <a:pt x="809" y="17"/>
                  <a:pt x="810" y="17"/>
                </a:cubicBezTo>
                <a:cubicBezTo>
                  <a:pt x="814" y="17"/>
                  <a:pt x="818" y="17"/>
                  <a:pt x="819" y="16"/>
                </a:cubicBezTo>
                <a:cubicBezTo>
                  <a:pt x="816" y="15"/>
                  <a:pt x="811" y="17"/>
                  <a:pt x="809" y="16"/>
                </a:cubicBezTo>
                <a:cubicBezTo>
                  <a:pt x="810" y="16"/>
                  <a:pt x="807" y="17"/>
                  <a:pt x="806" y="17"/>
                </a:cubicBezTo>
                <a:cubicBezTo>
                  <a:pt x="805" y="17"/>
                  <a:pt x="807" y="17"/>
                  <a:pt x="804" y="17"/>
                </a:cubicBezTo>
                <a:cubicBezTo>
                  <a:pt x="804" y="18"/>
                  <a:pt x="807" y="17"/>
                  <a:pt x="807" y="18"/>
                </a:cubicBezTo>
                <a:close/>
                <a:moveTo>
                  <a:pt x="808" y="10"/>
                </a:moveTo>
                <a:cubicBezTo>
                  <a:pt x="809" y="10"/>
                  <a:pt x="809" y="10"/>
                  <a:pt x="809" y="10"/>
                </a:cubicBezTo>
                <a:cubicBezTo>
                  <a:pt x="808" y="10"/>
                  <a:pt x="809" y="11"/>
                  <a:pt x="808" y="11"/>
                </a:cubicBezTo>
                <a:cubicBezTo>
                  <a:pt x="809" y="11"/>
                  <a:pt x="809" y="11"/>
                  <a:pt x="809" y="11"/>
                </a:cubicBezTo>
                <a:cubicBezTo>
                  <a:pt x="809" y="11"/>
                  <a:pt x="809" y="11"/>
                  <a:pt x="810" y="11"/>
                </a:cubicBezTo>
                <a:cubicBezTo>
                  <a:pt x="811" y="11"/>
                  <a:pt x="811" y="10"/>
                  <a:pt x="814" y="10"/>
                </a:cubicBezTo>
                <a:cubicBezTo>
                  <a:pt x="812" y="10"/>
                  <a:pt x="809" y="9"/>
                  <a:pt x="806" y="9"/>
                </a:cubicBezTo>
                <a:cubicBezTo>
                  <a:pt x="807" y="10"/>
                  <a:pt x="808" y="9"/>
                  <a:pt x="809" y="10"/>
                </a:cubicBezTo>
                <a:cubicBezTo>
                  <a:pt x="807" y="10"/>
                  <a:pt x="808" y="10"/>
                  <a:pt x="805" y="10"/>
                </a:cubicBezTo>
                <a:cubicBezTo>
                  <a:pt x="805" y="11"/>
                  <a:pt x="808" y="10"/>
                  <a:pt x="808" y="10"/>
                </a:cubicBezTo>
                <a:close/>
                <a:moveTo>
                  <a:pt x="806" y="8"/>
                </a:moveTo>
                <a:cubicBezTo>
                  <a:pt x="805" y="8"/>
                  <a:pt x="804" y="9"/>
                  <a:pt x="806" y="9"/>
                </a:cubicBezTo>
                <a:cubicBezTo>
                  <a:pt x="806" y="9"/>
                  <a:pt x="808" y="8"/>
                  <a:pt x="806" y="8"/>
                </a:cubicBezTo>
                <a:close/>
                <a:moveTo>
                  <a:pt x="817" y="14"/>
                </a:moveTo>
                <a:cubicBezTo>
                  <a:pt x="815" y="14"/>
                  <a:pt x="813" y="14"/>
                  <a:pt x="813" y="15"/>
                </a:cubicBezTo>
                <a:cubicBezTo>
                  <a:pt x="814" y="15"/>
                  <a:pt x="816" y="15"/>
                  <a:pt x="817" y="14"/>
                </a:cubicBezTo>
                <a:close/>
                <a:moveTo>
                  <a:pt x="815" y="16"/>
                </a:moveTo>
                <a:cubicBezTo>
                  <a:pt x="816" y="15"/>
                  <a:pt x="822" y="15"/>
                  <a:pt x="820" y="16"/>
                </a:cubicBezTo>
                <a:cubicBezTo>
                  <a:pt x="823" y="16"/>
                  <a:pt x="825" y="15"/>
                  <a:pt x="827" y="15"/>
                </a:cubicBezTo>
                <a:cubicBezTo>
                  <a:pt x="825" y="15"/>
                  <a:pt x="823" y="15"/>
                  <a:pt x="822" y="15"/>
                </a:cubicBezTo>
                <a:cubicBezTo>
                  <a:pt x="821" y="15"/>
                  <a:pt x="820" y="15"/>
                  <a:pt x="818" y="14"/>
                </a:cubicBezTo>
                <a:cubicBezTo>
                  <a:pt x="817" y="15"/>
                  <a:pt x="816" y="15"/>
                  <a:pt x="815" y="15"/>
                </a:cubicBezTo>
                <a:cubicBezTo>
                  <a:pt x="814" y="15"/>
                  <a:pt x="815" y="15"/>
                  <a:pt x="815" y="16"/>
                </a:cubicBezTo>
                <a:close/>
                <a:moveTo>
                  <a:pt x="822" y="25"/>
                </a:moveTo>
                <a:cubicBezTo>
                  <a:pt x="822" y="24"/>
                  <a:pt x="821" y="24"/>
                  <a:pt x="821" y="24"/>
                </a:cubicBezTo>
                <a:cubicBezTo>
                  <a:pt x="819" y="24"/>
                  <a:pt x="819" y="24"/>
                  <a:pt x="818" y="24"/>
                </a:cubicBezTo>
                <a:cubicBezTo>
                  <a:pt x="820" y="24"/>
                  <a:pt x="820" y="25"/>
                  <a:pt x="822" y="25"/>
                </a:cubicBezTo>
                <a:close/>
                <a:moveTo>
                  <a:pt x="823" y="24"/>
                </a:moveTo>
                <a:cubicBezTo>
                  <a:pt x="823" y="25"/>
                  <a:pt x="823" y="25"/>
                  <a:pt x="822" y="25"/>
                </a:cubicBezTo>
                <a:cubicBezTo>
                  <a:pt x="825" y="25"/>
                  <a:pt x="826" y="25"/>
                  <a:pt x="829" y="25"/>
                </a:cubicBezTo>
                <a:cubicBezTo>
                  <a:pt x="830" y="25"/>
                  <a:pt x="830" y="24"/>
                  <a:pt x="829" y="24"/>
                </a:cubicBezTo>
                <a:cubicBezTo>
                  <a:pt x="827" y="25"/>
                  <a:pt x="826" y="24"/>
                  <a:pt x="825" y="25"/>
                </a:cubicBezTo>
                <a:cubicBezTo>
                  <a:pt x="826" y="25"/>
                  <a:pt x="827" y="25"/>
                  <a:pt x="827" y="25"/>
                </a:cubicBezTo>
                <a:cubicBezTo>
                  <a:pt x="825" y="25"/>
                  <a:pt x="825" y="24"/>
                  <a:pt x="823" y="24"/>
                </a:cubicBezTo>
                <a:close/>
                <a:moveTo>
                  <a:pt x="834" y="13"/>
                </a:moveTo>
                <a:cubicBezTo>
                  <a:pt x="835" y="13"/>
                  <a:pt x="835" y="13"/>
                  <a:pt x="836" y="13"/>
                </a:cubicBezTo>
                <a:cubicBezTo>
                  <a:pt x="836" y="12"/>
                  <a:pt x="834" y="12"/>
                  <a:pt x="833" y="12"/>
                </a:cubicBezTo>
                <a:cubicBezTo>
                  <a:pt x="833" y="12"/>
                  <a:pt x="832" y="12"/>
                  <a:pt x="831" y="12"/>
                </a:cubicBezTo>
                <a:cubicBezTo>
                  <a:pt x="831" y="12"/>
                  <a:pt x="831" y="12"/>
                  <a:pt x="830" y="12"/>
                </a:cubicBezTo>
                <a:cubicBezTo>
                  <a:pt x="830" y="12"/>
                  <a:pt x="830" y="12"/>
                  <a:pt x="829" y="12"/>
                </a:cubicBezTo>
                <a:cubicBezTo>
                  <a:pt x="829" y="12"/>
                  <a:pt x="828" y="12"/>
                  <a:pt x="829" y="12"/>
                </a:cubicBezTo>
                <a:cubicBezTo>
                  <a:pt x="825" y="11"/>
                  <a:pt x="826" y="12"/>
                  <a:pt x="824" y="13"/>
                </a:cubicBezTo>
                <a:cubicBezTo>
                  <a:pt x="828" y="12"/>
                  <a:pt x="830" y="12"/>
                  <a:pt x="834" y="13"/>
                </a:cubicBezTo>
                <a:close/>
                <a:moveTo>
                  <a:pt x="829" y="21"/>
                </a:moveTo>
                <a:cubicBezTo>
                  <a:pt x="829" y="21"/>
                  <a:pt x="830" y="20"/>
                  <a:pt x="829" y="20"/>
                </a:cubicBezTo>
                <a:cubicBezTo>
                  <a:pt x="828" y="20"/>
                  <a:pt x="828" y="20"/>
                  <a:pt x="827" y="20"/>
                </a:cubicBezTo>
                <a:cubicBezTo>
                  <a:pt x="827" y="21"/>
                  <a:pt x="828" y="21"/>
                  <a:pt x="829" y="21"/>
                </a:cubicBezTo>
                <a:close/>
                <a:moveTo>
                  <a:pt x="834" y="40"/>
                </a:moveTo>
                <a:cubicBezTo>
                  <a:pt x="831" y="40"/>
                  <a:pt x="832" y="41"/>
                  <a:pt x="831" y="41"/>
                </a:cubicBezTo>
                <a:cubicBezTo>
                  <a:pt x="833" y="41"/>
                  <a:pt x="833" y="41"/>
                  <a:pt x="834" y="40"/>
                </a:cubicBezTo>
                <a:close/>
                <a:moveTo>
                  <a:pt x="839" y="21"/>
                </a:moveTo>
                <a:cubicBezTo>
                  <a:pt x="839" y="20"/>
                  <a:pt x="837" y="20"/>
                  <a:pt x="836" y="20"/>
                </a:cubicBezTo>
                <a:cubicBezTo>
                  <a:pt x="836" y="20"/>
                  <a:pt x="835" y="20"/>
                  <a:pt x="835" y="21"/>
                </a:cubicBezTo>
                <a:cubicBezTo>
                  <a:pt x="837" y="20"/>
                  <a:pt x="837" y="21"/>
                  <a:pt x="839" y="21"/>
                </a:cubicBezTo>
                <a:close/>
                <a:moveTo>
                  <a:pt x="840" y="20"/>
                </a:moveTo>
                <a:cubicBezTo>
                  <a:pt x="840" y="21"/>
                  <a:pt x="839" y="21"/>
                  <a:pt x="840" y="21"/>
                </a:cubicBezTo>
                <a:cubicBezTo>
                  <a:pt x="841" y="21"/>
                  <a:pt x="842" y="20"/>
                  <a:pt x="840" y="20"/>
                </a:cubicBezTo>
                <a:close/>
                <a:moveTo>
                  <a:pt x="844" y="12"/>
                </a:moveTo>
                <a:cubicBezTo>
                  <a:pt x="844" y="12"/>
                  <a:pt x="843" y="12"/>
                  <a:pt x="844" y="11"/>
                </a:cubicBezTo>
                <a:cubicBezTo>
                  <a:pt x="843" y="11"/>
                  <a:pt x="842" y="11"/>
                  <a:pt x="841" y="11"/>
                </a:cubicBezTo>
                <a:cubicBezTo>
                  <a:pt x="841" y="11"/>
                  <a:pt x="840" y="11"/>
                  <a:pt x="840" y="12"/>
                </a:cubicBezTo>
                <a:cubicBezTo>
                  <a:pt x="841" y="12"/>
                  <a:pt x="842" y="12"/>
                  <a:pt x="843" y="12"/>
                </a:cubicBezTo>
                <a:cubicBezTo>
                  <a:pt x="844" y="12"/>
                  <a:pt x="843" y="12"/>
                  <a:pt x="844" y="12"/>
                </a:cubicBezTo>
                <a:close/>
                <a:moveTo>
                  <a:pt x="847" y="14"/>
                </a:moveTo>
                <a:cubicBezTo>
                  <a:pt x="845" y="13"/>
                  <a:pt x="843" y="14"/>
                  <a:pt x="843" y="14"/>
                </a:cubicBezTo>
                <a:cubicBezTo>
                  <a:pt x="842" y="14"/>
                  <a:pt x="842" y="14"/>
                  <a:pt x="842" y="14"/>
                </a:cubicBezTo>
                <a:cubicBezTo>
                  <a:pt x="844" y="14"/>
                  <a:pt x="846" y="14"/>
                  <a:pt x="847" y="14"/>
                </a:cubicBezTo>
                <a:close/>
                <a:moveTo>
                  <a:pt x="848" y="15"/>
                </a:moveTo>
                <a:cubicBezTo>
                  <a:pt x="849" y="15"/>
                  <a:pt x="847" y="15"/>
                  <a:pt x="849" y="15"/>
                </a:cubicBezTo>
                <a:cubicBezTo>
                  <a:pt x="851" y="15"/>
                  <a:pt x="847" y="15"/>
                  <a:pt x="850" y="15"/>
                </a:cubicBezTo>
                <a:cubicBezTo>
                  <a:pt x="851" y="15"/>
                  <a:pt x="850" y="15"/>
                  <a:pt x="850" y="14"/>
                </a:cubicBezTo>
                <a:cubicBezTo>
                  <a:pt x="849" y="14"/>
                  <a:pt x="844" y="14"/>
                  <a:pt x="843" y="15"/>
                </a:cubicBezTo>
                <a:cubicBezTo>
                  <a:pt x="845" y="15"/>
                  <a:pt x="846" y="15"/>
                  <a:pt x="848" y="15"/>
                </a:cubicBezTo>
                <a:close/>
                <a:moveTo>
                  <a:pt x="845" y="12"/>
                </a:moveTo>
                <a:cubicBezTo>
                  <a:pt x="847" y="12"/>
                  <a:pt x="848" y="12"/>
                  <a:pt x="849" y="11"/>
                </a:cubicBezTo>
                <a:cubicBezTo>
                  <a:pt x="848" y="11"/>
                  <a:pt x="847" y="11"/>
                  <a:pt x="847" y="11"/>
                </a:cubicBezTo>
                <a:cubicBezTo>
                  <a:pt x="846" y="11"/>
                  <a:pt x="845" y="11"/>
                  <a:pt x="845" y="11"/>
                </a:cubicBezTo>
                <a:cubicBezTo>
                  <a:pt x="845" y="11"/>
                  <a:pt x="845" y="11"/>
                  <a:pt x="845" y="12"/>
                </a:cubicBezTo>
                <a:close/>
                <a:moveTo>
                  <a:pt x="850" y="17"/>
                </a:moveTo>
                <a:cubicBezTo>
                  <a:pt x="849" y="17"/>
                  <a:pt x="847" y="17"/>
                  <a:pt x="845" y="18"/>
                </a:cubicBezTo>
                <a:cubicBezTo>
                  <a:pt x="848" y="18"/>
                  <a:pt x="849" y="18"/>
                  <a:pt x="850" y="17"/>
                </a:cubicBezTo>
                <a:close/>
                <a:moveTo>
                  <a:pt x="854" y="24"/>
                </a:moveTo>
                <a:cubicBezTo>
                  <a:pt x="851" y="23"/>
                  <a:pt x="857" y="24"/>
                  <a:pt x="856" y="23"/>
                </a:cubicBezTo>
                <a:cubicBezTo>
                  <a:pt x="853" y="23"/>
                  <a:pt x="851" y="23"/>
                  <a:pt x="852" y="22"/>
                </a:cubicBezTo>
                <a:cubicBezTo>
                  <a:pt x="852" y="22"/>
                  <a:pt x="848" y="22"/>
                  <a:pt x="849" y="22"/>
                </a:cubicBezTo>
                <a:cubicBezTo>
                  <a:pt x="850" y="22"/>
                  <a:pt x="851" y="22"/>
                  <a:pt x="851" y="22"/>
                </a:cubicBezTo>
                <a:cubicBezTo>
                  <a:pt x="850" y="23"/>
                  <a:pt x="848" y="23"/>
                  <a:pt x="848" y="23"/>
                </a:cubicBezTo>
                <a:cubicBezTo>
                  <a:pt x="852" y="23"/>
                  <a:pt x="851" y="24"/>
                  <a:pt x="854" y="24"/>
                </a:cubicBezTo>
                <a:close/>
                <a:moveTo>
                  <a:pt x="852" y="14"/>
                </a:moveTo>
                <a:cubicBezTo>
                  <a:pt x="851" y="14"/>
                  <a:pt x="853" y="15"/>
                  <a:pt x="852" y="15"/>
                </a:cubicBezTo>
                <a:cubicBezTo>
                  <a:pt x="854" y="15"/>
                  <a:pt x="854" y="14"/>
                  <a:pt x="852" y="14"/>
                </a:cubicBezTo>
                <a:close/>
                <a:moveTo>
                  <a:pt x="854" y="16"/>
                </a:moveTo>
                <a:cubicBezTo>
                  <a:pt x="855" y="16"/>
                  <a:pt x="855" y="16"/>
                  <a:pt x="855" y="15"/>
                </a:cubicBezTo>
                <a:cubicBezTo>
                  <a:pt x="855" y="15"/>
                  <a:pt x="854" y="15"/>
                  <a:pt x="854" y="15"/>
                </a:cubicBezTo>
                <a:cubicBezTo>
                  <a:pt x="853" y="15"/>
                  <a:pt x="853" y="15"/>
                  <a:pt x="853" y="15"/>
                </a:cubicBezTo>
                <a:cubicBezTo>
                  <a:pt x="854" y="15"/>
                  <a:pt x="852" y="16"/>
                  <a:pt x="854" y="16"/>
                </a:cubicBezTo>
                <a:close/>
                <a:moveTo>
                  <a:pt x="904" y="30"/>
                </a:moveTo>
                <a:cubicBezTo>
                  <a:pt x="901" y="29"/>
                  <a:pt x="900" y="30"/>
                  <a:pt x="897" y="30"/>
                </a:cubicBezTo>
                <a:cubicBezTo>
                  <a:pt x="897" y="30"/>
                  <a:pt x="897" y="30"/>
                  <a:pt x="897" y="30"/>
                </a:cubicBezTo>
                <a:cubicBezTo>
                  <a:pt x="898" y="31"/>
                  <a:pt x="903" y="30"/>
                  <a:pt x="904" y="30"/>
                </a:cubicBezTo>
                <a:close/>
                <a:moveTo>
                  <a:pt x="665" y="4"/>
                </a:moveTo>
                <a:cubicBezTo>
                  <a:pt x="664" y="3"/>
                  <a:pt x="669" y="3"/>
                  <a:pt x="667" y="3"/>
                </a:cubicBezTo>
                <a:cubicBezTo>
                  <a:pt x="665" y="3"/>
                  <a:pt x="662" y="3"/>
                  <a:pt x="662" y="3"/>
                </a:cubicBezTo>
                <a:cubicBezTo>
                  <a:pt x="664" y="3"/>
                  <a:pt x="663" y="3"/>
                  <a:pt x="665" y="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/>
          <a:p>
            <a:pPr eaLnBrk="0" hangingPunct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云形标注 4"/>
          <p:cNvSpPr/>
          <p:nvPr/>
        </p:nvSpPr>
        <p:spPr bwMode="auto">
          <a:xfrm>
            <a:off x="1260475" y="4076700"/>
            <a:ext cx="7529513" cy="746125"/>
          </a:xfrm>
          <a:prstGeom prst="cloudCallout">
            <a:avLst>
              <a:gd name="adj1" fmla="val -16690"/>
              <a:gd name="adj2" fmla="val 2308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草，不可数名词，无复数</a:t>
            </a:r>
          </a:p>
        </p:txBody>
      </p:sp>
      <p:pic>
        <p:nvPicPr>
          <p:cNvPr id="23556" name="图片 1" descr="f93f9b6057aa40feb1a8dd307bc4db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1341438"/>
            <a:ext cx="89566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esktop\人教精通素材\b30248ef875f87022db62e29996dad27.jpgb30248ef875f87022db62e29996dad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981075"/>
            <a:ext cx="60690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7584" y="4797152"/>
            <a:ext cx="8784976" cy="12241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Tree-Planting Day </a:t>
            </a:r>
            <a:r>
              <a:rPr lang="en-US" altLang="zh-CN" sz="3600" b="1" dirty="0"/>
              <a:t>is </a:t>
            </a:r>
            <a:r>
              <a:rPr lang="en-US" altLang="zh-CN" sz="3600" b="1" dirty="0">
                <a:solidFill>
                  <a:srgbClr val="FF0000"/>
                </a:solidFill>
              </a:rPr>
              <a:t>on</a:t>
            </a:r>
            <a:r>
              <a:rPr lang="en-US" altLang="zh-CN" sz="3600" b="1" dirty="0"/>
              <a:t> March 12th.  People plant trees on that day.</a:t>
            </a:r>
          </a:p>
        </p:txBody>
      </p:sp>
      <p:sp>
        <p:nvSpPr>
          <p:cNvPr id="4" name="云形标注 3"/>
          <p:cNvSpPr/>
          <p:nvPr/>
        </p:nvSpPr>
        <p:spPr bwMode="auto">
          <a:xfrm>
            <a:off x="4716463" y="3311525"/>
            <a:ext cx="3455987" cy="1295400"/>
          </a:xfrm>
          <a:prstGeom prst="cloudCallout">
            <a:avLst>
              <a:gd name="adj1" fmla="val -23405"/>
              <a:gd name="adj2" fmla="val 896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具体几号前加介词</a:t>
            </a:r>
            <a:r>
              <a:rPr lang="en-US" altLang="zh-CN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on.</a:t>
            </a:r>
            <a:endParaRPr lang="zh-CN" altLang="en-US" sz="32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KSO_Shape"/>
          <p:cNvSpPr>
            <a:spLocks noChangeArrowheads="1"/>
          </p:cNvSpPr>
          <p:nvPr/>
        </p:nvSpPr>
        <p:spPr bwMode="auto">
          <a:xfrm>
            <a:off x="5219700" y="5334000"/>
            <a:ext cx="1079500" cy="150813"/>
          </a:xfrm>
          <a:custGeom>
            <a:avLst/>
            <a:gdLst>
              <a:gd name="T0" fmla="*/ 194 w 940"/>
              <a:gd name="T1" fmla="*/ 17 h 62"/>
              <a:gd name="T2" fmla="*/ 205 w 940"/>
              <a:gd name="T3" fmla="*/ 16 h 62"/>
              <a:gd name="T4" fmla="*/ 264 w 940"/>
              <a:gd name="T5" fmla="*/ 25 h 62"/>
              <a:gd name="T6" fmla="*/ 313 w 940"/>
              <a:gd name="T7" fmla="*/ 14 h 62"/>
              <a:gd name="T8" fmla="*/ 365 w 940"/>
              <a:gd name="T9" fmla="*/ 12 h 62"/>
              <a:gd name="T10" fmla="*/ 390 w 940"/>
              <a:gd name="T11" fmla="*/ 19 h 62"/>
              <a:gd name="T12" fmla="*/ 466 w 940"/>
              <a:gd name="T13" fmla="*/ 11 h 62"/>
              <a:gd name="T14" fmla="*/ 500 w 940"/>
              <a:gd name="T15" fmla="*/ 14 h 62"/>
              <a:gd name="T16" fmla="*/ 554 w 940"/>
              <a:gd name="T17" fmla="*/ 16 h 62"/>
              <a:gd name="T18" fmla="*/ 591 w 940"/>
              <a:gd name="T19" fmla="*/ 15 h 62"/>
              <a:gd name="T20" fmla="*/ 644 w 940"/>
              <a:gd name="T21" fmla="*/ 9 h 62"/>
              <a:gd name="T22" fmla="*/ 660 w 940"/>
              <a:gd name="T23" fmla="*/ 9 h 62"/>
              <a:gd name="T24" fmla="*/ 707 w 940"/>
              <a:gd name="T25" fmla="*/ 8 h 62"/>
              <a:gd name="T26" fmla="*/ 756 w 940"/>
              <a:gd name="T27" fmla="*/ 5 h 62"/>
              <a:gd name="T28" fmla="*/ 824 w 940"/>
              <a:gd name="T29" fmla="*/ 8 h 62"/>
              <a:gd name="T30" fmla="*/ 867 w 940"/>
              <a:gd name="T31" fmla="*/ 12 h 62"/>
              <a:gd name="T32" fmla="*/ 844 w 940"/>
              <a:gd name="T33" fmla="*/ 16 h 62"/>
              <a:gd name="T34" fmla="*/ 885 w 940"/>
              <a:gd name="T35" fmla="*/ 28 h 62"/>
              <a:gd name="T36" fmla="*/ 923 w 940"/>
              <a:gd name="T37" fmla="*/ 28 h 62"/>
              <a:gd name="T38" fmla="*/ 855 w 940"/>
              <a:gd name="T39" fmla="*/ 37 h 62"/>
              <a:gd name="T40" fmla="*/ 764 w 940"/>
              <a:gd name="T41" fmla="*/ 57 h 62"/>
              <a:gd name="T42" fmla="*/ 717 w 940"/>
              <a:gd name="T43" fmla="*/ 57 h 62"/>
              <a:gd name="T44" fmla="*/ 710 w 940"/>
              <a:gd name="T45" fmla="*/ 45 h 62"/>
              <a:gd name="T46" fmla="*/ 696 w 940"/>
              <a:gd name="T47" fmla="*/ 45 h 62"/>
              <a:gd name="T48" fmla="*/ 670 w 940"/>
              <a:gd name="T49" fmla="*/ 38 h 62"/>
              <a:gd name="T50" fmla="*/ 600 w 940"/>
              <a:gd name="T51" fmla="*/ 53 h 62"/>
              <a:gd name="T52" fmla="*/ 584 w 940"/>
              <a:gd name="T53" fmla="*/ 43 h 62"/>
              <a:gd name="T54" fmla="*/ 561 w 940"/>
              <a:gd name="T55" fmla="*/ 56 h 62"/>
              <a:gd name="T56" fmla="*/ 406 w 940"/>
              <a:gd name="T57" fmla="*/ 60 h 62"/>
              <a:gd name="T58" fmla="*/ 347 w 940"/>
              <a:gd name="T59" fmla="*/ 57 h 62"/>
              <a:gd name="T60" fmla="*/ 306 w 940"/>
              <a:gd name="T61" fmla="*/ 53 h 62"/>
              <a:gd name="T62" fmla="*/ 251 w 940"/>
              <a:gd name="T63" fmla="*/ 56 h 62"/>
              <a:gd name="T64" fmla="*/ 184 w 940"/>
              <a:gd name="T65" fmla="*/ 47 h 62"/>
              <a:gd name="T66" fmla="*/ 106 w 940"/>
              <a:gd name="T67" fmla="*/ 40 h 62"/>
              <a:gd name="T68" fmla="*/ 196 w 940"/>
              <a:gd name="T69" fmla="*/ 28 h 62"/>
              <a:gd name="T70" fmla="*/ 37 w 940"/>
              <a:gd name="T71" fmla="*/ 42 h 62"/>
              <a:gd name="T72" fmla="*/ 620 w 940"/>
              <a:gd name="T73" fmla="*/ 13 h 62"/>
              <a:gd name="T74" fmla="*/ 268 w 940"/>
              <a:gd name="T75" fmla="*/ 53 h 62"/>
              <a:gd name="T76" fmla="*/ 198 w 940"/>
              <a:gd name="T77" fmla="*/ 40 h 62"/>
              <a:gd name="T78" fmla="*/ 308 w 940"/>
              <a:gd name="T79" fmla="*/ 22 h 62"/>
              <a:gd name="T80" fmla="*/ 329 w 940"/>
              <a:gd name="T81" fmla="*/ 18 h 62"/>
              <a:gd name="T82" fmla="*/ 349 w 940"/>
              <a:gd name="T83" fmla="*/ 54 h 62"/>
              <a:gd name="T84" fmla="*/ 397 w 940"/>
              <a:gd name="T85" fmla="*/ 56 h 62"/>
              <a:gd name="T86" fmla="*/ 423 w 940"/>
              <a:gd name="T87" fmla="*/ 54 h 62"/>
              <a:gd name="T88" fmla="*/ 415 w 940"/>
              <a:gd name="T89" fmla="*/ 43 h 62"/>
              <a:gd name="T90" fmla="*/ 445 w 940"/>
              <a:gd name="T91" fmla="*/ 58 h 62"/>
              <a:gd name="T92" fmla="*/ 505 w 940"/>
              <a:gd name="T93" fmla="*/ 44 h 62"/>
              <a:gd name="T94" fmla="*/ 477 w 940"/>
              <a:gd name="T95" fmla="*/ 56 h 62"/>
              <a:gd name="T96" fmla="*/ 532 w 940"/>
              <a:gd name="T97" fmla="*/ 47 h 62"/>
              <a:gd name="T98" fmla="*/ 546 w 940"/>
              <a:gd name="T99" fmla="*/ 55 h 62"/>
              <a:gd name="T100" fmla="*/ 568 w 940"/>
              <a:gd name="T101" fmla="*/ 19 h 62"/>
              <a:gd name="T102" fmla="*/ 604 w 940"/>
              <a:gd name="T103" fmla="*/ 16 h 62"/>
              <a:gd name="T104" fmla="*/ 617 w 940"/>
              <a:gd name="T105" fmla="*/ 44 h 62"/>
              <a:gd name="T106" fmla="*/ 652 w 940"/>
              <a:gd name="T107" fmla="*/ 17 h 62"/>
              <a:gd name="T108" fmla="*/ 667 w 940"/>
              <a:gd name="T109" fmla="*/ 22 h 62"/>
              <a:gd name="T110" fmla="*/ 677 w 940"/>
              <a:gd name="T111" fmla="*/ 16 h 62"/>
              <a:gd name="T112" fmla="*/ 697 w 940"/>
              <a:gd name="T113" fmla="*/ 9 h 62"/>
              <a:gd name="T114" fmla="*/ 740 w 940"/>
              <a:gd name="T115" fmla="*/ 39 h 62"/>
              <a:gd name="T116" fmla="*/ 782 w 940"/>
              <a:gd name="T117" fmla="*/ 8 h 62"/>
              <a:gd name="T118" fmla="*/ 794 w 940"/>
              <a:gd name="T119" fmla="*/ 46 h 62"/>
              <a:gd name="T120" fmla="*/ 810 w 940"/>
              <a:gd name="T121" fmla="*/ 11 h 62"/>
              <a:gd name="T122" fmla="*/ 829 w 940"/>
              <a:gd name="T123" fmla="*/ 20 h 62"/>
              <a:gd name="T124" fmla="*/ 849 w 940"/>
              <a:gd name="T125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0" h="62">
                <a:moveTo>
                  <a:pt x="43" y="14"/>
                </a:moveTo>
                <a:cubicBezTo>
                  <a:pt x="46" y="14"/>
                  <a:pt x="43" y="14"/>
                  <a:pt x="45" y="13"/>
                </a:cubicBezTo>
                <a:cubicBezTo>
                  <a:pt x="46" y="14"/>
                  <a:pt x="47" y="13"/>
                  <a:pt x="46" y="13"/>
                </a:cubicBezTo>
                <a:cubicBezTo>
                  <a:pt x="48" y="13"/>
                  <a:pt x="49" y="14"/>
                  <a:pt x="50" y="13"/>
                </a:cubicBezTo>
                <a:cubicBezTo>
                  <a:pt x="51" y="13"/>
                  <a:pt x="48" y="14"/>
                  <a:pt x="52" y="14"/>
                </a:cubicBezTo>
                <a:cubicBezTo>
                  <a:pt x="50" y="14"/>
                  <a:pt x="52" y="15"/>
                  <a:pt x="52" y="16"/>
                </a:cubicBezTo>
                <a:cubicBezTo>
                  <a:pt x="51" y="16"/>
                  <a:pt x="51" y="16"/>
                  <a:pt x="50" y="16"/>
                </a:cubicBezTo>
                <a:cubicBezTo>
                  <a:pt x="52" y="16"/>
                  <a:pt x="52" y="17"/>
                  <a:pt x="55" y="17"/>
                </a:cubicBezTo>
                <a:cubicBezTo>
                  <a:pt x="56" y="17"/>
                  <a:pt x="55" y="17"/>
                  <a:pt x="55" y="17"/>
                </a:cubicBezTo>
                <a:cubicBezTo>
                  <a:pt x="54" y="17"/>
                  <a:pt x="54" y="17"/>
                  <a:pt x="53" y="17"/>
                </a:cubicBezTo>
                <a:cubicBezTo>
                  <a:pt x="54" y="18"/>
                  <a:pt x="59" y="17"/>
                  <a:pt x="59" y="18"/>
                </a:cubicBezTo>
                <a:cubicBezTo>
                  <a:pt x="58" y="18"/>
                  <a:pt x="57" y="18"/>
                  <a:pt x="55" y="18"/>
                </a:cubicBezTo>
                <a:cubicBezTo>
                  <a:pt x="55" y="18"/>
                  <a:pt x="52" y="18"/>
                  <a:pt x="52" y="18"/>
                </a:cubicBezTo>
                <a:cubicBezTo>
                  <a:pt x="53" y="18"/>
                  <a:pt x="58" y="18"/>
                  <a:pt x="59" y="18"/>
                </a:cubicBezTo>
                <a:cubicBezTo>
                  <a:pt x="58" y="19"/>
                  <a:pt x="54" y="18"/>
                  <a:pt x="52" y="19"/>
                </a:cubicBezTo>
                <a:cubicBezTo>
                  <a:pt x="51" y="19"/>
                  <a:pt x="50" y="19"/>
                  <a:pt x="48" y="20"/>
                </a:cubicBezTo>
                <a:cubicBezTo>
                  <a:pt x="49" y="20"/>
                  <a:pt x="51" y="20"/>
                  <a:pt x="53" y="20"/>
                </a:cubicBezTo>
                <a:cubicBezTo>
                  <a:pt x="54" y="22"/>
                  <a:pt x="64" y="22"/>
                  <a:pt x="70" y="21"/>
                </a:cubicBezTo>
                <a:cubicBezTo>
                  <a:pt x="68" y="21"/>
                  <a:pt x="69" y="21"/>
                  <a:pt x="68" y="20"/>
                </a:cubicBezTo>
                <a:cubicBezTo>
                  <a:pt x="69" y="20"/>
                  <a:pt x="72" y="20"/>
                  <a:pt x="71" y="21"/>
                </a:cubicBezTo>
                <a:cubicBezTo>
                  <a:pt x="74" y="21"/>
                  <a:pt x="74" y="20"/>
                  <a:pt x="76" y="21"/>
                </a:cubicBezTo>
                <a:cubicBezTo>
                  <a:pt x="73" y="21"/>
                  <a:pt x="75" y="22"/>
                  <a:pt x="73" y="22"/>
                </a:cubicBezTo>
                <a:cubicBezTo>
                  <a:pt x="75" y="22"/>
                  <a:pt x="78" y="21"/>
                  <a:pt x="81" y="21"/>
                </a:cubicBezTo>
                <a:cubicBezTo>
                  <a:pt x="79" y="22"/>
                  <a:pt x="79" y="22"/>
                  <a:pt x="79" y="22"/>
                </a:cubicBezTo>
                <a:cubicBezTo>
                  <a:pt x="81" y="23"/>
                  <a:pt x="82" y="22"/>
                  <a:pt x="86" y="22"/>
                </a:cubicBezTo>
                <a:cubicBezTo>
                  <a:pt x="86" y="22"/>
                  <a:pt x="87" y="22"/>
                  <a:pt x="87" y="22"/>
                </a:cubicBezTo>
                <a:cubicBezTo>
                  <a:pt x="95" y="21"/>
                  <a:pt x="104" y="21"/>
                  <a:pt x="108" y="20"/>
                </a:cubicBezTo>
                <a:cubicBezTo>
                  <a:pt x="119" y="20"/>
                  <a:pt x="123" y="20"/>
                  <a:pt x="131" y="19"/>
                </a:cubicBezTo>
                <a:cubicBezTo>
                  <a:pt x="125" y="19"/>
                  <a:pt x="117" y="18"/>
                  <a:pt x="110" y="18"/>
                </a:cubicBezTo>
                <a:cubicBezTo>
                  <a:pt x="110" y="18"/>
                  <a:pt x="110" y="18"/>
                  <a:pt x="109" y="18"/>
                </a:cubicBezTo>
                <a:cubicBezTo>
                  <a:pt x="112" y="17"/>
                  <a:pt x="114" y="18"/>
                  <a:pt x="118" y="18"/>
                </a:cubicBezTo>
                <a:cubicBezTo>
                  <a:pt x="118" y="18"/>
                  <a:pt x="117" y="18"/>
                  <a:pt x="117" y="18"/>
                </a:cubicBezTo>
                <a:cubicBezTo>
                  <a:pt x="117" y="18"/>
                  <a:pt x="119" y="18"/>
                  <a:pt x="120" y="18"/>
                </a:cubicBezTo>
                <a:cubicBezTo>
                  <a:pt x="119" y="18"/>
                  <a:pt x="122" y="18"/>
                  <a:pt x="123" y="1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30" y="17"/>
                  <a:pt x="136" y="18"/>
                  <a:pt x="141" y="17"/>
                </a:cubicBezTo>
                <a:cubicBezTo>
                  <a:pt x="154" y="16"/>
                  <a:pt x="164" y="16"/>
                  <a:pt x="176" y="16"/>
                </a:cubicBezTo>
                <a:cubicBezTo>
                  <a:pt x="177" y="16"/>
                  <a:pt x="179" y="16"/>
                  <a:pt x="178" y="16"/>
                </a:cubicBezTo>
                <a:cubicBezTo>
                  <a:pt x="184" y="17"/>
                  <a:pt x="187" y="18"/>
                  <a:pt x="192" y="18"/>
                </a:cubicBezTo>
                <a:cubicBezTo>
                  <a:pt x="194" y="17"/>
                  <a:pt x="191" y="17"/>
                  <a:pt x="194" y="17"/>
                </a:cubicBezTo>
                <a:cubicBezTo>
                  <a:pt x="193" y="16"/>
                  <a:pt x="191" y="17"/>
                  <a:pt x="192" y="16"/>
                </a:cubicBezTo>
                <a:cubicBezTo>
                  <a:pt x="193" y="16"/>
                  <a:pt x="194" y="16"/>
                  <a:pt x="196" y="16"/>
                </a:cubicBezTo>
                <a:cubicBezTo>
                  <a:pt x="196" y="16"/>
                  <a:pt x="192" y="16"/>
                  <a:pt x="193" y="16"/>
                </a:cubicBezTo>
                <a:cubicBezTo>
                  <a:pt x="186" y="16"/>
                  <a:pt x="176" y="16"/>
                  <a:pt x="172" y="15"/>
                </a:cubicBezTo>
                <a:cubicBezTo>
                  <a:pt x="171" y="15"/>
                  <a:pt x="170" y="15"/>
                  <a:pt x="168" y="15"/>
                </a:cubicBezTo>
                <a:cubicBezTo>
                  <a:pt x="169" y="15"/>
                  <a:pt x="162" y="16"/>
                  <a:pt x="161" y="15"/>
                </a:cubicBezTo>
                <a:cubicBezTo>
                  <a:pt x="158" y="15"/>
                  <a:pt x="159" y="16"/>
                  <a:pt x="157" y="16"/>
                </a:cubicBezTo>
                <a:cubicBezTo>
                  <a:pt x="153" y="16"/>
                  <a:pt x="153" y="15"/>
                  <a:pt x="148" y="15"/>
                </a:cubicBezTo>
                <a:cubicBezTo>
                  <a:pt x="149" y="15"/>
                  <a:pt x="150" y="15"/>
                  <a:pt x="151" y="14"/>
                </a:cubicBezTo>
                <a:cubicBezTo>
                  <a:pt x="149" y="14"/>
                  <a:pt x="145" y="14"/>
                  <a:pt x="144" y="14"/>
                </a:cubicBezTo>
                <a:cubicBezTo>
                  <a:pt x="146" y="14"/>
                  <a:pt x="149" y="14"/>
                  <a:pt x="150" y="14"/>
                </a:cubicBezTo>
                <a:cubicBezTo>
                  <a:pt x="152" y="15"/>
                  <a:pt x="159" y="15"/>
                  <a:pt x="164" y="14"/>
                </a:cubicBezTo>
                <a:cubicBezTo>
                  <a:pt x="164" y="14"/>
                  <a:pt x="164" y="14"/>
                  <a:pt x="164" y="13"/>
                </a:cubicBezTo>
                <a:cubicBezTo>
                  <a:pt x="167" y="13"/>
                  <a:pt x="163" y="14"/>
                  <a:pt x="165" y="14"/>
                </a:cubicBezTo>
                <a:cubicBezTo>
                  <a:pt x="167" y="14"/>
                  <a:pt x="166" y="13"/>
                  <a:pt x="167" y="13"/>
                </a:cubicBezTo>
                <a:cubicBezTo>
                  <a:pt x="168" y="14"/>
                  <a:pt x="171" y="14"/>
                  <a:pt x="170" y="14"/>
                </a:cubicBezTo>
                <a:cubicBezTo>
                  <a:pt x="171" y="14"/>
                  <a:pt x="171" y="14"/>
                  <a:pt x="173" y="14"/>
                </a:cubicBezTo>
                <a:cubicBezTo>
                  <a:pt x="171" y="14"/>
                  <a:pt x="173" y="15"/>
                  <a:pt x="175" y="15"/>
                </a:cubicBezTo>
                <a:cubicBezTo>
                  <a:pt x="177" y="15"/>
                  <a:pt x="174" y="14"/>
                  <a:pt x="175" y="14"/>
                </a:cubicBezTo>
                <a:cubicBezTo>
                  <a:pt x="177" y="14"/>
                  <a:pt x="180" y="14"/>
                  <a:pt x="179" y="14"/>
                </a:cubicBezTo>
                <a:cubicBezTo>
                  <a:pt x="181" y="15"/>
                  <a:pt x="181" y="14"/>
                  <a:pt x="183" y="14"/>
                </a:cubicBezTo>
                <a:cubicBezTo>
                  <a:pt x="182" y="15"/>
                  <a:pt x="187" y="14"/>
                  <a:pt x="185" y="15"/>
                </a:cubicBezTo>
                <a:cubicBezTo>
                  <a:pt x="187" y="15"/>
                  <a:pt x="187" y="14"/>
                  <a:pt x="189" y="14"/>
                </a:cubicBezTo>
                <a:cubicBezTo>
                  <a:pt x="189" y="15"/>
                  <a:pt x="191" y="14"/>
                  <a:pt x="190" y="15"/>
                </a:cubicBezTo>
                <a:cubicBezTo>
                  <a:pt x="190" y="15"/>
                  <a:pt x="191" y="15"/>
                  <a:pt x="192" y="15"/>
                </a:cubicBezTo>
                <a:cubicBezTo>
                  <a:pt x="194" y="15"/>
                  <a:pt x="190" y="15"/>
                  <a:pt x="191" y="14"/>
                </a:cubicBezTo>
                <a:cubicBezTo>
                  <a:pt x="194" y="14"/>
                  <a:pt x="193" y="15"/>
                  <a:pt x="196" y="14"/>
                </a:cubicBezTo>
                <a:cubicBezTo>
                  <a:pt x="194" y="14"/>
                  <a:pt x="192" y="14"/>
                  <a:pt x="189" y="14"/>
                </a:cubicBezTo>
                <a:cubicBezTo>
                  <a:pt x="188" y="14"/>
                  <a:pt x="192" y="14"/>
                  <a:pt x="190" y="14"/>
                </a:cubicBezTo>
                <a:cubicBezTo>
                  <a:pt x="192" y="13"/>
                  <a:pt x="196" y="14"/>
                  <a:pt x="199" y="14"/>
                </a:cubicBezTo>
                <a:cubicBezTo>
                  <a:pt x="199" y="14"/>
                  <a:pt x="198" y="14"/>
                  <a:pt x="198" y="14"/>
                </a:cubicBezTo>
                <a:cubicBezTo>
                  <a:pt x="196" y="14"/>
                  <a:pt x="197" y="15"/>
                  <a:pt x="195" y="14"/>
                </a:cubicBezTo>
                <a:cubicBezTo>
                  <a:pt x="195" y="15"/>
                  <a:pt x="198" y="15"/>
                  <a:pt x="197" y="16"/>
                </a:cubicBezTo>
                <a:cubicBezTo>
                  <a:pt x="198" y="15"/>
                  <a:pt x="197" y="15"/>
                  <a:pt x="199" y="15"/>
                </a:cubicBezTo>
                <a:cubicBezTo>
                  <a:pt x="200" y="15"/>
                  <a:pt x="200" y="15"/>
                  <a:pt x="200" y="14"/>
                </a:cubicBezTo>
                <a:cubicBezTo>
                  <a:pt x="203" y="15"/>
                  <a:pt x="203" y="15"/>
                  <a:pt x="206" y="15"/>
                </a:cubicBezTo>
                <a:cubicBezTo>
                  <a:pt x="208" y="15"/>
                  <a:pt x="204" y="15"/>
                  <a:pt x="206" y="14"/>
                </a:cubicBezTo>
                <a:cubicBezTo>
                  <a:pt x="208" y="15"/>
                  <a:pt x="208" y="15"/>
                  <a:pt x="211" y="15"/>
                </a:cubicBezTo>
                <a:cubicBezTo>
                  <a:pt x="211" y="16"/>
                  <a:pt x="209" y="15"/>
                  <a:pt x="209" y="15"/>
                </a:cubicBezTo>
                <a:cubicBezTo>
                  <a:pt x="208" y="16"/>
                  <a:pt x="205" y="15"/>
                  <a:pt x="205" y="16"/>
                </a:cubicBezTo>
                <a:cubicBezTo>
                  <a:pt x="207" y="16"/>
                  <a:pt x="209" y="16"/>
                  <a:pt x="209" y="16"/>
                </a:cubicBezTo>
                <a:cubicBezTo>
                  <a:pt x="211" y="16"/>
                  <a:pt x="211" y="16"/>
                  <a:pt x="214" y="16"/>
                </a:cubicBezTo>
                <a:cubicBezTo>
                  <a:pt x="214" y="16"/>
                  <a:pt x="211" y="16"/>
                  <a:pt x="212" y="16"/>
                </a:cubicBezTo>
                <a:cubicBezTo>
                  <a:pt x="214" y="16"/>
                  <a:pt x="215" y="15"/>
                  <a:pt x="218" y="16"/>
                </a:cubicBezTo>
                <a:cubicBezTo>
                  <a:pt x="218" y="16"/>
                  <a:pt x="217" y="16"/>
                  <a:pt x="216" y="16"/>
                </a:cubicBezTo>
                <a:cubicBezTo>
                  <a:pt x="216" y="16"/>
                  <a:pt x="219" y="16"/>
                  <a:pt x="219" y="17"/>
                </a:cubicBezTo>
                <a:cubicBezTo>
                  <a:pt x="220" y="17"/>
                  <a:pt x="221" y="16"/>
                  <a:pt x="223" y="16"/>
                </a:cubicBezTo>
                <a:cubicBezTo>
                  <a:pt x="223" y="17"/>
                  <a:pt x="221" y="17"/>
                  <a:pt x="221" y="17"/>
                </a:cubicBezTo>
                <a:cubicBezTo>
                  <a:pt x="215" y="18"/>
                  <a:pt x="212" y="17"/>
                  <a:pt x="206" y="18"/>
                </a:cubicBezTo>
                <a:cubicBezTo>
                  <a:pt x="207" y="18"/>
                  <a:pt x="211" y="18"/>
                  <a:pt x="212" y="18"/>
                </a:cubicBezTo>
                <a:cubicBezTo>
                  <a:pt x="209" y="18"/>
                  <a:pt x="209" y="19"/>
                  <a:pt x="206" y="19"/>
                </a:cubicBezTo>
                <a:cubicBezTo>
                  <a:pt x="206" y="19"/>
                  <a:pt x="208" y="19"/>
                  <a:pt x="208" y="19"/>
                </a:cubicBezTo>
                <a:cubicBezTo>
                  <a:pt x="205" y="19"/>
                  <a:pt x="202" y="19"/>
                  <a:pt x="197" y="19"/>
                </a:cubicBezTo>
                <a:cubicBezTo>
                  <a:pt x="199" y="20"/>
                  <a:pt x="203" y="20"/>
                  <a:pt x="205" y="21"/>
                </a:cubicBezTo>
                <a:cubicBezTo>
                  <a:pt x="209" y="21"/>
                  <a:pt x="215" y="21"/>
                  <a:pt x="217" y="20"/>
                </a:cubicBezTo>
                <a:cubicBezTo>
                  <a:pt x="218" y="21"/>
                  <a:pt x="219" y="21"/>
                  <a:pt x="222" y="21"/>
                </a:cubicBezTo>
                <a:cubicBezTo>
                  <a:pt x="219" y="22"/>
                  <a:pt x="212" y="20"/>
                  <a:pt x="211" y="22"/>
                </a:cubicBezTo>
                <a:cubicBezTo>
                  <a:pt x="209" y="22"/>
                  <a:pt x="211" y="21"/>
                  <a:pt x="210" y="21"/>
                </a:cubicBezTo>
                <a:cubicBezTo>
                  <a:pt x="208" y="21"/>
                  <a:pt x="210" y="22"/>
                  <a:pt x="210" y="22"/>
                </a:cubicBezTo>
                <a:cubicBezTo>
                  <a:pt x="212" y="22"/>
                  <a:pt x="216" y="22"/>
                  <a:pt x="215" y="22"/>
                </a:cubicBezTo>
                <a:cubicBezTo>
                  <a:pt x="214" y="22"/>
                  <a:pt x="212" y="22"/>
                  <a:pt x="212" y="22"/>
                </a:cubicBezTo>
                <a:cubicBezTo>
                  <a:pt x="212" y="23"/>
                  <a:pt x="215" y="23"/>
                  <a:pt x="217" y="23"/>
                </a:cubicBezTo>
                <a:cubicBezTo>
                  <a:pt x="219" y="22"/>
                  <a:pt x="224" y="23"/>
                  <a:pt x="225" y="22"/>
                </a:cubicBezTo>
                <a:cubicBezTo>
                  <a:pt x="227" y="22"/>
                  <a:pt x="228" y="22"/>
                  <a:pt x="228" y="22"/>
                </a:cubicBezTo>
                <a:cubicBezTo>
                  <a:pt x="231" y="22"/>
                  <a:pt x="233" y="22"/>
                  <a:pt x="235" y="22"/>
                </a:cubicBezTo>
                <a:cubicBezTo>
                  <a:pt x="235" y="22"/>
                  <a:pt x="234" y="22"/>
                  <a:pt x="233" y="22"/>
                </a:cubicBezTo>
                <a:cubicBezTo>
                  <a:pt x="232" y="21"/>
                  <a:pt x="236" y="22"/>
                  <a:pt x="236" y="22"/>
                </a:cubicBezTo>
                <a:cubicBezTo>
                  <a:pt x="241" y="22"/>
                  <a:pt x="241" y="22"/>
                  <a:pt x="245" y="22"/>
                </a:cubicBezTo>
                <a:cubicBezTo>
                  <a:pt x="242" y="24"/>
                  <a:pt x="269" y="21"/>
                  <a:pt x="267" y="21"/>
                </a:cubicBezTo>
                <a:cubicBezTo>
                  <a:pt x="268" y="21"/>
                  <a:pt x="271" y="21"/>
                  <a:pt x="271" y="21"/>
                </a:cubicBezTo>
                <a:cubicBezTo>
                  <a:pt x="270" y="20"/>
                  <a:pt x="270" y="21"/>
                  <a:pt x="268" y="21"/>
                </a:cubicBezTo>
                <a:cubicBezTo>
                  <a:pt x="269" y="20"/>
                  <a:pt x="270" y="20"/>
                  <a:pt x="269" y="20"/>
                </a:cubicBezTo>
                <a:cubicBezTo>
                  <a:pt x="274" y="20"/>
                  <a:pt x="283" y="19"/>
                  <a:pt x="286" y="21"/>
                </a:cubicBezTo>
                <a:cubicBezTo>
                  <a:pt x="284" y="20"/>
                  <a:pt x="282" y="20"/>
                  <a:pt x="279" y="20"/>
                </a:cubicBezTo>
                <a:cubicBezTo>
                  <a:pt x="279" y="20"/>
                  <a:pt x="280" y="20"/>
                  <a:pt x="280" y="21"/>
                </a:cubicBezTo>
                <a:cubicBezTo>
                  <a:pt x="279" y="20"/>
                  <a:pt x="277" y="21"/>
                  <a:pt x="276" y="21"/>
                </a:cubicBezTo>
                <a:cubicBezTo>
                  <a:pt x="270" y="21"/>
                  <a:pt x="262" y="22"/>
                  <a:pt x="260" y="23"/>
                </a:cubicBezTo>
                <a:cubicBezTo>
                  <a:pt x="261" y="23"/>
                  <a:pt x="262" y="23"/>
                  <a:pt x="263" y="23"/>
                </a:cubicBezTo>
                <a:cubicBezTo>
                  <a:pt x="262" y="24"/>
                  <a:pt x="261" y="24"/>
                  <a:pt x="261" y="24"/>
                </a:cubicBezTo>
                <a:cubicBezTo>
                  <a:pt x="261" y="25"/>
                  <a:pt x="263" y="25"/>
                  <a:pt x="264" y="25"/>
                </a:cubicBezTo>
                <a:cubicBezTo>
                  <a:pt x="267" y="24"/>
                  <a:pt x="271" y="23"/>
                  <a:pt x="275" y="22"/>
                </a:cubicBezTo>
                <a:cubicBezTo>
                  <a:pt x="276" y="23"/>
                  <a:pt x="274" y="23"/>
                  <a:pt x="273" y="24"/>
                </a:cubicBezTo>
                <a:cubicBezTo>
                  <a:pt x="275" y="24"/>
                  <a:pt x="276" y="23"/>
                  <a:pt x="278" y="23"/>
                </a:cubicBezTo>
                <a:cubicBezTo>
                  <a:pt x="279" y="24"/>
                  <a:pt x="276" y="24"/>
                  <a:pt x="278" y="24"/>
                </a:cubicBezTo>
                <a:cubicBezTo>
                  <a:pt x="279" y="24"/>
                  <a:pt x="279" y="24"/>
                  <a:pt x="280" y="24"/>
                </a:cubicBezTo>
                <a:cubicBezTo>
                  <a:pt x="282" y="24"/>
                  <a:pt x="279" y="24"/>
                  <a:pt x="277" y="24"/>
                </a:cubicBezTo>
                <a:cubicBezTo>
                  <a:pt x="279" y="25"/>
                  <a:pt x="281" y="24"/>
                  <a:pt x="283" y="24"/>
                </a:cubicBezTo>
                <a:cubicBezTo>
                  <a:pt x="283" y="25"/>
                  <a:pt x="281" y="24"/>
                  <a:pt x="282" y="25"/>
                </a:cubicBezTo>
                <a:cubicBezTo>
                  <a:pt x="285" y="25"/>
                  <a:pt x="287" y="24"/>
                  <a:pt x="290" y="24"/>
                </a:cubicBezTo>
                <a:cubicBezTo>
                  <a:pt x="290" y="24"/>
                  <a:pt x="289" y="24"/>
                  <a:pt x="288" y="24"/>
                </a:cubicBezTo>
                <a:cubicBezTo>
                  <a:pt x="288" y="25"/>
                  <a:pt x="289" y="25"/>
                  <a:pt x="289" y="25"/>
                </a:cubicBezTo>
                <a:cubicBezTo>
                  <a:pt x="292" y="25"/>
                  <a:pt x="294" y="24"/>
                  <a:pt x="292" y="24"/>
                </a:cubicBezTo>
                <a:cubicBezTo>
                  <a:pt x="295" y="24"/>
                  <a:pt x="297" y="23"/>
                  <a:pt x="299" y="22"/>
                </a:cubicBezTo>
                <a:cubicBezTo>
                  <a:pt x="300" y="22"/>
                  <a:pt x="300" y="23"/>
                  <a:pt x="300" y="23"/>
                </a:cubicBezTo>
                <a:cubicBezTo>
                  <a:pt x="303" y="23"/>
                  <a:pt x="305" y="22"/>
                  <a:pt x="309" y="22"/>
                </a:cubicBezTo>
                <a:cubicBezTo>
                  <a:pt x="309" y="21"/>
                  <a:pt x="308" y="21"/>
                  <a:pt x="308" y="21"/>
                </a:cubicBezTo>
                <a:cubicBezTo>
                  <a:pt x="306" y="22"/>
                  <a:pt x="304" y="21"/>
                  <a:pt x="302" y="21"/>
                </a:cubicBezTo>
                <a:cubicBezTo>
                  <a:pt x="302" y="21"/>
                  <a:pt x="302" y="21"/>
                  <a:pt x="302" y="21"/>
                </a:cubicBezTo>
                <a:cubicBezTo>
                  <a:pt x="305" y="21"/>
                  <a:pt x="302" y="21"/>
                  <a:pt x="305" y="21"/>
                </a:cubicBezTo>
                <a:cubicBezTo>
                  <a:pt x="307" y="21"/>
                  <a:pt x="303" y="20"/>
                  <a:pt x="307" y="20"/>
                </a:cubicBezTo>
                <a:cubicBezTo>
                  <a:pt x="307" y="20"/>
                  <a:pt x="303" y="20"/>
                  <a:pt x="304" y="20"/>
                </a:cubicBezTo>
                <a:cubicBezTo>
                  <a:pt x="305" y="19"/>
                  <a:pt x="301" y="18"/>
                  <a:pt x="298" y="17"/>
                </a:cubicBezTo>
                <a:cubicBezTo>
                  <a:pt x="300" y="17"/>
                  <a:pt x="299" y="18"/>
                  <a:pt x="301" y="18"/>
                </a:cubicBezTo>
                <a:cubicBezTo>
                  <a:pt x="302" y="18"/>
                  <a:pt x="304" y="18"/>
                  <a:pt x="304" y="17"/>
                </a:cubicBezTo>
                <a:cubicBezTo>
                  <a:pt x="305" y="17"/>
                  <a:pt x="304" y="18"/>
                  <a:pt x="304" y="18"/>
                </a:cubicBezTo>
                <a:cubicBezTo>
                  <a:pt x="309" y="18"/>
                  <a:pt x="312" y="18"/>
                  <a:pt x="318" y="18"/>
                </a:cubicBezTo>
                <a:cubicBezTo>
                  <a:pt x="318" y="18"/>
                  <a:pt x="317" y="18"/>
                  <a:pt x="315" y="18"/>
                </a:cubicBezTo>
                <a:cubicBezTo>
                  <a:pt x="317" y="18"/>
                  <a:pt x="321" y="18"/>
                  <a:pt x="322" y="17"/>
                </a:cubicBezTo>
                <a:cubicBezTo>
                  <a:pt x="323" y="17"/>
                  <a:pt x="325" y="17"/>
                  <a:pt x="327" y="17"/>
                </a:cubicBezTo>
                <a:cubicBezTo>
                  <a:pt x="327" y="16"/>
                  <a:pt x="325" y="16"/>
                  <a:pt x="327" y="16"/>
                </a:cubicBezTo>
                <a:cubicBezTo>
                  <a:pt x="326" y="16"/>
                  <a:pt x="326" y="16"/>
                  <a:pt x="325" y="16"/>
                </a:cubicBezTo>
                <a:cubicBezTo>
                  <a:pt x="326" y="17"/>
                  <a:pt x="318" y="16"/>
                  <a:pt x="315" y="16"/>
                </a:cubicBezTo>
                <a:cubicBezTo>
                  <a:pt x="317" y="16"/>
                  <a:pt x="313" y="15"/>
                  <a:pt x="312" y="16"/>
                </a:cubicBezTo>
                <a:cubicBezTo>
                  <a:pt x="308" y="16"/>
                  <a:pt x="308" y="15"/>
                  <a:pt x="304" y="15"/>
                </a:cubicBezTo>
                <a:cubicBezTo>
                  <a:pt x="307" y="15"/>
                  <a:pt x="308" y="15"/>
                  <a:pt x="311" y="16"/>
                </a:cubicBezTo>
                <a:cubicBezTo>
                  <a:pt x="312" y="16"/>
                  <a:pt x="311" y="15"/>
                  <a:pt x="312" y="15"/>
                </a:cubicBezTo>
                <a:cubicBezTo>
                  <a:pt x="312" y="15"/>
                  <a:pt x="309" y="15"/>
                  <a:pt x="309" y="14"/>
                </a:cubicBezTo>
                <a:cubicBezTo>
                  <a:pt x="309" y="14"/>
                  <a:pt x="311" y="14"/>
                  <a:pt x="312" y="14"/>
                </a:cubicBezTo>
                <a:cubicBezTo>
                  <a:pt x="312" y="14"/>
                  <a:pt x="311" y="14"/>
                  <a:pt x="311" y="14"/>
                </a:cubicBezTo>
                <a:cubicBezTo>
                  <a:pt x="311" y="14"/>
                  <a:pt x="312" y="14"/>
                  <a:pt x="313" y="14"/>
                </a:cubicBezTo>
                <a:cubicBezTo>
                  <a:pt x="313" y="14"/>
                  <a:pt x="313" y="14"/>
                  <a:pt x="313" y="14"/>
                </a:cubicBezTo>
                <a:cubicBezTo>
                  <a:pt x="316" y="14"/>
                  <a:pt x="318" y="14"/>
                  <a:pt x="322" y="14"/>
                </a:cubicBezTo>
                <a:cubicBezTo>
                  <a:pt x="322" y="14"/>
                  <a:pt x="322" y="14"/>
                  <a:pt x="323" y="13"/>
                </a:cubicBezTo>
                <a:cubicBezTo>
                  <a:pt x="323" y="13"/>
                  <a:pt x="322" y="13"/>
                  <a:pt x="321" y="13"/>
                </a:cubicBezTo>
                <a:cubicBezTo>
                  <a:pt x="320" y="13"/>
                  <a:pt x="324" y="13"/>
                  <a:pt x="322" y="13"/>
                </a:cubicBezTo>
                <a:cubicBezTo>
                  <a:pt x="325" y="12"/>
                  <a:pt x="329" y="12"/>
                  <a:pt x="333" y="13"/>
                </a:cubicBezTo>
                <a:cubicBezTo>
                  <a:pt x="331" y="13"/>
                  <a:pt x="330" y="12"/>
                  <a:pt x="327" y="13"/>
                </a:cubicBezTo>
                <a:cubicBezTo>
                  <a:pt x="326" y="13"/>
                  <a:pt x="329" y="13"/>
                  <a:pt x="329" y="13"/>
                </a:cubicBezTo>
                <a:cubicBezTo>
                  <a:pt x="335" y="13"/>
                  <a:pt x="330" y="14"/>
                  <a:pt x="327" y="13"/>
                </a:cubicBezTo>
                <a:cubicBezTo>
                  <a:pt x="327" y="14"/>
                  <a:pt x="330" y="14"/>
                  <a:pt x="332" y="14"/>
                </a:cubicBezTo>
                <a:cubicBezTo>
                  <a:pt x="328" y="15"/>
                  <a:pt x="339" y="14"/>
                  <a:pt x="343" y="14"/>
                </a:cubicBezTo>
                <a:cubicBezTo>
                  <a:pt x="346" y="14"/>
                  <a:pt x="350" y="14"/>
                  <a:pt x="353" y="14"/>
                </a:cubicBezTo>
                <a:cubicBezTo>
                  <a:pt x="355" y="14"/>
                  <a:pt x="354" y="14"/>
                  <a:pt x="356" y="14"/>
                </a:cubicBezTo>
                <a:cubicBezTo>
                  <a:pt x="354" y="14"/>
                  <a:pt x="350" y="14"/>
                  <a:pt x="350" y="15"/>
                </a:cubicBezTo>
                <a:cubicBezTo>
                  <a:pt x="351" y="15"/>
                  <a:pt x="352" y="16"/>
                  <a:pt x="354" y="16"/>
                </a:cubicBezTo>
                <a:cubicBezTo>
                  <a:pt x="354" y="16"/>
                  <a:pt x="352" y="16"/>
                  <a:pt x="351" y="16"/>
                </a:cubicBezTo>
                <a:cubicBezTo>
                  <a:pt x="355" y="17"/>
                  <a:pt x="357" y="16"/>
                  <a:pt x="362" y="16"/>
                </a:cubicBezTo>
                <a:cubicBezTo>
                  <a:pt x="360" y="16"/>
                  <a:pt x="361" y="16"/>
                  <a:pt x="364" y="16"/>
                </a:cubicBezTo>
                <a:cubicBezTo>
                  <a:pt x="365" y="17"/>
                  <a:pt x="366" y="17"/>
                  <a:pt x="366" y="17"/>
                </a:cubicBezTo>
                <a:cubicBezTo>
                  <a:pt x="365" y="17"/>
                  <a:pt x="364" y="17"/>
                  <a:pt x="363" y="17"/>
                </a:cubicBezTo>
                <a:cubicBezTo>
                  <a:pt x="364" y="18"/>
                  <a:pt x="364" y="18"/>
                  <a:pt x="363" y="18"/>
                </a:cubicBezTo>
                <a:cubicBezTo>
                  <a:pt x="364" y="18"/>
                  <a:pt x="367" y="18"/>
                  <a:pt x="369" y="18"/>
                </a:cubicBezTo>
                <a:cubicBezTo>
                  <a:pt x="366" y="17"/>
                  <a:pt x="367" y="16"/>
                  <a:pt x="364" y="15"/>
                </a:cubicBezTo>
                <a:cubicBezTo>
                  <a:pt x="366" y="15"/>
                  <a:pt x="366" y="15"/>
                  <a:pt x="366" y="16"/>
                </a:cubicBezTo>
                <a:cubicBezTo>
                  <a:pt x="368" y="16"/>
                  <a:pt x="367" y="16"/>
                  <a:pt x="367" y="15"/>
                </a:cubicBezTo>
                <a:cubicBezTo>
                  <a:pt x="368" y="15"/>
                  <a:pt x="368" y="15"/>
                  <a:pt x="368" y="16"/>
                </a:cubicBezTo>
                <a:cubicBezTo>
                  <a:pt x="369" y="16"/>
                  <a:pt x="370" y="15"/>
                  <a:pt x="370" y="15"/>
                </a:cubicBezTo>
                <a:cubicBezTo>
                  <a:pt x="372" y="15"/>
                  <a:pt x="375" y="15"/>
                  <a:pt x="376" y="14"/>
                </a:cubicBezTo>
                <a:cubicBezTo>
                  <a:pt x="375" y="14"/>
                  <a:pt x="375" y="14"/>
                  <a:pt x="373" y="13"/>
                </a:cubicBezTo>
                <a:cubicBezTo>
                  <a:pt x="371" y="13"/>
                  <a:pt x="372" y="14"/>
                  <a:pt x="371" y="14"/>
                </a:cubicBezTo>
                <a:cubicBezTo>
                  <a:pt x="371" y="14"/>
                  <a:pt x="375" y="14"/>
                  <a:pt x="374" y="15"/>
                </a:cubicBezTo>
                <a:cubicBezTo>
                  <a:pt x="372" y="14"/>
                  <a:pt x="369" y="15"/>
                  <a:pt x="368" y="15"/>
                </a:cubicBezTo>
                <a:cubicBezTo>
                  <a:pt x="367" y="15"/>
                  <a:pt x="366" y="15"/>
                  <a:pt x="365" y="15"/>
                </a:cubicBezTo>
                <a:cubicBezTo>
                  <a:pt x="364" y="14"/>
                  <a:pt x="367" y="14"/>
                  <a:pt x="368" y="14"/>
                </a:cubicBezTo>
                <a:cubicBezTo>
                  <a:pt x="368" y="14"/>
                  <a:pt x="367" y="14"/>
                  <a:pt x="367" y="14"/>
                </a:cubicBezTo>
                <a:cubicBezTo>
                  <a:pt x="368" y="14"/>
                  <a:pt x="370" y="14"/>
                  <a:pt x="372" y="13"/>
                </a:cubicBezTo>
                <a:cubicBezTo>
                  <a:pt x="372" y="13"/>
                  <a:pt x="372" y="13"/>
                  <a:pt x="371" y="13"/>
                </a:cubicBezTo>
                <a:cubicBezTo>
                  <a:pt x="368" y="14"/>
                  <a:pt x="367" y="13"/>
                  <a:pt x="364" y="13"/>
                </a:cubicBezTo>
                <a:cubicBezTo>
                  <a:pt x="369" y="12"/>
                  <a:pt x="372" y="13"/>
                  <a:pt x="375" y="13"/>
                </a:cubicBezTo>
                <a:cubicBezTo>
                  <a:pt x="377" y="12"/>
                  <a:pt x="371" y="11"/>
                  <a:pt x="365" y="12"/>
                </a:cubicBezTo>
                <a:cubicBezTo>
                  <a:pt x="363" y="12"/>
                  <a:pt x="363" y="11"/>
                  <a:pt x="359" y="11"/>
                </a:cubicBezTo>
                <a:cubicBezTo>
                  <a:pt x="359" y="11"/>
                  <a:pt x="359" y="11"/>
                  <a:pt x="359" y="10"/>
                </a:cubicBezTo>
                <a:cubicBezTo>
                  <a:pt x="363" y="10"/>
                  <a:pt x="366" y="9"/>
                  <a:pt x="368" y="11"/>
                </a:cubicBezTo>
                <a:cubicBezTo>
                  <a:pt x="371" y="11"/>
                  <a:pt x="372" y="10"/>
                  <a:pt x="374" y="10"/>
                </a:cubicBezTo>
                <a:cubicBezTo>
                  <a:pt x="374" y="10"/>
                  <a:pt x="370" y="10"/>
                  <a:pt x="370" y="9"/>
                </a:cubicBezTo>
                <a:cubicBezTo>
                  <a:pt x="371" y="9"/>
                  <a:pt x="372" y="9"/>
                  <a:pt x="372" y="9"/>
                </a:cubicBezTo>
                <a:cubicBezTo>
                  <a:pt x="374" y="9"/>
                  <a:pt x="374" y="9"/>
                  <a:pt x="376" y="9"/>
                </a:cubicBezTo>
                <a:cubicBezTo>
                  <a:pt x="375" y="8"/>
                  <a:pt x="375" y="8"/>
                  <a:pt x="374" y="8"/>
                </a:cubicBezTo>
                <a:cubicBezTo>
                  <a:pt x="377" y="8"/>
                  <a:pt x="378" y="9"/>
                  <a:pt x="379" y="9"/>
                </a:cubicBezTo>
                <a:cubicBezTo>
                  <a:pt x="379" y="9"/>
                  <a:pt x="379" y="8"/>
                  <a:pt x="383" y="8"/>
                </a:cubicBezTo>
                <a:cubicBezTo>
                  <a:pt x="383" y="8"/>
                  <a:pt x="385" y="8"/>
                  <a:pt x="385" y="9"/>
                </a:cubicBezTo>
                <a:cubicBezTo>
                  <a:pt x="386" y="9"/>
                  <a:pt x="389" y="9"/>
                  <a:pt x="389" y="8"/>
                </a:cubicBezTo>
                <a:cubicBezTo>
                  <a:pt x="390" y="9"/>
                  <a:pt x="387" y="9"/>
                  <a:pt x="386" y="9"/>
                </a:cubicBezTo>
                <a:cubicBezTo>
                  <a:pt x="386" y="10"/>
                  <a:pt x="388" y="10"/>
                  <a:pt x="388" y="11"/>
                </a:cubicBezTo>
                <a:cubicBezTo>
                  <a:pt x="387" y="11"/>
                  <a:pt x="387" y="10"/>
                  <a:pt x="384" y="10"/>
                </a:cubicBezTo>
                <a:cubicBezTo>
                  <a:pt x="383" y="11"/>
                  <a:pt x="375" y="12"/>
                  <a:pt x="379" y="13"/>
                </a:cubicBezTo>
                <a:cubicBezTo>
                  <a:pt x="378" y="13"/>
                  <a:pt x="377" y="13"/>
                  <a:pt x="377" y="12"/>
                </a:cubicBezTo>
                <a:cubicBezTo>
                  <a:pt x="375" y="12"/>
                  <a:pt x="377" y="13"/>
                  <a:pt x="376" y="13"/>
                </a:cubicBezTo>
                <a:cubicBezTo>
                  <a:pt x="378" y="14"/>
                  <a:pt x="379" y="14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5" y="15"/>
                  <a:pt x="385" y="15"/>
                  <a:pt x="389" y="14"/>
                </a:cubicBezTo>
                <a:cubicBezTo>
                  <a:pt x="389" y="15"/>
                  <a:pt x="388" y="15"/>
                  <a:pt x="388" y="15"/>
                </a:cubicBezTo>
                <a:cubicBezTo>
                  <a:pt x="388" y="15"/>
                  <a:pt x="389" y="15"/>
                  <a:pt x="390" y="15"/>
                </a:cubicBezTo>
                <a:cubicBezTo>
                  <a:pt x="390" y="15"/>
                  <a:pt x="391" y="14"/>
                  <a:pt x="389" y="13"/>
                </a:cubicBezTo>
                <a:cubicBezTo>
                  <a:pt x="391" y="12"/>
                  <a:pt x="391" y="13"/>
                  <a:pt x="392" y="13"/>
                </a:cubicBezTo>
                <a:cubicBezTo>
                  <a:pt x="390" y="13"/>
                  <a:pt x="391" y="13"/>
                  <a:pt x="391" y="14"/>
                </a:cubicBezTo>
                <a:cubicBezTo>
                  <a:pt x="393" y="14"/>
                  <a:pt x="394" y="14"/>
                  <a:pt x="395" y="14"/>
                </a:cubicBezTo>
                <a:cubicBezTo>
                  <a:pt x="396" y="13"/>
                  <a:pt x="394" y="13"/>
                  <a:pt x="394" y="13"/>
                </a:cubicBezTo>
                <a:cubicBezTo>
                  <a:pt x="400" y="13"/>
                  <a:pt x="393" y="14"/>
                  <a:pt x="395" y="14"/>
                </a:cubicBezTo>
                <a:cubicBezTo>
                  <a:pt x="393" y="15"/>
                  <a:pt x="392" y="15"/>
                  <a:pt x="390" y="15"/>
                </a:cubicBezTo>
                <a:cubicBezTo>
                  <a:pt x="390" y="16"/>
                  <a:pt x="393" y="15"/>
                  <a:pt x="392" y="16"/>
                </a:cubicBezTo>
                <a:cubicBezTo>
                  <a:pt x="390" y="16"/>
                  <a:pt x="390" y="16"/>
                  <a:pt x="389" y="16"/>
                </a:cubicBezTo>
                <a:cubicBezTo>
                  <a:pt x="389" y="17"/>
                  <a:pt x="391" y="16"/>
                  <a:pt x="390" y="17"/>
                </a:cubicBezTo>
                <a:cubicBezTo>
                  <a:pt x="388" y="17"/>
                  <a:pt x="388" y="17"/>
                  <a:pt x="386" y="17"/>
                </a:cubicBezTo>
                <a:cubicBezTo>
                  <a:pt x="386" y="17"/>
                  <a:pt x="389" y="17"/>
                  <a:pt x="388" y="18"/>
                </a:cubicBezTo>
                <a:cubicBezTo>
                  <a:pt x="388" y="17"/>
                  <a:pt x="390" y="17"/>
                  <a:pt x="392" y="18"/>
                </a:cubicBezTo>
                <a:cubicBezTo>
                  <a:pt x="391" y="18"/>
                  <a:pt x="391" y="18"/>
                  <a:pt x="392" y="18"/>
                </a:cubicBezTo>
                <a:cubicBezTo>
                  <a:pt x="390" y="19"/>
                  <a:pt x="389" y="19"/>
                  <a:pt x="388" y="19"/>
                </a:cubicBezTo>
                <a:cubicBezTo>
                  <a:pt x="388" y="19"/>
                  <a:pt x="391" y="19"/>
                  <a:pt x="392" y="18"/>
                </a:cubicBezTo>
                <a:cubicBezTo>
                  <a:pt x="394" y="19"/>
                  <a:pt x="390" y="19"/>
                  <a:pt x="390" y="19"/>
                </a:cubicBezTo>
                <a:cubicBezTo>
                  <a:pt x="391" y="19"/>
                  <a:pt x="393" y="19"/>
                  <a:pt x="394" y="19"/>
                </a:cubicBezTo>
                <a:cubicBezTo>
                  <a:pt x="394" y="19"/>
                  <a:pt x="393" y="18"/>
                  <a:pt x="392" y="18"/>
                </a:cubicBezTo>
                <a:cubicBezTo>
                  <a:pt x="394" y="18"/>
                  <a:pt x="394" y="19"/>
                  <a:pt x="397" y="19"/>
                </a:cubicBezTo>
                <a:cubicBezTo>
                  <a:pt x="398" y="18"/>
                  <a:pt x="396" y="18"/>
                  <a:pt x="395" y="18"/>
                </a:cubicBezTo>
                <a:cubicBezTo>
                  <a:pt x="395" y="18"/>
                  <a:pt x="396" y="18"/>
                  <a:pt x="395" y="18"/>
                </a:cubicBezTo>
                <a:cubicBezTo>
                  <a:pt x="397" y="18"/>
                  <a:pt x="400" y="17"/>
                  <a:pt x="397" y="17"/>
                </a:cubicBezTo>
                <a:cubicBezTo>
                  <a:pt x="402" y="17"/>
                  <a:pt x="397" y="19"/>
                  <a:pt x="402" y="19"/>
                </a:cubicBezTo>
                <a:cubicBezTo>
                  <a:pt x="403" y="19"/>
                  <a:pt x="403" y="18"/>
                  <a:pt x="406" y="19"/>
                </a:cubicBezTo>
                <a:cubicBezTo>
                  <a:pt x="405" y="19"/>
                  <a:pt x="404" y="19"/>
                  <a:pt x="405" y="19"/>
                </a:cubicBezTo>
                <a:cubicBezTo>
                  <a:pt x="406" y="19"/>
                  <a:pt x="406" y="19"/>
                  <a:pt x="408" y="19"/>
                </a:cubicBezTo>
                <a:cubicBezTo>
                  <a:pt x="405" y="18"/>
                  <a:pt x="409" y="19"/>
                  <a:pt x="410" y="18"/>
                </a:cubicBezTo>
                <a:cubicBezTo>
                  <a:pt x="411" y="18"/>
                  <a:pt x="408" y="19"/>
                  <a:pt x="410" y="19"/>
                </a:cubicBezTo>
                <a:cubicBezTo>
                  <a:pt x="412" y="19"/>
                  <a:pt x="412" y="19"/>
                  <a:pt x="412" y="18"/>
                </a:cubicBezTo>
                <a:cubicBezTo>
                  <a:pt x="412" y="18"/>
                  <a:pt x="410" y="18"/>
                  <a:pt x="410" y="18"/>
                </a:cubicBezTo>
                <a:cubicBezTo>
                  <a:pt x="411" y="17"/>
                  <a:pt x="414" y="18"/>
                  <a:pt x="415" y="18"/>
                </a:cubicBezTo>
                <a:cubicBezTo>
                  <a:pt x="417" y="18"/>
                  <a:pt x="419" y="18"/>
                  <a:pt x="419" y="17"/>
                </a:cubicBezTo>
                <a:cubicBezTo>
                  <a:pt x="408" y="17"/>
                  <a:pt x="406" y="18"/>
                  <a:pt x="397" y="17"/>
                </a:cubicBezTo>
                <a:cubicBezTo>
                  <a:pt x="397" y="17"/>
                  <a:pt x="397" y="17"/>
                  <a:pt x="397" y="16"/>
                </a:cubicBezTo>
                <a:cubicBezTo>
                  <a:pt x="395" y="17"/>
                  <a:pt x="395" y="16"/>
                  <a:pt x="392" y="16"/>
                </a:cubicBezTo>
                <a:cubicBezTo>
                  <a:pt x="393" y="16"/>
                  <a:pt x="393" y="16"/>
                  <a:pt x="395" y="16"/>
                </a:cubicBezTo>
                <a:cubicBezTo>
                  <a:pt x="397" y="16"/>
                  <a:pt x="396" y="16"/>
                  <a:pt x="398" y="16"/>
                </a:cubicBezTo>
                <a:cubicBezTo>
                  <a:pt x="400" y="16"/>
                  <a:pt x="402" y="16"/>
                  <a:pt x="403" y="15"/>
                </a:cubicBezTo>
                <a:cubicBezTo>
                  <a:pt x="406" y="15"/>
                  <a:pt x="409" y="16"/>
                  <a:pt x="410" y="15"/>
                </a:cubicBezTo>
                <a:cubicBezTo>
                  <a:pt x="416" y="15"/>
                  <a:pt x="428" y="16"/>
                  <a:pt x="430" y="14"/>
                </a:cubicBezTo>
                <a:cubicBezTo>
                  <a:pt x="430" y="14"/>
                  <a:pt x="431" y="14"/>
                  <a:pt x="432" y="14"/>
                </a:cubicBezTo>
                <a:cubicBezTo>
                  <a:pt x="432" y="14"/>
                  <a:pt x="432" y="14"/>
                  <a:pt x="432" y="14"/>
                </a:cubicBezTo>
                <a:cubicBezTo>
                  <a:pt x="430" y="14"/>
                  <a:pt x="430" y="14"/>
                  <a:pt x="430" y="14"/>
                </a:cubicBezTo>
                <a:cubicBezTo>
                  <a:pt x="429" y="14"/>
                  <a:pt x="430" y="14"/>
                  <a:pt x="429" y="14"/>
                </a:cubicBezTo>
                <a:cubicBezTo>
                  <a:pt x="431" y="13"/>
                  <a:pt x="434" y="13"/>
                  <a:pt x="437" y="14"/>
                </a:cubicBezTo>
                <a:cubicBezTo>
                  <a:pt x="438" y="13"/>
                  <a:pt x="437" y="13"/>
                  <a:pt x="438" y="13"/>
                </a:cubicBezTo>
                <a:cubicBezTo>
                  <a:pt x="441" y="13"/>
                  <a:pt x="441" y="12"/>
                  <a:pt x="444" y="13"/>
                </a:cubicBezTo>
                <a:cubicBezTo>
                  <a:pt x="443" y="12"/>
                  <a:pt x="443" y="12"/>
                  <a:pt x="444" y="12"/>
                </a:cubicBezTo>
                <a:cubicBezTo>
                  <a:pt x="446" y="12"/>
                  <a:pt x="447" y="11"/>
                  <a:pt x="448" y="11"/>
                </a:cubicBezTo>
                <a:cubicBezTo>
                  <a:pt x="450" y="11"/>
                  <a:pt x="451" y="12"/>
                  <a:pt x="455" y="11"/>
                </a:cubicBezTo>
                <a:cubicBezTo>
                  <a:pt x="456" y="10"/>
                  <a:pt x="451" y="11"/>
                  <a:pt x="449" y="10"/>
                </a:cubicBezTo>
                <a:cubicBezTo>
                  <a:pt x="460" y="11"/>
                  <a:pt x="463" y="8"/>
                  <a:pt x="475" y="9"/>
                </a:cubicBezTo>
                <a:cubicBezTo>
                  <a:pt x="474" y="10"/>
                  <a:pt x="468" y="10"/>
                  <a:pt x="466" y="11"/>
                </a:cubicBezTo>
                <a:cubicBezTo>
                  <a:pt x="467" y="11"/>
                  <a:pt x="470" y="12"/>
                  <a:pt x="472" y="12"/>
                </a:cubicBezTo>
                <a:cubicBezTo>
                  <a:pt x="471" y="12"/>
                  <a:pt x="471" y="13"/>
                  <a:pt x="469" y="13"/>
                </a:cubicBezTo>
                <a:cubicBezTo>
                  <a:pt x="468" y="12"/>
                  <a:pt x="467" y="12"/>
                  <a:pt x="466" y="11"/>
                </a:cubicBezTo>
                <a:cubicBezTo>
                  <a:pt x="464" y="12"/>
                  <a:pt x="464" y="12"/>
                  <a:pt x="464" y="13"/>
                </a:cubicBezTo>
                <a:cubicBezTo>
                  <a:pt x="461" y="12"/>
                  <a:pt x="459" y="12"/>
                  <a:pt x="457" y="13"/>
                </a:cubicBezTo>
                <a:cubicBezTo>
                  <a:pt x="459" y="13"/>
                  <a:pt x="460" y="13"/>
                  <a:pt x="463" y="13"/>
                </a:cubicBezTo>
                <a:cubicBezTo>
                  <a:pt x="464" y="13"/>
                  <a:pt x="460" y="13"/>
                  <a:pt x="462" y="13"/>
                </a:cubicBezTo>
                <a:cubicBezTo>
                  <a:pt x="461" y="14"/>
                  <a:pt x="458" y="14"/>
                  <a:pt x="456" y="14"/>
                </a:cubicBezTo>
                <a:cubicBezTo>
                  <a:pt x="454" y="14"/>
                  <a:pt x="452" y="15"/>
                  <a:pt x="452" y="16"/>
                </a:cubicBezTo>
                <a:cubicBezTo>
                  <a:pt x="453" y="16"/>
                  <a:pt x="456" y="15"/>
                  <a:pt x="455" y="16"/>
                </a:cubicBezTo>
                <a:cubicBezTo>
                  <a:pt x="456" y="16"/>
                  <a:pt x="457" y="16"/>
                  <a:pt x="457" y="16"/>
                </a:cubicBezTo>
                <a:cubicBezTo>
                  <a:pt x="458" y="16"/>
                  <a:pt x="457" y="16"/>
                  <a:pt x="457" y="17"/>
                </a:cubicBezTo>
                <a:cubicBezTo>
                  <a:pt x="461" y="17"/>
                  <a:pt x="459" y="16"/>
                  <a:pt x="462" y="15"/>
                </a:cubicBezTo>
                <a:cubicBezTo>
                  <a:pt x="463" y="15"/>
                  <a:pt x="462" y="16"/>
                  <a:pt x="462" y="16"/>
                </a:cubicBezTo>
                <a:cubicBezTo>
                  <a:pt x="462" y="16"/>
                  <a:pt x="464" y="16"/>
                  <a:pt x="465" y="16"/>
                </a:cubicBezTo>
                <a:cubicBezTo>
                  <a:pt x="465" y="16"/>
                  <a:pt x="464" y="16"/>
                  <a:pt x="463" y="16"/>
                </a:cubicBezTo>
                <a:cubicBezTo>
                  <a:pt x="465" y="17"/>
                  <a:pt x="467" y="16"/>
                  <a:pt x="469" y="16"/>
                </a:cubicBezTo>
                <a:cubicBezTo>
                  <a:pt x="470" y="16"/>
                  <a:pt x="469" y="16"/>
                  <a:pt x="472" y="16"/>
                </a:cubicBezTo>
                <a:cubicBezTo>
                  <a:pt x="471" y="15"/>
                  <a:pt x="471" y="15"/>
                  <a:pt x="470" y="15"/>
                </a:cubicBezTo>
                <a:cubicBezTo>
                  <a:pt x="472" y="15"/>
                  <a:pt x="475" y="15"/>
                  <a:pt x="476" y="14"/>
                </a:cubicBezTo>
                <a:cubicBezTo>
                  <a:pt x="476" y="14"/>
                  <a:pt x="476" y="14"/>
                  <a:pt x="475" y="14"/>
                </a:cubicBezTo>
                <a:cubicBezTo>
                  <a:pt x="475" y="14"/>
                  <a:pt x="477" y="14"/>
                  <a:pt x="478" y="14"/>
                </a:cubicBezTo>
                <a:cubicBezTo>
                  <a:pt x="478" y="13"/>
                  <a:pt x="474" y="13"/>
                  <a:pt x="476" y="13"/>
                </a:cubicBezTo>
                <a:cubicBezTo>
                  <a:pt x="475" y="13"/>
                  <a:pt x="475" y="13"/>
                  <a:pt x="474" y="13"/>
                </a:cubicBezTo>
                <a:cubicBezTo>
                  <a:pt x="476" y="12"/>
                  <a:pt x="476" y="12"/>
                  <a:pt x="474" y="12"/>
                </a:cubicBezTo>
                <a:cubicBezTo>
                  <a:pt x="477" y="12"/>
                  <a:pt x="480" y="12"/>
                  <a:pt x="482" y="12"/>
                </a:cubicBezTo>
                <a:cubicBezTo>
                  <a:pt x="486" y="11"/>
                  <a:pt x="487" y="9"/>
                  <a:pt x="495" y="9"/>
                </a:cubicBezTo>
                <a:cubicBezTo>
                  <a:pt x="494" y="10"/>
                  <a:pt x="492" y="11"/>
                  <a:pt x="491" y="12"/>
                </a:cubicBezTo>
                <a:cubicBezTo>
                  <a:pt x="494" y="12"/>
                  <a:pt x="499" y="13"/>
                  <a:pt x="500" y="12"/>
                </a:cubicBezTo>
                <a:cubicBezTo>
                  <a:pt x="501" y="12"/>
                  <a:pt x="500" y="13"/>
                  <a:pt x="501" y="13"/>
                </a:cubicBezTo>
                <a:cubicBezTo>
                  <a:pt x="504" y="13"/>
                  <a:pt x="503" y="12"/>
                  <a:pt x="505" y="13"/>
                </a:cubicBezTo>
                <a:cubicBezTo>
                  <a:pt x="506" y="12"/>
                  <a:pt x="503" y="13"/>
                  <a:pt x="503" y="12"/>
                </a:cubicBezTo>
                <a:cubicBezTo>
                  <a:pt x="505" y="12"/>
                  <a:pt x="509" y="13"/>
                  <a:pt x="510" y="12"/>
                </a:cubicBezTo>
                <a:cubicBezTo>
                  <a:pt x="513" y="12"/>
                  <a:pt x="508" y="13"/>
                  <a:pt x="512" y="13"/>
                </a:cubicBezTo>
                <a:cubicBezTo>
                  <a:pt x="511" y="14"/>
                  <a:pt x="510" y="13"/>
                  <a:pt x="509" y="13"/>
                </a:cubicBezTo>
                <a:cubicBezTo>
                  <a:pt x="508" y="14"/>
                  <a:pt x="511" y="14"/>
                  <a:pt x="510" y="14"/>
                </a:cubicBezTo>
                <a:cubicBezTo>
                  <a:pt x="509" y="15"/>
                  <a:pt x="508" y="15"/>
                  <a:pt x="505" y="15"/>
                </a:cubicBezTo>
                <a:cubicBezTo>
                  <a:pt x="508" y="15"/>
                  <a:pt x="506" y="16"/>
                  <a:pt x="508" y="16"/>
                </a:cubicBezTo>
                <a:cubicBezTo>
                  <a:pt x="507" y="16"/>
                  <a:pt x="504" y="16"/>
                  <a:pt x="502" y="16"/>
                </a:cubicBezTo>
                <a:cubicBezTo>
                  <a:pt x="502" y="17"/>
                  <a:pt x="503" y="17"/>
                  <a:pt x="502" y="17"/>
                </a:cubicBezTo>
                <a:cubicBezTo>
                  <a:pt x="501" y="17"/>
                  <a:pt x="501" y="16"/>
                  <a:pt x="499" y="16"/>
                </a:cubicBezTo>
                <a:cubicBezTo>
                  <a:pt x="501" y="15"/>
                  <a:pt x="501" y="14"/>
                  <a:pt x="503" y="15"/>
                </a:cubicBezTo>
                <a:cubicBezTo>
                  <a:pt x="504" y="14"/>
                  <a:pt x="502" y="15"/>
                  <a:pt x="500" y="14"/>
                </a:cubicBezTo>
                <a:cubicBezTo>
                  <a:pt x="500" y="14"/>
                  <a:pt x="502" y="14"/>
                  <a:pt x="503" y="14"/>
                </a:cubicBezTo>
                <a:cubicBezTo>
                  <a:pt x="503" y="14"/>
                  <a:pt x="498" y="14"/>
                  <a:pt x="499" y="13"/>
                </a:cubicBezTo>
                <a:cubicBezTo>
                  <a:pt x="501" y="13"/>
                  <a:pt x="501" y="14"/>
                  <a:pt x="502" y="14"/>
                </a:cubicBezTo>
                <a:cubicBezTo>
                  <a:pt x="502" y="13"/>
                  <a:pt x="499" y="13"/>
                  <a:pt x="498" y="13"/>
                </a:cubicBezTo>
                <a:cubicBezTo>
                  <a:pt x="498" y="13"/>
                  <a:pt x="498" y="13"/>
                  <a:pt x="499" y="13"/>
                </a:cubicBezTo>
                <a:cubicBezTo>
                  <a:pt x="492" y="12"/>
                  <a:pt x="487" y="14"/>
                  <a:pt x="482" y="15"/>
                </a:cubicBezTo>
                <a:cubicBezTo>
                  <a:pt x="484" y="16"/>
                  <a:pt x="486" y="16"/>
                  <a:pt x="489" y="15"/>
                </a:cubicBezTo>
                <a:cubicBezTo>
                  <a:pt x="490" y="15"/>
                  <a:pt x="490" y="16"/>
                  <a:pt x="492" y="16"/>
                </a:cubicBezTo>
                <a:cubicBezTo>
                  <a:pt x="492" y="16"/>
                  <a:pt x="488" y="16"/>
                  <a:pt x="491" y="16"/>
                </a:cubicBezTo>
                <a:cubicBezTo>
                  <a:pt x="490" y="17"/>
                  <a:pt x="488" y="16"/>
                  <a:pt x="488" y="17"/>
                </a:cubicBezTo>
                <a:cubicBezTo>
                  <a:pt x="488" y="17"/>
                  <a:pt x="489" y="17"/>
                  <a:pt x="489" y="18"/>
                </a:cubicBezTo>
                <a:cubicBezTo>
                  <a:pt x="492" y="18"/>
                  <a:pt x="493" y="17"/>
                  <a:pt x="496" y="17"/>
                </a:cubicBezTo>
                <a:cubicBezTo>
                  <a:pt x="497" y="17"/>
                  <a:pt x="496" y="17"/>
                  <a:pt x="495" y="17"/>
                </a:cubicBezTo>
                <a:cubicBezTo>
                  <a:pt x="494" y="16"/>
                  <a:pt x="498" y="17"/>
                  <a:pt x="500" y="17"/>
                </a:cubicBezTo>
                <a:cubicBezTo>
                  <a:pt x="497" y="17"/>
                  <a:pt x="496" y="17"/>
                  <a:pt x="493" y="18"/>
                </a:cubicBezTo>
                <a:cubicBezTo>
                  <a:pt x="494" y="18"/>
                  <a:pt x="495" y="18"/>
                  <a:pt x="494" y="18"/>
                </a:cubicBezTo>
                <a:cubicBezTo>
                  <a:pt x="495" y="18"/>
                  <a:pt x="500" y="18"/>
                  <a:pt x="504" y="18"/>
                </a:cubicBezTo>
                <a:cubicBezTo>
                  <a:pt x="508" y="17"/>
                  <a:pt x="509" y="16"/>
                  <a:pt x="514" y="15"/>
                </a:cubicBezTo>
                <a:cubicBezTo>
                  <a:pt x="516" y="15"/>
                  <a:pt x="515" y="16"/>
                  <a:pt x="516" y="16"/>
                </a:cubicBezTo>
                <a:cubicBezTo>
                  <a:pt x="516" y="16"/>
                  <a:pt x="514" y="16"/>
                  <a:pt x="514" y="16"/>
                </a:cubicBezTo>
                <a:cubicBezTo>
                  <a:pt x="514" y="17"/>
                  <a:pt x="515" y="17"/>
                  <a:pt x="516" y="17"/>
                </a:cubicBezTo>
                <a:cubicBezTo>
                  <a:pt x="517" y="17"/>
                  <a:pt x="517" y="16"/>
                  <a:pt x="518" y="16"/>
                </a:cubicBezTo>
                <a:cubicBezTo>
                  <a:pt x="516" y="16"/>
                  <a:pt x="519" y="16"/>
                  <a:pt x="519" y="15"/>
                </a:cubicBezTo>
                <a:cubicBezTo>
                  <a:pt x="521" y="15"/>
                  <a:pt x="524" y="15"/>
                  <a:pt x="525" y="15"/>
                </a:cubicBezTo>
                <a:cubicBezTo>
                  <a:pt x="523" y="15"/>
                  <a:pt x="525" y="17"/>
                  <a:pt x="522" y="18"/>
                </a:cubicBezTo>
                <a:cubicBezTo>
                  <a:pt x="522" y="19"/>
                  <a:pt x="530" y="17"/>
                  <a:pt x="528" y="18"/>
                </a:cubicBezTo>
                <a:cubicBezTo>
                  <a:pt x="531" y="19"/>
                  <a:pt x="532" y="18"/>
                  <a:pt x="533" y="18"/>
                </a:cubicBezTo>
                <a:cubicBezTo>
                  <a:pt x="534" y="18"/>
                  <a:pt x="533" y="18"/>
                  <a:pt x="534" y="18"/>
                </a:cubicBezTo>
                <a:cubicBezTo>
                  <a:pt x="534" y="18"/>
                  <a:pt x="532" y="18"/>
                  <a:pt x="531" y="18"/>
                </a:cubicBezTo>
                <a:cubicBezTo>
                  <a:pt x="533" y="17"/>
                  <a:pt x="534" y="17"/>
                  <a:pt x="534" y="16"/>
                </a:cubicBezTo>
                <a:cubicBezTo>
                  <a:pt x="536" y="17"/>
                  <a:pt x="538" y="17"/>
                  <a:pt x="541" y="16"/>
                </a:cubicBezTo>
                <a:cubicBezTo>
                  <a:pt x="542" y="16"/>
                  <a:pt x="542" y="16"/>
                  <a:pt x="542" y="17"/>
                </a:cubicBezTo>
                <a:cubicBezTo>
                  <a:pt x="544" y="17"/>
                  <a:pt x="544" y="16"/>
                  <a:pt x="545" y="16"/>
                </a:cubicBezTo>
                <a:cubicBezTo>
                  <a:pt x="545" y="16"/>
                  <a:pt x="545" y="16"/>
                  <a:pt x="546" y="15"/>
                </a:cubicBezTo>
                <a:cubicBezTo>
                  <a:pt x="546" y="16"/>
                  <a:pt x="547" y="16"/>
                  <a:pt x="548" y="17"/>
                </a:cubicBezTo>
                <a:cubicBezTo>
                  <a:pt x="547" y="17"/>
                  <a:pt x="547" y="16"/>
                  <a:pt x="546" y="16"/>
                </a:cubicBezTo>
                <a:cubicBezTo>
                  <a:pt x="547" y="17"/>
                  <a:pt x="553" y="17"/>
                  <a:pt x="554" y="16"/>
                </a:cubicBezTo>
                <a:cubicBezTo>
                  <a:pt x="554" y="16"/>
                  <a:pt x="553" y="16"/>
                  <a:pt x="552" y="16"/>
                </a:cubicBezTo>
                <a:cubicBezTo>
                  <a:pt x="553" y="16"/>
                  <a:pt x="553" y="16"/>
                  <a:pt x="554" y="16"/>
                </a:cubicBezTo>
                <a:cubicBezTo>
                  <a:pt x="555" y="16"/>
                  <a:pt x="555" y="16"/>
                  <a:pt x="554" y="16"/>
                </a:cubicBezTo>
                <a:cubicBezTo>
                  <a:pt x="555" y="16"/>
                  <a:pt x="558" y="15"/>
                  <a:pt x="555" y="15"/>
                </a:cubicBezTo>
                <a:cubicBezTo>
                  <a:pt x="557" y="14"/>
                  <a:pt x="559" y="14"/>
                  <a:pt x="561" y="14"/>
                </a:cubicBezTo>
                <a:cubicBezTo>
                  <a:pt x="560" y="13"/>
                  <a:pt x="559" y="14"/>
                  <a:pt x="558" y="13"/>
                </a:cubicBezTo>
                <a:cubicBezTo>
                  <a:pt x="558" y="13"/>
                  <a:pt x="559" y="13"/>
                  <a:pt x="559" y="13"/>
                </a:cubicBezTo>
                <a:cubicBezTo>
                  <a:pt x="561" y="13"/>
                  <a:pt x="558" y="13"/>
                  <a:pt x="559" y="13"/>
                </a:cubicBezTo>
                <a:cubicBezTo>
                  <a:pt x="562" y="13"/>
                  <a:pt x="563" y="13"/>
                  <a:pt x="564" y="12"/>
                </a:cubicBezTo>
                <a:cubicBezTo>
                  <a:pt x="566" y="12"/>
                  <a:pt x="564" y="13"/>
                  <a:pt x="564" y="13"/>
                </a:cubicBezTo>
                <a:cubicBezTo>
                  <a:pt x="566" y="13"/>
                  <a:pt x="567" y="13"/>
                  <a:pt x="568" y="13"/>
                </a:cubicBezTo>
                <a:cubicBezTo>
                  <a:pt x="569" y="13"/>
                  <a:pt x="566" y="13"/>
                  <a:pt x="565" y="14"/>
                </a:cubicBezTo>
                <a:cubicBezTo>
                  <a:pt x="566" y="14"/>
                  <a:pt x="568" y="14"/>
                  <a:pt x="569" y="13"/>
                </a:cubicBezTo>
                <a:cubicBezTo>
                  <a:pt x="571" y="13"/>
                  <a:pt x="567" y="14"/>
                  <a:pt x="570" y="14"/>
                </a:cubicBezTo>
                <a:cubicBezTo>
                  <a:pt x="569" y="14"/>
                  <a:pt x="567" y="14"/>
                  <a:pt x="568" y="15"/>
                </a:cubicBezTo>
                <a:cubicBezTo>
                  <a:pt x="566" y="15"/>
                  <a:pt x="567" y="14"/>
                  <a:pt x="567" y="14"/>
                </a:cubicBezTo>
                <a:cubicBezTo>
                  <a:pt x="564" y="14"/>
                  <a:pt x="566" y="14"/>
                  <a:pt x="565" y="15"/>
                </a:cubicBezTo>
                <a:cubicBezTo>
                  <a:pt x="564" y="14"/>
                  <a:pt x="565" y="14"/>
                  <a:pt x="562" y="15"/>
                </a:cubicBezTo>
                <a:cubicBezTo>
                  <a:pt x="563" y="15"/>
                  <a:pt x="565" y="15"/>
                  <a:pt x="563" y="15"/>
                </a:cubicBezTo>
                <a:cubicBezTo>
                  <a:pt x="563" y="15"/>
                  <a:pt x="565" y="15"/>
                  <a:pt x="566" y="15"/>
                </a:cubicBezTo>
                <a:cubicBezTo>
                  <a:pt x="567" y="15"/>
                  <a:pt x="568" y="15"/>
                  <a:pt x="570" y="15"/>
                </a:cubicBezTo>
                <a:cubicBezTo>
                  <a:pt x="569" y="16"/>
                  <a:pt x="562" y="15"/>
                  <a:pt x="558" y="16"/>
                </a:cubicBezTo>
                <a:cubicBezTo>
                  <a:pt x="558" y="16"/>
                  <a:pt x="560" y="16"/>
                  <a:pt x="559" y="17"/>
                </a:cubicBezTo>
                <a:cubicBezTo>
                  <a:pt x="563" y="17"/>
                  <a:pt x="564" y="17"/>
                  <a:pt x="564" y="18"/>
                </a:cubicBezTo>
                <a:cubicBezTo>
                  <a:pt x="562" y="18"/>
                  <a:pt x="563" y="18"/>
                  <a:pt x="563" y="17"/>
                </a:cubicBezTo>
                <a:cubicBezTo>
                  <a:pt x="561" y="17"/>
                  <a:pt x="561" y="18"/>
                  <a:pt x="560" y="18"/>
                </a:cubicBezTo>
                <a:cubicBezTo>
                  <a:pt x="560" y="18"/>
                  <a:pt x="561" y="18"/>
                  <a:pt x="561" y="18"/>
                </a:cubicBezTo>
                <a:cubicBezTo>
                  <a:pt x="563" y="18"/>
                  <a:pt x="560" y="18"/>
                  <a:pt x="559" y="18"/>
                </a:cubicBezTo>
                <a:cubicBezTo>
                  <a:pt x="558" y="18"/>
                  <a:pt x="559" y="19"/>
                  <a:pt x="556" y="18"/>
                </a:cubicBezTo>
                <a:cubicBezTo>
                  <a:pt x="557" y="19"/>
                  <a:pt x="560" y="19"/>
                  <a:pt x="561" y="19"/>
                </a:cubicBezTo>
                <a:cubicBezTo>
                  <a:pt x="562" y="19"/>
                  <a:pt x="568" y="19"/>
                  <a:pt x="568" y="17"/>
                </a:cubicBezTo>
                <a:cubicBezTo>
                  <a:pt x="569" y="17"/>
                  <a:pt x="569" y="17"/>
                  <a:pt x="569" y="18"/>
                </a:cubicBezTo>
                <a:cubicBezTo>
                  <a:pt x="573" y="17"/>
                  <a:pt x="574" y="17"/>
                  <a:pt x="580" y="17"/>
                </a:cubicBezTo>
                <a:cubicBezTo>
                  <a:pt x="579" y="16"/>
                  <a:pt x="578" y="16"/>
                  <a:pt x="575" y="15"/>
                </a:cubicBezTo>
                <a:cubicBezTo>
                  <a:pt x="573" y="15"/>
                  <a:pt x="580" y="15"/>
                  <a:pt x="579" y="16"/>
                </a:cubicBezTo>
                <a:cubicBezTo>
                  <a:pt x="581" y="15"/>
                  <a:pt x="577" y="15"/>
                  <a:pt x="577" y="15"/>
                </a:cubicBezTo>
                <a:cubicBezTo>
                  <a:pt x="580" y="15"/>
                  <a:pt x="581" y="14"/>
                  <a:pt x="581" y="14"/>
                </a:cubicBezTo>
                <a:cubicBezTo>
                  <a:pt x="581" y="13"/>
                  <a:pt x="584" y="14"/>
                  <a:pt x="584" y="14"/>
                </a:cubicBezTo>
                <a:cubicBezTo>
                  <a:pt x="586" y="14"/>
                  <a:pt x="584" y="14"/>
                  <a:pt x="583" y="14"/>
                </a:cubicBezTo>
                <a:cubicBezTo>
                  <a:pt x="580" y="14"/>
                  <a:pt x="582" y="15"/>
                  <a:pt x="581" y="16"/>
                </a:cubicBezTo>
                <a:cubicBezTo>
                  <a:pt x="582" y="15"/>
                  <a:pt x="584" y="15"/>
                  <a:pt x="584" y="15"/>
                </a:cubicBezTo>
                <a:cubicBezTo>
                  <a:pt x="584" y="15"/>
                  <a:pt x="585" y="16"/>
                  <a:pt x="587" y="16"/>
                </a:cubicBezTo>
                <a:cubicBezTo>
                  <a:pt x="588" y="16"/>
                  <a:pt x="589" y="15"/>
                  <a:pt x="591" y="15"/>
                </a:cubicBezTo>
                <a:cubicBezTo>
                  <a:pt x="590" y="15"/>
                  <a:pt x="589" y="15"/>
                  <a:pt x="588" y="14"/>
                </a:cubicBezTo>
                <a:cubicBezTo>
                  <a:pt x="588" y="14"/>
                  <a:pt x="589" y="14"/>
                  <a:pt x="591" y="14"/>
                </a:cubicBezTo>
                <a:cubicBezTo>
                  <a:pt x="590" y="14"/>
                  <a:pt x="590" y="14"/>
                  <a:pt x="589" y="14"/>
                </a:cubicBezTo>
                <a:cubicBezTo>
                  <a:pt x="589" y="15"/>
                  <a:pt x="591" y="14"/>
                  <a:pt x="591" y="14"/>
                </a:cubicBezTo>
                <a:cubicBezTo>
                  <a:pt x="593" y="14"/>
                  <a:pt x="594" y="14"/>
                  <a:pt x="592" y="13"/>
                </a:cubicBezTo>
                <a:cubicBezTo>
                  <a:pt x="599" y="13"/>
                  <a:pt x="598" y="10"/>
                  <a:pt x="605" y="11"/>
                </a:cubicBezTo>
                <a:cubicBezTo>
                  <a:pt x="605" y="12"/>
                  <a:pt x="604" y="12"/>
                  <a:pt x="604" y="13"/>
                </a:cubicBezTo>
                <a:cubicBezTo>
                  <a:pt x="605" y="13"/>
                  <a:pt x="608" y="13"/>
                  <a:pt x="609" y="13"/>
                </a:cubicBezTo>
                <a:cubicBezTo>
                  <a:pt x="611" y="12"/>
                  <a:pt x="610" y="12"/>
                  <a:pt x="611" y="11"/>
                </a:cubicBezTo>
                <a:cubicBezTo>
                  <a:pt x="609" y="11"/>
                  <a:pt x="608" y="11"/>
                  <a:pt x="606" y="11"/>
                </a:cubicBezTo>
                <a:cubicBezTo>
                  <a:pt x="607" y="11"/>
                  <a:pt x="608" y="10"/>
                  <a:pt x="609" y="10"/>
                </a:cubicBezTo>
                <a:cubicBezTo>
                  <a:pt x="607" y="10"/>
                  <a:pt x="605" y="11"/>
                  <a:pt x="602" y="11"/>
                </a:cubicBezTo>
                <a:cubicBezTo>
                  <a:pt x="602" y="10"/>
                  <a:pt x="607" y="10"/>
                  <a:pt x="609" y="10"/>
                </a:cubicBezTo>
                <a:cubicBezTo>
                  <a:pt x="607" y="9"/>
                  <a:pt x="613" y="9"/>
                  <a:pt x="611" y="9"/>
                </a:cubicBezTo>
                <a:cubicBezTo>
                  <a:pt x="614" y="9"/>
                  <a:pt x="613" y="10"/>
                  <a:pt x="611" y="10"/>
                </a:cubicBezTo>
                <a:cubicBezTo>
                  <a:pt x="615" y="10"/>
                  <a:pt x="616" y="9"/>
                  <a:pt x="618" y="9"/>
                </a:cubicBezTo>
                <a:cubicBezTo>
                  <a:pt x="617" y="9"/>
                  <a:pt x="614" y="10"/>
                  <a:pt x="614" y="9"/>
                </a:cubicBezTo>
                <a:cubicBezTo>
                  <a:pt x="617" y="9"/>
                  <a:pt x="620" y="9"/>
                  <a:pt x="620" y="8"/>
                </a:cubicBezTo>
                <a:cubicBezTo>
                  <a:pt x="621" y="8"/>
                  <a:pt x="621" y="8"/>
                  <a:pt x="622" y="8"/>
                </a:cubicBezTo>
                <a:cubicBezTo>
                  <a:pt x="625" y="6"/>
                  <a:pt x="637" y="6"/>
                  <a:pt x="642" y="4"/>
                </a:cubicBezTo>
                <a:cubicBezTo>
                  <a:pt x="652" y="3"/>
                  <a:pt x="666" y="3"/>
                  <a:pt x="671" y="2"/>
                </a:cubicBezTo>
                <a:cubicBezTo>
                  <a:pt x="671" y="1"/>
                  <a:pt x="670" y="2"/>
                  <a:pt x="669" y="2"/>
                </a:cubicBezTo>
                <a:cubicBezTo>
                  <a:pt x="671" y="1"/>
                  <a:pt x="670" y="0"/>
                  <a:pt x="673" y="0"/>
                </a:cubicBezTo>
                <a:cubicBezTo>
                  <a:pt x="671" y="0"/>
                  <a:pt x="672" y="1"/>
                  <a:pt x="671" y="1"/>
                </a:cubicBezTo>
                <a:cubicBezTo>
                  <a:pt x="673" y="1"/>
                  <a:pt x="674" y="2"/>
                  <a:pt x="674" y="2"/>
                </a:cubicBezTo>
                <a:cubicBezTo>
                  <a:pt x="677" y="2"/>
                  <a:pt x="677" y="2"/>
                  <a:pt x="679" y="2"/>
                </a:cubicBezTo>
                <a:cubicBezTo>
                  <a:pt x="677" y="3"/>
                  <a:pt x="669" y="3"/>
                  <a:pt x="669" y="4"/>
                </a:cubicBezTo>
                <a:cubicBezTo>
                  <a:pt x="666" y="4"/>
                  <a:pt x="666" y="5"/>
                  <a:pt x="669" y="4"/>
                </a:cubicBezTo>
                <a:cubicBezTo>
                  <a:pt x="668" y="5"/>
                  <a:pt x="668" y="5"/>
                  <a:pt x="665" y="5"/>
                </a:cubicBezTo>
                <a:cubicBezTo>
                  <a:pt x="667" y="5"/>
                  <a:pt x="667" y="5"/>
                  <a:pt x="663" y="5"/>
                </a:cubicBezTo>
                <a:cubicBezTo>
                  <a:pt x="663" y="6"/>
                  <a:pt x="665" y="6"/>
                  <a:pt x="663" y="6"/>
                </a:cubicBezTo>
                <a:cubicBezTo>
                  <a:pt x="661" y="6"/>
                  <a:pt x="662" y="6"/>
                  <a:pt x="660" y="6"/>
                </a:cubicBezTo>
                <a:cubicBezTo>
                  <a:pt x="660" y="6"/>
                  <a:pt x="661" y="6"/>
                  <a:pt x="661" y="7"/>
                </a:cubicBezTo>
                <a:cubicBezTo>
                  <a:pt x="654" y="6"/>
                  <a:pt x="654" y="6"/>
                  <a:pt x="649" y="7"/>
                </a:cubicBezTo>
                <a:cubicBezTo>
                  <a:pt x="650" y="7"/>
                  <a:pt x="651" y="7"/>
                  <a:pt x="653" y="7"/>
                </a:cubicBezTo>
                <a:cubicBezTo>
                  <a:pt x="651" y="7"/>
                  <a:pt x="652" y="8"/>
                  <a:pt x="654" y="7"/>
                </a:cubicBezTo>
                <a:cubicBezTo>
                  <a:pt x="653" y="8"/>
                  <a:pt x="651" y="7"/>
                  <a:pt x="649" y="7"/>
                </a:cubicBezTo>
                <a:cubicBezTo>
                  <a:pt x="647" y="7"/>
                  <a:pt x="650" y="8"/>
                  <a:pt x="649" y="8"/>
                </a:cubicBezTo>
                <a:cubicBezTo>
                  <a:pt x="647" y="7"/>
                  <a:pt x="643" y="8"/>
                  <a:pt x="641" y="8"/>
                </a:cubicBezTo>
                <a:cubicBezTo>
                  <a:pt x="642" y="8"/>
                  <a:pt x="643" y="8"/>
                  <a:pt x="644" y="9"/>
                </a:cubicBezTo>
                <a:cubicBezTo>
                  <a:pt x="645" y="9"/>
                  <a:pt x="643" y="9"/>
                  <a:pt x="642" y="9"/>
                </a:cubicBezTo>
                <a:cubicBezTo>
                  <a:pt x="640" y="9"/>
                  <a:pt x="640" y="9"/>
                  <a:pt x="636" y="9"/>
                </a:cubicBezTo>
                <a:cubicBezTo>
                  <a:pt x="632" y="10"/>
                  <a:pt x="632" y="9"/>
                  <a:pt x="628" y="10"/>
                </a:cubicBezTo>
                <a:cubicBezTo>
                  <a:pt x="628" y="9"/>
                  <a:pt x="627" y="9"/>
                  <a:pt x="627" y="9"/>
                </a:cubicBezTo>
                <a:cubicBezTo>
                  <a:pt x="631" y="9"/>
                  <a:pt x="630" y="9"/>
                  <a:pt x="631" y="8"/>
                </a:cubicBezTo>
                <a:cubicBezTo>
                  <a:pt x="631" y="8"/>
                  <a:pt x="628" y="8"/>
                  <a:pt x="629" y="8"/>
                </a:cubicBezTo>
                <a:cubicBezTo>
                  <a:pt x="629" y="8"/>
                  <a:pt x="638" y="8"/>
                  <a:pt x="637" y="7"/>
                </a:cubicBezTo>
                <a:cubicBezTo>
                  <a:pt x="641" y="7"/>
                  <a:pt x="645" y="6"/>
                  <a:pt x="650" y="6"/>
                </a:cubicBezTo>
                <a:cubicBezTo>
                  <a:pt x="650" y="6"/>
                  <a:pt x="649" y="6"/>
                  <a:pt x="649" y="6"/>
                </a:cubicBezTo>
                <a:cubicBezTo>
                  <a:pt x="649" y="5"/>
                  <a:pt x="651" y="5"/>
                  <a:pt x="651" y="6"/>
                </a:cubicBezTo>
                <a:cubicBezTo>
                  <a:pt x="651" y="6"/>
                  <a:pt x="651" y="5"/>
                  <a:pt x="652" y="5"/>
                </a:cubicBezTo>
                <a:cubicBezTo>
                  <a:pt x="653" y="5"/>
                  <a:pt x="651" y="5"/>
                  <a:pt x="653" y="4"/>
                </a:cubicBezTo>
                <a:cubicBezTo>
                  <a:pt x="650" y="4"/>
                  <a:pt x="648" y="4"/>
                  <a:pt x="646" y="5"/>
                </a:cubicBezTo>
                <a:cubicBezTo>
                  <a:pt x="644" y="5"/>
                  <a:pt x="647" y="5"/>
                  <a:pt x="646" y="4"/>
                </a:cubicBezTo>
                <a:cubicBezTo>
                  <a:pt x="639" y="5"/>
                  <a:pt x="634" y="7"/>
                  <a:pt x="626" y="7"/>
                </a:cubicBezTo>
                <a:cubicBezTo>
                  <a:pt x="625" y="7"/>
                  <a:pt x="627" y="8"/>
                  <a:pt x="624" y="7"/>
                </a:cubicBezTo>
                <a:cubicBezTo>
                  <a:pt x="624" y="8"/>
                  <a:pt x="626" y="8"/>
                  <a:pt x="625" y="8"/>
                </a:cubicBezTo>
                <a:cubicBezTo>
                  <a:pt x="624" y="8"/>
                  <a:pt x="622" y="8"/>
                  <a:pt x="622" y="8"/>
                </a:cubicBezTo>
                <a:cubicBezTo>
                  <a:pt x="621" y="8"/>
                  <a:pt x="621" y="9"/>
                  <a:pt x="618" y="9"/>
                </a:cubicBezTo>
                <a:cubicBezTo>
                  <a:pt x="620" y="9"/>
                  <a:pt x="621" y="8"/>
                  <a:pt x="623" y="8"/>
                </a:cubicBezTo>
                <a:cubicBezTo>
                  <a:pt x="624" y="9"/>
                  <a:pt x="618" y="9"/>
                  <a:pt x="622" y="9"/>
                </a:cubicBezTo>
                <a:cubicBezTo>
                  <a:pt x="621" y="9"/>
                  <a:pt x="619" y="9"/>
                  <a:pt x="617" y="9"/>
                </a:cubicBezTo>
                <a:cubicBezTo>
                  <a:pt x="618" y="10"/>
                  <a:pt x="617" y="10"/>
                  <a:pt x="618" y="10"/>
                </a:cubicBezTo>
                <a:cubicBezTo>
                  <a:pt x="617" y="10"/>
                  <a:pt x="615" y="10"/>
                  <a:pt x="611" y="10"/>
                </a:cubicBezTo>
                <a:cubicBezTo>
                  <a:pt x="611" y="11"/>
                  <a:pt x="611" y="12"/>
                  <a:pt x="611" y="12"/>
                </a:cubicBezTo>
                <a:cubicBezTo>
                  <a:pt x="612" y="12"/>
                  <a:pt x="612" y="12"/>
                  <a:pt x="613" y="11"/>
                </a:cubicBezTo>
                <a:cubicBezTo>
                  <a:pt x="615" y="12"/>
                  <a:pt x="613" y="12"/>
                  <a:pt x="613" y="12"/>
                </a:cubicBezTo>
                <a:cubicBezTo>
                  <a:pt x="621" y="12"/>
                  <a:pt x="628" y="11"/>
                  <a:pt x="634" y="10"/>
                </a:cubicBezTo>
                <a:cubicBezTo>
                  <a:pt x="636" y="10"/>
                  <a:pt x="638" y="10"/>
                  <a:pt x="638" y="10"/>
                </a:cubicBezTo>
                <a:cubicBezTo>
                  <a:pt x="638" y="10"/>
                  <a:pt x="636" y="10"/>
                  <a:pt x="635" y="11"/>
                </a:cubicBezTo>
                <a:cubicBezTo>
                  <a:pt x="637" y="11"/>
                  <a:pt x="640" y="11"/>
                  <a:pt x="644" y="11"/>
                </a:cubicBezTo>
                <a:cubicBezTo>
                  <a:pt x="642" y="11"/>
                  <a:pt x="640" y="11"/>
                  <a:pt x="639" y="10"/>
                </a:cubicBezTo>
                <a:cubicBezTo>
                  <a:pt x="641" y="9"/>
                  <a:pt x="649" y="11"/>
                  <a:pt x="653" y="10"/>
                </a:cubicBezTo>
                <a:cubicBezTo>
                  <a:pt x="654" y="10"/>
                  <a:pt x="652" y="10"/>
                  <a:pt x="653" y="11"/>
                </a:cubicBezTo>
                <a:cubicBezTo>
                  <a:pt x="653" y="11"/>
                  <a:pt x="653" y="11"/>
                  <a:pt x="654" y="11"/>
                </a:cubicBezTo>
                <a:cubicBezTo>
                  <a:pt x="654" y="10"/>
                  <a:pt x="655" y="10"/>
                  <a:pt x="657" y="9"/>
                </a:cubicBezTo>
                <a:cubicBezTo>
                  <a:pt x="660" y="9"/>
                  <a:pt x="658" y="10"/>
                  <a:pt x="655" y="10"/>
                </a:cubicBezTo>
                <a:cubicBezTo>
                  <a:pt x="657" y="11"/>
                  <a:pt x="663" y="10"/>
                  <a:pt x="663" y="9"/>
                </a:cubicBezTo>
                <a:cubicBezTo>
                  <a:pt x="663" y="9"/>
                  <a:pt x="661" y="9"/>
                  <a:pt x="662" y="8"/>
                </a:cubicBezTo>
                <a:cubicBezTo>
                  <a:pt x="661" y="8"/>
                  <a:pt x="661" y="9"/>
                  <a:pt x="660" y="9"/>
                </a:cubicBezTo>
                <a:cubicBezTo>
                  <a:pt x="660" y="8"/>
                  <a:pt x="664" y="8"/>
                  <a:pt x="665" y="8"/>
                </a:cubicBezTo>
                <a:cubicBezTo>
                  <a:pt x="664" y="7"/>
                  <a:pt x="663" y="8"/>
                  <a:pt x="662" y="8"/>
                </a:cubicBezTo>
                <a:cubicBezTo>
                  <a:pt x="660" y="8"/>
                  <a:pt x="666" y="7"/>
                  <a:pt x="663" y="7"/>
                </a:cubicBezTo>
                <a:cubicBezTo>
                  <a:pt x="664" y="7"/>
                  <a:pt x="665" y="7"/>
                  <a:pt x="667" y="7"/>
                </a:cubicBezTo>
                <a:cubicBezTo>
                  <a:pt x="667" y="6"/>
                  <a:pt x="665" y="7"/>
                  <a:pt x="665" y="6"/>
                </a:cubicBezTo>
                <a:cubicBezTo>
                  <a:pt x="668" y="6"/>
                  <a:pt x="670" y="6"/>
                  <a:pt x="669" y="5"/>
                </a:cubicBezTo>
                <a:cubicBezTo>
                  <a:pt x="671" y="5"/>
                  <a:pt x="671" y="5"/>
                  <a:pt x="674" y="5"/>
                </a:cubicBezTo>
                <a:cubicBezTo>
                  <a:pt x="674" y="5"/>
                  <a:pt x="672" y="4"/>
                  <a:pt x="671" y="4"/>
                </a:cubicBezTo>
                <a:cubicBezTo>
                  <a:pt x="669" y="4"/>
                  <a:pt x="674" y="4"/>
                  <a:pt x="673" y="3"/>
                </a:cubicBezTo>
                <a:cubicBezTo>
                  <a:pt x="674" y="4"/>
                  <a:pt x="675" y="4"/>
                  <a:pt x="675" y="3"/>
                </a:cubicBezTo>
                <a:cubicBezTo>
                  <a:pt x="676" y="3"/>
                  <a:pt x="676" y="4"/>
                  <a:pt x="676" y="4"/>
                </a:cubicBezTo>
                <a:cubicBezTo>
                  <a:pt x="677" y="3"/>
                  <a:pt x="677" y="4"/>
                  <a:pt x="679" y="4"/>
                </a:cubicBezTo>
                <a:cubicBezTo>
                  <a:pt x="678" y="4"/>
                  <a:pt x="678" y="4"/>
                  <a:pt x="677" y="3"/>
                </a:cubicBezTo>
                <a:cubicBezTo>
                  <a:pt x="679" y="3"/>
                  <a:pt x="680" y="3"/>
                  <a:pt x="680" y="2"/>
                </a:cubicBezTo>
                <a:cubicBezTo>
                  <a:pt x="681" y="2"/>
                  <a:pt x="683" y="2"/>
                  <a:pt x="683" y="3"/>
                </a:cubicBezTo>
                <a:cubicBezTo>
                  <a:pt x="681" y="2"/>
                  <a:pt x="677" y="4"/>
                  <a:pt x="681" y="4"/>
                </a:cubicBezTo>
                <a:cubicBezTo>
                  <a:pt x="681" y="4"/>
                  <a:pt x="680" y="4"/>
                  <a:pt x="680" y="4"/>
                </a:cubicBezTo>
                <a:cubicBezTo>
                  <a:pt x="680" y="5"/>
                  <a:pt x="680" y="5"/>
                  <a:pt x="680" y="5"/>
                </a:cubicBezTo>
                <a:cubicBezTo>
                  <a:pt x="685" y="5"/>
                  <a:pt x="678" y="3"/>
                  <a:pt x="683" y="3"/>
                </a:cubicBezTo>
                <a:cubicBezTo>
                  <a:pt x="682" y="4"/>
                  <a:pt x="683" y="4"/>
                  <a:pt x="683" y="4"/>
                </a:cubicBezTo>
                <a:cubicBezTo>
                  <a:pt x="686" y="4"/>
                  <a:pt x="686" y="3"/>
                  <a:pt x="689" y="3"/>
                </a:cubicBezTo>
                <a:cubicBezTo>
                  <a:pt x="689" y="3"/>
                  <a:pt x="685" y="3"/>
                  <a:pt x="684" y="3"/>
                </a:cubicBezTo>
                <a:cubicBezTo>
                  <a:pt x="682" y="2"/>
                  <a:pt x="687" y="2"/>
                  <a:pt x="687" y="1"/>
                </a:cubicBezTo>
                <a:cubicBezTo>
                  <a:pt x="689" y="1"/>
                  <a:pt x="687" y="2"/>
                  <a:pt x="687" y="2"/>
                </a:cubicBezTo>
                <a:cubicBezTo>
                  <a:pt x="688" y="2"/>
                  <a:pt x="688" y="2"/>
                  <a:pt x="689" y="2"/>
                </a:cubicBezTo>
                <a:cubicBezTo>
                  <a:pt x="691" y="2"/>
                  <a:pt x="695" y="2"/>
                  <a:pt x="698" y="1"/>
                </a:cubicBezTo>
                <a:cubicBezTo>
                  <a:pt x="696" y="2"/>
                  <a:pt x="693" y="2"/>
                  <a:pt x="690" y="3"/>
                </a:cubicBezTo>
                <a:cubicBezTo>
                  <a:pt x="690" y="3"/>
                  <a:pt x="692" y="3"/>
                  <a:pt x="693" y="3"/>
                </a:cubicBezTo>
                <a:cubicBezTo>
                  <a:pt x="692" y="4"/>
                  <a:pt x="693" y="4"/>
                  <a:pt x="695" y="4"/>
                </a:cubicBezTo>
                <a:cubicBezTo>
                  <a:pt x="694" y="5"/>
                  <a:pt x="693" y="5"/>
                  <a:pt x="694" y="5"/>
                </a:cubicBezTo>
                <a:cubicBezTo>
                  <a:pt x="699" y="5"/>
                  <a:pt x="702" y="5"/>
                  <a:pt x="707" y="4"/>
                </a:cubicBezTo>
                <a:cubicBezTo>
                  <a:pt x="703" y="5"/>
                  <a:pt x="699" y="6"/>
                  <a:pt x="696" y="7"/>
                </a:cubicBezTo>
                <a:cubicBezTo>
                  <a:pt x="695" y="7"/>
                  <a:pt x="695" y="6"/>
                  <a:pt x="694" y="6"/>
                </a:cubicBezTo>
                <a:cubicBezTo>
                  <a:pt x="693" y="6"/>
                  <a:pt x="693" y="7"/>
                  <a:pt x="691" y="7"/>
                </a:cubicBezTo>
                <a:cubicBezTo>
                  <a:pt x="690" y="7"/>
                  <a:pt x="687" y="8"/>
                  <a:pt x="684" y="8"/>
                </a:cubicBezTo>
                <a:cubicBezTo>
                  <a:pt x="692" y="9"/>
                  <a:pt x="699" y="6"/>
                  <a:pt x="708" y="7"/>
                </a:cubicBezTo>
                <a:cubicBezTo>
                  <a:pt x="707" y="7"/>
                  <a:pt x="707" y="7"/>
                  <a:pt x="705" y="7"/>
                </a:cubicBezTo>
                <a:cubicBezTo>
                  <a:pt x="706" y="7"/>
                  <a:pt x="706" y="8"/>
                  <a:pt x="706" y="8"/>
                </a:cubicBezTo>
                <a:cubicBezTo>
                  <a:pt x="707" y="8"/>
                  <a:pt x="709" y="8"/>
                  <a:pt x="710" y="7"/>
                </a:cubicBezTo>
                <a:cubicBezTo>
                  <a:pt x="710" y="8"/>
                  <a:pt x="707" y="8"/>
                  <a:pt x="707" y="8"/>
                </a:cubicBezTo>
                <a:cubicBezTo>
                  <a:pt x="707" y="9"/>
                  <a:pt x="711" y="8"/>
                  <a:pt x="715" y="9"/>
                </a:cubicBezTo>
                <a:cubicBezTo>
                  <a:pt x="715" y="8"/>
                  <a:pt x="710" y="9"/>
                  <a:pt x="711" y="8"/>
                </a:cubicBezTo>
                <a:cubicBezTo>
                  <a:pt x="714" y="9"/>
                  <a:pt x="718" y="8"/>
                  <a:pt x="720" y="9"/>
                </a:cubicBezTo>
                <a:cubicBezTo>
                  <a:pt x="723" y="9"/>
                  <a:pt x="723" y="8"/>
                  <a:pt x="723" y="7"/>
                </a:cubicBezTo>
                <a:cubicBezTo>
                  <a:pt x="723" y="8"/>
                  <a:pt x="725" y="8"/>
                  <a:pt x="725" y="8"/>
                </a:cubicBezTo>
                <a:cubicBezTo>
                  <a:pt x="726" y="8"/>
                  <a:pt x="723" y="7"/>
                  <a:pt x="726" y="7"/>
                </a:cubicBezTo>
                <a:cubicBezTo>
                  <a:pt x="726" y="8"/>
                  <a:pt x="728" y="7"/>
                  <a:pt x="728" y="8"/>
                </a:cubicBezTo>
                <a:cubicBezTo>
                  <a:pt x="730" y="8"/>
                  <a:pt x="732" y="8"/>
                  <a:pt x="730" y="7"/>
                </a:cubicBezTo>
                <a:cubicBezTo>
                  <a:pt x="731" y="7"/>
                  <a:pt x="738" y="7"/>
                  <a:pt x="738" y="7"/>
                </a:cubicBezTo>
                <a:cubicBezTo>
                  <a:pt x="738" y="6"/>
                  <a:pt x="740" y="7"/>
                  <a:pt x="740" y="6"/>
                </a:cubicBezTo>
                <a:cubicBezTo>
                  <a:pt x="742" y="6"/>
                  <a:pt x="739" y="7"/>
                  <a:pt x="740" y="7"/>
                </a:cubicBezTo>
                <a:cubicBezTo>
                  <a:pt x="743" y="7"/>
                  <a:pt x="744" y="6"/>
                  <a:pt x="743" y="6"/>
                </a:cubicBezTo>
                <a:cubicBezTo>
                  <a:pt x="742" y="6"/>
                  <a:pt x="745" y="6"/>
                  <a:pt x="744" y="5"/>
                </a:cubicBezTo>
                <a:cubicBezTo>
                  <a:pt x="745" y="6"/>
                  <a:pt x="747" y="7"/>
                  <a:pt x="749" y="6"/>
                </a:cubicBezTo>
                <a:cubicBezTo>
                  <a:pt x="749" y="7"/>
                  <a:pt x="744" y="8"/>
                  <a:pt x="740" y="8"/>
                </a:cubicBezTo>
                <a:cubicBezTo>
                  <a:pt x="740" y="9"/>
                  <a:pt x="741" y="9"/>
                  <a:pt x="743" y="9"/>
                </a:cubicBezTo>
                <a:cubicBezTo>
                  <a:pt x="743" y="9"/>
                  <a:pt x="743" y="8"/>
                  <a:pt x="743" y="8"/>
                </a:cubicBezTo>
                <a:cubicBezTo>
                  <a:pt x="745" y="8"/>
                  <a:pt x="746" y="9"/>
                  <a:pt x="748" y="8"/>
                </a:cubicBezTo>
                <a:cubicBezTo>
                  <a:pt x="747" y="8"/>
                  <a:pt x="749" y="8"/>
                  <a:pt x="749" y="7"/>
                </a:cubicBezTo>
                <a:cubicBezTo>
                  <a:pt x="751" y="8"/>
                  <a:pt x="747" y="8"/>
                  <a:pt x="749" y="9"/>
                </a:cubicBezTo>
                <a:cubicBezTo>
                  <a:pt x="751" y="8"/>
                  <a:pt x="751" y="8"/>
                  <a:pt x="754" y="8"/>
                </a:cubicBezTo>
                <a:cubicBezTo>
                  <a:pt x="754" y="7"/>
                  <a:pt x="753" y="7"/>
                  <a:pt x="753" y="7"/>
                </a:cubicBezTo>
                <a:cubicBezTo>
                  <a:pt x="755" y="7"/>
                  <a:pt x="756" y="8"/>
                  <a:pt x="757" y="8"/>
                </a:cubicBezTo>
                <a:cubicBezTo>
                  <a:pt x="754" y="8"/>
                  <a:pt x="752" y="9"/>
                  <a:pt x="749" y="9"/>
                </a:cubicBezTo>
                <a:cubicBezTo>
                  <a:pt x="751" y="10"/>
                  <a:pt x="752" y="9"/>
                  <a:pt x="755" y="9"/>
                </a:cubicBezTo>
                <a:cubicBezTo>
                  <a:pt x="755" y="9"/>
                  <a:pt x="754" y="9"/>
                  <a:pt x="754" y="9"/>
                </a:cubicBezTo>
                <a:cubicBezTo>
                  <a:pt x="753" y="9"/>
                  <a:pt x="755" y="10"/>
                  <a:pt x="755" y="10"/>
                </a:cubicBezTo>
                <a:cubicBezTo>
                  <a:pt x="756" y="9"/>
                  <a:pt x="758" y="8"/>
                  <a:pt x="761" y="9"/>
                </a:cubicBezTo>
                <a:cubicBezTo>
                  <a:pt x="759" y="8"/>
                  <a:pt x="760" y="9"/>
                  <a:pt x="763" y="9"/>
                </a:cubicBezTo>
                <a:cubicBezTo>
                  <a:pt x="762" y="8"/>
                  <a:pt x="757" y="7"/>
                  <a:pt x="761" y="6"/>
                </a:cubicBezTo>
                <a:cubicBezTo>
                  <a:pt x="759" y="6"/>
                  <a:pt x="755" y="6"/>
                  <a:pt x="752" y="6"/>
                </a:cubicBezTo>
                <a:cubicBezTo>
                  <a:pt x="752" y="6"/>
                  <a:pt x="753" y="6"/>
                  <a:pt x="753" y="7"/>
                </a:cubicBezTo>
                <a:cubicBezTo>
                  <a:pt x="750" y="7"/>
                  <a:pt x="751" y="6"/>
                  <a:pt x="748" y="6"/>
                </a:cubicBezTo>
                <a:cubicBezTo>
                  <a:pt x="749" y="5"/>
                  <a:pt x="748" y="5"/>
                  <a:pt x="746" y="5"/>
                </a:cubicBezTo>
                <a:cubicBezTo>
                  <a:pt x="744" y="4"/>
                  <a:pt x="752" y="5"/>
                  <a:pt x="750" y="4"/>
                </a:cubicBezTo>
                <a:cubicBezTo>
                  <a:pt x="750" y="3"/>
                  <a:pt x="752" y="4"/>
                  <a:pt x="752" y="3"/>
                </a:cubicBezTo>
                <a:cubicBezTo>
                  <a:pt x="753" y="4"/>
                  <a:pt x="754" y="4"/>
                  <a:pt x="754" y="4"/>
                </a:cubicBezTo>
                <a:cubicBezTo>
                  <a:pt x="752" y="4"/>
                  <a:pt x="751" y="4"/>
                  <a:pt x="752" y="4"/>
                </a:cubicBezTo>
                <a:cubicBezTo>
                  <a:pt x="749" y="4"/>
                  <a:pt x="752" y="5"/>
                  <a:pt x="752" y="6"/>
                </a:cubicBezTo>
                <a:cubicBezTo>
                  <a:pt x="753" y="6"/>
                  <a:pt x="755" y="6"/>
                  <a:pt x="756" y="5"/>
                </a:cubicBezTo>
                <a:cubicBezTo>
                  <a:pt x="756" y="5"/>
                  <a:pt x="755" y="5"/>
                  <a:pt x="755" y="5"/>
                </a:cubicBezTo>
                <a:cubicBezTo>
                  <a:pt x="757" y="5"/>
                  <a:pt x="756" y="5"/>
                  <a:pt x="759" y="5"/>
                </a:cubicBezTo>
                <a:cubicBezTo>
                  <a:pt x="758" y="5"/>
                  <a:pt x="757" y="5"/>
                  <a:pt x="757" y="5"/>
                </a:cubicBezTo>
                <a:cubicBezTo>
                  <a:pt x="760" y="6"/>
                  <a:pt x="761" y="7"/>
                  <a:pt x="764" y="7"/>
                </a:cubicBezTo>
                <a:cubicBezTo>
                  <a:pt x="764" y="7"/>
                  <a:pt x="768" y="6"/>
                  <a:pt x="765" y="6"/>
                </a:cubicBezTo>
                <a:cubicBezTo>
                  <a:pt x="765" y="5"/>
                  <a:pt x="769" y="6"/>
                  <a:pt x="768" y="5"/>
                </a:cubicBezTo>
                <a:cubicBezTo>
                  <a:pt x="768" y="5"/>
                  <a:pt x="768" y="6"/>
                  <a:pt x="768" y="6"/>
                </a:cubicBezTo>
                <a:cubicBezTo>
                  <a:pt x="769" y="6"/>
                  <a:pt x="770" y="6"/>
                  <a:pt x="771" y="6"/>
                </a:cubicBezTo>
                <a:cubicBezTo>
                  <a:pt x="772" y="5"/>
                  <a:pt x="772" y="5"/>
                  <a:pt x="773" y="5"/>
                </a:cubicBezTo>
                <a:cubicBezTo>
                  <a:pt x="773" y="5"/>
                  <a:pt x="773" y="6"/>
                  <a:pt x="777" y="7"/>
                </a:cubicBezTo>
                <a:cubicBezTo>
                  <a:pt x="778" y="7"/>
                  <a:pt x="776" y="7"/>
                  <a:pt x="775" y="7"/>
                </a:cubicBezTo>
                <a:cubicBezTo>
                  <a:pt x="775" y="7"/>
                  <a:pt x="776" y="7"/>
                  <a:pt x="777" y="7"/>
                </a:cubicBezTo>
                <a:cubicBezTo>
                  <a:pt x="777" y="7"/>
                  <a:pt x="776" y="7"/>
                  <a:pt x="775" y="7"/>
                </a:cubicBezTo>
                <a:cubicBezTo>
                  <a:pt x="775" y="8"/>
                  <a:pt x="778" y="7"/>
                  <a:pt x="780" y="7"/>
                </a:cubicBezTo>
                <a:cubicBezTo>
                  <a:pt x="780" y="7"/>
                  <a:pt x="778" y="7"/>
                  <a:pt x="782" y="7"/>
                </a:cubicBezTo>
                <a:cubicBezTo>
                  <a:pt x="781" y="7"/>
                  <a:pt x="781" y="6"/>
                  <a:pt x="779" y="6"/>
                </a:cubicBezTo>
                <a:cubicBezTo>
                  <a:pt x="780" y="6"/>
                  <a:pt x="782" y="6"/>
                  <a:pt x="783" y="6"/>
                </a:cubicBezTo>
                <a:cubicBezTo>
                  <a:pt x="783" y="6"/>
                  <a:pt x="780" y="6"/>
                  <a:pt x="779" y="5"/>
                </a:cubicBezTo>
                <a:cubicBezTo>
                  <a:pt x="781" y="5"/>
                  <a:pt x="785" y="5"/>
                  <a:pt x="785" y="6"/>
                </a:cubicBezTo>
                <a:cubicBezTo>
                  <a:pt x="787" y="6"/>
                  <a:pt x="787" y="5"/>
                  <a:pt x="788" y="4"/>
                </a:cubicBezTo>
                <a:cubicBezTo>
                  <a:pt x="790" y="4"/>
                  <a:pt x="790" y="4"/>
                  <a:pt x="792" y="5"/>
                </a:cubicBezTo>
                <a:cubicBezTo>
                  <a:pt x="790" y="5"/>
                  <a:pt x="791" y="6"/>
                  <a:pt x="788" y="6"/>
                </a:cubicBezTo>
                <a:cubicBezTo>
                  <a:pt x="788" y="6"/>
                  <a:pt x="790" y="6"/>
                  <a:pt x="789" y="6"/>
                </a:cubicBezTo>
                <a:cubicBezTo>
                  <a:pt x="792" y="6"/>
                  <a:pt x="793" y="5"/>
                  <a:pt x="797" y="5"/>
                </a:cubicBezTo>
                <a:cubicBezTo>
                  <a:pt x="797" y="5"/>
                  <a:pt x="795" y="5"/>
                  <a:pt x="795" y="5"/>
                </a:cubicBezTo>
                <a:cubicBezTo>
                  <a:pt x="795" y="4"/>
                  <a:pt x="799" y="5"/>
                  <a:pt x="800" y="4"/>
                </a:cubicBezTo>
                <a:cubicBezTo>
                  <a:pt x="801" y="4"/>
                  <a:pt x="801" y="5"/>
                  <a:pt x="802" y="5"/>
                </a:cubicBezTo>
                <a:cubicBezTo>
                  <a:pt x="803" y="5"/>
                  <a:pt x="800" y="5"/>
                  <a:pt x="800" y="5"/>
                </a:cubicBezTo>
                <a:cubicBezTo>
                  <a:pt x="804" y="6"/>
                  <a:pt x="807" y="7"/>
                  <a:pt x="814" y="7"/>
                </a:cubicBezTo>
                <a:cubicBezTo>
                  <a:pt x="810" y="7"/>
                  <a:pt x="813" y="6"/>
                  <a:pt x="814" y="5"/>
                </a:cubicBezTo>
                <a:cubicBezTo>
                  <a:pt x="818" y="6"/>
                  <a:pt x="822" y="5"/>
                  <a:pt x="827" y="5"/>
                </a:cubicBezTo>
                <a:cubicBezTo>
                  <a:pt x="826" y="5"/>
                  <a:pt x="827" y="4"/>
                  <a:pt x="826" y="4"/>
                </a:cubicBezTo>
                <a:cubicBezTo>
                  <a:pt x="828" y="4"/>
                  <a:pt x="828" y="5"/>
                  <a:pt x="829" y="5"/>
                </a:cubicBezTo>
                <a:cubicBezTo>
                  <a:pt x="827" y="6"/>
                  <a:pt x="821" y="6"/>
                  <a:pt x="817" y="7"/>
                </a:cubicBezTo>
                <a:cubicBezTo>
                  <a:pt x="817" y="7"/>
                  <a:pt x="818" y="7"/>
                  <a:pt x="818" y="8"/>
                </a:cubicBezTo>
                <a:cubicBezTo>
                  <a:pt x="819" y="7"/>
                  <a:pt x="821" y="8"/>
                  <a:pt x="824" y="7"/>
                </a:cubicBezTo>
                <a:cubicBezTo>
                  <a:pt x="824" y="7"/>
                  <a:pt x="823" y="7"/>
                  <a:pt x="823" y="7"/>
                </a:cubicBezTo>
                <a:cubicBezTo>
                  <a:pt x="826" y="7"/>
                  <a:pt x="826" y="7"/>
                  <a:pt x="829" y="7"/>
                </a:cubicBezTo>
                <a:cubicBezTo>
                  <a:pt x="829" y="8"/>
                  <a:pt x="831" y="8"/>
                  <a:pt x="831" y="8"/>
                </a:cubicBezTo>
                <a:cubicBezTo>
                  <a:pt x="828" y="8"/>
                  <a:pt x="828" y="8"/>
                  <a:pt x="824" y="8"/>
                </a:cubicBezTo>
                <a:cubicBezTo>
                  <a:pt x="823" y="8"/>
                  <a:pt x="824" y="8"/>
                  <a:pt x="824" y="9"/>
                </a:cubicBezTo>
                <a:cubicBezTo>
                  <a:pt x="824" y="9"/>
                  <a:pt x="826" y="9"/>
                  <a:pt x="827" y="9"/>
                </a:cubicBezTo>
                <a:cubicBezTo>
                  <a:pt x="827" y="10"/>
                  <a:pt x="823" y="9"/>
                  <a:pt x="822" y="9"/>
                </a:cubicBezTo>
                <a:cubicBezTo>
                  <a:pt x="821" y="9"/>
                  <a:pt x="822" y="9"/>
                  <a:pt x="822" y="9"/>
                </a:cubicBezTo>
                <a:cubicBezTo>
                  <a:pt x="819" y="9"/>
                  <a:pt x="817" y="9"/>
                  <a:pt x="817" y="9"/>
                </a:cubicBezTo>
                <a:cubicBezTo>
                  <a:pt x="818" y="9"/>
                  <a:pt x="818" y="9"/>
                  <a:pt x="818" y="9"/>
                </a:cubicBezTo>
                <a:cubicBezTo>
                  <a:pt x="820" y="9"/>
                  <a:pt x="817" y="10"/>
                  <a:pt x="819" y="10"/>
                </a:cubicBezTo>
                <a:cubicBezTo>
                  <a:pt x="822" y="9"/>
                  <a:pt x="824" y="10"/>
                  <a:pt x="826" y="10"/>
                </a:cubicBezTo>
                <a:cubicBezTo>
                  <a:pt x="828" y="10"/>
                  <a:pt x="827" y="10"/>
                  <a:pt x="828" y="11"/>
                </a:cubicBezTo>
                <a:cubicBezTo>
                  <a:pt x="830" y="11"/>
                  <a:pt x="831" y="11"/>
                  <a:pt x="834" y="11"/>
                </a:cubicBezTo>
                <a:cubicBezTo>
                  <a:pt x="836" y="11"/>
                  <a:pt x="832" y="10"/>
                  <a:pt x="831" y="10"/>
                </a:cubicBezTo>
                <a:cubicBezTo>
                  <a:pt x="829" y="10"/>
                  <a:pt x="833" y="10"/>
                  <a:pt x="833" y="10"/>
                </a:cubicBezTo>
                <a:cubicBezTo>
                  <a:pt x="832" y="10"/>
                  <a:pt x="830" y="10"/>
                  <a:pt x="829" y="10"/>
                </a:cubicBezTo>
                <a:cubicBezTo>
                  <a:pt x="829" y="9"/>
                  <a:pt x="829" y="9"/>
                  <a:pt x="828" y="9"/>
                </a:cubicBezTo>
                <a:cubicBezTo>
                  <a:pt x="829" y="8"/>
                  <a:pt x="832" y="9"/>
                  <a:pt x="832" y="8"/>
                </a:cubicBezTo>
                <a:cubicBezTo>
                  <a:pt x="833" y="8"/>
                  <a:pt x="834" y="8"/>
                  <a:pt x="834" y="9"/>
                </a:cubicBezTo>
                <a:cubicBezTo>
                  <a:pt x="836" y="8"/>
                  <a:pt x="836" y="8"/>
                  <a:pt x="838" y="8"/>
                </a:cubicBezTo>
                <a:cubicBezTo>
                  <a:pt x="839" y="9"/>
                  <a:pt x="837" y="9"/>
                  <a:pt x="841" y="9"/>
                </a:cubicBezTo>
                <a:cubicBezTo>
                  <a:pt x="841" y="10"/>
                  <a:pt x="839" y="10"/>
                  <a:pt x="840" y="10"/>
                </a:cubicBezTo>
                <a:cubicBezTo>
                  <a:pt x="841" y="10"/>
                  <a:pt x="842" y="10"/>
                  <a:pt x="842" y="10"/>
                </a:cubicBezTo>
                <a:cubicBezTo>
                  <a:pt x="852" y="10"/>
                  <a:pt x="839" y="10"/>
                  <a:pt x="839" y="11"/>
                </a:cubicBezTo>
                <a:cubicBezTo>
                  <a:pt x="840" y="11"/>
                  <a:pt x="842" y="10"/>
                  <a:pt x="844" y="11"/>
                </a:cubicBezTo>
                <a:cubicBezTo>
                  <a:pt x="844" y="10"/>
                  <a:pt x="844" y="10"/>
                  <a:pt x="843" y="10"/>
                </a:cubicBezTo>
                <a:cubicBezTo>
                  <a:pt x="845" y="10"/>
                  <a:pt x="847" y="11"/>
                  <a:pt x="851" y="11"/>
                </a:cubicBezTo>
                <a:cubicBezTo>
                  <a:pt x="851" y="11"/>
                  <a:pt x="850" y="12"/>
                  <a:pt x="853" y="12"/>
                </a:cubicBezTo>
                <a:cubicBezTo>
                  <a:pt x="851" y="13"/>
                  <a:pt x="843" y="12"/>
                  <a:pt x="840" y="13"/>
                </a:cubicBezTo>
                <a:cubicBezTo>
                  <a:pt x="840" y="13"/>
                  <a:pt x="844" y="13"/>
                  <a:pt x="843" y="13"/>
                </a:cubicBezTo>
                <a:cubicBezTo>
                  <a:pt x="845" y="13"/>
                  <a:pt x="845" y="13"/>
                  <a:pt x="847" y="13"/>
                </a:cubicBezTo>
                <a:cubicBezTo>
                  <a:pt x="847" y="13"/>
                  <a:pt x="848" y="13"/>
                  <a:pt x="848" y="13"/>
                </a:cubicBezTo>
                <a:cubicBezTo>
                  <a:pt x="850" y="13"/>
                  <a:pt x="851" y="12"/>
                  <a:pt x="854" y="12"/>
                </a:cubicBezTo>
                <a:cubicBezTo>
                  <a:pt x="854" y="12"/>
                  <a:pt x="855" y="13"/>
                  <a:pt x="856" y="13"/>
                </a:cubicBezTo>
                <a:cubicBezTo>
                  <a:pt x="856" y="13"/>
                  <a:pt x="855" y="12"/>
                  <a:pt x="855" y="11"/>
                </a:cubicBezTo>
                <a:cubicBezTo>
                  <a:pt x="858" y="11"/>
                  <a:pt x="853" y="10"/>
                  <a:pt x="858" y="10"/>
                </a:cubicBezTo>
                <a:cubicBezTo>
                  <a:pt x="856" y="11"/>
                  <a:pt x="860" y="11"/>
                  <a:pt x="857" y="11"/>
                </a:cubicBezTo>
                <a:cubicBezTo>
                  <a:pt x="859" y="11"/>
                  <a:pt x="859" y="11"/>
                  <a:pt x="861" y="11"/>
                </a:cubicBezTo>
                <a:cubicBezTo>
                  <a:pt x="862" y="12"/>
                  <a:pt x="861" y="12"/>
                  <a:pt x="863" y="12"/>
                </a:cubicBezTo>
                <a:cubicBezTo>
                  <a:pt x="862" y="13"/>
                  <a:pt x="861" y="13"/>
                  <a:pt x="863" y="13"/>
                </a:cubicBezTo>
                <a:cubicBezTo>
                  <a:pt x="863" y="13"/>
                  <a:pt x="865" y="13"/>
                  <a:pt x="863" y="13"/>
                </a:cubicBezTo>
                <a:cubicBezTo>
                  <a:pt x="864" y="12"/>
                  <a:pt x="864" y="13"/>
                  <a:pt x="866" y="13"/>
                </a:cubicBezTo>
                <a:cubicBezTo>
                  <a:pt x="867" y="13"/>
                  <a:pt x="867" y="12"/>
                  <a:pt x="867" y="12"/>
                </a:cubicBezTo>
                <a:cubicBezTo>
                  <a:pt x="872" y="12"/>
                  <a:pt x="873" y="12"/>
                  <a:pt x="874" y="11"/>
                </a:cubicBezTo>
                <a:cubicBezTo>
                  <a:pt x="875" y="11"/>
                  <a:pt x="874" y="12"/>
                  <a:pt x="876" y="12"/>
                </a:cubicBezTo>
                <a:cubicBezTo>
                  <a:pt x="878" y="12"/>
                  <a:pt x="876" y="11"/>
                  <a:pt x="877" y="11"/>
                </a:cubicBezTo>
                <a:cubicBezTo>
                  <a:pt x="879" y="11"/>
                  <a:pt x="878" y="12"/>
                  <a:pt x="878" y="12"/>
                </a:cubicBezTo>
                <a:cubicBezTo>
                  <a:pt x="880" y="13"/>
                  <a:pt x="885" y="12"/>
                  <a:pt x="888" y="12"/>
                </a:cubicBezTo>
                <a:cubicBezTo>
                  <a:pt x="887" y="12"/>
                  <a:pt x="886" y="13"/>
                  <a:pt x="888" y="13"/>
                </a:cubicBezTo>
                <a:cubicBezTo>
                  <a:pt x="887" y="13"/>
                  <a:pt x="887" y="13"/>
                  <a:pt x="886" y="13"/>
                </a:cubicBezTo>
                <a:cubicBezTo>
                  <a:pt x="884" y="13"/>
                  <a:pt x="887" y="14"/>
                  <a:pt x="888" y="14"/>
                </a:cubicBezTo>
                <a:cubicBezTo>
                  <a:pt x="889" y="14"/>
                  <a:pt x="889" y="14"/>
                  <a:pt x="890" y="14"/>
                </a:cubicBezTo>
                <a:cubicBezTo>
                  <a:pt x="889" y="15"/>
                  <a:pt x="888" y="15"/>
                  <a:pt x="886" y="14"/>
                </a:cubicBezTo>
                <a:cubicBezTo>
                  <a:pt x="885" y="14"/>
                  <a:pt x="885" y="14"/>
                  <a:pt x="885" y="14"/>
                </a:cubicBezTo>
                <a:cubicBezTo>
                  <a:pt x="885" y="15"/>
                  <a:pt x="888" y="16"/>
                  <a:pt x="892" y="16"/>
                </a:cubicBezTo>
                <a:cubicBezTo>
                  <a:pt x="891" y="16"/>
                  <a:pt x="890" y="16"/>
                  <a:pt x="890" y="16"/>
                </a:cubicBezTo>
                <a:cubicBezTo>
                  <a:pt x="887" y="16"/>
                  <a:pt x="886" y="17"/>
                  <a:pt x="883" y="16"/>
                </a:cubicBezTo>
                <a:cubicBezTo>
                  <a:pt x="880" y="16"/>
                  <a:pt x="882" y="17"/>
                  <a:pt x="882" y="17"/>
                </a:cubicBezTo>
                <a:cubicBezTo>
                  <a:pt x="881" y="17"/>
                  <a:pt x="881" y="17"/>
                  <a:pt x="880" y="16"/>
                </a:cubicBezTo>
                <a:cubicBezTo>
                  <a:pt x="879" y="16"/>
                  <a:pt x="878" y="16"/>
                  <a:pt x="877" y="16"/>
                </a:cubicBezTo>
                <a:cubicBezTo>
                  <a:pt x="875" y="17"/>
                  <a:pt x="878" y="17"/>
                  <a:pt x="878" y="17"/>
                </a:cubicBezTo>
                <a:cubicBezTo>
                  <a:pt x="880" y="17"/>
                  <a:pt x="881" y="17"/>
                  <a:pt x="883" y="17"/>
                </a:cubicBezTo>
                <a:cubicBezTo>
                  <a:pt x="880" y="18"/>
                  <a:pt x="883" y="18"/>
                  <a:pt x="881" y="19"/>
                </a:cubicBezTo>
                <a:cubicBezTo>
                  <a:pt x="878" y="19"/>
                  <a:pt x="877" y="20"/>
                  <a:pt x="875" y="21"/>
                </a:cubicBezTo>
                <a:cubicBezTo>
                  <a:pt x="873" y="21"/>
                  <a:pt x="873" y="20"/>
                  <a:pt x="872" y="20"/>
                </a:cubicBezTo>
                <a:cubicBezTo>
                  <a:pt x="872" y="21"/>
                  <a:pt x="867" y="21"/>
                  <a:pt x="865" y="21"/>
                </a:cubicBezTo>
                <a:cubicBezTo>
                  <a:pt x="866" y="20"/>
                  <a:pt x="870" y="20"/>
                  <a:pt x="874" y="20"/>
                </a:cubicBezTo>
                <a:cubicBezTo>
                  <a:pt x="875" y="19"/>
                  <a:pt x="870" y="19"/>
                  <a:pt x="874" y="19"/>
                </a:cubicBezTo>
                <a:cubicBezTo>
                  <a:pt x="874" y="19"/>
                  <a:pt x="872" y="18"/>
                  <a:pt x="872" y="19"/>
                </a:cubicBezTo>
                <a:cubicBezTo>
                  <a:pt x="871" y="19"/>
                  <a:pt x="872" y="18"/>
                  <a:pt x="873" y="18"/>
                </a:cubicBezTo>
                <a:cubicBezTo>
                  <a:pt x="871" y="18"/>
                  <a:pt x="869" y="18"/>
                  <a:pt x="867" y="18"/>
                </a:cubicBezTo>
                <a:cubicBezTo>
                  <a:pt x="865" y="18"/>
                  <a:pt x="866" y="17"/>
                  <a:pt x="863" y="17"/>
                </a:cubicBezTo>
                <a:cubicBezTo>
                  <a:pt x="864" y="17"/>
                  <a:pt x="865" y="17"/>
                  <a:pt x="867" y="16"/>
                </a:cubicBezTo>
                <a:cubicBezTo>
                  <a:pt x="865" y="15"/>
                  <a:pt x="860" y="16"/>
                  <a:pt x="859" y="15"/>
                </a:cubicBezTo>
                <a:cubicBezTo>
                  <a:pt x="862" y="15"/>
                  <a:pt x="865" y="14"/>
                  <a:pt x="867" y="13"/>
                </a:cubicBezTo>
                <a:cubicBezTo>
                  <a:pt x="865" y="13"/>
                  <a:pt x="864" y="14"/>
                  <a:pt x="859" y="14"/>
                </a:cubicBezTo>
                <a:cubicBezTo>
                  <a:pt x="861" y="14"/>
                  <a:pt x="859" y="14"/>
                  <a:pt x="859" y="15"/>
                </a:cubicBezTo>
                <a:cubicBezTo>
                  <a:pt x="858" y="15"/>
                  <a:pt x="857" y="15"/>
                  <a:pt x="856" y="15"/>
                </a:cubicBezTo>
                <a:cubicBezTo>
                  <a:pt x="856" y="16"/>
                  <a:pt x="856" y="16"/>
                  <a:pt x="857" y="16"/>
                </a:cubicBezTo>
                <a:cubicBezTo>
                  <a:pt x="855" y="16"/>
                  <a:pt x="853" y="16"/>
                  <a:pt x="852" y="16"/>
                </a:cubicBezTo>
                <a:cubicBezTo>
                  <a:pt x="852" y="15"/>
                  <a:pt x="850" y="16"/>
                  <a:pt x="849" y="15"/>
                </a:cubicBezTo>
                <a:cubicBezTo>
                  <a:pt x="848" y="16"/>
                  <a:pt x="849" y="16"/>
                  <a:pt x="848" y="16"/>
                </a:cubicBezTo>
                <a:cubicBezTo>
                  <a:pt x="847" y="16"/>
                  <a:pt x="846" y="16"/>
                  <a:pt x="844" y="16"/>
                </a:cubicBezTo>
                <a:cubicBezTo>
                  <a:pt x="844" y="16"/>
                  <a:pt x="845" y="16"/>
                  <a:pt x="845" y="16"/>
                </a:cubicBezTo>
                <a:cubicBezTo>
                  <a:pt x="845" y="16"/>
                  <a:pt x="843" y="15"/>
                  <a:pt x="842" y="16"/>
                </a:cubicBezTo>
                <a:cubicBezTo>
                  <a:pt x="841" y="15"/>
                  <a:pt x="843" y="15"/>
                  <a:pt x="842" y="14"/>
                </a:cubicBezTo>
                <a:cubicBezTo>
                  <a:pt x="840" y="14"/>
                  <a:pt x="838" y="15"/>
                  <a:pt x="838" y="14"/>
                </a:cubicBezTo>
                <a:cubicBezTo>
                  <a:pt x="836" y="14"/>
                  <a:pt x="835" y="15"/>
                  <a:pt x="834" y="15"/>
                </a:cubicBezTo>
                <a:cubicBezTo>
                  <a:pt x="835" y="15"/>
                  <a:pt x="838" y="15"/>
                  <a:pt x="838" y="15"/>
                </a:cubicBezTo>
                <a:cubicBezTo>
                  <a:pt x="840" y="15"/>
                  <a:pt x="838" y="15"/>
                  <a:pt x="838" y="16"/>
                </a:cubicBezTo>
                <a:cubicBezTo>
                  <a:pt x="839" y="16"/>
                  <a:pt x="842" y="16"/>
                  <a:pt x="843" y="16"/>
                </a:cubicBezTo>
                <a:cubicBezTo>
                  <a:pt x="844" y="17"/>
                  <a:pt x="850" y="17"/>
                  <a:pt x="852" y="17"/>
                </a:cubicBezTo>
                <a:cubicBezTo>
                  <a:pt x="855" y="17"/>
                  <a:pt x="852" y="17"/>
                  <a:pt x="852" y="17"/>
                </a:cubicBezTo>
                <a:cubicBezTo>
                  <a:pt x="853" y="18"/>
                  <a:pt x="855" y="18"/>
                  <a:pt x="855" y="17"/>
                </a:cubicBezTo>
                <a:cubicBezTo>
                  <a:pt x="855" y="18"/>
                  <a:pt x="857" y="18"/>
                  <a:pt x="858" y="18"/>
                </a:cubicBezTo>
                <a:cubicBezTo>
                  <a:pt x="855" y="18"/>
                  <a:pt x="856" y="18"/>
                  <a:pt x="854" y="18"/>
                </a:cubicBezTo>
                <a:cubicBezTo>
                  <a:pt x="854" y="19"/>
                  <a:pt x="855" y="19"/>
                  <a:pt x="851" y="19"/>
                </a:cubicBezTo>
                <a:cubicBezTo>
                  <a:pt x="851" y="20"/>
                  <a:pt x="853" y="19"/>
                  <a:pt x="852" y="20"/>
                </a:cubicBezTo>
                <a:cubicBezTo>
                  <a:pt x="849" y="20"/>
                  <a:pt x="849" y="20"/>
                  <a:pt x="846" y="20"/>
                </a:cubicBezTo>
                <a:cubicBezTo>
                  <a:pt x="845" y="20"/>
                  <a:pt x="844" y="20"/>
                  <a:pt x="844" y="21"/>
                </a:cubicBezTo>
                <a:cubicBezTo>
                  <a:pt x="848" y="21"/>
                  <a:pt x="848" y="20"/>
                  <a:pt x="852" y="20"/>
                </a:cubicBezTo>
                <a:cubicBezTo>
                  <a:pt x="851" y="21"/>
                  <a:pt x="852" y="21"/>
                  <a:pt x="854" y="21"/>
                </a:cubicBezTo>
                <a:cubicBezTo>
                  <a:pt x="853" y="21"/>
                  <a:pt x="852" y="21"/>
                  <a:pt x="850" y="21"/>
                </a:cubicBezTo>
                <a:cubicBezTo>
                  <a:pt x="852" y="21"/>
                  <a:pt x="851" y="21"/>
                  <a:pt x="849" y="21"/>
                </a:cubicBezTo>
                <a:cubicBezTo>
                  <a:pt x="849" y="22"/>
                  <a:pt x="850" y="22"/>
                  <a:pt x="850" y="22"/>
                </a:cubicBezTo>
                <a:cubicBezTo>
                  <a:pt x="854" y="21"/>
                  <a:pt x="858" y="20"/>
                  <a:pt x="863" y="20"/>
                </a:cubicBezTo>
                <a:cubicBezTo>
                  <a:pt x="863" y="21"/>
                  <a:pt x="859" y="20"/>
                  <a:pt x="858" y="21"/>
                </a:cubicBezTo>
                <a:cubicBezTo>
                  <a:pt x="860" y="21"/>
                  <a:pt x="853" y="21"/>
                  <a:pt x="854" y="22"/>
                </a:cubicBezTo>
                <a:cubicBezTo>
                  <a:pt x="855" y="22"/>
                  <a:pt x="857" y="22"/>
                  <a:pt x="858" y="22"/>
                </a:cubicBezTo>
                <a:cubicBezTo>
                  <a:pt x="858" y="22"/>
                  <a:pt x="858" y="23"/>
                  <a:pt x="857" y="23"/>
                </a:cubicBezTo>
                <a:cubicBezTo>
                  <a:pt x="859" y="23"/>
                  <a:pt x="862" y="23"/>
                  <a:pt x="864" y="24"/>
                </a:cubicBezTo>
                <a:cubicBezTo>
                  <a:pt x="861" y="24"/>
                  <a:pt x="858" y="24"/>
                  <a:pt x="854" y="25"/>
                </a:cubicBezTo>
                <a:cubicBezTo>
                  <a:pt x="860" y="25"/>
                  <a:pt x="867" y="25"/>
                  <a:pt x="867" y="27"/>
                </a:cubicBezTo>
                <a:cubicBezTo>
                  <a:pt x="868" y="26"/>
                  <a:pt x="873" y="27"/>
                  <a:pt x="874" y="26"/>
                </a:cubicBezTo>
                <a:cubicBezTo>
                  <a:pt x="877" y="26"/>
                  <a:pt x="881" y="26"/>
                  <a:pt x="885" y="25"/>
                </a:cubicBezTo>
                <a:cubicBezTo>
                  <a:pt x="883" y="26"/>
                  <a:pt x="876" y="28"/>
                  <a:pt x="870" y="27"/>
                </a:cubicBezTo>
                <a:cubicBezTo>
                  <a:pt x="871" y="27"/>
                  <a:pt x="872" y="27"/>
                  <a:pt x="873" y="27"/>
                </a:cubicBezTo>
                <a:cubicBezTo>
                  <a:pt x="872" y="26"/>
                  <a:pt x="869" y="27"/>
                  <a:pt x="869" y="27"/>
                </a:cubicBezTo>
                <a:cubicBezTo>
                  <a:pt x="871" y="28"/>
                  <a:pt x="870" y="28"/>
                  <a:pt x="870" y="28"/>
                </a:cubicBezTo>
                <a:cubicBezTo>
                  <a:pt x="873" y="29"/>
                  <a:pt x="880" y="28"/>
                  <a:pt x="885" y="29"/>
                </a:cubicBezTo>
                <a:cubicBezTo>
                  <a:pt x="884" y="28"/>
                  <a:pt x="881" y="28"/>
                  <a:pt x="880" y="28"/>
                </a:cubicBezTo>
                <a:cubicBezTo>
                  <a:pt x="880" y="28"/>
                  <a:pt x="883" y="28"/>
                  <a:pt x="882" y="27"/>
                </a:cubicBezTo>
                <a:cubicBezTo>
                  <a:pt x="884" y="27"/>
                  <a:pt x="884" y="28"/>
                  <a:pt x="885" y="28"/>
                </a:cubicBezTo>
                <a:cubicBezTo>
                  <a:pt x="887" y="28"/>
                  <a:pt x="886" y="27"/>
                  <a:pt x="888" y="27"/>
                </a:cubicBezTo>
                <a:cubicBezTo>
                  <a:pt x="889" y="27"/>
                  <a:pt x="888" y="27"/>
                  <a:pt x="888" y="27"/>
                </a:cubicBezTo>
                <a:cubicBezTo>
                  <a:pt x="891" y="26"/>
                  <a:pt x="894" y="25"/>
                  <a:pt x="897" y="25"/>
                </a:cubicBezTo>
                <a:cubicBezTo>
                  <a:pt x="896" y="26"/>
                  <a:pt x="895" y="26"/>
                  <a:pt x="894" y="26"/>
                </a:cubicBezTo>
                <a:cubicBezTo>
                  <a:pt x="894" y="26"/>
                  <a:pt x="894" y="27"/>
                  <a:pt x="895" y="27"/>
                </a:cubicBezTo>
                <a:cubicBezTo>
                  <a:pt x="895" y="27"/>
                  <a:pt x="895" y="27"/>
                  <a:pt x="895" y="27"/>
                </a:cubicBezTo>
                <a:cubicBezTo>
                  <a:pt x="891" y="27"/>
                  <a:pt x="891" y="27"/>
                  <a:pt x="889" y="28"/>
                </a:cubicBezTo>
                <a:cubicBezTo>
                  <a:pt x="890" y="28"/>
                  <a:pt x="891" y="28"/>
                  <a:pt x="892" y="28"/>
                </a:cubicBezTo>
                <a:cubicBezTo>
                  <a:pt x="892" y="29"/>
                  <a:pt x="890" y="29"/>
                  <a:pt x="891" y="29"/>
                </a:cubicBezTo>
                <a:cubicBezTo>
                  <a:pt x="893" y="30"/>
                  <a:pt x="896" y="29"/>
                  <a:pt x="898" y="29"/>
                </a:cubicBezTo>
                <a:cubicBezTo>
                  <a:pt x="899" y="29"/>
                  <a:pt x="898" y="29"/>
                  <a:pt x="896" y="29"/>
                </a:cubicBezTo>
                <a:cubicBezTo>
                  <a:pt x="897" y="28"/>
                  <a:pt x="900" y="29"/>
                  <a:pt x="901" y="28"/>
                </a:cubicBezTo>
                <a:cubicBezTo>
                  <a:pt x="901" y="29"/>
                  <a:pt x="899" y="28"/>
                  <a:pt x="899" y="29"/>
                </a:cubicBezTo>
                <a:cubicBezTo>
                  <a:pt x="900" y="29"/>
                  <a:pt x="900" y="29"/>
                  <a:pt x="901" y="29"/>
                </a:cubicBezTo>
                <a:cubicBezTo>
                  <a:pt x="903" y="29"/>
                  <a:pt x="904" y="29"/>
                  <a:pt x="905" y="29"/>
                </a:cubicBezTo>
                <a:cubicBezTo>
                  <a:pt x="905" y="28"/>
                  <a:pt x="905" y="28"/>
                  <a:pt x="904" y="28"/>
                </a:cubicBezTo>
                <a:cubicBezTo>
                  <a:pt x="905" y="28"/>
                  <a:pt x="908" y="28"/>
                  <a:pt x="909" y="27"/>
                </a:cubicBezTo>
                <a:cubicBezTo>
                  <a:pt x="907" y="27"/>
                  <a:pt x="909" y="28"/>
                  <a:pt x="910" y="28"/>
                </a:cubicBezTo>
                <a:cubicBezTo>
                  <a:pt x="912" y="28"/>
                  <a:pt x="908" y="28"/>
                  <a:pt x="910" y="28"/>
                </a:cubicBezTo>
                <a:cubicBezTo>
                  <a:pt x="909" y="29"/>
                  <a:pt x="908" y="29"/>
                  <a:pt x="907" y="29"/>
                </a:cubicBezTo>
                <a:cubicBezTo>
                  <a:pt x="908" y="29"/>
                  <a:pt x="911" y="29"/>
                  <a:pt x="914" y="29"/>
                </a:cubicBezTo>
                <a:cubicBezTo>
                  <a:pt x="913" y="28"/>
                  <a:pt x="911" y="28"/>
                  <a:pt x="913" y="27"/>
                </a:cubicBezTo>
                <a:cubicBezTo>
                  <a:pt x="916" y="28"/>
                  <a:pt x="921" y="27"/>
                  <a:pt x="924" y="27"/>
                </a:cubicBezTo>
                <a:cubicBezTo>
                  <a:pt x="925" y="27"/>
                  <a:pt x="928" y="26"/>
                  <a:pt x="931" y="26"/>
                </a:cubicBezTo>
                <a:cubicBezTo>
                  <a:pt x="931" y="26"/>
                  <a:pt x="930" y="26"/>
                  <a:pt x="930" y="25"/>
                </a:cubicBezTo>
                <a:cubicBezTo>
                  <a:pt x="932" y="25"/>
                  <a:pt x="937" y="25"/>
                  <a:pt x="940" y="25"/>
                </a:cubicBezTo>
                <a:cubicBezTo>
                  <a:pt x="940" y="26"/>
                  <a:pt x="936" y="26"/>
                  <a:pt x="939" y="26"/>
                </a:cubicBezTo>
                <a:cubicBezTo>
                  <a:pt x="939" y="27"/>
                  <a:pt x="936" y="26"/>
                  <a:pt x="936" y="27"/>
                </a:cubicBezTo>
                <a:cubicBezTo>
                  <a:pt x="937" y="27"/>
                  <a:pt x="938" y="27"/>
                  <a:pt x="939" y="27"/>
                </a:cubicBezTo>
                <a:cubicBezTo>
                  <a:pt x="938" y="28"/>
                  <a:pt x="935" y="28"/>
                  <a:pt x="934" y="28"/>
                </a:cubicBezTo>
                <a:cubicBezTo>
                  <a:pt x="934" y="29"/>
                  <a:pt x="936" y="28"/>
                  <a:pt x="937" y="28"/>
                </a:cubicBezTo>
                <a:cubicBezTo>
                  <a:pt x="935" y="29"/>
                  <a:pt x="936" y="29"/>
                  <a:pt x="933" y="29"/>
                </a:cubicBezTo>
                <a:cubicBezTo>
                  <a:pt x="933" y="29"/>
                  <a:pt x="933" y="29"/>
                  <a:pt x="932" y="29"/>
                </a:cubicBezTo>
                <a:cubicBezTo>
                  <a:pt x="932" y="29"/>
                  <a:pt x="932" y="29"/>
                  <a:pt x="931" y="29"/>
                </a:cubicBezTo>
                <a:cubicBezTo>
                  <a:pt x="930" y="29"/>
                  <a:pt x="932" y="29"/>
                  <a:pt x="933" y="29"/>
                </a:cubicBezTo>
                <a:cubicBezTo>
                  <a:pt x="932" y="29"/>
                  <a:pt x="931" y="28"/>
                  <a:pt x="931" y="28"/>
                </a:cubicBezTo>
                <a:cubicBezTo>
                  <a:pt x="929" y="28"/>
                  <a:pt x="928" y="29"/>
                  <a:pt x="924" y="29"/>
                </a:cubicBezTo>
                <a:cubicBezTo>
                  <a:pt x="924" y="28"/>
                  <a:pt x="926" y="28"/>
                  <a:pt x="928" y="28"/>
                </a:cubicBezTo>
                <a:cubicBezTo>
                  <a:pt x="927" y="27"/>
                  <a:pt x="927" y="27"/>
                  <a:pt x="928" y="27"/>
                </a:cubicBezTo>
                <a:cubicBezTo>
                  <a:pt x="925" y="27"/>
                  <a:pt x="926" y="28"/>
                  <a:pt x="923" y="28"/>
                </a:cubicBezTo>
                <a:cubicBezTo>
                  <a:pt x="922" y="28"/>
                  <a:pt x="922" y="28"/>
                  <a:pt x="922" y="28"/>
                </a:cubicBezTo>
                <a:cubicBezTo>
                  <a:pt x="918" y="28"/>
                  <a:pt x="920" y="29"/>
                  <a:pt x="917" y="29"/>
                </a:cubicBezTo>
                <a:cubicBezTo>
                  <a:pt x="917" y="29"/>
                  <a:pt x="917" y="29"/>
                  <a:pt x="917" y="29"/>
                </a:cubicBezTo>
                <a:cubicBezTo>
                  <a:pt x="917" y="29"/>
                  <a:pt x="920" y="29"/>
                  <a:pt x="921" y="29"/>
                </a:cubicBezTo>
                <a:cubicBezTo>
                  <a:pt x="919" y="29"/>
                  <a:pt x="913" y="31"/>
                  <a:pt x="910" y="31"/>
                </a:cubicBezTo>
                <a:cubicBezTo>
                  <a:pt x="911" y="31"/>
                  <a:pt x="911" y="31"/>
                  <a:pt x="913" y="31"/>
                </a:cubicBezTo>
                <a:cubicBezTo>
                  <a:pt x="913" y="32"/>
                  <a:pt x="912" y="32"/>
                  <a:pt x="912" y="32"/>
                </a:cubicBezTo>
                <a:cubicBezTo>
                  <a:pt x="912" y="33"/>
                  <a:pt x="922" y="32"/>
                  <a:pt x="919" y="33"/>
                </a:cubicBezTo>
                <a:cubicBezTo>
                  <a:pt x="923" y="33"/>
                  <a:pt x="920" y="32"/>
                  <a:pt x="920" y="32"/>
                </a:cubicBezTo>
                <a:cubicBezTo>
                  <a:pt x="924" y="31"/>
                  <a:pt x="920" y="33"/>
                  <a:pt x="923" y="32"/>
                </a:cubicBezTo>
                <a:cubicBezTo>
                  <a:pt x="922" y="33"/>
                  <a:pt x="921" y="33"/>
                  <a:pt x="921" y="33"/>
                </a:cubicBezTo>
                <a:cubicBezTo>
                  <a:pt x="915" y="32"/>
                  <a:pt x="910" y="34"/>
                  <a:pt x="906" y="34"/>
                </a:cubicBezTo>
                <a:cubicBezTo>
                  <a:pt x="907" y="34"/>
                  <a:pt x="909" y="34"/>
                  <a:pt x="910" y="34"/>
                </a:cubicBezTo>
                <a:cubicBezTo>
                  <a:pt x="905" y="35"/>
                  <a:pt x="901" y="36"/>
                  <a:pt x="895" y="36"/>
                </a:cubicBezTo>
                <a:cubicBezTo>
                  <a:pt x="899" y="36"/>
                  <a:pt x="902" y="35"/>
                  <a:pt x="904" y="34"/>
                </a:cubicBezTo>
                <a:cubicBezTo>
                  <a:pt x="903" y="34"/>
                  <a:pt x="899" y="34"/>
                  <a:pt x="897" y="35"/>
                </a:cubicBezTo>
                <a:cubicBezTo>
                  <a:pt x="897" y="35"/>
                  <a:pt x="899" y="35"/>
                  <a:pt x="900" y="35"/>
                </a:cubicBezTo>
                <a:cubicBezTo>
                  <a:pt x="900" y="35"/>
                  <a:pt x="898" y="35"/>
                  <a:pt x="898" y="35"/>
                </a:cubicBezTo>
                <a:cubicBezTo>
                  <a:pt x="897" y="35"/>
                  <a:pt x="898" y="35"/>
                  <a:pt x="897" y="35"/>
                </a:cubicBezTo>
                <a:cubicBezTo>
                  <a:pt x="895" y="35"/>
                  <a:pt x="892" y="36"/>
                  <a:pt x="888" y="36"/>
                </a:cubicBezTo>
                <a:cubicBezTo>
                  <a:pt x="888" y="35"/>
                  <a:pt x="886" y="35"/>
                  <a:pt x="886" y="34"/>
                </a:cubicBezTo>
                <a:cubicBezTo>
                  <a:pt x="890" y="34"/>
                  <a:pt x="891" y="34"/>
                  <a:pt x="893" y="33"/>
                </a:cubicBezTo>
                <a:cubicBezTo>
                  <a:pt x="891" y="33"/>
                  <a:pt x="891" y="33"/>
                  <a:pt x="889" y="33"/>
                </a:cubicBezTo>
                <a:cubicBezTo>
                  <a:pt x="889" y="33"/>
                  <a:pt x="888" y="33"/>
                  <a:pt x="886" y="33"/>
                </a:cubicBezTo>
                <a:cubicBezTo>
                  <a:pt x="887" y="32"/>
                  <a:pt x="886" y="32"/>
                  <a:pt x="884" y="32"/>
                </a:cubicBezTo>
                <a:cubicBezTo>
                  <a:pt x="884" y="32"/>
                  <a:pt x="885" y="32"/>
                  <a:pt x="885" y="32"/>
                </a:cubicBezTo>
                <a:cubicBezTo>
                  <a:pt x="885" y="32"/>
                  <a:pt x="885" y="32"/>
                  <a:pt x="885" y="31"/>
                </a:cubicBezTo>
                <a:cubicBezTo>
                  <a:pt x="881" y="31"/>
                  <a:pt x="882" y="32"/>
                  <a:pt x="879" y="32"/>
                </a:cubicBezTo>
                <a:cubicBezTo>
                  <a:pt x="879" y="32"/>
                  <a:pt x="881" y="32"/>
                  <a:pt x="883" y="32"/>
                </a:cubicBezTo>
                <a:cubicBezTo>
                  <a:pt x="882" y="33"/>
                  <a:pt x="887" y="32"/>
                  <a:pt x="886" y="33"/>
                </a:cubicBezTo>
                <a:cubicBezTo>
                  <a:pt x="884" y="33"/>
                  <a:pt x="883" y="33"/>
                  <a:pt x="882" y="33"/>
                </a:cubicBezTo>
                <a:cubicBezTo>
                  <a:pt x="880" y="33"/>
                  <a:pt x="881" y="33"/>
                  <a:pt x="878" y="33"/>
                </a:cubicBezTo>
                <a:cubicBezTo>
                  <a:pt x="880" y="33"/>
                  <a:pt x="877" y="34"/>
                  <a:pt x="878" y="34"/>
                </a:cubicBezTo>
                <a:cubicBezTo>
                  <a:pt x="876" y="34"/>
                  <a:pt x="876" y="34"/>
                  <a:pt x="872" y="34"/>
                </a:cubicBezTo>
                <a:cubicBezTo>
                  <a:pt x="871" y="35"/>
                  <a:pt x="871" y="35"/>
                  <a:pt x="872" y="35"/>
                </a:cubicBezTo>
                <a:cubicBezTo>
                  <a:pt x="876" y="35"/>
                  <a:pt x="880" y="35"/>
                  <a:pt x="879" y="34"/>
                </a:cubicBezTo>
                <a:cubicBezTo>
                  <a:pt x="883" y="34"/>
                  <a:pt x="880" y="35"/>
                  <a:pt x="879" y="35"/>
                </a:cubicBezTo>
                <a:cubicBezTo>
                  <a:pt x="879" y="35"/>
                  <a:pt x="881" y="35"/>
                  <a:pt x="882" y="35"/>
                </a:cubicBezTo>
                <a:cubicBezTo>
                  <a:pt x="877" y="36"/>
                  <a:pt x="868" y="36"/>
                  <a:pt x="861" y="37"/>
                </a:cubicBezTo>
                <a:cubicBezTo>
                  <a:pt x="864" y="36"/>
                  <a:pt x="854" y="35"/>
                  <a:pt x="855" y="37"/>
                </a:cubicBezTo>
                <a:cubicBezTo>
                  <a:pt x="856" y="37"/>
                  <a:pt x="856" y="36"/>
                  <a:pt x="856" y="36"/>
                </a:cubicBezTo>
                <a:cubicBezTo>
                  <a:pt x="857" y="36"/>
                  <a:pt x="858" y="37"/>
                  <a:pt x="859" y="37"/>
                </a:cubicBezTo>
                <a:cubicBezTo>
                  <a:pt x="859" y="38"/>
                  <a:pt x="854" y="38"/>
                  <a:pt x="853" y="39"/>
                </a:cubicBezTo>
                <a:cubicBezTo>
                  <a:pt x="852" y="39"/>
                  <a:pt x="851" y="38"/>
                  <a:pt x="851" y="39"/>
                </a:cubicBezTo>
                <a:cubicBezTo>
                  <a:pt x="850" y="38"/>
                  <a:pt x="845" y="40"/>
                  <a:pt x="846" y="40"/>
                </a:cubicBezTo>
                <a:cubicBezTo>
                  <a:pt x="845" y="41"/>
                  <a:pt x="844" y="40"/>
                  <a:pt x="843" y="40"/>
                </a:cubicBezTo>
                <a:cubicBezTo>
                  <a:pt x="841" y="40"/>
                  <a:pt x="840" y="41"/>
                  <a:pt x="842" y="41"/>
                </a:cubicBezTo>
                <a:cubicBezTo>
                  <a:pt x="839" y="41"/>
                  <a:pt x="840" y="41"/>
                  <a:pt x="838" y="41"/>
                </a:cubicBezTo>
                <a:cubicBezTo>
                  <a:pt x="838" y="42"/>
                  <a:pt x="839" y="42"/>
                  <a:pt x="839" y="42"/>
                </a:cubicBezTo>
                <a:cubicBezTo>
                  <a:pt x="837" y="42"/>
                  <a:pt x="837" y="41"/>
                  <a:pt x="833" y="42"/>
                </a:cubicBezTo>
                <a:cubicBezTo>
                  <a:pt x="834" y="41"/>
                  <a:pt x="835" y="41"/>
                  <a:pt x="836" y="41"/>
                </a:cubicBezTo>
                <a:cubicBezTo>
                  <a:pt x="836" y="41"/>
                  <a:pt x="836" y="41"/>
                  <a:pt x="836" y="41"/>
                </a:cubicBezTo>
                <a:cubicBezTo>
                  <a:pt x="833" y="41"/>
                  <a:pt x="832" y="42"/>
                  <a:pt x="829" y="42"/>
                </a:cubicBezTo>
                <a:cubicBezTo>
                  <a:pt x="830" y="42"/>
                  <a:pt x="831" y="43"/>
                  <a:pt x="831" y="43"/>
                </a:cubicBezTo>
                <a:cubicBezTo>
                  <a:pt x="834" y="43"/>
                  <a:pt x="835" y="44"/>
                  <a:pt x="836" y="44"/>
                </a:cubicBezTo>
                <a:cubicBezTo>
                  <a:pt x="835" y="44"/>
                  <a:pt x="831" y="43"/>
                  <a:pt x="830" y="43"/>
                </a:cubicBezTo>
                <a:cubicBezTo>
                  <a:pt x="828" y="43"/>
                  <a:pt x="831" y="44"/>
                  <a:pt x="829" y="44"/>
                </a:cubicBezTo>
                <a:cubicBezTo>
                  <a:pt x="827" y="44"/>
                  <a:pt x="829" y="44"/>
                  <a:pt x="829" y="43"/>
                </a:cubicBezTo>
                <a:cubicBezTo>
                  <a:pt x="825" y="44"/>
                  <a:pt x="824" y="42"/>
                  <a:pt x="822" y="43"/>
                </a:cubicBezTo>
                <a:cubicBezTo>
                  <a:pt x="822" y="43"/>
                  <a:pt x="823" y="43"/>
                  <a:pt x="823" y="44"/>
                </a:cubicBezTo>
                <a:cubicBezTo>
                  <a:pt x="822" y="43"/>
                  <a:pt x="820" y="43"/>
                  <a:pt x="821" y="42"/>
                </a:cubicBezTo>
                <a:cubicBezTo>
                  <a:pt x="819" y="42"/>
                  <a:pt x="818" y="42"/>
                  <a:pt x="818" y="43"/>
                </a:cubicBezTo>
                <a:cubicBezTo>
                  <a:pt x="819" y="43"/>
                  <a:pt x="821" y="44"/>
                  <a:pt x="823" y="44"/>
                </a:cubicBezTo>
                <a:cubicBezTo>
                  <a:pt x="825" y="44"/>
                  <a:pt x="822" y="44"/>
                  <a:pt x="823" y="45"/>
                </a:cubicBezTo>
                <a:cubicBezTo>
                  <a:pt x="819" y="45"/>
                  <a:pt x="818" y="43"/>
                  <a:pt x="813" y="44"/>
                </a:cubicBezTo>
                <a:cubicBezTo>
                  <a:pt x="815" y="44"/>
                  <a:pt x="818" y="45"/>
                  <a:pt x="820" y="45"/>
                </a:cubicBezTo>
                <a:cubicBezTo>
                  <a:pt x="821" y="46"/>
                  <a:pt x="818" y="46"/>
                  <a:pt x="818" y="47"/>
                </a:cubicBezTo>
                <a:cubicBezTo>
                  <a:pt x="816" y="47"/>
                  <a:pt x="814" y="46"/>
                  <a:pt x="811" y="46"/>
                </a:cubicBezTo>
                <a:cubicBezTo>
                  <a:pt x="812" y="46"/>
                  <a:pt x="812" y="47"/>
                  <a:pt x="816" y="47"/>
                </a:cubicBezTo>
                <a:cubicBezTo>
                  <a:pt x="817" y="48"/>
                  <a:pt x="820" y="48"/>
                  <a:pt x="818" y="49"/>
                </a:cubicBezTo>
                <a:cubicBezTo>
                  <a:pt x="813" y="48"/>
                  <a:pt x="810" y="46"/>
                  <a:pt x="804" y="45"/>
                </a:cubicBezTo>
                <a:cubicBezTo>
                  <a:pt x="801" y="45"/>
                  <a:pt x="801" y="46"/>
                  <a:pt x="798" y="46"/>
                </a:cubicBezTo>
                <a:cubicBezTo>
                  <a:pt x="801" y="48"/>
                  <a:pt x="786" y="48"/>
                  <a:pt x="786" y="50"/>
                </a:cubicBezTo>
                <a:cubicBezTo>
                  <a:pt x="777" y="49"/>
                  <a:pt x="776" y="52"/>
                  <a:pt x="771" y="53"/>
                </a:cubicBezTo>
                <a:cubicBezTo>
                  <a:pt x="771" y="53"/>
                  <a:pt x="772" y="53"/>
                  <a:pt x="771" y="53"/>
                </a:cubicBezTo>
                <a:cubicBezTo>
                  <a:pt x="774" y="53"/>
                  <a:pt x="776" y="52"/>
                  <a:pt x="779" y="52"/>
                </a:cubicBezTo>
                <a:cubicBezTo>
                  <a:pt x="773" y="54"/>
                  <a:pt x="765" y="55"/>
                  <a:pt x="764" y="57"/>
                </a:cubicBezTo>
                <a:cubicBezTo>
                  <a:pt x="765" y="57"/>
                  <a:pt x="765" y="57"/>
                  <a:pt x="766" y="57"/>
                </a:cubicBezTo>
                <a:cubicBezTo>
                  <a:pt x="766" y="57"/>
                  <a:pt x="764" y="57"/>
                  <a:pt x="762" y="57"/>
                </a:cubicBezTo>
                <a:cubicBezTo>
                  <a:pt x="763" y="57"/>
                  <a:pt x="764" y="57"/>
                  <a:pt x="764" y="57"/>
                </a:cubicBezTo>
                <a:cubicBezTo>
                  <a:pt x="764" y="57"/>
                  <a:pt x="762" y="57"/>
                  <a:pt x="761" y="57"/>
                </a:cubicBezTo>
                <a:cubicBezTo>
                  <a:pt x="761" y="57"/>
                  <a:pt x="761" y="57"/>
                  <a:pt x="760" y="58"/>
                </a:cubicBezTo>
                <a:cubicBezTo>
                  <a:pt x="757" y="58"/>
                  <a:pt x="756" y="58"/>
                  <a:pt x="754" y="58"/>
                </a:cubicBezTo>
                <a:cubicBezTo>
                  <a:pt x="754" y="58"/>
                  <a:pt x="755" y="58"/>
                  <a:pt x="755" y="57"/>
                </a:cubicBezTo>
                <a:cubicBezTo>
                  <a:pt x="755" y="57"/>
                  <a:pt x="752" y="57"/>
                  <a:pt x="752" y="57"/>
                </a:cubicBezTo>
                <a:cubicBezTo>
                  <a:pt x="751" y="57"/>
                  <a:pt x="754" y="57"/>
                  <a:pt x="755" y="57"/>
                </a:cubicBezTo>
                <a:cubicBezTo>
                  <a:pt x="755" y="56"/>
                  <a:pt x="754" y="56"/>
                  <a:pt x="754" y="56"/>
                </a:cubicBezTo>
                <a:cubicBezTo>
                  <a:pt x="755" y="56"/>
                  <a:pt x="756" y="56"/>
                  <a:pt x="758" y="56"/>
                </a:cubicBezTo>
                <a:cubicBezTo>
                  <a:pt x="758" y="56"/>
                  <a:pt x="757" y="56"/>
                  <a:pt x="757" y="55"/>
                </a:cubicBezTo>
                <a:cubicBezTo>
                  <a:pt x="760" y="54"/>
                  <a:pt x="763" y="54"/>
                  <a:pt x="764" y="53"/>
                </a:cubicBezTo>
                <a:cubicBezTo>
                  <a:pt x="766" y="53"/>
                  <a:pt x="763" y="54"/>
                  <a:pt x="766" y="54"/>
                </a:cubicBezTo>
                <a:cubicBezTo>
                  <a:pt x="766" y="53"/>
                  <a:pt x="765" y="53"/>
                  <a:pt x="764" y="53"/>
                </a:cubicBezTo>
                <a:cubicBezTo>
                  <a:pt x="761" y="53"/>
                  <a:pt x="764" y="54"/>
                  <a:pt x="762" y="54"/>
                </a:cubicBezTo>
                <a:cubicBezTo>
                  <a:pt x="757" y="54"/>
                  <a:pt x="754" y="54"/>
                  <a:pt x="752" y="53"/>
                </a:cubicBezTo>
                <a:cubicBezTo>
                  <a:pt x="751" y="53"/>
                  <a:pt x="749" y="54"/>
                  <a:pt x="748" y="54"/>
                </a:cubicBezTo>
                <a:cubicBezTo>
                  <a:pt x="752" y="53"/>
                  <a:pt x="760" y="52"/>
                  <a:pt x="759" y="50"/>
                </a:cubicBezTo>
                <a:cubicBezTo>
                  <a:pt x="756" y="51"/>
                  <a:pt x="754" y="51"/>
                  <a:pt x="756" y="51"/>
                </a:cubicBezTo>
                <a:cubicBezTo>
                  <a:pt x="755" y="51"/>
                  <a:pt x="755" y="51"/>
                  <a:pt x="755" y="52"/>
                </a:cubicBezTo>
                <a:cubicBezTo>
                  <a:pt x="754" y="52"/>
                  <a:pt x="755" y="51"/>
                  <a:pt x="753" y="51"/>
                </a:cubicBezTo>
                <a:cubicBezTo>
                  <a:pt x="750" y="52"/>
                  <a:pt x="749" y="52"/>
                  <a:pt x="744" y="52"/>
                </a:cubicBezTo>
                <a:cubicBezTo>
                  <a:pt x="744" y="53"/>
                  <a:pt x="744" y="53"/>
                  <a:pt x="742" y="53"/>
                </a:cubicBezTo>
                <a:cubicBezTo>
                  <a:pt x="740" y="53"/>
                  <a:pt x="743" y="53"/>
                  <a:pt x="743" y="52"/>
                </a:cubicBezTo>
                <a:cubicBezTo>
                  <a:pt x="741" y="52"/>
                  <a:pt x="741" y="53"/>
                  <a:pt x="740" y="53"/>
                </a:cubicBezTo>
                <a:cubicBezTo>
                  <a:pt x="739" y="52"/>
                  <a:pt x="742" y="52"/>
                  <a:pt x="742" y="52"/>
                </a:cubicBezTo>
                <a:cubicBezTo>
                  <a:pt x="740" y="52"/>
                  <a:pt x="740" y="52"/>
                  <a:pt x="737" y="52"/>
                </a:cubicBezTo>
                <a:cubicBezTo>
                  <a:pt x="739" y="51"/>
                  <a:pt x="742" y="51"/>
                  <a:pt x="745" y="50"/>
                </a:cubicBezTo>
                <a:cubicBezTo>
                  <a:pt x="745" y="50"/>
                  <a:pt x="741" y="51"/>
                  <a:pt x="742" y="50"/>
                </a:cubicBezTo>
                <a:cubicBezTo>
                  <a:pt x="738" y="50"/>
                  <a:pt x="736" y="51"/>
                  <a:pt x="734" y="52"/>
                </a:cubicBezTo>
                <a:cubicBezTo>
                  <a:pt x="734" y="52"/>
                  <a:pt x="735" y="52"/>
                  <a:pt x="736" y="52"/>
                </a:cubicBezTo>
                <a:cubicBezTo>
                  <a:pt x="735" y="52"/>
                  <a:pt x="734" y="53"/>
                  <a:pt x="732" y="52"/>
                </a:cubicBezTo>
                <a:cubicBezTo>
                  <a:pt x="733" y="53"/>
                  <a:pt x="728" y="53"/>
                  <a:pt x="726" y="54"/>
                </a:cubicBezTo>
                <a:cubicBezTo>
                  <a:pt x="726" y="54"/>
                  <a:pt x="732" y="54"/>
                  <a:pt x="732" y="54"/>
                </a:cubicBezTo>
                <a:cubicBezTo>
                  <a:pt x="734" y="54"/>
                  <a:pt x="728" y="55"/>
                  <a:pt x="728" y="54"/>
                </a:cubicBezTo>
                <a:cubicBezTo>
                  <a:pt x="728" y="54"/>
                  <a:pt x="726" y="54"/>
                  <a:pt x="726" y="55"/>
                </a:cubicBezTo>
                <a:cubicBezTo>
                  <a:pt x="726" y="54"/>
                  <a:pt x="724" y="54"/>
                  <a:pt x="721" y="54"/>
                </a:cubicBezTo>
                <a:cubicBezTo>
                  <a:pt x="721" y="54"/>
                  <a:pt x="725" y="54"/>
                  <a:pt x="725" y="55"/>
                </a:cubicBezTo>
                <a:cubicBezTo>
                  <a:pt x="723" y="55"/>
                  <a:pt x="723" y="55"/>
                  <a:pt x="722" y="55"/>
                </a:cubicBezTo>
                <a:cubicBezTo>
                  <a:pt x="722" y="55"/>
                  <a:pt x="723" y="55"/>
                  <a:pt x="723" y="55"/>
                </a:cubicBezTo>
                <a:cubicBezTo>
                  <a:pt x="720" y="55"/>
                  <a:pt x="720" y="56"/>
                  <a:pt x="717" y="56"/>
                </a:cubicBezTo>
                <a:cubicBezTo>
                  <a:pt x="716" y="56"/>
                  <a:pt x="718" y="57"/>
                  <a:pt x="717" y="57"/>
                </a:cubicBezTo>
                <a:cubicBezTo>
                  <a:pt x="715" y="57"/>
                  <a:pt x="715" y="57"/>
                  <a:pt x="714" y="57"/>
                </a:cubicBezTo>
                <a:cubicBezTo>
                  <a:pt x="714" y="56"/>
                  <a:pt x="717" y="55"/>
                  <a:pt x="721" y="55"/>
                </a:cubicBezTo>
                <a:cubicBezTo>
                  <a:pt x="720" y="55"/>
                  <a:pt x="717" y="54"/>
                  <a:pt x="718" y="53"/>
                </a:cubicBezTo>
                <a:cubicBezTo>
                  <a:pt x="720" y="53"/>
                  <a:pt x="719" y="54"/>
                  <a:pt x="721" y="54"/>
                </a:cubicBezTo>
                <a:cubicBezTo>
                  <a:pt x="723" y="53"/>
                  <a:pt x="718" y="53"/>
                  <a:pt x="717" y="53"/>
                </a:cubicBezTo>
                <a:cubicBezTo>
                  <a:pt x="715" y="52"/>
                  <a:pt x="722" y="52"/>
                  <a:pt x="723" y="52"/>
                </a:cubicBezTo>
                <a:cubicBezTo>
                  <a:pt x="723" y="51"/>
                  <a:pt x="720" y="52"/>
                  <a:pt x="721" y="52"/>
                </a:cubicBezTo>
                <a:cubicBezTo>
                  <a:pt x="719" y="51"/>
                  <a:pt x="720" y="52"/>
                  <a:pt x="717" y="51"/>
                </a:cubicBezTo>
                <a:cubicBezTo>
                  <a:pt x="719" y="51"/>
                  <a:pt x="720" y="51"/>
                  <a:pt x="717" y="50"/>
                </a:cubicBezTo>
                <a:cubicBezTo>
                  <a:pt x="718" y="50"/>
                  <a:pt x="719" y="50"/>
                  <a:pt x="720" y="50"/>
                </a:cubicBezTo>
                <a:cubicBezTo>
                  <a:pt x="719" y="49"/>
                  <a:pt x="716" y="50"/>
                  <a:pt x="715" y="50"/>
                </a:cubicBezTo>
                <a:cubicBezTo>
                  <a:pt x="717" y="51"/>
                  <a:pt x="714" y="51"/>
                  <a:pt x="717" y="52"/>
                </a:cubicBezTo>
                <a:cubicBezTo>
                  <a:pt x="715" y="53"/>
                  <a:pt x="713" y="52"/>
                  <a:pt x="712" y="53"/>
                </a:cubicBezTo>
                <a:cubicBezTo>
                  <a:pt x="711" y="53"/>
                  <a:pt x="711" y="52"/>
                  <a:pt x="710" y="52"/>
                </a:cubicBezTo>
                <a:cubicBezTo>
                  <a:pt x="708" y="52"/>
                  <a:pt x="713" y="52"/>
                  <a:pt x="714" y="51"/>
                </a:cubicBezTo>
                <a:cubicBezTo>
                  <a:pt x="714" y="51"/>
                  <a:pt x="711" y="51"/>
                  <a:pt x="711" y="52"/>
                </a:cubicBezTo>
                <a:cubicBezTo>
                  <a:pt x="710" y="51"/>
                  <a:pt x="713" y="51"/>
                  <a:pt x="710" y="50"/>
                </a:cubicBezTo>
                <a:cubicBezTo>
                  <a:pt x="707" y="51"/>
                  <a:pt x="705" y="50"/>
                  <a:pt x="701" y="51"/>
                </a:cubicBezTo>
                <a:cubicBezTo>
                  <a:pt x="701" y="51"/>
                  <a:pt x="702" y="51"/>
                  <a:pt x="703" y="51"/>
                </a:cubicBezTo>
                <a:cubicBezTo>
                  <a:pt x="702" y="51"/>
                  <a:pt x="700" y="51"/>
                  <a:pt x="701" y="50"/>
                </a:cubicBezTo>
                <a:cubicBezTo>
                  <a:pt x="703" y="50"/>
                  <a:pt x="707" y="50"/>
                  <a:pt x="705" y="49"/>
                </a:cubicBezTo>
                <a:cubicBezTo>
                  <a:pt x="709" y="50"/>
                  <a:pt x="710" y="49"/>
                  <a:pt x="713" y="48"/>
                </a:cubicBezTo>
                <a:cubicBezTo>
                  <a:pt x="717" y="49"/>
                  <a:pt x="725" y="48"/>
                  <a:pt x="725" y="47"/>
                </a:cubicBezTo>
                <a:cubicBezTo>
                  <a:pt x="728" y="47"/>
                  <a:pt x="729" y="46"/>
                  <a:pt x="730" y="46"/>
                </a:cubicBezTo>
                <a:cubicBezTo>
                  <a:pt x="730" y="46"/>
                  <a:pt x="729" y="46"/>
                  <a:pt x="727" y="46"/>
                </a:cubicBezTo>
                <a:cubicBezTo>
                  <a:pt x="729" y="47"/>
                  <a:pt x="726" y="46"/>
                  <a:pt x="725" y="47"/>
                </a:cubicBezTo>
                <a:cubicBezTo>
                  <a:pt x="723" y="46"/>
                  <a:pt x="725" y="46"/>
                  <a:pt x="723" y="46"/>
                </a:cubicBezTo>
                <a:cubicBezTo>
                  <a:pt x="721" y="46"/>
                  <a:pt x="728" y="45"/>
                  <a:pt x="725" y="45"/>
                </a:cubicBezTo>
                <a:cubicBezTo>
                  <a:pt x="724" y="45"/>
                  <a:pt x="721" y="46"/>
                  <a:pt x="717" y="46"/>
                </a:cubicBezTo>
                <a:cubicBezTo>
                  <a:pt x="717" y="46"/>
                  <a:pt x="717" y="46"/>
                  <a:pt x="716" y="46"/>
                </a:cubicBezTo>
                <a:cubicBezTo>
                  <a:pt x="717" y="45"/>
                  <a:pt x="718" y="46"/>
                  <a:pt x="717" y="46"/>
                </a:cubicBezTo>
                <a:cubicBezTo>
                  <a:pt x="721" y="45"/>
                  <a:pt x="723" y="45"/>
                  <a:pt x="726" y="44"/>
                </a:cubicBezTo>
                <a:cubicBezTo>
                  <a:pt x="726" y="44"/>
                  <a:pt x="726" y="44"/>
                  <a:pt x="726" y="44"/>
                </a:cubicBezTo>
                <a:cubicBezTo>
                  <a:pt x="724" y="44"/>
                  <a:pt x="722" y="44"/>
                  <a:pt x="719" y="44"/>
                </a:cubicBezTo>
                <a:cubicBezTo>
                  <a:pt x="720" y="44"/>
                  <a:pt x="721" y="44"/>
                  <a:pt x="721" y="45"/>
                </a:cubicBezTo>
                <a:cubicBezTo>
                  <a:pt x="721" y="45"/>
                  <a:pt x="716" y="44"/>
                  <a:pt x="718" y="45"/>
                </a:cubicBezTo>
                <a:cubicBezTo>
                  <a:pt x="717" y="45"/>
                  <a:pt x="717" y="45"/>
                  <a:pt x="716" y="45"/>
                </a:cubicBezTo>
                <a:cubicBezTo>
                  <a:pt x="714" y="45"/>
                  <a:pt x="713" y="46"/>
                  <a:pt x="710" y="46"/>
                </a:cubicBezTo>
                <a:cubicBezTo>
                  <a:pt x="711" y="46"/>
                  <a:pt x="712" y="46"/>
                  <a:pt x="712" y="45"/>
                </a:cubicBezTo>
                <a:cubicBezTo>
                  <a:pt x="713" y="45"/>
                  <a:pt x="709" y="45"/>
                  <a:pt x="710" y="45"/>
                </a:cubicBezTo>
                <a:cubicBezTo>
                  <a:pt x="709" y="45"/>
                  <a:pt x="710" y="45"/>
                  <a:pt x="711" y="44"/>
                </a:cubicBezTo>
                <a:cubicBezTo>
                  <a:pt x="712" y="44"/>
                  <a:pt x="714" y="44"/>
                  <a:pt x="715" y="44"/>
                </a:cubicBezTo>
                <a:cubicBezTo>
                  <a:pt x="712" y="43"/>
                  <a:pt x="717" y="43"/>
                  <a:pt x="718" y="42"/>
                </a:cubicBezTo>
                <a:cubicBezTo>
                  <a:pt x="720" y="43"/>
                  <a:pt x="716" y="43"/>
                  <a:pt x="717" y="43"/>
                </a:cubicBezTo>
                <a:cubicBezTo>
                  <a:pt x="718" y="44"/>
                  <a:pt x="721" y="43"/>
                  <a:pt x="722" y="43"/>
                </a:cubicBezTo>
                <a:cubicBezTo>
                  <a:pt x="724" y="43"/>
                  <a:pt x="725" y="42"/>
                  <a:pt x="726" y="42"/>
                </a:cubicBezTo>
                <a:cubicBezTo>
                  <a:pt x="725" y="42"/>
                  <a:pt x="724" y="41"/>
                  <a:pt x="721" y="41"/>
                </a:cubicBezTo>
                <a:cubicBezTo>
                  <a:pt x="720" y="41"/>
                  <a:pt x="722" y="42"/>
                  <a:pt x="719" y="42"/>
                </a:cubicBezTo>
                <a:cubicBezTo>
                  <a:pt x="720" y="41"/>
                  <a:pt x="722" y="41"/>
                  <a:pt x="723" y="41"/>
                </a:cubicBezTo>
                <a:cubicBezTo>
                  <a:pt x="721" y="40"/>
                  <a:pt x="718" y="41"/>
                  <a:pt x="717" y="41"/>
                </a:cubicBezTo>
                <a:cubicBezTo>
                  <a:pt x="716" y="41"/>
                  <a:pt x="716" y="41"/>
                  <a:pt x="717" y="41"/>
                </a:cubicBezTo>
                <a:cubicBezTo>
                  <a:pt x="715" y="40"/>
                  <a:pt x="714" y="41"/>
                  <a:pt x="714" y="40"/>
                </a:cubicBezTo>
                <a:cubicBezTo>
                  <a:pt x="709" y="40"/>
                  <a:pt x="707" y="40"/>
                  <a:pt x="705" y="40"/>
                </a:cubicBezTo>
                <a:cubicBezTo>
                  <a:pt x="705" y="40"/>
                  <a:pt x="705" y="39"/>
                  <a:pt x="703" y="40"/>
                </a:cubicBezTo>
                <a:cubicBezTo>
                  <a:pt x="704" y="39"/>
                  <a:pt x="703" y="39"/>
                  <a:pt x="701" y="38"/>
                </a:cubicBezTo>
                <a:cubicBezTo>
                  <a:pt x="699" y="38"/>
                  <a:pt x="698" y="39"/>
                  <a:pt x="697" y="39"/>
                </a:cubicBezTo>
                <a:cubicBezTo>
                  <a:pt x="695" y="39"/>
                  <a:pt x="695" y="39"/>
                  <a:pt x="694" y="39"/>
                </a:cubicBezTo>
                <a:cubicBezTo>
                  <a:pt x="694" y="39"/>
                  <a:pt x="696" y="39"/>
                  <a:pt x="697" y="39"/>
                </a:cubicBezTo>
                <a:cubicBezTo>
                  <a:pt x="697" y="38"/>
                  <a:pt x="693" y="39"/>
                  <a:pt x="693" y="38"/>
                </a:cubicBezTo>
                <a:cubicBezTo>
                  <a:pt x="692" y="38"/>
                  <a:pt x="693" y="38"/>
                  <a:pt x="692" y="38"/>
                </a:cubicBezTo>
                <a:cubicBezTo>
                  <a:pt x="692" y="38"/>
                  <a:pt x="693" y="38"/>
                  <a:pt x="694" y="38"/>
                </a:cubicBezTo>
                <a:cubicBezTo>
                  <a:pt x="694" y="39"/>
                  <a:pt x="691" y="39"/>
                  <a:pt x="690" y="39"/>
                </a:cubicBezTo>
                <a:cubicBezTo>
                  <a:pt x="692" y="39"/>
                  <a:pt x="691" y="39"/>
                  <a:pt x="690" y="40"/>
                </a:cubicBezTo>
                <a:cubicBezTo>
                  <a:pt x="690" y="40"/>
                  <a:pt x="690" y="40"/>
                  <a:pt x="691" y="40"/>
                </a:cubicBezTo>
                <a:cubicBezTo>
                  <a:pt x="692" y="40"/>
                  <a:pt x="692" y="39"/>
                  <a:pt x="692" y="39"/>
                </a:cubicBezTo>
                <a:cubicBezTo>
                  <a:pt x="696" y="40"/>
                  <a:pt x="694" y="40"/>
                  <a:pt x="698" y="40"/>
                </a:cubicBezTo>
                <a:cubicBezTo>
                  <a:pt x="700" y="40"/>
                  <a:pt x="697" y="40"/>
                  <a:pt x="699" y="40"/>
                </a:cubicBezTo>
                <a:cubicBezTo>
                  <a:pt x="701" y="40"/>
                  <a:pt x="699" y="41"/>
                  <a:pt x="702" y="40"/>
                </a:cubicBezTo>
                <a:cubicBezTo>
                  <a:pt x="697" y="41"/>
                  <a:pt x="695" y="42"/>
                  <a:pt x="690" y="42"/>
                </a:cubicBezTo>
                <a:cubicBezTo>
                  <a:pt x="691" y="42"/>
                  <a:pt x="692" y="42"/>
                  <a:pt x="692" y="42"/>
                </a:cubicBezTo>
                <a:cubicBezTo>
                  <a:pt x="690" y="42"/>
                  <a:pt x="690" y="42"/>
                  <a:pt x="688" y="42"/>
                </a:cubicBezTo>
                <a:cubicBezTo>
                  <a:pt x="692" y="43"/>
                  <a:pt x="695" y="42"/>
                  <a:pt x="698" y="42"/>
                </a:cubicBezTo>
                <a:cubicBezTo>
                  <a:pt x="699" y="42"/>
                  <a:pt x="695" y="43"/>
                  <a:pt x="698" y="43"/>
                </a:cubicBezTo>
                <a:cubicBezTo>
                  <a:pt x="698" y="43"/>
                  <a:pt x="696" y="43"/>
                  <a:pt x="695" y="43"/>
                </a:cubicBezTo>
                <a:cubicBezTo>
                  <a:pt x="695" y="43"/>
                  <a:pt x="697" y="43"/>
                  <a:pt x="699" y="43"/>
                </a:cubicBezTo>
                <a:cubicBezTo>
                  <a:pt x="700" y="43"/>
                  <a:pt x="695" y="43"/>
                  <a:pt x="700" y="43"/>
                </a:cubicBezTo>
                <a:cubicBezTo>
                  <a:pt x="699" y="44"/>
                  <a:pt x="696" y="44"/>
                  <a:pt x="695" y="44"/>
                </a:cubicBezTo>
                <a:cubicBezTo>
                  <a:pt x="694" y="44"/>
                  <a:pt x="695" y="44"/>
                  <a:pt x="693" y="43"/>
                </a:cubicBezTo>
                <a:cubicBezTo>
                  <a:pt x="692" y="43"/>
                  <a:pt x="692" y="44"/>
                  <a:pt x="691" y="44"/>
                </a:cubicBezTo>
                <a:cubicBezTo>
                  <a:pt x="692" y="44"/>
                  <a:pt x="695" y="44"/>
                  <a:pt x="696" y="45"/>
                </a:cubicBezTo>
                <a:cubicBezTo>
                  <a:pt x="693" y="45"/>
                  <a:pt x="694" y="45"/>
                  <a:pt x="692" y="45"/>
                </a:cubicBezTo>
                <a:cubicBezTo>
                  <a:pt x="691" y="45"/>
                  <a:pt x="692" y="45"/>
                  <a:pt x="692" y="45"/>
                </a:cubicBezTo>
                <a:cubicBezTo>
                  <a:pt x="691" y="45"/>
                  <a:pt x="687" y="44"/>
                  <a:pt x="685" y="44"/>
                </a:cubicBezTo>
                <a:cubicBezTo>
                  <a:pt x="686" y="45"/>
                  <a:pt x="686" y="45"/>
                  <a:pt x="684" y="45"/>
                </a:cubicBezTo>
                <a:cubicBezTo>
                  <a:pt x="685" y="45"/>
                  <a:pt x="688" y="45"/>
                  <a:pt x="690" y="45"/>
                </a:cubicBezTo>
                <a:cubicBezTo>
                  <a:pt x="693" y="45"/>
                  <a:pt x="688" y="46"/>
                  <a:pt x="690" y="46"/>
                </a:cubicBezTo>
                <a:cubicBezTo>
                  <a:pt x="689" y="46"/>
                  <a:pt x="683" y="45"/>
                  <a:pt x="681" y="46"/>
                </a:cubicBezTo>
                <a:cubicBezTo>
                  <a:pt x="683" y="46"/>
                  <a:pt x="682" y="45"/>
                  <a:pt x="680" y="46"/>
                </a:cubicBezTo>
                <a:cubicBezTo>
                  <a:pt x="677" y="45"/>
                  <a:pt x="683" y="45"/>
                  <a:pt x="683" y="45"/>
                </a:cubicBezTo>
                <a:cubicBezTo>
                  <a:pt x="683" y="45"/>
                  <a:pt x="681" y="45"/>
                  <a:pt x="679" y="45"/>
                </a:cubicBezTo>
                <a:cubicBezTo>
                  <a:pt x="680" y="44"/>
                  <a:pt x="680" y="44"/>
                  <a:pt x="680" y="44"/>
                </a:cubicBezTo>
                <a:cubicBezTo>
                  <a:pt x="679" y="44"/>
                  <a:pt x="674" y="43"/>
                  <a:pt x="674" y="44"/>
                </a:cubicBezTo>
                <a:cubicBezTo>
                  <a:pt x="674" y="43"/>
                  <a:pt x="670" y="44"/>
                  <a:pt x="671" y="43"/>
                </a:cubicBezTo>
                <a:cubicBezTo>
                  <a:pt x="670" y="43"/>
                  <a:pt x="668" y="43"/>
                  <a:pt x="669" y="44"/>
                </a:cubicBezTo>
                <a:cubicBezTo>
                  <a:pt x="666" y="43"/>
                  <a:pt x="670" y="43"/>
                  <a:pt x="669" y="43"/>
                </a:cubicBezTo>
                <a:cubicBezTo>
                  <a:pt x="670" y="43"/>
                  <a:pt x="670" y="43"/>
                  <a:pt x="671" y="43"/>
                </a:cubicBezTo>
                <a:cubicBezTo>
                  <a:pt x="671" y="42"/>
                  <a:pt x="670" y="42"/>
                  <a:pt x="671" y="42"/>
                </a:cubicBezTo>
                <a:cubicBezTo>
                  <a:pt x="672" y="42"/>
                  <a:pt x="672" y="42"/>
                  <a:pt x="674" y="42"/>
                </a:cubicBezTo>
                <a:cubicBezTo>
                  <a:pt x="673" y="42"/>
                  <a:pt x="672" y="42"/>
                  <a:pt x="672" y="43"/>
                </a:cubicBezTo>
                <a:cubicBezTo>
                  <a:pt x="675" y="43"/>
                  <a:pt x="676" y="43"/>
                  <a:pt x="680" y="43"/>
                </a:cubicBezTo>
                <a:cubicBezTo>
                  <a:pt x="682" y="43"/>
                  <a:pt x="679" y="42"/>
                  <a:pt x="681" y="42"/>
                </a:cubicBezTo>
                <a:cubicBezTo>
                  <a:pt x="683" y="42"/>
                  <a:pt x="681" y="43"/>
                  <a:pt x="682" y="43"/>
                </a:cubicBezTo>
                <a:cubicBezTo>
                  <a:pt x="682" y="42"/>
                  <a:pt x="681" y="41"/>
                  <a:pt x="679" y="41"/>
                </a:cubicBezTo>
                <a:cubicBezTo>
                  <a:pt x="676" y="41"/>
                  <a:pt x="676" y="41"/>
                  <a:pt x="673" y="41"/>
                </a:cubicBezTo>
                <a:cubicBezTo>
                  <a:pt x="672" y="41"/>
                  <a:pt x="676" y="41"/>
                  <a:pt x="674" y="41"/>
                </a:cubicBezTo>
                <a:cubicBezTo>
                  <a:pt x="675" y="41"/>
                  <a:pt x="677" y="41"/>
                  <a:pt x="678" y="40"/>
                </a:cubicBezTo>
                <a:cubicBezTo>
                  <a:pt x="676" y="40"/>
                  <a:pt x="673" y="41"/>
                  <a:pt x="669" y="41"/>
                </a:cubicBezTo>
                <a:cubicBezTo>
                  <a:pt x="669" y="41"/>
                  <a:pt x="671" y="41"/>
                  <a:pt x="671" y="41"/>
                </a:cubicBezTo>
                <a:cubicBezTo>
                  <a:pt x="670" y="42"/>
                  <a:pt x="666" y="41"/>
                  <a:pt x="667" y="42"/>
                </a:cubicBezTo>
                <a:cubicBezTo>
                  <a:pt x="667" y="42"/>
                  <a:pt x="666" y="41"/>
                  <a:pt x="665" y="41"/>
                </a:cubicBezTo>
                <a:cubicBezTo>
                  <a:pt x="666" y="41"/>
                  <a:pt x="666" y="41"/>
                  <a:pt x="669" y="41"/>
                </a:cubicBezTo>
                <a:cubicBezTo>
                  <a:pt x="669" y="41"/>
                  <a:pt x="664" y="41"/>
                  <a:pt x="667" y="41"/>
                </a:cubicBezTo>
                <a:cubicBezTo>
                  <a:pt x="667" y="41"/>
                  <a:pt x="666" y="40"/>
                  <a:pt x="666" y="41"/>
                </a:cubicBezTo>
                <a:cubicBezTo>
                  <a:pt x="664" y="41"/>
                  <a:pt x="668" y="40"/>
                  <a:pt x="665" y="40"/>
                </a:cubicBezTo>
                <a:cubicBezTo>
                  <a:pt x="667" y="39"/>
                  <a:pt x="667" y="41"/>
                  <a:pt x="669" y="41"/>
                </a:cubicBezTo>
                <a:cubicBezTo>
                  <a:pt x="671" y="40"/>
                  <a:pt x="669" y="40"/>
                  <a:pt x="669" y="40"/>
                </a:cubicBezTo>
                <a:cubicBezTo>
                  <a:pt x="670" y="40"/>
                  <a:pt x="672" y="39"/>
                  <a:pt x="675" y="39"/>
                </a:cubicBezTo>
                <a:cubicBezTo>
                  <a:pt x="675" y="39"/>
                  <a:pt x="674" y="39"/>
                  <a:pt x="674" y="39"/>
                </a:cubicBezTo>
                <a:cubicBezTo>
                  <a:pt x="672" y="38"/>
                  <a:pt x="673" y="39"/>
                  <a:pt x="671" y="39"/>
                </a:cubicBezTo>
                <a:cubicBezTo>
                  <a:pt x="672" y="38"/>
                  <a:pt x="668" y="38"/>
                  <a:pt x="670" y="38"/>
                </a:cubicBezTo>
                <a:cubicBezTo>
                  <a:pt x="669" y="38"/>
                  <a:pt x="669" y="37"/>
                  <a:pt x="667" y="38"/>
                </a:cubicBezTo>
                <a:cubicBezTo>
                  <a:pt x="666" y="38"/>
                  <a:pt x="668" y="38"/>
                  <a:pt x="667" y="38"/>
                </a:cubicBezTo>
                <a:cubicBezTo>
                  <a:pt x="664" y="38"/>
                  <a:pt x="660" y="38"/>
                  <a:pt x="660" y="37"/>
                </a:cubicBezTo>
                <a:cubicBezTo>
                  <a:pt x="661" y="37"/>
                  <a:pt x="662" y="37"/>
                  <a:pt x="663" y="37"/>
                </a:cubicBezTo>
                <a:cubicBezTo>
                  <a:pt x="659" y="37"/>
                  <a:pt x="664" y="38"/>
                  <a:pt x="667" y="37"/>
                </a:cubicBezTo>
                <a:cubicBezTo>
                  <a:pt x="666" y="37"/>
                  <a:pt x="662" y="37"/>
                  <a:pt x="662" y="36"/>
                </a:cubicBezTo>
                <a:cubicBezTo>
                  <a:pt x="659" y="36"/>
                  <a:pt x="659" y="36"/>
                  <a:pt x="657" y="36"/>
                </a:cubicBezTo>
                <a:cubicBezTo>
                  <a:pt x="655" y="36"/>
                  <a:pt x="658" y="36"/>
                  <a:pt x="658" y="37"/>
                </a:cubicBezTo>
                <a:cubicBezTo>
                  <a:pt x="656" y="36"/>
                  <a:pt x="654" y="37"/>
                  <a:pt x="654" y="36"/>
                </a:cubicBezTo>
                <a:cubicBezTo>
                  <a:pt x="651" y="37"/>
                  <a:pt x="653" y="37"/>
                  <a:pt x="652" y="38"/>
                </a:cubicBezTo>
                <a:cubicBezTo>
                  <a:pt x="654" y="38"/>
                  <a:pt x="653" y="39"/>
                  <a:pt x="655" y="39"/>
                </a:cubicBezTo>
                <a:cubicBezTo>
                  <a:pt x="654" y="39"/>
                  <a:pt x="654" y="39"/>
                  <a:pt x="652" y="39"/>
                </a:cubicBezTo>
                <a:cubicBezTo>
                  <a:pt x="653" y="39"/>
                  <a:pt x="652" y="39"/>
                  <a:pt x="653" y="39"/>
                </a:cubicBezTo>
                <a:cubicBezTo>
                  <a:pt x="647" y="39"/>
                  <a:pt x="660" y="41"/>
                  <a:pt x="661" y="39"/>
                </a:cubicBezTo>
                <a:cubicBezTo>
                  <a:pt x="662" y="39"/>
                  <a:pt x="663" y="39"/>
                  <a:pt x="665" y="39"/>
                </a:cubicBezTo>
                <a:cubicBezTo>
                  <a:pt x="664" y="40"/>
                  <a:pt x="662" y="40"/>
                  <a:pt x="661" y="40"/>
                </a:cubicBezTo>
                <a:cubicBezTo>
                  <a:pt x="661" y="40"/>
                  <a:pt x="661" y="40"/>
                  <a:pt x="662" y="40"/>
                </a:cubicBezTo>
                <a:cubicBezTo>
                  <a:pt x="661" y="40"/>
                  <a:pt x="658" y="40"/>
                  <a:pt x="656" y="40"/>
                </a:cubicBezTo>
                <a:cubicBezTo>
                  <a:pt x="655" y="41"/>
                  <a:pt x="657" y="41"/>
                  <a:pt x="659" y="41"/>
                </a:cubicBezTo>
                <a:cubicBezTo>
                  <a:pt x="657" y="41"/>
                  <a:pt x="661" y="42"/>
                  <a:pt x="663" y="42"/>
                </a:cubicBezTo>
                <a:cubicBezTo>
                  <a:pt x="658" y="42"/>
                  <a:pt x="654" y="42"/>
                  <a:pt x="649" y="41"/>
                </a:cubicBezTo>
                <a:cubicBezTo>
                  <a:pt x="649" y="41"/>
                  <a:pt x="645" y="42"/>
                  <a:pt x="648" y="43"/>
                </a:cubicBezTo>
                <a:cubicBezTo>
                  <a:pt x="647" y="43"/>
                  <a:pt x="646" y="43"/>
                  <a:pt x="644" y="43"/>
                </a:cubicBezTo>
                <a:cubicBezTo>
                  <a:pt x="643" y="42"/>
                  <a:pt x="647" y="43"/>
                  <a:pt x="646" y="42"/>
                </a:cubicBezTo>
                <a:cubicBezTo>
                  <a:pt x="645" y="42"/>
                  <a:pt x="642" y="43"/>
                  <a:pt x="640" y="42"/>
                </a:cubicBezTo>
                <a:cubicBezTo>
                  <a:pt x="643" y="42"/>
                  <a:pt x="636" y="42"/>
                  <a:pt x="638" y="41"/>
                </a:cubicBezTo>
                <a:cubicBezTo>
                  <a:pt x="638" y="40"/>
                  <a:pt x="634" y="41"/>
                  <a:pt x="636" y="40"/>
                </a:cubicBezTo>
                <a:cubicBezTo>
                  <a:pt x="630" y="40"/>
                  <a:pt x="634" y="43"/>
                  <a:pt x="631" y="43"/>
                </a:cubicBezTo>
                <a:cubicBezTo>
                  <a:pt x="631" y="43"/>
                  <a:pt x="631" y="43"/>
                  <a:pt x="632" y="43"/>
                </a:cubicBezTo>
                <a:cubicBezTo>
                  <a:pt x="632" y="42"/>
                  <a:pt x="631" y="42"/>
                  <a:pt x="629" y="42"/>
                </a:cubicBezTo>
                <a:cubicBezTo>
                  <a:pt x="627" y="43"/>
                  <a:pt x="628" y="44"/>
                  <a:pt x="624" y="44"/>
                </a:cubicBezTo>
                <a:cubicBezTo>
                  <a:pt x="626" y="44"/>
                  <a:pt x="620" y="46"/>
                  <a:pt x="619" y="46"/>
                </a:cubicBezTo>
                <a:cubicBezTo>
                  <a:pt x="618" y="47"/>
                  <a:pt x="617" y="46"/>
                  <a:pt x="618" y="46"/>
                </a:cubicBezTo>
                <a:cubicBezTo>
                  <a:pt x="617" y="46"/>
                  <a:pt x="617" y="46"/>
                  <a:pt x="616" y="46"/>
                </a:cubicBezTo>
                <a:cubicBezTo>
                  <a:pt x="618" y="47"/>
                  <a:pt x="616" y="47"/>
                  <a:pt x="615" y="48"/>
                </a:cubicBezTo>
                <a:cubicBezTo>
                  <a:pt x="614" y="48"/>
                  <a:pt x="614" y="48"/>
                  <a:pt x="613" y="48"/>
                </a:cubicBezTo>
                <a:cubicBezTo>
                  <a:pt x="612" y="48"/>
                  <a:pt x="612" y="49"/>
                  <a:pt x="613" y="49"/>
                </a:cubicBezTo>
                <a:cubicBezTo>
                  <a:pt x="610" y="50"/>
                  <a:pt x="608" y="51"/>
                  <a:pt x="604" y="52"/>
                </a:cubicBezTo>
                <a:cubicBezTo>
                  <a:pt x="604" y="52"/>
                  <a:pt x="603" y="52"/>
                  <a:pt x="603" y="52"/>
                </a:cubicBezTo>
                <a:cubicBezTo>
                  <a:pt x="603" y="52"/>
                  <a:pt x="602" y="53"/>
                  <a:pt x="600" y="53"/>
                </a:cubicBezTo>
                <a:cubicBezTo>
                  <a:pt x="599" y="53"/>
                  <a:pt x="599" y="52"/>
                  <a:pt x="599" y="52"/>
                </a:cubicBezTo>
                <a:cubicBezTo>
                  <a:pt x="595" y="53"/>
                  <a:pt x="600" y="53"/>
                  <a:pt x="596" y="53"/>
                </a:cubicBezTo>
                <a:cubicBezTo>
                  <a:pt x="597" y="53"/>
                  <a:pt x="597" y="53"/>
                  <a:pt x="599" y="53"/>
                </a:cubicBezTo>
                <a:cubicBezTo>
                  <a:pt x="598" y="54"/>
                  <a:pt x="600" y="54"/>
                  <a:pt x="600" y="54"/>
                </a:cubicBezTo>
                <a:cubicBezTo>
                  <a:pt x="599" y="54"/>
                  <a:pt x="599" y="54"/>
                  <a:pt x="598" y="54"/>
                </a:cubicBezTo>
                <a:cubicBezTo>
                  <a:pt x="599" y="54"/>
                  <a:pt x="600" y="54"/>
                  <a:pt x="600" y="55"/>
                </a:cubicBezTo>
                <a:cubicBezTo>
                  <a:pt x="601" y="55"/>
                  <a:pt x="603" y="54"/>
                  <a:pt x="600" y="54"/>
                </a:cubicBezTo>
                <a:cubicBezTo>
                  <a:pt x="601" y="53"/>
                  <a:pt x="602" y="54"/>
                  <a:pt x="603" y="54"/>
                </a:cubicBezTo>
                <a:cubicBezTo>
                  <a:pt x="601" y="54"/>
                  <a:pt x="603" y="55"/>
                  <a:pt x="601" y="55"/>
                </a:cubicBezTo>
                <a:cubicBezTo>
                  <a:pt x="600" y="55"/>
                  <a:pt x="601" y="55"/>
                  <a:pt x="597" y="55"/>
                </a:cubicBezTo>
                <a:cubicBezTo>
                  <a:pt x="597" y="55"/>
                  <a:pt x="598" y="55"/>
                  <a:pt x="600" y="55"/>
                </a:cubicBezTo>
                <a:cubicBezTo>
                  <a:pt x="598" y="55"/>
                  <a:pt x="593" y="55"/>
                  <a:pt x="591" y="56"/>
                </a:cubicBezTo>
                <a:cubicBezTo>
                  <a:pt x="592" y="56"/>
                  <a:pt x="593" y="55"/>
                  <a:pt x="593" y="55"/>
                </a:cubicBezTo>
                <a:cubicBezTo>
                  <a:pt x="589" y="55"/>
                  <a:pt x="585" y="56"/>
                  <a:pt x="586" y="57"/>
                </a:cubicBezTo>
                <a:cubicBezTo>
                  <a:pt x="585" y="57"/>
                  <a:pt x="583" y="57"/>
                  <a:pt x="582" y="57"/>
                </a:cubicBezTo>
                <a:cubicBezTo>
                  <a:pt x="583" y="57"/>
                  <a:pt x="582" y="57"/>
                  <a:pt x="582" y="56"/>
                </a:cubicBezTo>
                <a:cubicBezTo>
                  <a:pt x="585" y="57"/>
                  <a:pt x="586" y="55"/>
                  <a:pt x="582" y="55"/>
                </a:cubicBezTo>
                <a:cubicBezTo>
                  <a:pt x="585" y="55"/>
                  <a:pt x="587" y="55"/>
                  <a:pt x="590" y="54"/>
                </a:cubicBezTo>
                <a:cubicBezTo>
                  <a:pt x="589" y="54"/>
                  <a:pt x="588" y="55"/>
                  <a:pt x="586" y="54"/>
                </a:cubicBezTo>
                <a:cubicBezTo>
                  <a:pt x="587" y="54"/>
                  <a:pt x="589" y="54"/>
                  <a:pt x="588" y="53"/>
                </a:cubicBezTo>
                <a:cubicBezTo>
                  <a:pt x="593" y="54"/>
                  <a:pt x="592" y="53"/>
                  <a:pt x="595" y="53"/>
                </a:cubicBezTo>
                <a:cubicBezTo>
                  <a:pt x="595" y="52"/>
                  <a:pt x="596" y="52"/>
                  <a:pt x="596" y="52"/>
                </a:cubicBezTo>
                <a:cubicBezTo>
                  <a:pt x="599" y="53"/>
                  <a:pt x="598" y="51"/>
                  <a:pt x="598" y="51"/>
                </a:cubicBezTo>
                <a:cubicBezTo>
                  <a:pt x="600" y="50"/>
                  <a:pt x="604" y="49"/>
                  <a:pt x="609" y="47"/>
                </a:cubicBezTo>
                <a:cubicBezTo>
                  <a:pt x="609" y="47"/>
                  <a:pt x="608" y="47"/>
                  <a:pt x="607" y="47"/>
                </a:cubicBezTo>
                <a:cubicBezTo>
                  <a:pt x="611" y="46"/>
                  <a:pt x="612" y="45"/>
                  <a:pt x="615" y="45"/>
                </a:cubicBezTo>
                <a:cubicBezTo>
                  <a:pt x="615" y="45"/>
                  <a:pt x="612" y="45"/>
                  <a:pt x="611" y="45"/>
                </a:cubicBezTo>
                <a:cubicBezTo>
                  <a:pt x="614" y="43"/>
                  <a:pt x="600" y="44"/>
                  <a:pt x="602" y="42"/>
                </a:cubicBezTo>
                <a:cubicBezTo>
                  <a:pt x="600" y="43"/>
                  <a:pt x="599" y="43"/>
                  <a:pt x="598" y="42"/>
                </a:cubicBezTo>
                <a:cubicBezTo>
                  <a:pt x="597" y="42"/>
                  <a:pt x="598" y="42"/>
                  <a:pt x="598" y="43"/>
                </a:cubicBezTo>
                <a:cubicBezTo>
                  <a:pt x="596" y="43"/>
                  <a:pt x="595" y="42"/>
                  <a:pt x="597" y="42"/>
                </a:cubicBezTo>
                <a:cubicBezTo>
                  <a:pt x="597" y="41"/>
                  <a:pt x="594" y="42"/>
                  <a:pt x="593" y="41"/>
                </a:cubicBezTo>
                <a:cubicBezTo>
                  <a:pt x="592" y="42"/>
                  <a:pt x="595" y="42"/>
                  <a:pt x="593" y="42"/>
                </a:cubicBezTo>
                <a:cubicBezTo>
                  <a:pt x="594" y="42"/>
                  <a:pt x="594" y="42"/>
                  <a:pt x="595" y="42"/>
                </a:cubicBezTo>
                <a:cubicBezTo>
                  <a:pt x="595" y="43"/>
                  <a:pt x="596" y="43"/>
                  <a:pt x="595" y="43"/>
                </a:cubicBezTo>
                <a:cubicBezTo>
                  <a:pt x="591" y="43"/>
                  <a:pt x="589" y="43"/>
                  <a:pt x="585" y="43"/>
                </a:cubicBezTo>
                <a:cubicBezTo>
                  <a:pt x="587" y="43"/>
                  <a:pt x="587" y="43"/>
                  <a:pt x="585" y="42"/>
                </a:cubicBezTo>
                <a:cubicBezTo>
                  <a:pt x="583" y="42"/>
                  <a:pt x="583" y="43"/>
                  <a:pt x="582" y="43"/>
                </a:cubicBezTo>
                <a:cubicBezTo>
                  <a:pt x="582" y="43"/>
                  <a:pt x="582" y="43"/>
                  <a:pt x="582" y="43"/>
                </a:cubicBezTo>
                <a:cubicBezTo>
                  <a:pt x="584" y="43"/>
                  <a:pt x="582" y="43"/>
                  <a:pt x="584" y="43"/>
                </a:cubicBezTo>
                <a:cubicBezTo>
                  <a:pt x="578" y="43"/>
                  <a:pt x="576" y="45"/>
                  <a:pt x="572" y="46"/>
                </a:cubicBezTo>
                <a:cubicBezTo>
                  <a:pt x="572" y="47"/>
                  <a:pt x="573" y="46"/>
                  <a:pt x="575" y="46"/>
                </a:cubicBezTo>
                <a:cubicBezTo>
                  <a:pt x="582" y="47"/>
                  <a:pt x="578" y="47"/>
                  <a:pt x="572" y="47"/>
                </a:cubicBezTo>
                <a:cubicBezTo>
                  <a:pt x="572" y="47"/>
                  <a:pt x="572" y="47"/>
                  <a:pt x="572" y="47"/>
                </a:cubicBezTo>
                <a:cubicBezTo>
                  <a:pt x="575" y="47"/>
                  <a:pt x="578" y="47"/>
                  <a:pt x="581" y="48"/>
                </a:cubicBezTo>
                <a:cubicBezTo>
                  <a:pt x="582" y="47"/>
                  <a:pt x="579" y="47"/>
                  <a:pt x="580" y="47"/>
                </a:cubicBezTo>
                <a:cubicBezTo>
                  <a:pt x="581" y="47"/>
                  <a:pt x="583" y="47"/>
                  <a:pt x="584" y="47"/>
                </a:cubicBezTo>
                <a:cubicBezTo>
                  <a:pt x="587" y="47"/>
                  <a:pt x="583" y="47"/>
                  <a:pt x="584" y="48"/>
                </a:cubicBezTo>
                <a:cubicBezTo>
                  <a:pt x="586" y="48"/>
                  <a:pt x="585" y="47"/>
                  <a:pt x="588" y="47"/>
                </a:cubicBezTo>
                <a:cubicBezTo>
                  <a:pt x="588" y="47"/>
                  <a:pt x="586" y="47"/>
                  <a:pt x="587" y="48"/>
                </a:cubicBezTo>
                <a:cubicBezTo>
                  <a:pt x="589" y="47"/>
                  <a:pt x="595" y="48"/>
                  <a:pt x="595" y="47"/>
                </a:cubicBezTo>
                <a:cubicBezTo>
                  <a:pt x="596" y="47"/>
                  <a:pt x="595" y="47"/>
                  <a:pt x="596" y="47"/>
                </a:cubicBezTo>
                <a:cubicBezTo>
                  <a:pt x="596" y="47"/>
                  <a:pt x="597" y="47"/>
                  <a:pt x="598" y="47"/>
                </a:cubicBezTo>
                <a:cubicBezTo>
                  <a:pt x="597" y="47"/>
                  <a:pt x="596" y="47"/>
                  <a:pt x="597" y="47"/>
                </a:cubicBezTo>
                <a:cubicBezTo>
                  <a:pt x="597" y="47"/>
                  <a:pt x="598" y="47"/>
                  <a:pt x="599" y="47"/>
                </a:cubicBezTo>
                <a:cubicBezTo>
                  <a:pt x="600" y="47"/>
                  <a:pt x="600" y="48"/>
                  <a:pt x="602" y="48"/>
                </a:cubicBezTo>
                <a:cubicBezTo>
                  <a:pt x="602" y="48"/>
                  <a:pt x="600" y="48"/>
                  <a:pt x="600" y="49"/>
                </a:cubicBezTo>
                <a:cubicBezTo>
                  <a:pt x="594" y="48"/>
                  <a:pt x="592" y="49"/>
                  <a:pt x="593" y="48"/>
                </a:cubicBezTo>
                <a:cubicBezTo>
                  <a:pt x="591" y="48"/>
                  <a:pt x="589" y="49"/>
                  <a:pt x="586" y="49"/>
                </a:cubicBezTo>
                <a:cubicBezTo>
                  <a:pt x="585" y="49"/>
                  <a:pt x="586" y="49"/>
                  <a:pt x="586" y="49"/>
                </a:cubicBezTo>
                <a:cubicBezTo>
                  <a:pt x="585" y="49"/>
                  <a:pt x="584" y="49"/>
                  <a:pt x="584" y="49"/>
                </a:cubicBezTo>
                <a:cubicBezTo>
                  <a:pt x="583" y="49"/>
                  <a:pt x="583" y="49"/>
                  <a:pt x="580" y="49"/>
                </a:cubicBezTo>
                <a:cubicBezTo>
                  <a:pt x="581" y="50"/>
                  <a:pt x="581" y="49"/>
                  <a:pt x="579" y="50"/>
                </a:cubicBezTo>
                <a:cubicBezTo>
                  <a:pt x="577" y="50"/>
                  <a:pt x="578" y="50"/>
                  <a:pt x="576" y="50"/>
                </a:cubicBezTo>
                <a:cubicBezTo>
                  <a:pt x="574" y="50"/>
                  <a:pt x="578" y="51"/>
                  <a:pt x="575" y="50"/>
                </a:cubicBezTo>
                <a:cubicBezTo>
                  <a:pt x="577" y="51"/>
                  <a:pt x="578" y="50"/>
                  <a:pt x="580" y="50"/>
                </a:cubicBezTo>
                <a:cubicBezTo>
                  <a:pt x="576" y="51"/>
                  <a:pt x="571" y="51"/>
                  <a:pt x="567" y="51"/>
                </a:cubicBezTo>
                <a:cubicBezTo>
                  <a:pt x="563" y="53"/>
                  <a:pt x="568" y="52"/>
                  <a:pt x="570" y="53"/>
                </a:cubicBezTo>
                <a:cubicBezTo>
                  <a:pt x="572" y="53"/>
                  <a:pt x="573" y="52"/>
                  <a:pt x="572" y="52"/>
                </a:cubicBezTo>
                <a:cubicBezTo>
                  <a:pt x="572" y="52"/>
                  <a:pt x="578" y="53"/>
                  <a:pt x="578" y="53"/>
                </a:cubicBezTo>
                <a:cubicBezTo>
                  <a:pt x="580" y="53"/>
                  <a:pt x="579" y="53"/>
                  <a:pt x="579" y="54"/>
                </a:cubicBezTo>
                <a:cubicBezTo>
                  <a:pt x="576" y="54"/>
                  <a:pt x="574" y="54"/>
                  <a:pt x="569" y="54"/>
                </a:cubicBezTo>
                <a:cubicBezTo>
                  <a:pt x="569" y="54"/>
                  <a:pt x="571" y="54"/>
                  <a:pt x="570" y="54"/>
                </a:cubicBezTo>
                <a:cubicBezTo>
                  <a:pt x="569" y="53"/>
                  <a:pt x="568" y="53"/>
                  <a:pt x="568" y="54"/>
                </a:cubicBezTo>
                <a:cubicBezTo>
                  <a:pt x="565" y="53"/>
                  <a:pt x="562" y="54"/>
                  <a:pt x="558" y="54"/>
                </a:cubicBezTo>
                <a:cubicBezTo>
                  <a:pt x="559" y="55"/>
                  <a:pt x="559" y="55"/>
                  <a:pt x="557" y="55"/>
                </a:cubicBezTo>
                <a:cubicBezTo>
                  <a:pt x="557" y="55"/>
                  <a:pt x="559" y="55"/>
                  <a:pt x="560" y="55"/>
                </a:cubicBezTo>
                <a:cubicBezTo>
                  <a:pt x="558" y="55"/>
                  <a:pt x="562" y="55"/>
                  <a:pt x="563" y="56"/>
                </a:cubicBezTo>
                <a:cubicBezTo>
                  <a:pt x="562" y="56"/>
                  <a:pt x="560" y="56"/>
                  <a:pt x="560" y="56"/>
                </a:cubicBezTo>
                <a:cubicBezTo>
                  <a:pt x="560" y="56"/>
                  <a:pt x="560" y="56"/>
                  <a:pt x="561" y="56"/>
                </a:cubicBezTo>
                <a:cubicBezTo>
                  <a:pt x="555" y="58"/>
                  <a:pt x="551" y="56"/>
                  <a:pt x="549" y="57"/>
                </a:cubicBezTo>
                <a:cubicBezTo>
                  <a:pt x="548" y="57"/>
                  <a:pt x="550" y="56"/>
                  <a:pt x="550" y="56"/>
                </a:cubicBezTo>
                <a:cubicBezTo>
                  <a:pt x="552" y="56"/>
                  <a:pt x="553" y="56"/>
                  <a:pt x="556" y="56"/>
                </a:cubicBezTo>
                <a:cubicBezTo>
                  <a:pt x="557" y="55"/>
                  <a:pt x="552" y="56"/>
                  <a:pt x="553" y="55"/>
                </a:cubicBezTo>
                <a:cubicBezTo>
                  <a:pt x="554" y="55"/>
                  <a:pt x="554" y="55"/>
                  <a:pt x="555" y="55"/>
                </a:cubicBezTo>
                <a:cubicBezTo>
                  <a:pt x="555" y="55"/>
                  <a:pt x="554" y="54"/>
                  <a:pt x="552" y="54"/>
                </a:cubicBezTo>
                <a:cubicBezTo>
                  <a:pt x="551" y="54"/>
                  <a:pt x="552" y="54"/>
                  <a:pt x="553" y="54"/>
                </a:cubicBezTo>
                <a:cubicBezTo>
                  <a:pt x="549" y="54"/>
                  <a:pt x="542" y="56"/>
                  <a:pt x="548" y="56"/>
                </a:cubicBezTo>
                <a:cubicBezTo>
                  <a:pt x="548" y="57"/>
                  <a:pt x="547" y="57"/>
                  <a:pt x="545" y="57"/>
                </a:cubicBezTo>
                <a:cubicBezTo>
                  <a:pt x="544" y="56"/>
                  <a:pt x="544" y="56"/>
                  <a:pt x="545" y="56"/>
                </a:cubicBezTo>
                <a:cubicBezTo>
                  <a:pt x="544" y="56"/>
                  <a:pt x="543" y="56"/>
                  <a:pt x="541" y="56"/>
                </a:cubicBezTo>
                <a:cubicBezTo>
                  <a:pt x="537" y="57"/>
                  <a:pt x="527" y="57"/>
                  <a:pt x="520" y="58"/>
                </a:cubicBezTo>
                <a:cubicBezTo>
                  <a:pt x="523" y="57"/>
                  <a:pt x="521" y="57"/>
                  <a:pt x="522" y="56"/>
                </a:cubicBezTo>
                <a:cubicBezTo>
                  <a:pt x="521" y="56"/>
                  <a:pt x="519" y="57"/>
                  <a:pt x="521" y="56"/>
                </a:cubicBezTo>
                <a:cubicBezTo>
                  <a:pt x="519" y="56"/>
                  <a:pt x="520" y="56"/>
                  <a:pt x="519" y="56"/>
                </a:cubicBezTo>
                <a:cubicBezTo>
                  <a:pt x="518" y="56"/>
                  <a:pt x="516" y="56"/>
                  <a:pt x="515" y="56"/>
                </a:cubicBezTo>
                <a:cubicBezTo>
                  <a:pt x="511" y="58"/>
                  <a:pt x="502" y="57"/>
                  <a:pt x="500" y="59"/>
                </a:cubicBezTo>
                <a:cubicBezTo>
                  <a:pt x="499" y="59"/>
                  <a:pt x="499" y="60"/>
                  <a:pt x="496" y="59"/>
                </a:cubicBezTo>
                <a:cubicBezTo>
                  <a:pt x="498" y="60"/>
                  <a:pt x="494" y="61"/>
                  <a:pt x="489" y="62"/>
                </a:cubicBezTo>
                <a:cubicBezTo>
                  <a:pt x="490" y="62"/>
                  <a:pt x="489" y="62"/>
                  <a:pt x="489" y="61"/>
                </a:cubicBezTo>
                <a:cubicBezTo>
                  <a:pt x="490" y="61"/>
                  <a:pt x="490" y="61"/>
                  <a:pt x="491" y="61"/>
                </a:cubicBezTo>
                <a:cubicBezTo>
                  <a:pt x="490" y="60"/>
                  <a:pt x="497" y="59"/>
                  <a:pt x="493" y="58"/>
                </a:cubicBezTo>
                <a:cubicBezTo>
                  <a:pt x="491" y="58"/>
                  <a:pt x="488" y="58"/>
                  <a:pt x="485" y="58"/>
                </a:cubicBezTo>
                <a:cubicBezTo>
                  <a:pt x="488" y="58"/>
                  <a:pt x="495" y="59"/>
                  <a:pt x="494" y="57"/>
                </a:cubicBezTo>
                <a:cubicBezTo>
                  <a:pt x="491" y="56"/>
                  <a:pt x="481" y="57"/>
                  <a:pt x="480" y="58"/>
                </a:cubicBezTo>
                <a:cubicBezTo>
                  <a:pt x="479" y="58"/>
                  <a:pt x="480" y="57"/>
                  <a:pt x="480" y="57"/>
                </a:cubicBezTo>
                <a:cubicBezTo>
                  <a:pt x="479" y="57"/>
                  <a:pt x="478" y="57"/>
                  <a:pt x="478" y="57"/>
                </a:cubicBezTo>
                <a:cubicBezTo>
                  <a:pt x="478" y="57"/>
                  <a:pt x="475" y="57"/>
                  <a:pt x="474" y="57"/>
                </a:cubicBezTo>
                <a:cubicBezTo>
                  <a:pt x="473" y="57"/>
                  <a:pt x="473" y="57"/>
                  <a:pt x="472" y="58"/>
                </a:cubicBezTo>
                <a:cubicBezTo>
                  <a:pt x="474" y="58"/>
                  <a:pt x="478" y="58"/>
                  <a:pt x="482" y="58"/>
                </a:cubicBezTo>
                <a:cubicBezTo>
                  <a:pt x="481" y="59"/>
                  <a:pt x="472" y="58"/>
                  <a:pt x="470" y="58"/>
                </a:cubicBezTo>
                <a:cubicBezTo>
                  <a:pt x="461" y="58"/>
                  <a:pt x="453" y="59"/>
                  <a:pt x="443" y="58"/>
                </a:cubicBezTo>
                <a:cubicBezTo>
                  <a:pt x="444" y="59"/>
                  <a:pt x="446" y="59"/>
                  <a:pt x="446" y="59"/>
                </a:cubicBezTo>
                <a:cubicBezTo>
                  <a:pt x="453" y="59"/>
                  <a:pt x="443" y="59"/>
                  <a:pt x="446" y="60"/>
                </a:cubicBezTo>
                <a:cubicBezTo>
                  <a:pt x="439" y="60"/>
                  <a:pt x="436" y="59"/>
                  <a:pt x="429" y="59"/>
                </a:cubicBezTo>
                <a:cubicBezTo>
                  <a:pt x="429" y="59"/>
                  <a:pt x="430" y="59"/>
                  <a:pt x="430" y="59"/>
                </a:cubicBezTo>
                <a:cubicBezTo>
                  <a:pt x="423" y="60"/>
                  <a:pt x="415" y="59"/>
                  <a:pt x="407" y="59"/>
                </a:cubicBezTo>
                <a:cubicBezTo>
                  <a:pt x="409" y="59"/>
                  <a:pt x="411" y="60"/>
                  <a:pt x="413" y="60"/>
                </a:cubicBezTo>
                <a:cubicBezTo>
                  <a:pt x="418" y="60"/>
                  <a:pt x="423" y="59"/>
                  <a:pt x="414" y="60"/>
                </a:cubicBezTo>
                <a:cubicBezTo>
                  <a:pt x="412" y="60"/>
                  <a:pt x="410" y="61"/>
                  <a:pt x="406" y="60"/>
                </a:cubicBezTo>
                <a:cubicBezTo>
                  <a:pt x="405" y="60"/>
                  <a:pt x="405" y="61"/>
                  <a:pt x="404" y="61"/>
                </a:cubicBezTo>
                <a:cubicBezTo>
                  <a:pt x="402" y="60"/>
                  <a:pt x="399" y="60"/>
                  <a:pt x="397" y="61"/>
                </a:cubicBezTo>
                <a:cubicBezTo>
                  <a:pt x="397" y="60"/>
                  <a:pt x="393" y="60"/>
                  <a:pt x="390" y="60"/>
                </a:cubicBezTo>
                <a:cubicBezTo>
                  <a:pt x="389" y="60"/>
                  <a:pt x="391" y="60"/>
                  <a:pt x="390" y="60"/>
                </a:cubicBezTo>
                <a:cubicBezTo>
                  <a:pt x="392" y="59"/>
                  <a:pt x="394" y="59"/>
                  <a:pt x="397" y="60"/>
                </a:cubicBezTo>
                <a:cubicBezTo>
                  <a:pt x="397" y="59"/>
                  <a:pt x="396" y="59"/>
                  <a:pt x="395" y="59"/>
                </a:cubicBezTo>
                <a:cubicBezTo>
                  <a:pt x="400" y="58"/>
                  <a:pt x="406" y="59"/>
                  <a:pt x="413" y="59"/>
                </a:cubicBezTo>
                <a:cubicBezTo>
                  <a:pt x="415" y="59"/>
                  <a:pt x="413" y="58"/>
                  <a:pt x="415" y="58"/>
                </a:cubicBezTo>
                <a:cubicBezTo>
                  <a:pt x="411" y="58"/>
                  <a:pt x="408" y="59"/>
                  <a:pt x="402" y="59"/>
                </a:cubicBezTo>
                <a:cubicBezTo>
                  <a:pt x="401" y="58"/>
                  <a:pt x="407" y="58"/>
                  <a:pt x="408" y="58"/>
                </a:cubicBezTo>
                <a:cubicBezTo>
                  <a:pt x="411" y="58"/>
                  <a:pt x="415" y="57"/>
                  <a:pt x="421" y="57"/>
                </a:cubicBezTo>
                <a:cubicBezTo>
                  <a:pt x="421" y="58"/>
                  <a:pt x="420" y="58"/>
                  <a:pt x="419" y="58"/>
                </a:cubicBezTo>
                <a:cubicBezTo>
                  <a:pt x="426" y="58"/>
                  <a:pt x="429" y="58"/>
                  <a:pt x="433" y="57"/>
                </a:cubicBezTo>
                <a:cubicBezTo>
                  <a:pt x="434" y="57"/>
                  <a:pt x="432" y="57"/>
                  <a:pt x="431" y="56"/>
                </a:cubicBezTo>
                <a:cubicBezTo>
                  <a:pt x="436" y="57"/>
                  <a:pt x="442" y="56"/>
                  <a:pt x="448" y="57"/>
                </a:cubicBezTo>
                <a:cubicBezTo>
                  <a:pt x="451" y="56"/>
                  <a:pt x="454" y="56"/>
                  <a:pt x="457" y="55"/>
                </a:cubicBezTo>
                <a:cubicBezTo>
                  <a:pt x="452" y="55"/>
                  <a:pt x="451" y="56"/>
                  <a:pt x="446" y="56"/>
                </a:cubicBezTo>
                <a:cubicBezTo>
                  <a:pt x="445" y="56"/>
                  <a:pt x="445" y="56"/>
                  <a:pt x="446" y="56"/>
                </a:cubicBezTo>
                <a:cubicBezTo>
                  <a:pt x="438" y="55"/>
                  <a:pt x="430" y="56"/>
                  <a:pt x="420" y="55"/>
                </a:cubicBezTo>
                <a:cubicBezTo>
                  <a:pt x="416" y="56"/>
                  <a:pt x="419" y="57"/>
                  <a:pt x="423" y="57"/>
                </a:cubicBezTo>
                <a:cubicBezTo>
                  <a:pt x="422" y="57"/>
                  <a:pt x="414" y="56"/>
                  <a:pt x="413" y="57"/>
                </a:cubicBezTo>
                <a:cubicBezTo>
                  <a:pt x="411" y="57"/>
                  <a:pt x="414" y="57"/>
                  <a:pt x="413" y="56"/>
                </a:cubicBezTo>
                <a:cubicBezTo>
                  <a:pt x="411" y="57"/>
                  <a:pt x="407" y="57"/>
                  <a:pt x="403" y="57"/>
                </a:cubicBezTo>
                <a:cubicBezTo>
                  <a:pt x="406" y="57"/>
                  <a:pt x="398" y="57"/>
                  <a:pt x="395" y="57"/>
                </a:cubicBezTo>
                <a:cubicBezTo>
                  <a:pt x="396" y="57"/>
                  <a:pt x="393" y="56"/>
                  <a:pt x="396" y="56"/>
                </a:cubicBezTo>
                <a:cubicBezTo>
                  <a:pt x="396" y="56"/>
                  <a:pt x="394" y="56"/>
                  <a:pt x="393" y="56"/>
                </a:cubicBezTo>
                <a:cubicBezTo>
                  <a:pt x="392" y="56"/>
                  <a:pt x="391" y="56"/>
                  <a:pt x="390" y="56"/>
                </a:cubicBezTo>
                <a:cubicBezTo>
                  <a:pt x="392" y="56"/>
                  <a:pt x="388" y="57"/>
                  <a:pt x="392" y="57"/>
                </a:cubicBezTo>
                <a:cubicBezTo>
                  <a:pt x="392" y="57"/>
                  <a:pt x="390" y="57"/>
                  <a:pt x="388" y="57"/>
                </a:cubicBezTo>
                <a:cubicBezTo>
                  <a:pt x="388" y="57"/>
                  <a:pt x="389" y="57"/>
                  <a:pt x="389" y="57"/>
                </a:cubicBezTo>
                <a:cubicBezTo>
                  <a:pt x="383" y="57"/>
                  <a:pt x="379" y="57"/>
                  <a:pt x="374" y="57"/>
                </a:cubicBezTo>
                <a:cubicBezTo>
                  <a:pt x="372" y="57"/>
                  <a:pt x="368" y="57"/>
                  <a:pt x="366" y="57"/>
                </a:cubicBezTo>
                <a:cubicBezTo>
                  <a:pt x="366" y="56"/>
                  <a:pt x="368" y="56"/>
                  <a:pt x="369" y="56"/>
                </a:cubicBezTo>
                <a:cubicBezTo>
                  <a:pt x="367" y="56"/>
                  <a:pt x="363" y="56"/>
                  <a:pt x="360" y="55"/>
                </a:cubicBezTo>
                <a:cubicBezTo>
                  <a:pt x="359" y="55"/>
                  <a:pt x="359" y="56"/>
                  <a:pt x="358" y="56"/>
                </a:cubicBezTo>
                <a:cubicBezTo>
                  <a:pt x="359" y="56"/>
                  <a:pt x="363" y="56"/>
                  <a:pt x="364" y="56"/>
                </a:cubicBezTo>
                <a:cubicBezTo>
                  <a:pt x="363" y="57"/>
                  <a:pt x="359" y="56"/>
                  <a:pt x="361" y="57"/>
                </a:cubicBezTo>
                <a:cubicBezTo>
                  <a:pt x="357" y="57"/>
                  <a:pt x="356" y="57"/>
                  <a:pt x="352" y="57"/>
                </a:cubicBezTo>
                <a:cubicBezTo>
                  <a:pt x="352" y="57"/>
                  <a:pt x="351" y="57"/>
                  <a:pt x="351" y="56"/>
                </a:cubicBezTo>
                <a:cubicBezTo>
                  <a:pt x="349" y="57"/>
                  <a:pt x="348" y="56"/>
                  <a:pt x="347" y="57"/>
                </a:cubicBezTo>
                <a:cubicBezTo>
                  <a:pt x="347" y="56"/>
                  <a:pt x="355" y="56"/>
                  <a:pt x="356" y="55"/>
                </a:cubicBezTo>
                <a:cubicBezTo>
                  <a:pt x="357" y="54"/>
                  <a:pt x="353" y="54"/>
                  <a:pt x="356" y="54"/>
                </a:cubicBezTo>
                <a:cubicBezTo>
                  <a:pt x="355" y="54"/>
                  <a:pt x="350" y="55"/>
                  <a:pt x="350" y="54"/>
                </a:cubicBezTo>
                <a:cubicBezTo>
                  <a:pt x="347" y="54"/>
                  <a:pt x="347" y="54"/>
                  <a:pt x="345" y="54"/>
                </a:cubicBezTo>
                <a:cubicBezTo>
                  <a:pt x="347" y="54"/>
                  <a:pt x="350" y="55"/>
                  <a:pt x="348" y="55"/>
                </a:cubicBezTo>
                <a:cubicBezTo>
                  <a:pt x="347" y="55"/>
                  <a:pt x="345" y="55"/>
                  <a:pt x="343" y="55"/>
                </a:cubicBezTo>
                <a:cubicBezTo>
                  <a:pt x="343" y="55"/>
                  <a:pt x="344" y="55"/>
                  <a:pt x="341" y="55"/>
                </a:cubicBezTo>
                <a:cubicBezTo>
                  <a:pt x="340" y="55"/>
                  <a:pt x="343" y="55"/>
                  <a:pt x="342" y="56"/>
                </a:cubicBezTo>
                <a:cubicBezTo>
                  <a:pt x="342" y="55"/>
                  <a:pt x="338" y="55"/>
                  <a:pt x="340" y="56"/>
                </a:cubicBezTo>
                <a:cubicBezTo>
                  <a:pt x="339" y="56"/>
                  <a:pt x="334" y="55"/>
                  <a:pt x="334" y="56"/>
                </a:cubicBezTo>
                <a:cubicBezTo>
                  <a:pt x="334" y="56"/>
                  <a:pt x="334" y="56"/>
                  <a:pt x="334" y="56"/>
                </a:cubicBezTo>
                <a:cubicBezTo>
                  <a:pt x="334" y="56"/>
                  <a:pt x="333" y="56"/>
                  <a:pt x="333" y="56"/>
                </a:cubicBezTo>
                <a:cubicBezTo>
                  <a:pt x="334" y="55"/>
                  <a:pt x="336" y="55"/>
                  <a:pt x="338" y="55"/>
                </a:cubicBezTo>
                <a:cubicBezTo>
                  <a:pt x="335" y="55"/>
                  <a:pt x="340" y="55"/>
                  <a:pt x="343" y="54"/>
                </a:cubicBezTo>
                <a:cubicBezTo>
                  <a:pt x="342" y="54"/>
                  <a:pt x="341" y="54"/>
                  <a:pt x="343" y="54"/>
                </a:cubicBezTo>
                <a:cubicBezTo>
                  <a:pt x="341" y="53"/>
                  <a:pt x="338" y="53"/>
                  <a:pt x="338" y="54"/>
                </a:cubicBezTo>
                <a:cubicBezTo>
                  <a:pt x="335" y="54"/>
                  <a:pt x="336" y="53"/>
                  <a:pt x="334" y="53"/>
                </a:cubicBezTo>
                <a:cubicBezTo>
                  <a:pt x="334" y="53"/>
                  <a:pt x="334" y="53"/>
                  <a:pt x="336" y="53"/>
                </a:cubicBezTo>
                <a:cubicBezTo>
                  <a:pt x="334" y="52"/>
                  <a:pt x="330" y="53"/>
                  <a:pt x="328" y="53"/>
                </a:cubicBezTo>
                <a:cubicBezTo>
                  <a:pt x="327" y="53"/>
                  <a:pt x="327" y="53"/>
                  <a:pt x="325" y="53"/>
                </a:cubicBezTo>
                <a:cubicBezTo>
                  <a:pt x="326" y="52"/>
                  <a:pt x="328" y="53"/>
                  <a:pt x="329" y="53"/>
                </a:cubicBezTo>
                <a:cubicBezTo>
                  <a:pt x="330" y="52"/>
                  <a:pt x="327" y="52"/>
                  <a:pt x="329" y="52"/>
                </a:cubicBezTo>
                <a:cubicBezTo>
                  <a:pt x="327" y="52"/>
                  <a:pt x="326" y="51"/>
                  <a:pt x="325" y="51"/>
                </a:cubicBezTo>
                <a:cubicBezTo>
                  <a:pt x="324" y="51"/>
                  <a:pt x="326" y="51"/>
                  <a:pt x="325" y="52"/>
                </a:cubicBezTo>
                <a:cubicBezTo>
                  <a:pt x="323" y="51"/>
                  <a:pt x="323" y="51"/>
                  <a:pt x="322" y="52"/>
                </a:cubicBezTo>
                <a:cubicBezTo>
                  <a:pt x="319" y="52"/>
                  <a:pt x="320" y="52"/>
                  <a:pt x="321" y="51"/>
                </a:cubicBezTo>
                <a:cubicBezTo>
                  <a:pt x="317" y="52"/>
                  <a:pt x="317" y="52"/>
                  <a:pt x="314" y="52"/>
                </a:cubicBezTo>
                <a:cubicBezTo>
                  <a:pt x="315" y="53"/>
                  <a:pt x="316" y="52"/>
                  <a:pt x="315" y="53"/>
                </a:cubicBezTo>
                <a:cubicBezTo>
                  <a:pt x="318" y="53"/>
                  <a:pt x="315" y="52"/>
                  <a:pt x="318" y="52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9" y="53"/>
                  <a:pt x="318" y="52"/>
                  <a:pt x="319" y="52"/>
                </a:cubicBezTo>
                <a:cubicBezTo>
                  <a:pt x="320" y="52"/>
                  <a:pt x="320" y="53"/>
                  <a:pt x="321" y="53"/>
                </a:cubicBezTo>
                <a:cubicBezTo>
                  <a:pt x="320" y="53"/>
                  <a:pt x="317" y="53"/>
                  <a:pt x="316" y="53"/>
                </a:cubicBezTo>
                <a:cubicBezTo>
                  <a:pt x="317" y="53"/>
                  <a:pt x="316" y="54"/>
                  <a:pt x="317" y="54"/>
                </a:cubicBezTo>
                <a:cubicBezTo>
                  <a:pt x="317" y="54"/>
                  <a:pt x="315" y="54"/>
                  <a:pt x="314" y="54"/>
                </a:cubicBezTo>
                <a:cubicBezTo>
                  <a:pt x="312" y="53"/>
                  <a:pt x="317" y="53"/>
                  <a:pt x="313" y="52"/>
                </a:cubicBezTo>
                <a:cubicBezTo>
                  <a:pt x="311" y="52"/>
                  <a:pt x="311" y="52"/>
                  <a:pt x="309" y="52"/>
                </a:cubicBezTo>
                <a:cubicBezTo>
                  <a:pt x="309" y="53"/>
                  <a:pt x="311" y="53"/>
                  <a:pt x="308" y="53"/>
                </a:cubicBezTo>
                <a:cubicBezTo>
                  <a:pt x="309" y="54"/>
                  <a:pt x="309" y="54"/>
                  <a:pt x="309" y="54"/>
                </a:cubicBezTo>
                <a:cubicBezTo>
                  <a:pt x="308" y="54"/>
                  <a:pt x="307" y="54"/>
                  <a:pt x="306" y="53"/>
                </a:cubicBezTo>
                <a:cubicBezTo>
                  <a:pt x="304" y="53"/>
                  <a:pt x="308" y="54"/>
                  <a:pt x="306" y="54"/>
                </a:cubicBezTo>
                <a:cubicBezTo>
                  <a:pt x="303" y="54"/>
                  <a:pt x="305" y="53"/>
                  <a:pt x="305" y="52"/>
                </a:cubicBezTo>
                <a:cubicBezTo>
                  <a:pt x="306" y="52"/>
                  <a:pt x="305" y="53"/>
                  <a:pt x="306" y="53"/>
                </a:cubicBezTo>
                <a:cubicBezTo>
                  <a:pt x="308" y="52"/>
                  <a:pt x="307" y="52"/>
                  <a:pt x="308" y="52"/>
                </a:cubicBezTo>
                <a:cubicBezTo>
                  <a:pt x="307" y="51"/>
                  <a:pt x="306" y="51"/>
                  <a:pt x="305" y="51"/>
                </a:cubicBezTo>
                <a:cubicBezTo>
                  <a:pt x="305" y="51"/>
                  <a:pt x="304" y="50"/>
                  <a:pt x="304" y="51"/>
                </a:cubicBezTo>
                <a:cubicBezTo>
                  <a:pt x="302" y="51"/>
                  <a:pt x="305" y="50"/>
                  <a:pt x="305" y="50"/>
                </a:cubicBezTo>
                <a:cubicBezTo>
                  <a:pt x="305" y="50"/>
                  <a:pt x="304" y="50"/>
                  <a:pt x="305" y="49"/>
                </a:cubicBezTo>
                <a:cubicBezTo>
                  <a:pt x="304" y="49"/>
                  <a:pt x="304" y="49"/>
                  <a:pt x="304" y="49"/>
                </a:cubicBezTo>
                <a:cubicBezTo>
                  <a:pt x="303" y="50"/>
                  <a:pt x="302" y="49"/>
                  <a:pt x="300" y="49"/>
                </a:cubicBezTo>
                <a:cubicBezTo>
                  <a:pt x="298" y="50"/>
                  <a:pt x="294" y="49"/>
                  <a:pt x="293" y="50"/>
                </a:cubicBezTo>
                <a:cubicBezTo>
                  <a:pt x="291" y="50"/>
                  <a:pt x="293" y="49"/>
                  <a:pt x="292" y="49"/>
                </a:cubicBezTo>
                <a:cubicBezTo>
                  <a:pt x="291" y="49"/>
                  <a:pt x="291" y="49"/>
                  <a:pt x="291" y="49"/>
                </a:cubicBezTo>
                <a:cubicBezTo>
                  <a:pt x="291" y="49"/>
                  <a:pt x="291" y="49"/>
                  <a:pt x="291" y="49"/>
                </a:cubicBezTo>
                <a:cubicBezTo>
                  <a:pt x="290" y="49"/>
                  <a:pt x="290" y="49"/>
                  <a:pt x="290" y="49"/>
                </a:cubicBezTo>
                <a:cubicBezTo>
                  <a:pt x="289" y="49"/>
                  <a:pt x="289" y="49"/>
                  <a:pt x="289" y="49"/>
                </a:cubicBezTo>
                <a:cubicBezTo>
                  <a:pt x="284" y="49"/>
                  <a:pt x="282" y="49"/>
                  <a:pt x="279" y="49"/>
                </a:cubicBezTo>
                <a:cubicBezTo>
                  <a:pt x="280" y="50"/>
                  <a:pt x="280" y="52"/>
                  <a:pt x="279" y="53"/>
                </a:cubicBezTo>
                <a:cubicBezTo>
                  <a:pt x="277" y="52"/>
                  <a:pt x="280" y="51"/>
                  <a:pt x="277" y="49"/>
                </a:cubicBezTo>
                <a:cubicBezTo>
                  <a:pt x="276" y="50"/>
                  <a:pt x="271" y="50"/>
                  <a:pt x="271" y="52"/>
                </a:cubicBezTo>
                <a:cubicBezTo>
                  <a:pt x="269" y="51"/>
                  <a:pt x="269" y="52"/>
                  <a:pt x="268" y="53"/>
                </a:cubicBezTo>
                <a:cubicBezTo>
                  <a:pt x="269" y="54"/>
                  <a:pt x="270" y="53"/>
                  <a:pt x="273" y="53"/>
                </a:cubicBezTo>
                <a:cubicBezTo>
                  <a:pt x="273" y="52"/>
                  <a:pt x="271" y="53"/>
                  <a:pt x="269" y="53"/>
                </a:cubicBezTo>
                <a:cubicBezTo>
                  <a:pt x="270" y="52"/>
                  <a:pt x="273" y="53"/>
                  <a:pt x="275" y="53"/>
                </a:cubicBezTo>
                <a:cubicBezTo>
                  <a:pt x="275" y="53"/>
                  <a:pt x="272" y="54"/>
                  <a:pt x="275" y="54"/>
                </a:cubicBezTo>
                <a:cubicBezTo>
                  <a:pt x="276" y="54"/>
                  <a:pt x="275" y="54"/>
                  <a:pt x="277" y="53"/>
                </a:cubicBezTo>
                <a:cubicBezTo>
                  <a:pt x="278" y="54"/>
                  <a:pt x="277" y="54"/>
                  <a:pt x="279" y="53"/>
                </a:cubicBezTo>
                <a:cubicBezTo>
                  <a:pt x="279" y="54"/>
                  <a:pt x="279" y="54"/>
                  <a:pt x="280" y="54"/>
                </a:cubicBezTo>
                <a:cubicBezTo>
                  <a:pt x="277" y="54"/>
                  <a:pt x="278" y="54"/>
                  <a:pt x="277" y="54"/>
                </a:cubicBezTo>
                <a:cubicBezTo>
                  <a:pt x="276" y="54"/>
                  <a:pt x="277" y="54"/>
                  <a:pt x="274" y="54"/>
                </a:cubicBezTo>
                <a:cubicBezTo>
                  <a:pt x="274" y="55"/>
                  <a:pt x="278" y="54"/>
                  <a:pt x="278" y="55"/>
                </a:cubicBezTo>
                <a:cubicBezTo>
                  <a:pt x="278" y="55"/>
                  <a:pt x="274" y="55"/>
                  <a:pt x="275" y="55"/>
                </a:cubicBezTo>
                <a:cubicBezTo>
                  <a:pt x="271" y="55"/>
                  <a:pt x="268" y="55"/>
                  <a:pt x="266" y="55"/>
                </a:cubicBezTo>
                <a:cubicBezTo>
                  <a:pt x="265" y="55"/>
                  <a:pt x="262" y="55"/>
                  <a:pt x="262" y="55"/>
                </a:cubicBezTo>
                <a:cubicBezTo>
                  <a:pt x="260" y="55"/>
                  <a:pt x="262" y="55"/>
                  <a:pt x="263" y="55"/>
                </a:cubicBezTo>
                <a:cubicBezTo>
                  <a:pt x="260" y="55"/>
                  <a:pt x="258" y="56"/>
                  <a:pt x="258" y="57"/>
                </a:cubicBezTo>
                <a:cubicBezTo>
                  <a:pt x="258" y="57"/>
                  <a:pt x="260" y="57"/>
                  <a:pt x="260" y="57"/>
                </a:cubicBezTo>
                <a:cubicBezTo>
                  <a:pt x="260" y="57"/>
                  <a:pt x="256" y="57"/>
                  <a:pt x="258" y="58"/>
                </a:cubicBezTo>
                <a:cubicBezTo>
                  <a:pt x="255" y="58"/>
                  <a:pt x="255" y="57"/>
                  <a:pt x="253" y="57"/>
                </a:cubicBezTo>
                <a:cubicBezTo>
                  <a:pt x="254" y="56"/>
                  <a:pt x="251" y="57"/>
                  <a:pt x="251" y="56"/>
                </a:cubicBezTo>
                <a:cubicBezTo>
                  <a:pt x="250" y="56"/>
                  <a:pt x="247" y="56"/>
                  <a:pt x="246" y="57"/>
                </a:cubicBezTo>
                <a:cubicBezTo>
                  <a:pt x="245" y="56"/>
                  <a:pt x="246" y="56"/>
                  <a:pt x="246" y="55"/>
                </a:cubicBezTo>
                <a:cubicBezTo>
                  <a:pt x="248" y="56"/>
                  <a:pt x="258" y="55"/>
                  <a:pt x="255" y="54"/>
                </a:cubicBezTo>
                <a:cubicBezTo>
                  <a:pt x="251" y="54"/>
                  <a:pt x="249" y="54"/>
                  <a:pt x="247" y="54"/>
                </a:cubicBezTo>
                <a:cubicBezTo>
                  <a:pt x="246" y="54"/>
                  <a:pt x="247" y="54"/>
                  <a:pt x="246" y="53"/>
                </a:cubicBezTo>
                <a:cubicBezTo>
                  <a:pt x="244" y="53"/>
                  <a:pt x="246" y="55"/>
                  <a:pt x="244" y="55"/>
                </a:cubicBezTo>
                <a:cubicBezTo>
                  <a:pt x="243" y="55"/>
                  <a:pt x="245" y="55"/>
                  <a:pt x="244" y="54"/>
                </a:cubicBezTo>
                <a:cubicBezTo>
                  <a:pt x="242" y="54"/>
                  <a:pt x="244" y="55"/>
                  <a:pt x="242" y="55"/>
                </a:cubicBezTo>
                <a:cubicBezTo>
                  <a:pt x="240" y="54"/>
                  <a:pt x="242" y="54"/>
                  <a:pt x="241" y="53"/>
                </a:cubicBezTo>
                <a:cubicBezTo>
                  <a:pt x="245" y="53"/>
                  <a:pt x="245" y="53"/>
                  <a:pt x="248" y="53"/>
                </a:cubicBezTo>
                <a:cubicBezTo>
                  <a:pt x="248" y="53"/>
                  <a:pt x="248" y="53"/>
                  <a:pt x="248" y="54"/>
                </a:cubicBezTo>
                <a:cubicBezTo>
                  <a:pt x="251" y="53"/>
                  <a:pt x="252" y="54"/>
                  <a:pt x="255" y="54"/>
                </a:cubicBezTo>
                <a:cubicBezTo>
                  <a:pt x="257" y="54"/>
                  <a:pt x="253" y="54"/>
                  <a:pt x="253" y="54"/>
                </a:cubicBezTo>
                <a:cubicBezTo>
                  <a:pt x="259" y="54"/>
                  <a:pt x="264" y="53"/>
                  <a:pt x="267" y="52"/>
                </a:cubicBezTo>
                <a:cubicBezTo>
                  <a:pt x="266" y="52"/>
                  <a:pt x="266" y="51"/>
                  <a:pt x="264" y="51"/>
                </a:cubicBezTo>
                <a:cubicBezTo>
                  <a:pt x="264" y="51"/>
                  <a:pt x="265" y="51"/>
                  <a:pt x="264" y="51"/>
                </a:cubicBezTo>
                <a:cubicBezTo>
                  <a:pt x="265" y="51"/>
                  <a:pt x="268" y="50"/>
                  <a:pt x="269" y="50"/>
                </a:cubicBezTo>
                <a:cubicBezTo>
                  <a:pt x="271" y="50"/>
                  <a:pt x="269" y="50"/>
                  <a:pt x="267" y="50"/>
                </a:cubicBezTo>
                <a:cubicBezTo>
                  <a:pt x="267" y="50"/>
                  <a:pt x="269" y="50"/>
                  <a:pt x="268" y="49"/>
                </a:cubicBezTo>
                <a:cubicBezTo>
                  <a:pt x="268" y="49"/>
                  <a:pt x="264" y="48"/>
                  <a:pt x="264" y="49"/>
                </a:cubicBezTo>
                <a:cubicBezTo>
                  <a:pt x="263" y="49"/>
                  <a:pt x="264" y="49"/>
                  <a:pt x="263" y="48"/>
                </a:cubicBezTo>
                <a:cubicBezTo>
                  <a:pt x="259" y="48"/>
                  <a:pt x="255" y="48"/>
                  <a:pt x="250" y="49"/>
                </a:cubicBezTo>
                <a:cubicBezTo>
                  <a:pt x="251" y="49"/>
                  <a:pt x="251" y="48"/>
                  <a:pt x="251" y="48"/>
                </a:cubicBezTo>
                <a:cubicBezTo>
                  <a:pt x="249" y="48"/>
                  <a:pt x="248" y="48"/>
                  <a:pt x="248" y="49"/>
                </a:cubicBezTo>
                <a:cubicBezTo>
                  <a:pt x="247" y="49"/>
                  <a:pt x="245" y="49"/>
                  <a:pt x="245" y="48"/>
                </a:cubicBezTo>
                <a:cubicBezTo>
                  <a:pt x="244" y="49"/>
                  <a:pt x="241" y="49"/>
                  <a:pt x="240" y="49"/>
                </a:cubicBezTo>
                <a:cubicBezTo>
                  <a:pt x="240" y="48"/>
                  <a:pt x="242" y="48"/>
                  <a:pt x="242" y="48"/>
                </a:cubicBezTo>
                <a:cubicBezTo>
                  <a:pt x="238" y="48"/>
                  <a:pt x="234" y="49"/>
                  <a:pt x="233" y="49"/>
                </a:cubicBezTo>
                <a:cubicBezTo>
                  <a:pt x="231" y="49"/>
                  <a:pt x="234" y="49"/>
                  <a:pt x="232" y="49"/>
                </a:cubicBezTo>
                <a:cubicBezTo>
                  <a:pt x="224" y="49"/>
                  <a:pt x="217" y="49"/>
                  <a:pt x="212" y="49"/>
                </a:cubicBezTo>
                <a:cubicBezTo>
                  <a:pt x="211" y="50"/>
                  <a:pt x="213" y="50"/>
                  <a:pt x="212" y="50"/>
                </a:cubicBezTo>
                <a:cubicBezTo>
                  <a:pt x="210" y="50"/>
                  <a:pt x="210" y="50"/>
                  <a:pt x="207" y="50"/>
                </a:cubicBezTo>
                <a:cubicBezTo>
                  <a:pt x="207" y="50"/>
                  <a:pt x="208" y="50"/>
                  <a:pt x="208" y="50"/>
                </a:cubicBezTo>
                <a:cubicBezTo>
                  <a:pt x="201" y="50"/>
                  <a:pt x="186" y="50"/>
                  <a:pt x="176" y="50"/>
                </a:cubicBezTo>
                <a:cubicBezTo>
                  <a:pt x="175" y="50"/>
                  <a:pt x="175" y="50"/>
                  <a:pt x="173" y="50"/>
                </a:cubicBezTo>
                <a:cubicBezTo>
                  <a:pt x="180" y="50"/>
                  <a:pt x="182" y="50"/>
                  <a:pt x="188" y="49"/>
                </a:cubicBezTo>
                <a:cubicBezTo>
                  <a:pt x="188" y="49"/>
                  <a:pt x="187" y="49"/>
                  <a:pt x="187" y="48"/>
                </a:cubicBezTo>
                <a:cubicBezTo>
                  <a:pt x="189" y="48"/>
                  <a:pt x="193" y="49"/>
                  <a:pt x="193" y="48"/>
                </a:cubicBezTo>
                <a:cubicBezTo>
                  <a:pt x="191" y="48"/>
                  <a:pt x="187" y="48"/>
                  <a:pt x="188" y="47"/>
                </a:cubicBezTo>
                <a:cubicBezTo>
                  <a:pt x="187" y="47"/>
                  <a:pt x="187" y="48"/>
                  <a:pt x="184" y="47"/>
                </a:cubicBezTo>
                <a:cubicBezTo>
                  <a:pt x="184" y="47"/>
                  <a:pt x="185" y="47"/>
                  <a:pt x="187" y="47"/>
                </a:cubicBezTo>
                <a:cubicBezTo>
                  <a:pt x="186" y="46"/>
                  <a:pt x="184" y="47"/>
                  <a:pt x="181" y="47"/>
                </a:cubicBezTo>
                <a:cubicBezTo>
                  <a:pt x="181" y="47"/>
                  <a:pt x="180" y="47"/>
                  <a:pt x="179" y="46"/>
                </a:cubicBezTo>
                <a:cubicBezTo>
                  <a:pt x="181" y="46"/>
                  <a:pt x="187" y="46"/>
                  <a:pt x="185" y="47"/>
                </a:cubicBezTo>
                <a:cubicBezTo>
                  <a:pt x="195" y="47"/>
                  <a:pt x="191" y="45"/>
                  <a:pt x="193" y="45"/>
                </a:cubicBezTo>
                <a:cubicBezTo>
                  <a:pt x="197" y="45"/>
                  <a:pt x="198" y="44"/>
                  <a:pt x="201" y="43"/>
                </a:cubicBezTo>
                <a:cubicBezTo>
                  <a:pt x="199" y="43"/>
                  <a:pt x="199" y="43"/>
                  <a:pt x="201" y="43"/>
                </a:cubicBezTo>
                <a:cubicBezTo>
                  <a:pt x="200" y="42"/>
                  <a:pt x="199" y="42"/>
                  <a:pt x="197" y="42"/>
                </a:cubicBezTo>
                <a:cubicBezTo>
                  <a:pt x="195" y="42"/>
                  <a:pt x="196" y="43"/>
                  <a:pt x="193" y="43"/>
                </a:cubicBezTo>
                <a:cubicBezTo>
                  <a:pt x="193" y="43"/>
                  <a:pt x="193" y="42"/>
                  <a:pt x="192" y="42"/>
                </a:cubicBezTo>
                <a:cubicBezTo>
                  <a:pt x="192" y="42"/>
                  <a:pt x="193" y="42"/>
                  <a:pt x="195" y="42"/>
                </a:cubicBezTo>
                <a:cubicBezTo>
                  <a:pt x="194" y="42"/>
                  <a:pt x="193" y="41"/>
                  <a:pt x="192" y="41"/>
                </a:cubicBezTo>
                <a:cubicBezTo>
                  <a:pt x="188" y="41"/>
                  <a:pt x="181" y="41"/>
                  <a:pt x="182" y="42"/>
                </a:cubicBezTo>
                <a:cubicBezTo>
                  <a:pt x="176" y="43"/>
                  <a:pt x="165" y="43"/>
                  <a:pt x="160" y="44"/>
                </a:cubicBezTo>
                <a:cubicBezTo>
                  <a:pt x="147" y="43"/>
                  <a:pt x="134" y="44"/>
                  <a:pt x="123" y="44"/>
                </a:cubicBezTo>
                <a:cubicBezTo>
                  <a:pt x="122" y="45"/>
                  <a:pt x="117" y="45"/>
                  <a:pt x="117" y="46"/>
                </a:cubicBezTo>
                <a:cubicBezTo>
                  <a:pt x="113" y="46"/>
                  <a:pt x="108" y="47"/>
                  <a:pt x="105" y="47"/>
                </a:cubicBezTo>
                <a:cubicBezTo>
                  <a:pt x="104" y="47"/>
                  <a:pt x="102" y="47"/>
                  <a:pt x="100" y="47"/>
                </a:cubicBezTo>
                <a:cubicBezTo>
                  <a:pt x="99" y="47"/>
                  <a:pt x="99" y="47"/>
                  <a:pt x="98" y="47"/>
                </a:cubicBezTo>
                <a:cubicBezTo>
                  <a:pt x="95" y="47"/>
                  <a:pt x="88" y="47"/>
                  <a:pt x="86" y="46"/>
                </a:cubicBezTo>
                <a:cubicBezTo>
                  <a:pt x="85" y="46"/>
                  <a:pt x="84" y="46"/>
                  <a:pt x="82" y="46"/>
                </a:cubicBezTo>
                <a:cubicBezTo>
                  <a:pt x="84" y="46"/>
                  <a:pt x="83" y="46"/>
                  <a:pt x="84" y="45"/>
                </a:cubicBezTo>
                <a:cubicBezTo>
                  <a:pt x="86" y="45"/>
                  <a:pt x="87" y="46"/>
                  <a:pt x="88" y="46"/>
                </a:cubicBezTo>
                <a:cubicBezTo>
                  <a:pt x="86" y="45"/>
                  <a:pt x="84" y="45"/>
                  <a:pt x="84" y="45"/>
                </a:cubicBezTo>
                <a:cubicBezTo>
                  <a:pt x="84" y="45"/>
                  <a:pt x="86" y="45"/>
                  <a:pt x="86" y="45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3" y="44"/>
                  <a:pt x="83" y="45"/>
                </a:cubicBezTo>
                <a:cubicBezTo>
                  <a:pt x="83" y="44"/>
                  <a:pt x="82" y="45"/>
                  <a:pt x="81" y="44"/>
                </a:cubicBezTo>
                <a:cubicBezTo>
                  <a:pt x="83" y="44"/>
                  <a:pt x="85" y="44"/>
                  <a:pt x="86" y="44"/>
                </a:cubicBezTo>
                <a:cubicBezTo>
                  <a:pt x="88" y="44"/>
                  <a:pt x="93" y="44"/>
                  <a:pt x="92" y="43"/>
                </a:cubicBezTo>
                <a:cubicBezTo>
                  <a:pt x="97" y="43"/>
                  <a:pt x="104" y="43"/>
                  <a:pt x="110" y="43"/>
                </a:cubicBezTo>
                <a:cubicBezTo>
                  <a:pt x="110" y="43"/>
                  <a:pt x="108" y="42"/>
                  <a:pt x="108" y="43"/>
                </a:cubicBezTo>
                <a:cubicBezTo>
                  <a:pt x="108" y="42"/>
                  <a:pt x="116" y="43"/>
                  <a:pt x="121" y="42"/>
                </a:cubicBezTo>
                <a:cubicBezTo>
                  <a:pt x="119" y="42"/>
                  <a:pt x="120" y="42"/>
                  <a:pt x="119" y="41"/>
                </a:cubicBezTo>
                <a:cubicBezTo>
                  <a:pt x="118" y="42"/>
                  <a:pt x="108" y="41"/>
                  <a:pt x="106" y="42"/>
                </a:cubicBezTo>
                <a:cubicBezTo>
                  <a:pt x="105" y="41"/>
                  <a:pt x="103" y="41"/>
                  <a:pt x="100" y="41"/>
                </a:cubicBezTo>
                <a:cubicBezTo>
                  <a:pt x="102" y="41"/>
                  <a:pt x="107" y="41"/>
                  <a:pt x="108" y="41"/>
                </a:cubicBezTo>
                <a:cubicBezTo>
                  <a:pt x="110" y="41"/>
                  <a:pt x="107" y="41"/>
                  <a:pt x="109" y="41"/>
                </a:cubicBezTo>
                <a:cubicBezTo>
                  <a:pt x="107" y="40"/>
                  <a:pt x="105" y="40"/>
                  <a:pt x="103" y="40"/>
                </a:cubicBezTo>
                <a:cubicBezTo>
                  <a:pt x="103" y="40"/>
                  <a:pt x="104" y="40"/>
                  <a:pt x="106" y="40"/>
                </a:cubicBezTo>
                <a:cubicBezTo>
                  <a:pt x="103" y="39"/>
                  <a:pt x="98" y="39"/>
                  <a:pt x="97" y="39"/>
                </a:cubicBezTo>
                <a:cubicBezTo>
                  <a:pt x="95" y="39"/>
                  <a:pt x="98" y="39"/>
                  <a:pt x="95" y="39"/>
                </a:cubicBezTo>
                <a:cubicBezTo>
                  <a:pt x="96" y="38"/>
                  <a:pt x="103" y="39"/>
                  <a:pt x="109" y="39"/>
                </a:cubicBezTo>
                <a:cubicBezTo>
                  <a:pt x="109" y="38"/>
                  <a:pt x="107" y="38"/>
                  <a:pt x="106" y="38"/>
                </a:cubicBezTo>
                <a:cubicBezTo>
                  <a:pt x="106" y="38"/>
                  <a:pt x="108" y="38"/>
                  <a:pt x="110" y="38"/>
                </a:cubicBezTo>
                <a:cubicBezTo>
                  <a:pt x="110" y="38"/>
                  <a:pt x="109" y="38"/>
                  <a:pt x="110" y="39"/>
                </a:cubicBezTo>
                <a:cubicBezTo>
                  <a:pt x="112" y="39"/>
                  <a:pt x="112" y="38"/>
                  <a:pt x="115" y="39"/>
                </a:cubicBezTo>
                <a:cubicBezTo>
                  <a:pt x="114" y="38"/>
                  <a:pt x="113" y="38"/>
                  <a:pt x="113" y="38"/>
                </a:cubicBezTo>
                <a:cubicBezTo>
                  <a:pt x="115" y="39"/>
                  <a:pt x="116" y="39"/>
                  <a:pt x="117" y="40"/>
                </a:cubicBezTo>
                <a:cubicBezTo>
                  <a:pt x="119" y="40"/>
                  <a:pt x="117" y="39"/>
                  <a:pt x="119" y="39"/>
                </a:cubicBezTo>
                <a:cubicBezTo>
                  <a:pt x="122" y="40"/>
                  <a:pt x="131" y="40"/>
                  <a:pt x="134" y="39"/>
                </a:cubicBezTo>
                <a:cubicBezTo>
                  <a:pt x="134" y="39"/>
                  <a:pt x="132" y="40"/>
                  <a:pt x="131" y="39"/>
                </a:cubicBezTo>
                <a:cubicBezTo>
                  <a:pt x="132" y="39"/>
                  <a:pt x="134" y="39"/>
                  <a:pt x="133" y="39"/>
                </a:cubicBezTo>
                <a:cubicBezTo>
                  <a:pt x="138" y="39"/>
                  <a:pt x="133" y="40"/>
                  <a:pt x="138" y="41"/>
                </a:cubicBezTo>
                <a:cubicBezTo>
                  <a:pt x="135" y="41"/>
                  <a:pt x="139" y="41"/>
                  <a:pt x="134" y="41"/>
                </a:cubicBezTo>
                <a:cubicBezTo>
                  <a:pt x="134" y="41"/>
                  <a:pt x="134" y="42"/>
                  <a:pt x="133" y="42"/>
                </a:cubicBezTo>
                <a:cubicBezTo>
                  <a:pt x="135" y="42"/>
                  <a:pt x="139" y="42"/>
                  <a:pt x="139" y="41"/>
                </a:cubicBezTo>
                <a:cubicBezTo>
                  <a:pt x="149" y="41"/>
                  <a:pt x="167" y="40"/>
                  <a:pt x="180" y="40"/>
                </a:cubicBezTo>
                <a:cubicBezTo>
                  <a:pt x="177" y="39"/>
                  <a:pt x="177" y="40"/>
                  <a:pt x="172" y="40"/>
                </a:cubicBezTo>
                <a:cubicBezTo>
                  <a:pt x="173" y="38"/>
                  <a:pt x="172" y="39"/>
                  <a:pt x="174" y="38"/>
                </a:cubicBezTo>
                <a:cubicBezTo>
                  <a:pt x="175" y="38"/>
                  <a:pt x="175" y="38"/>
                  <a:pt x="175" y="38"/>
                </a:cubicBezTo>
                <a:cubicBezTo>
                  <a:pt x="177" y="38"/>
                  <a:pt x="175" y="38"/>
                  <a:pt x="176" y="38"/>
                </a:cubicBezTo>
                <a:cubicBezTo>
                  <a:pt x="177" y="38"/>
                  <a:pt x="178" y="37"/>
                  <a:pt x="181" y="38"/>
                </a:cubicBezTo>
                <a:cubicBezTo>
                  <a:pt x="180" y="38"/>
                  <a:pt x="180" y="38"/>
                  <a:pt x="180" y="38"/>
                </a:cubicBezTo>
                <a:cubicBezTo>
                  <a:pt x="179" y="39"/>
                  <a:pt x="178" y="39"/>
                  <a:pt x="177" y="39"/>
                </a:cubicBezTo>
                <a:cubicBezTo>
                  <a:pt x="177" y="39"/>
                  <a:pt x="181" y="39"/>
                  <a:pt x="180" y="38"/>
                </a:cubicBezTo>
                <a:cubicBezTo>
                  <a:pt x="182" y="38"/>
                  <a:pt x="179" y="39"/>
                  <a:pt x="180" y="39"/>
                </a:cubicBezTo>
                <a:cubicBezTo>
                  <a:pt x="184" y="39"/>
                  <a:pt x="179" y="38"/>
                  <a:pt x="184" y="38"/>
                </a:cubicBezTo>
                <a:cubicBezTo>
                  <a:pt x="182" y="37"/>
                  <a:pt x="186" y="37"/>
                  <a:pt x="186" y="36"/>
                </a:cubicBezTo>
                <a:cubicBezTo>
                  <a:pt x="184" y="36"/>
                  <a:pt x="183" y="37"/>
                  <a:pt x="181" y="37"/>
                </a:cubicBezTo>
                <a:cubicBezTo>
                  <a:pt x="180" y="37"/>
                  <a:pt x="185" y="36"/>
                  <a:pt x="187" y="36"/>
                </a:cubicBezTo>
                <a:cubicBezTo>
                  <a:pt x="183" y="36"/>
                  <a:pt x="188" y="34"/>
                  <a:pt x="190" y="34"/>
                </a:cubicBezTo>
                <a:cubicBezTo>
                  <a:pt x="190" y="34"/>
                  <a:pt x="191" y="33"/>
                  <a:pt x="192" y="33"/>
                </a:cubicBezTo>
                <a:cubicBezTo>
                  <a:pt x="191" y="33"/>
                  <a:pt x="189" y="33"/>
                  <a:pt x="190" y="32"/>
                </a:cubicBezTo>
                <a:cubicBezTo>
                  <a:pt x="191" y="32"/>
                  <a:pt x="192" y="33"/>
                  <a:pt x="192" y="33"/>
                </a:cubicBezTo>
                <a:cubicBezTo>
                  <a:pt x="195" y="33"/>
                  <a:pt x="195" y="32"/>
                  <a:pt x="197" y="31"/>
                </a:cubicBezTo>
                <a:cubicBezTo>
                  <a:pt x="198" y="31"/>
                  <a:pt x="196" y="31"/>
                  <a:pt x="197" y="31"/>
                </a:cubicBezTo>
                <a:cubicBezTo>
                  <a:pt x="197" y="31"/>
                  <a:pt x="196" y="31"/>
                  <a:pt x="195" y="31"/>
                </a:cubicBezTo>
                <a:cubicBezTo>
                  <a:pt x="194" y="30"/>
                  <a:pt x="196" y="30"/>
                  <a:pt x="194" y="30"/>
                </a:cubicBezTo>
                <a:cubicBezTo>
                  <a:pt x="196" y="29"/>
                  <a:pt x="194" y="29"/>
                  <a:pt x="196" y="28"/>
                </a:cubicBezTo>
                <a:cubicBezTo>
                  <a:pt x="195" y="28"/>
                  <a:pt x="193" y="28"/>
                  <a:pt x="190" y="29"/>
                </a:cubicBezTo>
                <a:cubicBezTo>
                  <a:pt x="192" y="29"/>
                  <a:pt x="190" y="29"/>
                  <a:pt x="192" y="30"/>
                </a:cubicBezTo>
                <a:cubicBezTo>
                  <a:pt x="191" y="30"/>
                  <a:pt x="190" y="29"/>
                  <a:pt x="188" y="29"/>
                </a:cubicBezTo>
                <a:cubicBezTo>
                  <a:pt x="186" y="29"/>
                  <a:pt x="188" y="30"/>
                  <a:pt x="186" y="30"/>
                </a:cubicBezTo>
                <a:cubicBezTo>
                  <a:pt x="185" y="30"/>
                  <a:pt x="185" y="30"/>
                  <a:pt x="185" y="29"/>
                </a:cubicBezTo>
                <a:cubicBezTo>
                  <a:pt x="180" y="30"/>
                  <a:pt x="172" y="29"/>
                  <a:pt x="166" y="30"/>
                </a:cubicBezTo>
                <a:cubicBezTo>
                  <a:pt x="167" y="29"/>
                  <a:pt x="166" y="29"/>
                  <a:pt x="166" y="29"/>
                </a:cubicBezTo>
                <a:cubicBezTo>
                  <a:pt x="159" y="29"/>
                  <a:pt x="154" y="29"/>
                  <a:pt x="149" y="30"/>
                </a:cubicBezTo>
                <a:cubicBezTo>
                  <a:pt x="143" y="30"/>
                  <a:pt x="132" y="30"/>
                  <a:pt x="121" y="30"/>
                </a:cubicBezTo>
                <a:cubicBezTo>
                  <a:pt x="114" y="30"/>
                  <a:pt x="105" y="31"/>
                  <a:pt x="102" y="31"/>
                </a:cubicBezTo>
                <a:cubicBezTo>
                  <a:pt x="100" y="31"/>
                  <a:pt x="90" y="33"/>
                  <a:pt x="95" y="33"/>
                </a:cubicBezTo>
                <a:cubicBezTo>
                  <a:pt x="94" y="33"/>
                  <a:pt x="92" y="33"/>
                  <a:pt x="91" y="33"/>
                </a:cubicBezTo>
                <a:cubicBezTo>
                  <a:pt x="91" y="34"/>
                  <a:pt x="91" y="34"/>
                  <a:pt x="92" y="34"/>
                </a:cubicBezTo>
                <a:cubicBezTo>
                  <a:pt x="92" y="34"/>
                  <a:pt x="90" y="34"/>
                  <a:pt x="89" y="34"/>
                </a:cubicBezTo>
                <a:cubicBezTo>
                  <a:pt x="90" y="34"/>
                  <a:pt x="89" y="35"/>
                  <a:pt x="87" y="36"/>
                </a:cubicBezTo>
                <a:cubicBezTo>
                  <a:pt x="86" y="36"/>
                  <a:pt x="85" y="36"/>
                  <a:pt x="84" y="36"/>
                </a:cubicBezTo>
                <a:cubicBezTo>
                  <a:pt x="87" y="36"/>
                  <a:pt x="86" y="34"/>
                  <a:pt x="89" y="35"/>
                </a:cubicBezTo>
                <a:cubicBezTo>
                  <a:pt x="89" y="34"/>
                  <a:pt x="88" y="34"/>
                  <a:pt x="88" y="34"/>
                </a:cubicBezTo>
                <a:cubicBezTo>
                  <a:pt x="86" y="34"/>
                  <a:pt x="85" y="35"/>
                  <a:pt x="82" y="35"/>
                </a:cubicBezTo>
                <a:cubicBezTo>
                  <a:pt x="82" y="35"/>
                  <a:pt x="82" y="34"/>
                  <a:pt x="78" y="34"/>
                </a:cubicBezTo>
                <a:cubicBezTo>
                  <a:pt x="76" y="35"/>
                  <a:pt x="75" y="35"/>
                  <a:pt x="75" y="36"/>
                </a:cubicBezTo>
                <a:cubicBezTo>
                  <a:pt x="74" y="35"/>
                  <a:pt x="73" y="35"/>
                  <a:pt x="72" y="35"/>
                </a:cubicBezTo>
                <a:cubicBezTo>
                  <a:pt x="71" y="35"/>
                  <a:pt x="70" y="36"/>
                  <a:pt x="69" y="36"/>
                </a:cubicBezTo>
                <a:cubicBezTo>
                  <a:pt x="70" y="36"/>
                  <a:pt x="73" y="35"/>
                  <a:pt x="73" y="36"/>
                </a:cubicBezTo>
                <a:cubicBezTo>
                  <a:pt x="76" y="36"/>
                  <a:pt x="77" y="36"/>
                  <a:pt x="80" y="36"/>
                </a:cubicBezTo>
                <a:cubicBezTo>
                  <a:pt x="74" y="37"/>
                  <a:pt x="67" y="36"/>
                  <a:pt x="63" y="36"/>
                </a:cubicBezTo>
                <a:cubicBezTo>
                  <a:pt x="61" y="37"/>
                  <a:pt x="63" y="37"/>
                  <a:pt x="61" y="37"/>
                </a:cubicBezTo>
                <a:cubicBezTo>
                  <a:pt x="61" y="38"/>
                  <a:pt x="65" y="39"/>
                  <a:pt x="61" y="38"/>
                </a:cubicBezTo>
                <a:cubicBezTo>
                  <a:pt x="60" y="38"/>
                  <a:pt x="61" y="38"/>
                  <a:pt x="61" y="38"/>
                </a:cubicBezTo>
                <a:cubicBezTo>
                  <a:pt x="61" y="39"/>
                  <a:pt x="58" y="38"/>
                  <a:pt x="59" y="38"/>
                </a:cubicBezTo>
                <a:cubicBezTo>
                  <a:pt x="61" y="38"/>
                  <a:pt x="59" y="37"/>
                  <a:pt x="56" y="37"/>
                </a:cubicBezTo>
                <a:cubicBezTo>
                  <a:pt x="56" y="37"/>
                  <a:pt x="53" y="37"/>
                  <a:pt x="51" y="38"/>
                </a:cubicBezTo>
                <a:cubicBezTo>
                  <a:pt x="51" y="38"/>
                  <a:pt x="54" y="37"/>
                  <a:pt x="54" y="38"/>
                </a:cubicBezTo>
                <a:cubicBezTo>
                  <a:pt x="53" y="38"/>
                  <a:pt x="52" y="38"/>
                  <a:pt x="52" y="38"/>
                </a:cubicBezTo>
                <a:cubicBezTo>
                  <a:pt x="50" y="38"/>
                  <a:pt x="51" y="38"/>
                  <a:pt x="49" y="38"/>
                </a:cubicBezTo>
                <a:cubicBezTo>
                  <a:pt x="53" y="39"/>
                  <a:pt x="46" y="39"/>
                  <a:pt x="45" y="40"/>
                </a:cubicBezTo>
                <a:cubicBezTo>
                  <a:pt x="44" y="40"/>
                  <a:pt x="45" y="39"/>
                  <a:pt x="45" y="39"/>
                </a:cubicBezTo>
                <a:cubicBezTo>
                  <a:pt x="40" y="40"/>
                  <a:pt x="38" y="40"/>
                  <a:pt x="37" y="42"/>
                </a:cubicBezTo>
                <a:cubicBezTo>
                  <a:pt x="36" y="41"/>
                  <a:pt x="36" y="42"/>
                  <a:pt x="35" y="42"/>
                </a:cubicBezTo>
                <a:cubicBezTo>
                  <a:pt x="35" y="42"/>
                  <a:pt x="37" y="42"/>
                  <a:pt x="37" y="42"/>
                </a:cubicBezTo>
                <a:cubicBezTo>
                  <a:pt x="31" y="42"/>
                  <a:pt x="30" y="43"/>
                  <a:pt x="24" y="43"/>
                </a:cubicBezTo>
                <a:cubicBezTo>
                  <a:pt x="26" y="41"/>
                  <a:pt x="33" y="40"/>
                  <a:pt x="37" y="38"/>
                </a:cubicBezTo>
                <a:cubicBezTo>
                  <a:pt x="39" y="38"/>
                  <a:pt x="37" y="39"/>
                  <a:pt x="36" y="39"/>
                </a:cubicBezTo>
                <a:cubicBezTo>
                  <a:pt x="37" y="39"/>
                  <a:pt x="41" y="38"/>
                  <a:pt x="39" y="38"/>
                </a:cubicBezTo>
                <a:cubicBezTo>
                  <a:pt x="41" y="37"/>
                  <a:pt x="45" y="37"/>
                  <a:pt x="46" y="36"/>
                </a:cubicBezTo>
                <a:cubicBezTo>
                  <a:pt x="43" y="36"/>
                  <a:pt x="43" y="37"/>
                  <a:pt x="42" y="36"/>
                </a:cubicBezTo>
                <a:cubicBezTo>
                  <a:pt x="40" y="36"/>
                  <a:pt x="40" y="37"/>
                  <a:pt x="40" y="37"/>
                </a:cubicBezTo>
                <a:cubicBezTo>
                  <a:pt x="37" y="37"/>
                  <a:pt x="40" y="37"/>
                  <a:pt x="38" y="38"/>
                </a:cubicBezTo>
                <a:cubicBezTo>
                  <a:pt x="36" y="37"/>
                  <a:pt x="42" y="36"/>
                  <a:pt x="36" y="36"/>
                </a:cubicBezTo>
                <a:cubicBezTo>
                  <a:pt x="36" y="36"/>
                  <a:pt x="39" y="35"/>
                  <a:pt x="41" y="36"/>
                </a:cubicBezTo>
                <a:cubicBezTo>
                  <a:pt x="39" y="35"/>
                  <a:pt x="41" y="35"/>
                  <a:pt x="41" y="35"/>
                </a:cubicBezTo>
                <a:cubicBezTo>
                  <a:pt x="43" y="35"/>
                  <a:pt x="44" y="35"/>
                  <a:pt x="46" y="35"/>
                </a:cubicBezTo>
                <a:cubicBezTo>
                  <a:pt x="52" y="34"/>
                  <a:pt x="52" y="32"/>
                  <a:pt x="59" y="31"/>
                </a:cubicBezTo>
                <a:cubicBezTo>
                  <a:pt x="58" y="31"/>
                  <a:pt x="59" y="30"/>
                  <a:pt x="57" y="30"/>
                </a:cubicBezTo>
                <a:cubicBezTo>
                  <a:pt x="57" y="29"/>
                  <a:pt x="59" y="30"/>
                  <a:pt x="59" y="29"/>
                </a:cubicBezTo>
                <a:cubicBezTo>
                  <a:pt x="59" y="29"/>
                  <a:pt x="60" y="28"/>
                  <a:pt x="57" y="28"/>
                </a:cubicBezTo>
                <a:cubicBezTo>
                  <a:pt x="57" y="28"/>
                  <a:pt x="59" y="28"/>
                  <a:pt x="59" y="28"/>
                </a:cubicBezTo>
                <a:cubicBezTo>
                  <a:pt x="56" y="28"/>
                  <a:pt x="60" y="28"/>
                  <a:pt x="55" y="27"/>
                </a:cubicBezTo>
                <a:cubicBezTo>
                  <a:pt x="57" y="27"/>
                  <a:pt x="57" y="26"/>
                  <a:pt x="59" y="26"/>
                </a:cubicBezTo>
                <a:cubicBezTo>
                  <a:pt x="60" y="26"/>
                  <a:pt x="57" y="25"/>
                  <a:pt x="56" y="26"/>
                </a:cubicBezTo>
                <a:cubicBezTo>
                  <a:pt x="56" y="25"/>
                  <a:pt x="54" y="25"/>
                  <a:pt x="51" y="25"/>
                </a:cubicBezTo>
                <a:cubicBezTo>
                  <a:pt x="53" y="25"/>
                  <a:pt x="50" y="25"/>
                  <a:pt x="49" y="25"/>
                </a:cubicBezTo>
                <a:cubicBezTo>
                  <a:pt x="50" y="24"/>
                  <a:pt x="50" y="24"/>
                  <a:pt x="50" y="24"/>
                </a:cubicBezTo>
                <a:cubicBezTo>
                  <a:pt x="51" y="24"/>
                  <a:pt x="54" y="24"/>
                  <a:pt x="55" y="23"/>
                </a:cubicBezTo>
                <a:cubicBezTo>
                  <a:pt x="55" y="23"/>
                  <a:pt x="53" y="23"/>
                  <a:pt x="55" y="22"/>
                </a:cubicBezTo>
                <a:cubicBezTo>
                  <a:pt x="53" y="22"/>
                  <a:pt x="52" y="22"/>
                  <a:pt x="53" y="21"/>
                </a:cubicBezTo>
                <a:cubicBezTo>
                  <a:pt x="51" y="20"/>
                  <a:pt x="46" y="20"/>
                  <a:pt x="44" y="19"/>
                </a:cubicBezTo>
                <a:cubicBezTo>
                  <a:pt x="35" y="19"/>
                  <a:pt x="29" y="20"/>
                  <a:pt x="21" y="20"/>
                </a:cubicBezTo>
                <a:cubicBezTo>
                  <a:pt x="16" y="20"/>
                  <a:pt x="9" y="19"/>
                  <a:pt x="1" y="20"/>
                </a:cubicBezTo>
                <a:cubicBezTo>
                  <a:pt x="2" y="20"/>
                  <a:pt x="1" y="20"/>
                  <a:pt x="0" y="20"/>
                </a:cubicBezTo>
                <a:cubicBezTo>
                  <a:pt x="1" y="18"/>
                  <a:pt x="5" y="19"/>
                  <a:pt x="4" y="18"/>
                </a:cubicBezTo>
                <a:cubicBezTo>
                  <a:pt x="5" y="18"/>
                  <a:pt x="12" y="18"/>
                  <a:pt x="14" y="18"/>
                </a:cubicBezTo>
                <a:cubicBezTo>
                  <a:pt x="20" y="18"/>
                  <a:pt x="36" y="17"/>
                  <a:pt x="43" y="17"/>
                </a:cubicBezTo>
                <a:cubicBezTo>
                  <a:pt x="40" y="16"/>
                  <a:pt x="44" y="15"/>
                  <a:pt x="41" y="15"/>
                </a:cubicBezTo>
                <a:cubicBezTo>
                  <a:pt x="40" y="14"/>
                  <a:pt x="42" y="14"/>
                  <a:pt x="42" y="14"/>
                </a:cubicBezTo>
                <a:cubicBezTo>
                  <a:pt x="44" y="14"/>
                  <a:pt x="41" y="14"/>
                  <a:pt x="43" y="14"/>
                </a:cubicBezTo>
                <a:close/>
                <a:moveTo>
                  <a:pt x="358" y="18"/>
                </a:moveTo>
                <a:cubicBezTo>
                  <a:pt x="361" y="18"/>
                  <a:pt x="363" y="17"/>
                  <a:pt x="365" y="17"/>
                </a:cubicBezTo>
                <a:cubicBezTo>
                  <a:pt x="361" y="17"/>
                  <a:pt x="361" y="17"/>
                  <a:pt x="358" y="18"/>
                </a:cubicBezTo>
                <a:close/>
                <a:moveTo>
                  <a:pt x="620" y="13"/>
                </a:moveTo>
                <a:cubicBezTo>
                  <a:pt x="621" y="13"/>
                  <a:pt x="621" y="13"/>
                  <a:pt x="622" y="13"/>
                </a:cubicBezTo>
                <a:cubicBezTo>
                  <a:pt x="622" y="13"/>
                  <a:pt x="625" y="12"/>
                  <a:pt x="625" y="12"/>
                </a:cubicBezTo>
                <a:cubicBezTo>
                  <a:pt x="623" y="12"/>
                  <a:pt x="621" y="12"/>
                  <a:pt x="620" y="13"/>
                </a:cubicBezTo>
                <a:close/>
                <a:moveTo>
                  <a:pt x="621" y="13"/>
                </a:moveTo>
                <a:cubicBezTo>
                  <a:pt x="623" y="13"/>
                  <a:pt x="624" y="14"/>
                  <a:pt x="626" y="14"/>
                </a:cubicBezTo>
                <a:cubicBezTo>
                  <a:pt x="625" y="13"/>
                  <a:pt x="624" y="13"/>
                  <a:pt x="626" y="13"/>
                </a:cubicBezTo>
                <a:cubicBezTo>
                  <a:pt x="624" y="13"/>
                  <a:pt x="622" y="13"/>
                  <a:pt x="621" y="13"/>
                </a:cubicBezTo>
                <a:close/>
                <a:moveTo>
                  <a:pt x="668" y="6"/>
                </a:moveTo>
                <a:cubicBezTo>
                  <a:pt x="670" y="6"/>
                  <a:pt x="672" y="6"/>
                  <a:pt x="672" y="6"/>
                </a:cubicBezTo>
                <a:cubicBezTo>
                  <a:pt x="671" y="6"/>
                  <a:pt x="668" y="6"/>
                  <a:pt x="668" y="6"/>
                </a:cubicBezTo>
                <a:close/>
                <a:moveTo>
                  <a:pt x="836" y="14"/>
                </a:moveTo>
                <a:cubicBezTo>
                  <a:pt x="834" y="14"/>
                  <a:pt x="834" y="14"/>
                  <a:pt x="833" y="14"/>
                </a:cubicBezTo>
                <a:cubicBezTo>
                  <a:pt x="834" y="14"/>
                  <a:pt x="835" y="14"/>
                  <a:pt x="835" y="13"/>
                </a:cubicBezTo>
                <a:cubicBezTo>
                  <a:pt x="834" y="13"/>
                  <a:pt x="834" y="14"/>
                  <a:pt x="832" y="14"/>
                </a:cubicBezTo>
                <a:cubicBezTo>
                  <a:pt x="832" y="14"/>
                  <a:pt x="832" y="15"/>
                  <a:pt x="834" y="15"/>
                </a:cubicBezTo>
                <a:cubicBezTo>
                  <a:pt x="835" y="14"/>
                  <a:pt x="835" y="14"/>
                  <a:pt x="836" y="14"/>
                </a:cubicBezTo>
                <a:close/>
                <a:moveTo>
                  <a:pt x="871" y="29"/>
                </a:moveTo>
                <a:cubicBezTo>
                  <a:pt x="871" y="30"/>
                  <a:pt x="879" y="30"/>
                  <a:pt x="880" y="30"/>
                </a:cubicBezTo>
                <a:cubicBezTo>
                  <a:pt x="879" y="30"/>
                  <a:pt x="877" y="30"/>
                  <a:pt x="876" y="30"/>
                </a:cubicBezTo>
                <a:cubicBezTo>
                  <a:pt x="876" y="31"/>
                  <a:pt x="873" y="30"/>
                  <a:pt x="873" y="31"/>
                </a:cubicBezTo>
                <a:cubicBezTo>
                  <a:pt x="874" y="31"/>
                  <a:pt x="875" y="32"/>
                  <a:pt x="875" y="32"/>
                </a:cubicBezTo>
                <a:cubicBezTo>
                  <a:pt x="878" y="32"/>
                  <a:pt x="885" y="32"/>
                  <a:pt x="886" y="30"/>
                </a:cubicBezTo>
                <a:cubicBezTo>
                  <a:pt x="889" y="31"/>
                  <a:pt x="893" y="30"/>
                  <a:pt x="893" y="29"/>
                </a:cubicBezTo>
                <a:cubicBezTo>
                  <a:pt x="887" y="29"/>
                  <a:pt x="878" y="29"/>
                  <a:pt x="871" y="29"/>
                </a:cubicBezTo>
                <a:close/>
                <a:moveTo>
                  <a:pt x="867" y="35"/>
                </a:moveTo>
                <a:cubicBezTo>
                  <a:pt x="865" y="35"/>
                  <a:pt x="863" y="35"/>
                  <a:pt x="863" y="36"/>
                </a:cubicBezTo>
                <a:cubicBezTo>
                  <a:pt x="866" y="36"/>
                  <a:pt x="867" y="35"/>
                  <a:pt x="867" y="35"/>
                </a:cubicBezTo>
                <a:close/>
                <a:moveTo>
                  <a:pt x="690" y="40"/>
                </a:moveTo>
                <a:cubicBezTo>
                  <a:pt x="692" y="40"/>
                  <a:pt x="689" y="40"/>
                  <a:pt x="687" y="40"/>
                </a:cubicBezTo>
                <a:cubicBezTo>
                  <a:pt x="687" y="40"/>
                  <a:pt x="689" y="40"/>
                  <a:pt x="689" y="41"/>
                </a:cubicBezTo>
                <a:cubicBezTo>
                  <a:pt x="687" y="41"/>
                  <a:pt x="687" y="41"/>
                  <a:pt x="685" y="41"/>
                </a:cubicBezTo>
                <a:cubicBezTo>
                  <a:pt x="685" y="42"/>
                  <a:pt x="685" y="42"/>
                  <a:pt x="683" y="42"/>
                </a:cubicBezTo>
                <a:cubicBezTo>
                  <a:pt x="689" y="42"/>
                  <a:pt x="691" y="41"/>
                  <a:pt x="696" y="41"/>
                </a:cubicBezTo>
                <a:cubicBezTo>
                  <a:pt x="695" y="40"/>
                  <a:pt x="693" y="41"/>
                  <a:pt x="690" y="40"/>
                </a:cubicBezTo>
                <a:close/>
                <a:moveTo>
                  <a:pt x="626" y="43"/>
                </a:moveTo>
                <a:cubicBezTo>
                  <a:pt x="626" y="43"/>
                  <a:pt x="627" y="43"/>
                  <a:pt x="627" y="43"/>
                </a:cubicBezTo>
                <a:cubicBezTo>
                  <a:pt x="624" y="43"/>
                  <a:pt x="623" y="43"/>
                  <a:pt x="620" y="43"/>
                </a:cubicBezTo>
                <a:cubicBezTo>
                  <a:pt x="620" y="44"/>
                  <a:pt x="623" y="43"/>
                  <a:pt x="624" y="44"/>
                </a:cubicBezTo>
                <a:cubicBezTo>
                  <a:pt x="625" y="44"/>
                  <a:pt x="625" y="43"/>
                  <a:pt x="626" y="43"/>
                </a:cubicBezTo>
                <a:close/>
                <a:moveTo>
                  <a:pt x="268" y="53"/>
                </a:moveTo>
                <a:cubicBezTo>
                  <a:pt x="267" y="54"/>
                  <a:pt x="266" y="53"/>
                  <a:pt x="266" y="54"/>
                </a:cubicBezTo>
                <a:cubicBezTo>
                  <a:pt x="267" y="54"/>
                  <a:pt x="269" y="54"/>
                  <a:pt x="270" y="54"/>
                </a:cubicBezTo>
                <a:cubicBezTo>
                  <a:pt x="269" y="54"/>
                  <a:pt x="269" y="53"/>
                  <a:pt x="268" y="53"/>
                </a:cubicBezTo>
                <a:close/>
                <a:moveTo>
                  <a:pt x="201" y="49"/>
                </a:moveTo>
                <a:cubicBezTo>
                  <a:pt x="200" y="49"/>
                  <a:pt x="202" y="49"/>
                  <a:pt x="202" y="49"/>
                </a:cubicBezTo>
                <a:cubicBezTo>
                  <a:pt x="201" y="49"/>
                  <a:pt x="201" y="48"/>
                  <a:pt x="201" y="48"/>
                </a:cubicBezTo>
                <a:cubicBezTo>
                  <a:pt x="198" y="48"/>
                  <a:pt x="197" y="48"/>
                  <a:pt x="197" y="48"/>
                </a:cubicBezTo>
                <a:cubicBezTo>
                  <a:pt x="195" y="48"/>
                  <a:pt x="192" y="48"/>
                  <a:pt x="189" y="49"/>
                </a:cubicBezTo>
                <a:cubicBezTo>
                  <a:pt x="195" y="49"/>
                  <a:pt x="198" y="48"/>
                  <a:pt x="201" y="49"/>
                </a:cubicBezTo>
                <a:close/>
                <a:moveTo>
                  <a:pt x="60" y="37"/>
                </a:moveTo>
                <a:cubicBezTo>
                  <a:pt x="62" y="37"/>
                  <a:pt x="58" y="36"/>
                  <a:pt x="57" y="37"/>
                </a:cubicBezTo>
                <a:cubicBezTo>
                  <a:pt x="59" y="37"/>
                  <a:pt x="59" y="37"/>
                  <a:pt x="60" y="37"/>
                </a:cubicBezTo>
                <a:close/>
                <a:moveTo>
                  <a:pt x="46" y="36"/>
                </a:moveTo>
                <a:cubicBezTo>
                  <a:pt x="47" y="35"/>
                  <a:pt x="42" y="35"/>
                  <a:pt x="42" y="35"/>
                </a:cubicBezTo>
                <a:cubicBezTo>
                  <a:pt x="43" y="35"/>
                  <a:pt x="44" y="36"/>
                  <a:pt x="46" y="36"/>
                </a:cubicBezTo>
                <a:close/>
                <a:moveTo>
                  <a:pt x="61" y="25"/>
                </a:moveTo>
                <a:cubicBezTo>
                  <a:pt x="60" y="24"/>
                  <a:pt x="58" y="24"/>
                  <a:pt x="55" y="24"/>
                </a:cubicBezTo>
                <a:cubicBezTo>
                  <a:pt x="55" y="24"/>
                  <a:pt x="55" y="24"/>
                  <a:pt x="55" y="25"/>
                </a:cubicBezTo>
                <a:cubicBezTo>
                  <a:pt x="56" y="25"/>
                  <a:pt x="59" y="25"/>
                  <a:pt x="61" y="25"/>
                </a:cubicBezTo>
                <a:close/>
                <a:moveTo>
                  <a:pt x="70" y="35"/>
                </a:moveTo>
                <a:cubicBezTo>
                  <a:pt x="69" y="34"/>
                  <a:pt x="71" y="34"/>
                  <a:pt x="70" y="34"/>
                </a:cubicBezTo>
                <a:cubicBezTo>
                  <a:pt x="69" y="34"/>
                  <a:pt x="66" y="34"/>
                  <a:pt x="68" y="34"/>
                </a:cubicBezTo>
                <a:cubicBezTo>
                  <a:pt x="68" y="34"/>
                  <a:pt x="69" y="35"/>
                  <a:pt x="70" y="35"/>
                </a:cubicBezTo>
                <a:close/>
                <a:moveTo>
                  <a:pt x="195" y="39"/>
                </a:moveTo>
                <a:cubicBezTo>
                  <a:pt x="192" y="39"/>
                  <a:pt x="192" y="40"/>
                  <a:pt x="190" y="40"/>
                </a:cubicBezTo>
                <a:cubicBezTo>
                  <a:pt x="192" y="40"/>
                  <a:pt x="194" y="40"/>
                  <a:pt x="195" y="39"/>
                </a:cubicBezTo>
                <a:close/>
                <a:moveTo>
                  <a:pt x="198" y="46"/>
                </a:moveTo>
                <a:cubicBezTo>
                  <a:pt x="196" y="46"/>
                  <a:pt x="194" y="46"/>
                  <a:pt x="193" y="47"/>
                </a:cubicBezTo>
                <a:cubicBezTo>
                  <a:pt x="196" y="47"/>
                  <a:pt x="198" y="46"/>
                  <a:pt x="198" y="46"/>
                </a:cubicBezTo>
                <a:close/>
                <a:moveTo>
                  <a:pt x="194" y="41"/>
                </a:moveTo>
                <a:cubicBezTo>
                  <a:pt x="195" y="42"/>
                  <a:pt x="197" y="41"/>
                  <a:pt x="197" y="41"/>
                </a:cubicBezTo>
                <a:cubicBezTo>
                  <a:pt x="195" y="41"/>
                  <a:pt x="195" y="41"/>
                  <a:pt x="194" y="41"/>
                </a:cubicBezTo>
                <a:close/>
                <a:moveTo>
                  <a:pt x="201" y="16"/>
                </a:moveTo>
                <a:cubicBezTo>
                  <a:pt x="200" y="16"/>
                  <a:pt x="202" y="16"/>
                  <a:pt x="202" y="16"/>
                </a:cubicBezTo>
                <a:cubicBezTo>
                  <a:pt x="201" y="16"/>
                  <a:pt x="200" y="16"/>
                  <a:pt x="199" y="16"/>
                </a:cubicBezTo>
                <a:cubicBezTo>
                  <a:pt x="199" y="16"/>
                  <a:pt x="196" y="16"/>
                  <a:pt x="196" y="16"/>
                </a:cubicBezTo>
                <a:cubicBezTo>
                  <a:pt x="198" y="16"/>
                  <a:pt x="200" y="16"/>
                  <a:pt x="201" y="16"/>
                </a:cubicBezTo>
                <a:close/>
                <a:moveTo>
                  <a:pt x="203" y="40"/>
                </a:moveTo>
                <a:cubicBezTo>
                  <a:pt x="204" y="39"/>
                  <a:pt x="205" y="39"/>
                  <a:pt x="207" y="38"/>
                </a:cubicBezTo>
                <a:cubicBezTo>
                  <a:pt x="203" y="39"/>
                  <a:pt x="200" y="39"/>
                  <a:pt x="198" y="40"/>
                </a:cubicBezTo>
                <a:cubicBezTo>
                  <a:pt x="200" y="40"/>
                  <a:pt x="201" y="40"/>
                  <a:pt x="203" y="40"/>
                </a:cubicBezTo>
                <a:close/>
                <a:moveTo>
                  <a:pt x="205" y="42"/>
                </a:moveTo>
                <a:cubicBezTo>
                  <a:pt x="203" y="41"/>
                  <a:pt x="204" y="41"/>
                  <a:pt x="201" y="41"/>
                </a:cubicBezTo>
                <a:cubicBezTo>
                  <a:pt x="201" y="41"/>
                  <a:pt x="201" y="41"/>
                  <a:pt x="201" y="42"/>
                </a:cubicBezTo>
                <a:cubicBezTo>
                  <a:pt x="202" y="42"/>
                  <a:pt x="204" y="42"/>
                  <a:pt x="205" y="42"/>
                </a:cubicBezTo>
                <a:close/>
                <a:moveTo>
                  <a:pt x="204" y="16"/>
                </a:moveTo>
                <a:cubicBezTo>
                  <a:pt x="206" y="16"/>
                  <a:pt x="203" y="15"/>
                  <a:pt x="202" y="15"/>
                </a:cubicBezTo>
                <a:cubicBezTo>
                  <a:pt x="204" y="15"/>
                  <a:pt x="202" y="16"/>
                  <a:pt x="204" y="16"/>
                </a:cubicBezTo>
                <a:close/>
                <a:moveTo>
                  <a:pt x="216" y="38"/>
                </a:moveTo>
                <a:cubicBezTo>
                  <a:pt x="212" y="38"/>
                  <a:pt x="208" y="39"/>
                  <a:pt x="205" y="40"/>
                </a:cubicBezTo>
                <a:cubicBezTo>
                  <a:pt x="208" y="40"/>
                  <a:pt x="209" y="40"/>
                  <a:pt x="212" y="40"/>
                </a:cubicBezTo>
                <a:cubicBezTo>
                  <a:pt x="212" y="39"/>
                  <a:pt x="216" y="38"/>
                  <a:pt x="216" y="38"/>
                </a:cubicBezTo>
                <a:close/>
                <a:moveTo>
                  <a:pt x="215" y="45"/>
                </a:moveTo>
                <a:cubicBezTo>
                  <a:pt x="218" y="44"/>
                  <a:pt x="220" y="43"/>
                  <a:pt x="223" y="42"/>
                </a:cubicBezTo>
                <a:cubicBezTo>
                  <a:pt x="221" y="42"/>
                  <a:pt x="220" y="43"/>
                  <a:pt x="217" y="42"/>
                </a:cubicBezTo>
                <a:cubicBezTo>
                  <a:pt x="216" y="43"/>
                  <a:pt x="214" y="43"/>
                  <a:pt x="215" y="44"/>
                </a:cubicBezTo>
                <a:cubicBezTo>
                  <a:pt x="213" y="44"/>
                  <a:pt x="209" y="44"/>
                  <a:pt x="208" y="44"/>
                </a:cubicBezTo>
                <a:cubicBezTo>
                  <a:pt x="210" y="44"/>
                  <a:pt x="211" y="45"/>
                  <a:pt x="215" y="45"/>
                </a:cubicBezTo>
                <a:close/>
                <a:moveTo>
                  <a:pt x="214" y="24"/>
                </a:moveTo>
                <a:cubicBezTo>
                  <a:pt x="218" y="24"/>
                  <a:pt x="219" y="24"/>
                  <a:pt x="221" y="23"/>
                </a:cubicBezTo>
                <a:cubicBezTo>
                  <a:pt x="218" y="24"/>
                  <a:pt x="214" y="23"/>
                  <a:pt x="213" y="23"/>
                </a:cubicBezTo>
                <a:cubicBezTo>
                  <a:pt x="213" y="23"/>
                  <a:pt x="213" y="23"/>
                  <a:pt x="214" y="24"/>
                </a:cubicBezTo>
                <a:close/>
                <a:moveTo>
                  <a:pt x="224" y="41"/>
                </a:moveTo>
                <a:cubicBezTo>
                  <a:pt x="221" y="41"/>
                  <a:pt x="217" y="41"/>
                  <a:pt x="215" y="42"/>
                </a:cubicBezTo>
                <a:cubicBezTo>
                  <a:pt x="219" y="42"/>
                  <a:pt x="224" y="42"/>
                  <a:pt x="224" y="41"/>
                </a:cubicBezTo>
                <a:close/>
                <a:moveTo>
                  <a:pt x="228" y="22"/>
                </a:moveTo>
                <a:cubicBezTo>
                  <a:pt x="224" y="22"/>
                  <a:pt x="224" y="23"/>
                  <a:pt x="222" y="23"/>
                </a:cubicBezTo>
                <a:cubicBezTo>
                  <a:pt x="224" y="23"/>
                  <a:pt x="227" y="23"/>
                  <a:pt x="228" y="22"/>
                </a:cubicBezTo>
                <a:close/>
                <a:moveTo>
                  <a:pt x="264" y="54"/>
                </a:moveTo>
                <a:cubicBezTo>
                  <a:pt x="265" y="54"/>
                  <a:pt x="265" y="54"/>
                  <a:pt x="265" y="54"/>
                </a:cubicBezTo>
                <a:cubicBezTo>
                  <a:pt x="264" y="54"/>
                  <a:pt x="263" y="54"/>
                  <a:pt x="263" y="54"/>
                </a:cubicBezTo>
                <a:cubicBezTo>
                  <a:pt x="265" y="54"/>
                  <a:pt x="265" y="54"/>
                  <a:pt x="267" y="54"/>
                </a:cubicBezTo>
                <a:cubicBezTo>
                  <a:pt x="267" y="55"/>
                  <a:pt x="268" y="55"/>
                  <a:pt x="268" y="54"/>
                </a:cubicBezTo>
                <a:cubicBezTo>
                  <a:pt x="267" y="54"/>
                  <a:pt x="266" y="54"/>
                  <a:pt x="264" y="54"/>
                </a:cubicBezTo>
                <a:close/>
                <a:moveTo>
                  <a:pt x="300" y="24"/>
                </a:moveTo>
                <a:cubicBezTo>
                  <a:pt x="297" y="24"/>
                  <a:pt x="298" y="24"/>
                  <a:pt x="296" y="25"/>
                </a:cubicBezTo>
                <a:cubicBezTo>
                  <a:pt x="298" y="25"/>
                  <a:pt x="300" y="25"/>
                  <a:pt x="300" y="24"/>
                </a:cubicBezTo>
                <a:close/>
                <a:moveTo>
                  <a:pt x="302" y="24"/>
                </a:moveTo>
                <a:cubicBezTo>
                  <a:pt x="304" y="24"/>
                  <a:pt x="308" y="24"/>
                  <a:pt x="309" y="23"/>
                </a:cubicBezTo>
                <a:cubicBezTo>
                  <a:pt x="306" y="23"/>
                  <a:pt x="308" y="23"/>
                  <a:pt x="308" y="22"/>
                </a:cubicBezTo>
                <a:cubicBezTo>
                  <a:pt x="304" y="23"/>
                  <a:pt x="303" y="24"/>
                  <a:pt x="298" y="23"/>
                </a:cubicBezTo>
                <a:cubicBezTo>
                  <a:pt x="298" y="23"/>
                  <a:pt x="298" y="23"/>
                  <a:pt x="298" y="24"/>
                </a:cubicBezTo>
                <a:cubicBezTo>
                  <a:pt x="300" y="24"/>
                  <a:pt x="302" y="23"/>
                  <a:pt x="302" y="24"/>
                </a:cubicBezTo>
                <a:close/>
                <a:moveTo>
                  <a:pt x="313" y="15"/>
                </a:moveTo>
                <a:cubicBezTo>
                  <a:pt x="316" y="16"/>
                  <a:pt x="316" y="15"/>
                  <a:pt x="318" y="16"/>
                </a:cubicBezTo>
                <a:cubicBezTo>
                  <a:pt x="318" y="15"/>
                  <a:pt x="320" y="15"/>
                  <a:pt x="320" y="16"/>
                </a:cubicBezTo>
                <a:cubicBezTo>
                  <a:pt x="321" y="15"/>
                  <a:pt x="322" y="15"/>
                  <a:pt x="325" y="15"/>
                </a:cubicBezTo>
                <a:cubicBezTo>
                  <a:pt x="329" y="16"/>
                  <a:pt x="330" y="16"/>
                  <a:pt x="332" y="16"/>
                </a:cubicBezTo>
                <a:cubicBezTo>
                  <a:pt x="329" y="17"/>
                  <a:pt x="330" y="17"/>
                  <a:pt x="328" y="16"/>
                </a:cubicBezTo>
                <a:cubicBezTo>
                  <a:pt x="328" y="17"/>
                  <a:pt x="328" y="17"/>
                  <a:pt x="327" y="17"/>
                </a:cubicBezTo>
                <a:cubicBezTo>
                  <a:pt x="330" y="17"/>
                  <a:pt x="329" y="17"/>
                  <a:pt x="328" y="17"/>
                </a:cubicBezTo>
                <a:cubicBezTo>
                  <a:pt x="331" y="17"/>
                  <a:pt x="336" y="17"/>
                  <a:pt x="338" y="16"/>
                </a:cubicBezTo>
                <a:cubicBezTo>
                  <a:pt x="336" y="16"/>
                  <a:pt x="334" y="16"/>
                  <a:pt x="332" y="16"/>
                </a:cubicBezTo>
                <a:cubicBezTo>
                  <a:pt x="333" y="16"/>
                  <a:pt x="332" y="15"/>
                  <a:pt x="333" y="15"/>
                </a:cubicBezTo>
                <a:cubicBezTo>
                  <a:pt x="335" y="16"/>
                  <a:pt x="337" y="15"/>
                  <a:pt x="340" y="15"/>
                </a:cubicBezTo>
                <a:cubicBezTo>
                  <a:pt x="339" y="14"/>
                  <a:pt x="332" y="15"/>
                  <a:pt x="328" y="15"/>
                </a:cubicBezTo>
                <a:cubicBezTo>
                  <a:pt x="328" y="15"/>
                  <a:pt x="328" y="15"/>
                  <a:pt x="328" y="14"/>
                </a:cubicBezTo>
                <a:cubicBezTo>
                  <a:pt x="326" y="15"/>
                  <a:pt x="322" y="15"/>
                  <a:pt x="320" y="15"/>
                </a:cubicBezTo>
                <a:cubicBezTo>
                  <a:pt x="320" y="15"/>
                  <a:pt x="320" y="15"/>
                  <a:pt x="320" y="15"/>
                </a:cubicBezTo>
                <a:cubicBezTo>
                  <a:pt x="318" y="15"/>
                  <a:pt x="315" y="15"/>
                  <a:pt x="313" y="15"/>
                </a:cubicBezTo>
                <a:cubicBezTo>
                  <a:pt x="315" y="15"/>
                  <a:pt x="316" y="15"/>
                  <a:pt x="313" y="15"/>
                </a:cubicBezTo>
                <a:close/>
                <a:moveTo>
                  <a:pt x="320" y="51"/>
                </a:moveTo>
                <a:cubicBezTo>
                  <a:pt x="320" y="51"/>
                  <a:pt x="318" y="51"/>
                  <a:pt x="318" y="51"/>
                </a:cubicBezTo>
                <a:cubicBezTo>
                  <a:pt x="319" y="51"/>
                  <a:pt x="322" y="51"/>
                  <a:pt x="322" y="51"/>
                </a:cubicBezTo>
                <a:cubicBezTo>
                  <a:pt x="319" y="51"/>
                  <a:pt x="321" y="50"/>
                  <a:pt x="322" y="50"/>
                </a:cubicBezTo>
                <a:cubicBezTo>
                  <a:pt x="321" y="50"/>
                  <a:pt x="321" y="49"/>
                  <a:pt x="320" y="49"/>
                </a:cubicBezTo>
                <a:cubicBezTo>
                  <a:pt x="317" y="49"/>
                  <a:pt x="314" y="51"/>
                  <a:pt x="317" y="51"/>
                </a:cubicBezTo>
                <a:cubicBezTo>
                  <a:pt x="317" y="51"/>
                  <a:pt x="316" y="51"/>
                  <a:pt x="317" y="51"/>
                </a:cubicBezTo>
                <a:cubicBezTo>
                  <a:pt x="317" y="51"/>
                  <a:pt x="320" y="51"/>
                  <a:pt x="320" y="51"/>
                </a:cubicBezTo>
                <a:close/>
                <a:moveTo>
                  <a:pt x="325" y="49"/>
                </a:moveTo>
                <a:cubicBezTo>
                  <a:pt x="327" y="50"/>
                  <a:pt x="330" y="50"/>
                  <a:pt x="332" y="50"/>
                </a:cubicBezTo>
                <a:cubicBezTo>
                  <a:pt x="331" y="49"/>
                  <a:pt x="327" y="50"/>
                  <a:pt x="328" y="49"/>
                </a:cubicBezTo>
                <a:cubicBezTo>
                  <a:pt x="327" y="49"/>
                  <a:pt x="328" y="49"/>
                  <a:pt x="327" y="49"/>
                </a:cubicBezTo>
                <a:cubicBezTo>
                  <a:pt x="326" y="49"/>
                  <a:pt x="328" y="49"/>
                  <a:pt x="327" y="49"/>
                </a:cubicBezTo>
                <a:cubicBezTo>
                  <a:pt x="325" y="48"/>
                  <a:pt x="325" y="49"/>
                  <a:pt x="325" y="49"/>
                </a:cubicBezTo>
                <a:close/>
                <a:moveTo>
                  <a:pt x="331" y="50"/>
                </a:moveTo>
                <a:cubicBezTo>
                  <a:pt x="329" y="50"/>
                  <a:pt x="327" y="50"/>
                  <a:pt x="327" y="50"/>
                </a:cubicBezTo>
                <a:cubicBezTo>
                  <a:pt x="331" y="50"/>
                  <a:pt x="325" y="51"/>
                  <a:pt x="328" y="51"/>
                </a:cubicBezTo>
                <a:cubicBezTo>
                  <a:pt x="328" y="51"/>
                  <a:pt x="330" y="51"/>
                  <a:pt x="331" y="50"/>
                </a:cubicBezTo>
                <a:close/>
                <a:moveTo>
                  <a:pt x="329" y="18"/>
                </a:moveTo>
                <a:cubicBezTo>
                  <a:pt x="332" y="19"/>
                  <a:pt x="336" y="17"/>
                  <a:pt x="343" y="18"/>
                </a:cubicBezTo>
                <a:cubicBezTo>
                  <a:pt x="343" y="17"/>
                  <a:pt x="344" y="17"/>
                  <a:pt x="345" y="17"/>
                </a:cubicBezTo>
                <a:cubicBezTo>
                  <a:pt x="344" y="17"/>
                  <a:pt x="343" y="17"/>
                  <a:pt x="343" y="17"/>
                </a:cubicBezTo>
                <a:cubicBezTo>
                  <a:pt x="344" y="17"/>
                  <a:pt x="344" y="16"/>
                  <a:pt x="343" y="16"/>
                </a:cubicBezTo>
                <a:cubicBezTo>
                  <a:pt x="340" y="17"/>
                  <a:pt x="333" y="18"/>
                  <a:pt x="329" y="18"/>
                </a:cubicBezTo>
                <a:close/>
                <a:moveTo>
                  <a:pt x="332" y="52"/>
                </a:moveTo>
                <a:cubicBezTo>
                  <a:pt x="334" y="52"/>
                  <a:pt x="335" y="52"/>
                  <a:pt x="336" y="52"/>
                </a:cubicBezTo>
                <a:cubicBezTo>
                  <a:pt x="334" y="52"/>
                  <a:pt x="332" y="51"/>
                  <a:pt x="331" y="52"/>
                </a:cubicBezTo>
                <a:cubicBezTo>
                  <a:pt x="332" y="52"/>
                  <a:pt x="333" y="52"/>
                  <a:pt x="332" y="52"/>
                </a:cubicBezTo>
                <a:close/>
                <a:moveTo>
                  <a:pt x="341" y="21"/>
                </a:moveTo>
                <a:cubicBezTo>
                  <a:pt x="342" y="21"/>
                  <a:pt x="344" y="21"/>
                  <a:pt x="345" y="21"/>
                </a:cubicBezTo>
                <a:cubicBezTo>
                  <a:pt x="344" y="20"/>
                  <a:pt x="343" y="20"/>
                  <a:pt x="341" y="19"/>
                </a:cubicBezTo>
                <a:cubicBezTo>
                  <a:pt x="342" y="20"/>
                  <a:pt x="340" y="20"/>
                  <a:pt x="340" y="20"/>
                </a:cubicBezTo>
                <a:cubicBezTo>
                  <a:pt x="343" y="20"/>
                  <a:pt x="342" y="21"/>
                  <a:pt x="343" y="21"/>
                </a:cubicBezTo>
                <a:cubicBezTo>
                  <a:pt x="342" y="21"/>
                  <a:pt x="342" y="21"/>
                  <a:pt x="341" y="21"/>
                </a:cubicBezTo>
                <a:close/>
                <a:moveTo>
                  <a:pt x="358" y="20"/>
                </a:moveTo>
                <a:cubicBezTo>
                  <a:pt x="359" y="19"/>
                  <a:pt x="358" y="19"/>
                  <a:pt x="361" y="19"/>
                </a:cubicBezTo>
                <a:cubicBezTo>
                  <a:pt x="360" y="19"/>
                  <a:pt x="362" y="19"/>
                  <a:pt x="361" y="18"/>
                </a:cubicBezTo>
                <a:cubicBezTo>
                  <a:pt x="359" y="19"/>
                  <a:pt x="358" y="18"/>
                  <a:pt x="359" y="18"/>
                </a:cubicBezTo>
                <a:cubicBezTo>
                  <a:pt x="354" y="18"/>
                  <a:pt x="352" y="17"/>
                  <a:pt x="349" y="18"/>
                </a:cubicBezTo>
                <a:cubicBezTo>
                  <a:pt x="351" y="19"/>
                  <a:pt x="351" y="18"/>
                  <a:pt x="354" y="18"/>
                </a:cubicBezTo>
                <a:cubicBezTo>
                  <a:pt x="353" y="19"/>
                  <a:pt x="357" y="19"/>
                  <a:pt x="354" y="19"/>
                </a:cubicBezTo>
                <a:cubicBezTo>
                  <a:pt x="353" y="18"/>
                  <a:pt x="349" y="19"/>
                  <a:pt x="348" y="19"/>
                </a:cubicBezTo>
                <a:cubicBezTo>
                  <a:pt x="349" y="19"/>
                  <a:pt x="349" y="20"/>
                  <a:pt x="349" y="20"/>
                </a:cubicBezTo>
                <a:cubicBezTo>
                  <a:pt x="348" y="20"/>
                  <a:pt x="348" y="20"/>
                  <a:pt x="348" y="20"/>
                </a:cubicBezTo>
                <a:cubicBezTo>
                  <a:pt x="351" y="19"/>
                  <a:pt x="355" y="20"/>
                  <a:pt x="358" y="20"/>
                </a:cubicBezTo>
                <a:close/>
                <a:moveTo>
                  <a:pt x="345" y="19"/>
                </a:moveTo>
                <a:cubicBezTo>
                  <a:pt x="346" y="19"/>
                  <a:pt x="349" y="19"/>
                  <a:pt x="350" y="18"/>
                </a:cubicBezTo>
                <a:cubicBezTo>
                  <a:pt x="348" y="19"/>
                  <a:pt x="345" y="18"/>
                  <a:pt x="345" y="19"/>
                </a:cubicBezTo>
                <a:close/>
                <a:moveTo>
                  <a:pt x="350" y="53"/>
                </a:moveTo>
                <a:cubicBezTo>
                  <a:pt x="351" y="53"/>
                  <a:pt x="351" y="53"/>
                  <a:pt x="353" y="53"/>
                </a:cubicBezTo>
                <a:cubicBezTo>
                  <a:pt x="350" y="52"/>
                  <a:pt x="357" y="52"/>
                  <a:pt x="359" y="51"/>
                </a:cubicBezTo>
                <a:cubicBezTo>
                  <a:pt x="356" y="51"/>
                  <a:pt x="349" y="51"/>
                  <a:pt x="347" y="52"/>
                </a:cubicBezTo>
                <a:cubicBezTo>
                  <a:pt x="347" y="52"/>
                  <a:pt x="350" y="52"/>
                  <a:pt x="351" y="52"/>
                </a:cubicBezTo>
                <a:cubicBezTo>
                  <a:pt x="351" y="53"/>
                  <a:pt x="347" y="53"/>
                  <a:pt x="346" y="53"/>
                </a:cubicBezTo>
                <a:cubicBezTo>
                  <a:pt x="347" y="53"/>
                  <a:pt x="347" y="53"/>
                  <a:pt x="348" y="53"/>
                </a:cubicBezTo>
                <a:cubicBezTo>
                  <a:pt x="347" y="53"/>
                  <a:pt x="350" y="53"/>
                  <a:pt x="350" y="53"/>
                </a:cubicBezTo>
                <a:close/>
                <a:moveTo>
                  <a:pt x="358" y="54"/>
                </a:moveTo>
                <a:cubicBezTo>
                  <a:pt x="356" y="53"/>
                  <a:pt x="353" y="53"/>
                  <a:pt x="352" y="53"/>
                </a:cubicBezTo>
                <a:cubicBezTo>
                  <a:pt x="352" y="54"/>
                  <a:pt x="350" y="53"/>
                  <a:pt x="349" y="54"/>
                </a:cubicBezTo>
                <a:cubicBezTo>
                  <a:pt x="353" y="54"/>
                  <a:pt x="356" y="54"/>
                  <a:pt x="358" y="54"/>
                </a:cubicBezTo>
                <a:close/>
                <a:moveTo>
                  <a:pt x="358" y="56"/>
                </a:moveTo>
                <a:cubicBezTo>
                  <a:pt x="356" y="56"/>
                  <a:pt x="354" y="56"/>
                  <a:pt x="354" y="56"/>
                </a:cubicBezTo>
                <a:cubicBezTo>
                  <a:pt x="354" y="56"/>
                  <a:pt x="354" y="56"/>
                  <a:pt x="354" y="56"/>
                </a:cubicBezTo>
                <a:cubicBezTo>
                  <a:pt x="356" y="56"/>
                  <a:pt x="357" y="56"/>
                  <a:pt x="358" y="56"/>
                </a:cubicBezTo>
                <a:close/>
                <a:moveTo>
                  <a:pt x="358" y="53"/>
                </a:moveTo>
                <a:cubicBezTo>
                  <a:pt x="357" y="52"/>
                  <a:pt x="355" y="53"/>
                  <a:pt x="354" y="53"/>
                </a:cubicBezTo>
                <a:cubicBezTo>
                  <a:pt x="355" y="53"/>
                  <a:pt x="357" y="53"/>
                  <a:pt x="358" y="53"/>
                </a:cubicBezTo>
                <a:close/>
                <a:moveTo>
                  <a:pt x="376" y="17"/>
                </a:moveTo>
                <a:cubicBezTo>
                  <a:pt x="373" y="17"/>
                  <a:pt x="372" y="18"/>
                  <a:pt x="371" y="18"/>
                </a:cubicBezTo>
                <a:cubicBezTo>
                  <a:pt x="373" y="18"/>
                  <a:pt x="373" y="18"/>
                  <a:pt x="376" y="18"/>
                </a:cubicBezTo>
                <a:cubicBezTo>
                  <a:pt x="376" y="18"/>
                  <a:pt x="376" y="18"/>
                  <a:pt x="377" y="18"/>
                </a:cubicBezTo>
                <a:cubicBezTo>
                  <a:pt x="378" y="18"/>
                  <a:pt x="379" y="18"/>
                  <a:pt x="379" y="18"/>
                </a:cubicBezTo>
                <a:cubicBezTo>
                  <a:pt x="378" y="18"/>
                  <a:pt x="377" y="18"/>
                  <a:pt x="378" y="18"/>
                </a:cubicBezTo>
                <a:cubicBezTo>
                  <a:pt x="380" y="18"/>
                  <a:pt x="380" y="17"/>
                  <a:pt x="383" y="18"/>
                </a:cubicBezTo>
                <a:cubicBezTo>
                  <a:pt x="383" y="17"/>
                  <a:pt x="381" y="17"/>
                  <a:pt x="381" y="17"/>
                </a:cubicBezTo>
                <a:cubicBezTo>
                  <a:pt x="378" y="17"/>
                  <a:pt x="376" y="18"/>
                  <a:pt x="374" y="18"/>
                </a:cubicBezTo>
                <a:cubicBezTo>
                  <a:pt x="374" y="18"/>
                  <a:pt x="377" y="17"/>
                  <a:pt x="376" y="17"/>
                </a:cubicBezTo>
                <a:close/>
                <a:moveTo>
                  <a:pt x="381" y="49"/>
                </a:moveTo>
                <a:cubicBezTo>
                  <a:pt x="380" y="48"/>
                  <a:pt x="380" y="48"/>
                  <a:pt x="379" y="48"/>
                </a:cubicBezTo>
                <a:cubicBezTo>
                  <a:pt x="380" y="48"/>
                  <a:pt x="381" y="48"/>
                  <a:pt x="381" y="48"/>
                </a:cubicBezTo>
                <a:cubicBezTo>
                  <a:pt x="379" y="48"/>
                  <a:pt x="377" y="48"/>
                  <a:pt x="377" y="49"/>
                </a:cubicBezTo>
                <a:cubicBezTo>
                  <a:pt x="379" y="48"/>
                  <a:pt x="381" y="49"/>
                  <a:pt x="381" y="49"/>
                </a:cubicBezTo>
                <a:close/>
                <a:moveTo>
                  <a:pt x="384" y="56"/>
                </a:moveTo>
                <a:cubicBezTo>
                  <a:pt x="386" y="56"/>
                  <a:pt x="388" y="56"/>
                  <a:pt x="391" y="56"/>
                </a:cubicBezTo>
                <a:cubicBezTo>
                  <a:pt x="387" y="55"/>
                  <a:pt x="381" y="56"/>
                  <a:pt x="379" y="56"/>
                </a:cubicBezTo>
                <a:cubicBezTo>
                  <a:pt x="381" y="56"/>
                  <a:pt x="381" y="56"/>
                  <a:pt x="384" y="56"/>
                </a:cubicBezTo>
                <a:close/>
                <a:moveTo>
                  <a:pt x="383" y="9"/>
                </a:moveTo>
                <a:cubicBezTo>
                  <a:pt x="382" y="9"/>
                  <a:pt x="382" y="9"/>
                  <a:pt x="381" y="9"/>
                </a:cubicBezTo>
                <a:cubicBezTo>
                  <a:pt x="381" y="9"/>
                  <a:pt x="381" y="9"/>
                  <a:pt x="380" y="10"/>
                </a:cubicBezTo>
                <a:cubicBezTo>
                  <a:pt x="383" y="10"/>
                  <a:pt x="382" y="9"/>
                  <a:pt x="383" y="9"/>
                </a:cubicBezTo>
                <a:close/>
                <a:moveTo>
                  <a:pt x="390" y="18"/>
                </a:moveTo>
                <a:cubicBezTo>
                  <a:pt x="390" y="18"/>
                  <a:pt x="390" y="18"/>
                  <a:pt x="389" y="18"/>
                </a:cubicBezTo>
                <a:cubicBezTo>
                  <a:pt x="386" y="18"/>
                  <a:pt x="388" y="18"/>
                  <a:pt x="385" y="18"/>
                </a:cubicBezTo>
                <a:cubicBezTo>
                  <a:pt x="385" y="18"/>
                  <a:pt x="385" y="18"/>
                  <a:pt x="383" y="19"/>
                </a:cubicBezTo>
                <a:cubicBezTo>
                  <a:pt x="386" y="19"/>
                  <a:pt x="387" y="18"/>
                  <a:pt x="390" y="18"/>
                </a:cubicBezTo>
                <a:close/>
                <a:moveTo>
                  <a:pt x="396" y="55"/>
                </a:moveTo>
                <a:cubicBezTo>
                  <a:pt x="396" y="55"/>
                  <a:pt x="397" y="54"/>
                  <a:pt x="396" y="54"/>
                </a:cubicBezTo>
                <a:cubicBezTo>
                  <a:pt x="395" y="55"/>
                  <a:pt x="392" y="55"/>
                  <a:pt x="390" y="55"/>
                </a:cubicBezTo>
                <a:cubicBezTo>
                  <a:pt x="391" y="56"/>
                  <a:pt x="399" y="55"/>
                  <a:pt x="397" y="56"/>
                </a:cubicBezTo>
                <a:cubicBezTo>
                  <a:pt x="401" y="56"/>
                  <a:pt x="406" y="55"/>
                  <a:pt x="409" y="56"/>
                </a:cubicBezTo>
                <a:cubicBezTo>
                  <a:pt x="408" y="56"/>
                  <a:pt x="407" y="56"/>
                  <a:pt x="407" y="56"/>
                </a:cubicBezTo>
                <a:cubicBezTo>
                  <a:pt x="410" y="56"/>
                  <a:pt x="413" y="56"/>
                  <a:pt x="416" y="56"/>
                </a:cubicBezTo>
                <a:cubicBezTo>
                  <a:pt x="417" y="56"/>
                  <a:pt x="414" y="56"/>
                  <a:pt x="415" y="56"/>
                </a:cubicBezTo>
                <a:cubicBezTo>
                  <a:pt x="416" y="55"/>
                  <a:pt x="418" y="56"/>
                  <a:pt x="418" y="55"/>
                </a:cubicBezTo>
                <a:cubicBezTo>
                  <a:pt x="415" y="55"/>
                  <a:pt x="412" y="55"/>
                  <a:pt x="409" y="55"/>
                </a:cubicBezTo>
                <a:cubicBezTo>
                  <a:pt x="409" y="55"/>
                  <a:pt x="411" y="55"/>
                  <a:pt x="411" y="54"/>
                </a:cubicBezTo>
                <a:cubicBezTo>
                  <a:pt x="409" y="54"/>
                  <a:pt x="406" y="55"/>
                  <a:pt x="408" y="54"/>
                </a:cubicBezTo>
                <a:cubicBezTo>
                  <a:pt x="406" y="54"/>
                  <a:pt x="405" y="55"/>
                  <a:pt x="403" y="54"/>
                </a:cubicBezTo>
                <a:cubicBezTo>
                  <a:pt x="403" y="54"/>
                  <a:pt x="401" y="54"/>
                  <a:pt x="403" y="54"/>
                </a:cubicBezTo>
                <a:cubicBezTo>
                  <a:pt x="399" y="54"/>
                  <a:pt x="399" y="55"/>
                  <a:pt x="396" y="55"/>
                </a:cubicBezTo>
                <a:close/>
                <a:moveTo>
                  <a:pt x="392" y="51"/>
                </a:moveTo>
                <a:cubicBezTo>
                  <a:pt x="392" y="52"/>
                  <a:pt x="396" y="51"/>
                  <a:pt x="394" y="51"/>
                </a:cubicBezTo>
                <a:cubicBezTo>
                  <a:pt x="393" y="51"/>
                  <a:pt x="388" y="51"/>
                  <a:pt x="392" y="52"/>
                </a:cubicBezTo>
                <a:cubicBezTo>
                  <a:pt x="392" y="52"/>
                  <a:pt x="392" y="51"/>
                  <a:pt x="392" y="51"/>
                </a:cubicBezTo>
                <a:close/>
                <a:moveTo>
                  <a:pt x="395" y="49"/>
                </a:moveTo>
                <a:cubicBezTo>
                  <a:pt x="395" y="49"/>
                  <a:pt x="395" y="49"/>
                  <a:pt x="395" y="48"/>
                </a:cubicBezTo>
                <a:cubicBezTo>
                  <a:pt x="394" y="48"/>
                  <a:pt x="393" y="48"/>
                  <a:pt x="393" y="49"/>
                </a:cubicBezTo>
                <a:cubicBezTo>
                  <a:pt x="394" y="49"/>
                  <a:pt x="394" y="49"/>
                  <a:pt x="395" y="49"/>
                </a:cubicBezTo>
                <a:close/>
                <a:moveTo>
                  <a:pt x="406" y="47"/>
                </a:moveTo>
                <a:cubicBezTo>
                  <a:pt x="404" y="47"/>
                  <a:pt x="414" y="48"/>
                  <a:pt x="415" y="47"/>
                </a:cubicBezTo>
                <a:cubicBezTo>
                  <a:pt x="412" y="47"/>
                  <a:pt x="411" y="48"/>
                  <a:pt x="409" y="47"/>
                </a:cubicBezTo>
                <a:cubicBezTo>
                  <a:pt x="412" y="47"/>
                  <a:pt x="408" y="47"/>
                  <a:pt x="412" y="47"/>
                </a:cubicBezTo>
                <a:cubicBezTo>
                  <a:pt x="409" y="46"/>
                  <a:pt x="405" y="46"/>
                  <a:pt x="402" y="46"/>
                </a:cubicBezTo>
                <a:cubicBezTo>
                  <a:pt x="399" y="47"/>
                  <a:pt x="402" y="47"/>
                  <a:pt x="406" y="47"/>
                </a:cubicBezTo>
                <a:close/>
                <a:moveTo>
                  <a:pt x="407" y="60"/>
                </a:moveTo>
                <a:cubicBezTo>
                  <a:pt x="405" y="60"/>
                  <a:pt x="403" y="60"/>
                  <a:pt x="403" y="60"/>
                </a:cubicBezTo>
                <a:cubicBezTo>
                  <a:pt x="405" y="60"/>
                  <a:pt x="406" y="60"/>
                  <a:pt x="407" y="60"/>
                </a:cubicBezTo>
                <a:close/>
                <a:moveTo>
                  <a:pt x="410" y="51"/>
                </a:moveTo>
                <a:cubicBezTo>
                  <a:pt x="408" y="51"/>
                  <a:pt x="404" y="51"/>
                  <a:pt x="403" y="51"/>
                </a:cubicBezTo>
                <a:cubicBezTo>
                  <a:pt x="404" y="51"/>
                  <a:pt x="408" y="51"/>
                  <a:pt x="410" y="51"/>
                </a:cubicBezTo>
                <a:close/>
                <a:moveTo>
                  <a:pt x="419" y="51"/>
                </a:moveTo>
                <a:cubicBezTo>
                  <a:pt x="419" y="50"/>
                  <a:pt x="417" y="50"/>
                  <a:pt x="417" y="50"/>
                </a:cubicBezTo>
                <a:cubicBezTo>
                  <a:pt x="418" y="51"/>
                  <a:pt x="412" y="50"/>
                  <a:pt x="411" y="51"/>
                </a:cubicBezTo>
                <a:cubicBezTo>
                  <a:pt x="414" y="51"/>
                  <a:pt x="415" y="50"/>
                  <a:pt x="419" y="51"/>
                </a:cubicBezTo>
                <a:close/>
                <a:moveTo>
                  <a:pt x="423" y="54"/>
                </a:moveTo>
                <a:cubicBezTo>
                  <a:pt x="421" y="54"/>
                  <a:pt x="420" y="54"/>
                  <a:pt x="417" y="54"/>
                </a:cubicBezTo>
                <a:cubicBezTo>
                  <a:pt x="417" y="54"/>
                  <a:pt x="418" y="54"/>
                  <a:pt x="417" y="54"/>
                </a:cubicBezTo>
                <a:cubicBezTo>
                  <a:pt x="417" y="54"/>
                  <a:pt x="415" y="54"/>
                  <a:pt x="414" y="54"/>
                </a:cubicBezTo>
                <a:cubicBezTo>
                  <a:pt x="416" y="55"/>
                  <a:pt x="424" y="55"/>
                  <a:pt x="423" y="54"/>
                </a:cubicBezTo>
                <a:close/>
                <a:moveTo>
                  <a:pt x="425" y="45"/>
                </a:moveTo>
                <a:cubicBezTo>
                  <a:pt x="422" y="45"/>
                  <a:pt x="417" y="44"/>
                  <a:pt x="415" y="45"/>
                </a:cubicBezTo>
                <a:cubicBezTo>
                  <a:pt x="415" y="45"/>
                  <a:pt x="419" y="45"/>
                  <a:pt x="419" y="45"/>
                </a:cubicBezTo>
                <a:cubicBezTo>
                  <a:pt x="416" y="45"/>
                  <a:pt x="419" y="46"/>
                  <a:pt x="417" y="46"/>
                </a:cubicBezTo>
                <a:cubicBezTo>
                  <a:pt x="416" y="46"/>
                  <a:pt x="415" y="46"/>
                  <a:pt x="415" y="46"/>
                </a:cubicBezTo>
                <a:cubicBezTo>
                  <a:pt x="420" y="46"/>
                  <a:pt x="424" y="46"/>
                  <a:pt x="430" y="46"/>
                </a:cubicBezTo>
                <a:cubicBezTo>
                  <a:pt x="426" y="46"/>
                  <a:pt x="423" y="46"/>
                  <a:pt x="420" y="47"/>
                </a:cubicBezTo>
                <a:cubicBezTo>
                  <a:pt x="423" y="47"/>
                  <a:pt x="429" y="47"/>
                  <a:pt x="430" y="48"/>
                </a:cubicBezTo>
                <a:cubicBezTo>
                  <a:pt x="434" y="48"/>
                  <a:pt x="438" y="47"/>
                  <a:pt x="443" y="48"/>
                </a:cubicBezTo>
                <a:cubicBezTo>
                  <a:pt x="444" y="48"/>
                  <a:pt x="443" y="48"/>
                  <a:pt x="444" y="47"/>
                </a:cubicBezTo>
                <a:cubicBezTo>
                  <a:pt x="441" y="47"/>
                  <a:pt x="440" y="47"/>
                  <a:pt x="439" y="47"/>
                </a:cubicBezTo>
                <a:cubicBezTo>
                  <a:pt x="438" y="47"/>
                  <a:pt x="439" y="46"/>
                  <a:pt x="436" y="46"/>
                </a:cubicBezTo>
                <a:cubicBezTo>
                  <a:pt x="437" y="46"/>
                  <a:pt x="437" y="46"/>
                  <a:pt x="439" y="46"/>
                </a:cubicBezTo>
                <a:cubicBezTo>
                  <a:pt x="442" y="45"/>
                  <a:pt x="443" y="43"/>
                  <a:pt x="445" y="42"/>
                </a:cubicBezTo>
                <a:cubicBezTo>
                  <a:pt x="441" y="44"/>
                  <a:pt x="434" y="44"/>
                  <a:pt x="423" y="44"/>
                </a:cubicBezTo>
                <a:cubicBezTo>
                  <a:pt x="425" y="45"/>
                  <a:pt x="431" y="44"/>
                  <a:pt x="432" y="45"/>
                </a:cubicBezTo>
                <a:cubicBezTo>
                  <a:pt x="430" y="45"/>
                  <a:pt x="427" y="45"/>
                  <a:pt x="425" y="45"/>
                </a:cubicBezTo>
                <a:close/>
                <a:moveTo>
                  <a:pt x="419" y="43"/>
                </a:moveTo>
                <a:cubicBezTo>
                  <a:pt x="420" y="43"/>
                  <a:pt x="423" y="43"/>
                  <a:pt x="423" y="44"/>
                </a:cubicBezTo>
                <a:cubicBezTo>
                  <a:pt x="422" y="43"/>
                  <a:pt x="418" y="44"/>
                  <a:pt x="421" y="44"/>
                </a:cubicBezTo>
                <a:cubicBezTo>
                  <a:pt x="421" y="44"/>
                  <a:pt x="426" y="44"/>
                  <a:pt x="429" y="44"/>
                </a:cubicBezTo>
                <a:cubicBezTo>
                  <a:pt x="429" y="43"/>
                  <a:pt x="426" y="44"/>
                  <a:pt x="426" y="43"/>
                </a:cubicBezTo>
                <a:cubicBezTo>
                  <a:pt x="428" y="43"/>
                  <a:pt x="433" y="43"/>
                  <a:pt x="436" y="43"/>
                </a:cubicBezTo>
                <a:cubicBezTo>
                  <a:pt x="434" y="44"/>
                  <a:pt x="432" y="43"/>
                  <a:pt x="431" y="44"/>
                </a:cubicBezTo>
                <a:cubicBezTo>
                  <a:pt x="433" y="44"/>
                  <a:pt x="435" y="44"/>
                  <a:pt x="437" y="44"/>
                </a:cubicBezTo>
                <a:cubicBezTo>
                  <a:pt x="437" y="43"/>
                  <a:pt x="446" y="42"/>
                  <a:pt x="443" y="41"/>
                </a:cubicBezTo>
                <a:cubicBezTo>
                  <a:pt x="442" y="42"/>
                  <a:pt x="440" y="42"/>
                  <a:pt x="439" y="43"/>
                </a:cubicBezTo>
                <a:cubicBezTo>
                  <a:pt x="439" y="42"/>
                  <a:pt x="437" y="43"/>
                  <a:pt x="436" y="43"/>
                </a:cubicBezTo>
                <a:cubicBezTo>
                  <a:pt x="435" y="42"/>
                  <a:pt x="436" y="42"/>
                  <a:pt x="435" y="41"/>
                </a:cubicBezTo>
                <a:cubicBezTo>
                  <a:pt x="437" y="41"/>
                  <a:pt x="440" y="41"/>
                  <a:pt x="440" y="41"/>
                </a:cubicBezTo>
                <a:cubicBezTo>
                  <a:pt x="435" y="41"/>
                  <a:pt x="433" y="42"/>
                  <a:pt x="430" y="41"/>
                </a:cubicBezTo>
                <a:cubicBezTo>
                  <a:pt x="431" y="41"/>
                  <a:pt x="430" y="41"/>
                  <a:pt x="431" y="41"/>
                </a:cubicBezTo>
                <a:cubicBezTo>
                  <a:pt x="432" y="42"/>
                  <a:pt x="435" y="41"/>
                  <a:pt x="434" y="42"/>
                </a:cubicBezTo>
                <a:cubicBezTo>
                  <a:pt x="433" y="42"/>
                  <a:pt x="432" y="42"/>
                  <a:pt x="430" y="42"/>
                </a:cubicBezTo>
                <a:cubicBezTo>
                  <a:pt x="430" y="42"/>
                  <a:pt x="430" y="42"/>
                  <a:pt x="428" y="43"/>
                </a:cubicBezTo>
                <a:cubicBezTo>
                  <a:pt x="428" y="42"/>
                  <a:pt x="428" y="42"/>
                  <a:pt x="428" y="42"/>
                </a:cubicBezTo>
                <a:cubicBezTo>
                  <a:pt x="426" y="42"/>
                  <a:pt x="427" y="42"/>
                  <a:pt x="424" y="42"/>
                </a:cubicBezTo>
                <a:cubicBezTo>
                  <a:pt x="423" y="42"/>
                  <a:pt x="419" y="42"/>
                  <a:pt x="419" y="43"/>
                </a:cubicBezTo>
                <a:close/>
                <a:moveTo>
                  <a:pt x="423" y="42"/>
                </a:moveTo>
                <a:cubicBezTo>
                  <a:pt x="419" y="42"/>
                  <a:pt x="416" y="42"/>
                  <a:pt x="415" y="43"/>
                </a:cubicBezTo>
                <a:cubicBezTo>
                  <a:pt x="417" y="43"/>
                  <a:pt x="418" y="43"/>
                  <a:pt x="417" y="42"/>
                </a:cubicBezTo>
                <a:cubicBezTo>
                  <a:pt x="420" y="42"/>
                  <a:pt x="422" y="42"/>
                  <a:pt x="423" y="42"/>
                </a:cubicBezTo>
                <a:close/>
                <a:moveTo>
                  <a:pt x="423" y="54"/>
                </a:moveTo>
                <a:cubicBezTo>
                  <a:pt x="423" y="53"/>
                  <a:pt x="423" y="53"/>
                  <a:pt x="424" y="53"/>
                </a:cubicBezTo>
                <a:cubicBezTo>
                  <a:pt x="422" y="54"/>
                  <a:pt x="421" y="54"/>
                  <a:pt x="421" y="53"/>
                </a:cubicBezTo>
                <a:cubicBezTo>
                  <a:pt x="418" y="53"/>
                  <a:pt x="418" y="53"/>
                  <a:pt x="419" y="54"/>
                </a:cubicBezTo>
                <a:cubicBezTo>
                  <a:pt x="421" y="54"/>
                  <a:pt x="421" y="54"/>
                  <a:pt x="423" y="54"/>
                </a:cubicBezTo>
                <a:close/>
                <a:moveTo>
                  <a:pt x="422" y="50"/>
                </a:moveTo>
                <a:cubicBezTo>
                  <a:pt x="423" y="50"/>
                  <a:pt x="425" y="50"/>
                  <a:pt x="424" y="49"/>
                </a:cubicBezTo>
                <a:cubicBezTo>
                  <a:pt x="422" y="49"/>
                  <a:pt x="422" y="49"/>
                  <a:pt x="421" y="49"/>
                </a:cubicBezTo>
                <a:cubicBezTo>
                  <a:pt x="421" y="49"/>
                  <a:pt x="419" y="49"/>
                  <a:pt x="419" y="49"/>
                </a:cubicBezTo>
                <a:cubicBezTo>
                  <a:pt x="421" y="50"/>
                  <a:pt x="422" y="49"/>
                  <a:pt x="422" y="50"/>
                </a:cubicBezTo>
                <a:close/>
                <a:moveTo>
                  <a:pt x="434" y="50"/>
                </a:moveTo>
                <a:cubicBezTo>
                  <a:pt x="433" y="51"/>
                  <a:pt x="437" y="51"/>
                  <a:pt x="439" y="51"/>
                </a:cubicBezTo>
                <a:cubicBezTo>
                  <a:pt x="439" y="51"/>
                  <a:pt x="440" y="51"/>
                  <a:pt x="439" y="50"/>
                </a:cubicBezTo>
                <a:cubicBezTo>
                  <a:pt x="438" y="50"/>
                  <a:pt x="436" y="50"/>
                  <a:pt x="435" y="51"/>
                </a:cubicBezTo>
                <a:cubicBezTo>
                  <a:pt x="435" y="50"/>
                  <a:pt x="431" y="50"/>
                  <a:pt x="430" y="50"/>
                </a:cubicBezTo>
                <a:cubicBezTo>
                  <a:pt x="430" y="50"/>
                  <a:pt x="432" y="50"/>
                  <a:pt x="430" y="50"/>
                </a:cubicBezTo>
                <a:cubicBezTo>
                  <a:pt x="430" y="50"/>
                  <a:pt x="429" y="50"/>
                  <a:pt x="428" y="50"/>
                </a:cubicBezTo>
                <a:cubicBezTo>
                  <a:pt x="428" y="50"/>
                  <a:pt x="429" y="50"/>
                  <a:pt x="429" y="50"/>
                </a:cubicBezTo>
                <a:cubicBezTo>
                  <a:pt x="425" y="50"/>
                  <a:pt x="426" y="50"/>
                  <a:pt x="422" y="50"/>
                </a:cubicBezTo>
                <a:cubicBezTo>
                  <a:pt x="422" y="50"/>
                  <a:pt x="420" y="50"/>
                  <a:pt x="421" y="51"/>
                </a:cubicBezTo>
                <a:cubicBezTo>
                  <a:pt x="427" y="51"/>
                  <a:pt x="431" y="51"/>
                  <a:pt x="434" y="50"/>
                </a:cubicBezTo>
                <a:close/>
                <a:moveTo>
                  <a:pt x="446" y="55"/>
                </a:moveTo>
                <a:cubicBezTo>
                  <a:pt x="446" y="55"/>
                  <a:pt x="446" y="55"/>
                  <a:pt x="446" y="54"/>
                </a:cubicBezTo>
                <a:cubicBezTo>
                  <a:pt x="444" y="55"/>
                  <a:pt x="443" y="54"/>
                  <a:pt x="442" y="55"/>
                </a:cubicBezTo>
                <a:cubicBezTo>
                  <a:pt x="444" y="55"/>
                  <a:pt x="443" y="55"/>
                  <a:pt x="446" y="55"/>
                </a:cubicBezTo>
                <a:close/>
                <a:moveTo>
                  <a:pt x="445" y="18"/>
                </a:moveTo>
                <a:cubicBezTo>
                  <a:pt x="444" y="17"/>
                  <a:pt x="445" y="17"/>
                  <a:pt x="444" y="17"/>
                </a:cubicBezTo>
                <a:cubicBezTo>
                  <a:pt x="445" y="17"/>
                  <a:pt x="446" y="17"/>
                  <a:pt x="446" y="17"/>
                </a:cubicBezTo>
                <a:cubicBezTo>
                  <a:pt x="445" y="17"/>
                  <a:pt x="445" y="17"/>
                  <a:pt x="444" y="17"/>
                </a:cubicBezTo>
                <a:cubicBezTo>
                  <a:pt x="444" y="17"/>
                  <a:pt x="442" y="18"/>
                  <a:pt x="444" y="18"/>
                </a:cubicBezTo>
                <a:cubicBezTo>
                  <a:pt x="444" y="18"/>
                  <a:pt x="444" y="18"/>
                  <a:pt x="445" y="18"/>
                </a:cubicBezTo>
                <a:close/>
                <a:moveTo>
                  <a:pt x="445" y="58"/>
                </a:moveTo>
                <a:cubicBezTo>
                  <a:pt x="446" y="58"/>
                  <a:pt x="450" y="58"/>
                  <a:pt x="453" y="58"/>
                </a:cubicBezTo>
                <a:cubicBezTo>
                  <a:pt x="452" y="58"/>
                  <a:pt x="452" y="57"/>
                  <a:pt x="451" y="57"/>
                </a:cubicBezTo>
                <a:cubicBezTo>
                  <a:pt x="449" y="57"/>
                  <a:pt x="446" y="57"/>
                  <a:pt x="444" y="57"/>
                </a:cubicBezTo>
                <a:cubicBezTo>
                  <a:pt x="446" y="57"/>
                  <a:pt x="445" y="58"/>
                  <a:pt x="447" y="58"/>
                </a:cubicBezTo>
                <a:cubicBezTo>
                  <a:pt x="445" y="58"/>
                  <a:pt x="444" y="58"/>
                  <a:pt x="444" y="58"/>
                </a:cubicBezTo>
                <a:cubicBezTo>
                  <a:pt x="444" y="58"/>
                  <a:pt x="444" y="58"/>
                  <a:pt x="445" y="58"/>
                </a:cubicBezTo>
                <a:close/>
                <a:moveTo>
                  <a:pt x="450" y="18"/>
                </a:moveTo>
                <a:cubicBezTo>
                  <a:pt x="449" y="18"/>
                  <a:pt x="449" y="18"/>
                  <a:pt x="449" y="18"/>
                </a:cubicBezTo>
                <a:cubicBezTo>
                  <a:pt x="452" y="18"/>
                  <a:pt x="459" y="18"/>
                  <a:pt x="457" y="17"/>
                </a:cubicBezTo>
                <a:cubicBezTo>
                  <a:pt x="457" y="18"/>
                  <a:pt x="456" y="17"/>
                  <a:pt x="457" y="17"/>
                </a:cubicBezTo>
                <a:cubicBezTo>
                  <a:pt x="452" y="17"/>
                  <a:pt x="456" y="17"/>
                  <a:pt x="451" y="17"/>
                </a:cubicBezTo>
                <a:cubicBezTo>
                  <a:pt x="449" y="17"/>
                  <a:pt x="449" y="18"/>
                  <a:pt x="446" y="19"/>
                </a:cubicBezTo>
                <a:cubicBezTo>
                  <a:pt x="447" y="18"/>
                  <a:pt x="449" y="19"/>
                  <a:pt x="450" y="18"/>
                </a:cubicBezTo>
                <a:close/>
                <a:moveTo>
                  <a:pt x="469" y="41"/>
                </a:moveTo>
                <a:cubicBezTo>
                  <a:pt x="463" y="42"/>
                  <a:pt x="453" y="45"/>
                  <a:pt x="453" y="48"/>
                </a:cubicBezTo>
                <a:cubicBezTo>
                  <a:pt x="456" y="48"/>
                  <a:pt x="461" y="47"/>
                  <a:pt x="457" y="46"/>
                </a:cubicBezTo>
                <a:cubicBezTo>
                  <a:pt x="459" y="46"/>
                  <a:pt x="461" y="46"/>
                  <a:pt x="462" y="46"/>
                </a:cubicBezTo>
                <a:cubicBezTo>
                  <a:pt x="467" y="45"/>
                  <a:pt x="471" y="43"/>
                  <a:pt x="469" y="41"/>
                </a:cubicBezTo>
                <a:cubicBezTo>
                  <a:pt x="467" y="42"/>
                  <a:pt x="468" y="43"/>
                  <a:pt x="466" y="43"/>
                </a:cubicBezTo>
                <a:cubicBezTo>
                  <a:pt x="461" y="42"/>
                  <a:pt x="471" y="41"/>
                  <a:pt x="469" y="41"/>
                </a:cubicBezTo>
                <a:close/>
                <a:moveTo>
                  <a:pt x="458" y="18"/>
                </a:moveTo>
                <a:cubicBezTo>
                  <a:pt x="456" y="18"/>
                  <a:pt x="454" y="18"/>
                  <a:pt x="454" y="19"/>
                </a:cubicBezTo>
                <a:cubicBezTo>
                  <a:pt x="455" y="19"/>
                  <a:pt x="458" y="19"/>
                  <a:pt x="458" y="18"/>
                </a:cubicBezTo>
                <a:close/>
                <a:moveTo>
                  <a:pt x="465" y="18"/>
                </a:moveTo>
                <a:cubicBezTo>
                  <a:pt x="465" y="18"/>
                  <a:pt x="465" y="18"/>
                  <a:pt x="465" y="18"/>
                </a:cubicBezTo>
                <a:cubicBezTo>
                  <a:pt x="464" y="18"/>
                  <a:pt x="463" y="18"/>
                  <a:pt x="463" y="18"/>
                </a:cubicBezTo>
                <a:cubicBezTo>
                  <a:pt x="464" y="18"/>
                  <a:pt x="460" y="18"/>
                  <a:pt x="462" y="18"/>
                </a:cubicBezTo>
                <a:cubicBezTo>
                  <a:pt x="460" y="18"/>
                  <a:pt x="460" y="18"/>
                  <a:pt x="460" y="18"/>
                </a:cubicBezTo>
                <a:cubicBezTo>
                  <a:pt x="462" y="19"/>
                  <a:pt x="462" y="18"/>
                  <a:pt x="465" y="18"/>
                </a:cubicBezTo>
                <a:close/>
                <a:moveTo>
                  <a:pt x="464" y="56"/>
                </a:moveTo>
                <a:cubicBezTo>
                  <a:pt x="463" y="56"/>
                  <a:pt x="462" y="56"/>
                  <a:pt x="460" y="56"/>
                </a:cubicBezTo>
                <a:cubicBezTo>
                  <a:pt x="460" y="56"/>
                  <a:pt x="460" y="57"/>
                  <a:pt x="460" y="57"/>
                </a:cubicBezTo>
                <a:cubicBezTo>
                  <a:pt x="462" y="57"/>
                  <a:pt x="465" y="57"/>
                  <a:pt x="464" y="56"/>
                </a:cubicBezTo>
                <a:close/>
                <a:moveTo>
                  <a:pt x="469" y="57"/>
                </a:moveTo>
                <a:cubicBezTo>
                  <a:pt x="469" y="56"/>
                  <a:pt x="469" y="56"/>
                  <a:pt x="469" y="56"/>
                </a:cubicBezTo>
                <a:cubicBezTo>
                  <a:pt x="467" y="56"/>
                  <a:pt x="463" y="55"/>
                  <a:pt x="462" y="56"/>
                </a:cubicBezTo>
                <a:cubicBezTo>
                  <a:pt x="467" y="56"/>
                  <a:pt x="467" y="56"/>
                  <a:pt x="469" y="57"/>
                </a:cubicBezTo>
                <a:close/>
                <a:moveTo>
                  <a:pt x="471" y="48"/>
                </a:moveTo>
                <a:cubicBezTo>
                  <a:pt x="471" y="48"/>
                  <a:pt x="470" y="49"/>
                  <a:pt x="470" y="49"/>
                </a:cubicBezTo>
                <a:cubicBezTo>
                  <a:pt x="473" y="49"/>
                  <a:pt x="473" y="48"/>
                  <a:pt x="471" y="48"/>
                </a:cubicBezTo>
                <a:close/>
                <a:moveTo>
                  <a:pt x="480" y="53"/>
                </a:moveTo>
                <a:cubicBezTo>
                  <a:pt x="479" y="52"/>
                  <a:pt x="473" y="53"/>
                  <a:pt x="472" y="53"/>
                </a:cubicBezTo>
                <a:cubicBezTo>
                  <a:pt x="475" y="53"/>
                  <a:pt x="476" y="53"/>
                  <a:pt x="480" y="53"/>
                </a:cubicBezTo>
                <a:close/>
                <a:moveTo>
                  <a:pt x="512" y="43"/>
                </a:moveTo>
                <a:cubicBezTo>
                  <a:pt x="510" y="42"/>
                  <a:pt x="505" y="43"/>
                  <a:pt x="508" y="43"/>
                </a:cubicBezTo>
                <a:cubicBezTo>
                  <a:pt x="506" y="43"/>
                  <a:pt x="506" y="43"/>
                  <a:pt x="505" y="44"/>
                </a:cubicBezTo>
                <a:cubicBezTo>
                  <a:pt x="504" y="43"/>
                  <a:pt x="503" y="44"/>
                  <a:pt x="502" y="44"/>
                </a:cubicBezTo>
                <a:cubicBezTo>
                  <a:pt x="504" y="43"/>
                  <a:pt x="503" y="43"/>
                  <a:pt x="504" y="42"/>
                </a:cubicBezTo>
                <a:cubicBezTo>
                  <a:pt x="502" y="42"/>
                  <a:pt x="503" y="43"/>
                  <a:pt x="501" y="43"/>
                </a:cubicBezTo>
                <a:cubicBezTo>
                  <a:pt x="501" y="42"/>
                  <a:pt x="502" y="42"/>
                  <a:pt x="502" y="42"/>
                </a:cubicBezTo>
                <a:cubicBezTo>
                  <a:pt x="501" y="42"/>
                  <a:pt x="499" y="42"/>
                  <a:pt x="497" y="42"/>
                </a:cubicBezTo>
                <a:cubicBezTo>
                  <a:pt x="497" y="42"/>
                  <a:pt x="497" y="43"/>
                  <a:pt x="496" y="43"/>
                </a:cubicBezTo>
                <a:cubicBezTo>
                  <a:pt x="494" y="42"/>
                  <a:pt x="495" y="42"/>
                  <a:pt x="492" y="42"/>
                </a:cubicBezTo>
                <a:cubicBezTo>
                  <a:pt x="492" y="42"/>
                  <a:pt x="493" y="42"/>
                  <a:pt x="492" y="42"/>
                </a:cubicBezTo>
                <a:cubicBezTo>
                  <a:pt x="491" y="42"/>
                  <a:pt x="490" y="42"/>
                  <a:pt x="489" y="42"/>
                </a:cubicBezTo>
                <a:cubicBezTo>
                  <a:pt x="488" y="41"/>
                  <a:pt x="490" y="42"/>
                  <a:pt x="489" y="41"/>
                </a:cubicBezTo>
                <a:cubicBezTo>
                  <a:pt x="485" y="42"/>
                  <a:pt x="483" y="41"/>
                  <a:pt x="480" y="42"/>
                </a:cubicBezTo>
                <a:cubicBezTo>
                  <a:pt x="481" y="43"/>
                  <a:pt x="475" y="43"/>
                  <a:pt x="478" y="43"/>
                </a:cubicBezTo>
                <a:cubicBezTo>
                  <a:pt x="477" y="44"/>
                  <a:pt x="475" y="44"/>
                  <a:pt x="473" y="44"/>
                </a:cubicBezTo>
                <a:cubicBezTo>
                  <a:pt x="473" y="45"/>
                  <a:pt x="474" y="45"/>
                  <a:pt x="474" y="45"/>
                </a:cubicBezTo>
                <a:cubicBezTo>
                  <a:pt x="475" y="45"/>
                  <a:pt x="476" y="44"/>
                  <a:pt x="476" y="45"/>
                </a:cubicBezTo>
                <a:cubicBezTo>
                  <a:pt x="473" y="46"/>
                  <a:pt x="476" y="47"/>
                  <a:pt x="473" y="48"/>
                </a:cubicBezTo>
                <a:cubicBezTo>
                  <a:pt x="476" y="48"/>
                  <a:pt x="482" y="47"/>
                  <a:pt x="487" y="48"/>
                </a:cubicBezTo>
                <a:cubicBezTo>
                  <a:pt x="485" y="48"/>
                  <a:pt x="480" y="47"/>
                  <a:pt x="480" y="48"/>
                </a:cubicBezTo>
                <a:cubicBezTo>
                  <a:pt x="483" y="48"/>
                  <a:pt x="484" y="48"/>
                  <a:pt x="487" y="48"/>
                </a:cubicBezTo>
                <a:cubicBezTo>
                  <a:pt x="487" y="48"/>
                  <a:pt x="487" y="48"/>
                  <a:pt x="487" y="48"/>
                </a:cubicBezTo>
                <a:cubicBezTo>
                  <a:pt x="486" y="48"/>
                  <a:pt x="484" y="48"/>
                  <a:pt x="485" y="49"/>
                </a:cubicBezTo>
                <a:cubicBezTo>
                  <a:pt x="487" y="48"/>
                  <a:pt x="487" y="49"/>
                  <a:pt x="489" y="49"/>
                </a:cubicBezTo>
                <a:cubicBezTo>
                  <a:pt x="490" y="49"/>
                  <a:pt x="489" y="48"/>
                  <a:pt x="491" y="48"/>
                </a:cubicBezTo>
                <a:cubicBezTo>
                  <a:pt x="490" y="49"/>
                  <a:pt x="492" y="48"/>
                  <a:pt x="492" y="48"/>
                </a:cubicBezTo>
                <a:cubicBezTo>
                  <a:pt x="493" y="48"/>
                  <a:pt x="493" y="48"/>
                  <a:pt x="493" y="49"/>
                </a:cubicBezTo>
                <a:cubicBezTo>
                  <a:pt x="495" y="49"/>
                  <a:pt x="494" y="48"/>
                  <a:pt x="496" y="48"/>
                </a:cubicBezTo>
                <a:cubicBezTo>
                  <a:pt x="496" y="49"/>
                  <a:pt x="495" y="49"/>
                  <a:pt x="495" y="49"/>
                </a:cubicBezTo>
                <a:cubicBezTo>
                  <a:pt x="498" y="49"/>
                  <a:pt x="496" y="48"/>
                  <a:pt x="498" y="48"/>
                </a:cubicBezTo>
                <a:cubicBezTo>
                  <a:pt x="499" y="48"/>
                  <a:pt x="497" y="49"/>
                  <a:pt x="499" y="49"/>
                </a:cubicBezTo>
                <a:cubicBezTo>
                  <a:pt x="499" y="48"/>
                  <a:pt x="499" y="48"/>
                  <a:pt x="501" y="48"/>
                </a:cubicBezTo>
                <a:cubicBezTo>
                  <a:pt x="501" y="48"/>
                  <a:pt x="502" y="49"/>
                  <a:pt x="502" y="49"/>
                </a:cubicBezTo>
                <a:cubicBezTo>
                  <a:pt x="504" y="48"/>
                  <a:pt x="505" y="48"/>
                  <a:pt x="507" y="48"/>
                </a:cubicBezTo>
                <a:cubicBezTo>
                  <a:pt x="506" y="48"/>
                  <a:pt x="507" y="47"/>
                  <a:pt x="507" y="47"/>
                </a:cubicBezTo>
                <a:cubicBezTo>
                  <a:pt x="508" y="47"/>
                  <a:pt x="508" y="47"/>
                  <a:pt x="510" y="47"/>
                </a:cubicBezTo>
                <a:cubicBezTo>
                  <a:pt x="514" y="46"/>
                  <a:pt x="520" y="45"/>
                  <a:pt x="523" y="43"/>
                </a:cubicBezTo>
                <a:cubicBezTo>
                  <a:pt x="518" y="43"/>
                  <a:pt x="516" y="44"/>
                  <a:pt x="512" y="43"/>
                </a:cubicBezTo>
                <a:cubicBezTo>
                  <a:pt x="511" y="44"/>
                  <a:pt x="513" y="44"/>
                  <a:pt x="512" y="44"/>
                </a:cubicBezTo>
                <a:cubicBezTo>
                  <a:pt x="508" y="44"/>
                  <a:pt x="512" y="44"/>
                  <a:pt x="512" y="43"/>
                </a:cubicBezTo>
                <a:close/>
                <a:moveTo>
                  <a:pt x="483" y="57"/>
                </a:moveTo>
                <a:cubicBezTo>
                  <a:pt x="480" y="57"/>
                  <a:pt x="479" y="56"/>
                  <a:pt x="477" y="56"/>
                </a:cubicBezTo>
                <a:cubicBezTo>
                  <a:pt x="477" y="57"/>
                  <a:pt x="476" y="57"/>
                  <a:pt x="476" y="57"/>
                </a:cubicBezTo>
                <a:cubicBezTo>
                  <a:pt x="479" y="57"/>
                  <a:pt x="482" y="57"/>
                  <a:pt x="483" y="57"/>
                </a:cubicBezTo>
                <a:close/>
                <a:moveTo>
                  <a:pt x="485" y="17"/>
                </a:moveTo>
                <a:cubicBezTo>
                  <a:pt x="484" y="17"/>
                  <a:pt x="486" y="17"/>
                  <a:pt x="487" y="18"/>
                </a:cubicBezTo>
                <a:cubicBezTo>
                  <a:pt x="488" y="17"/>
                  <a:pt x="486" y="17"/>
                  <a:pt x="488" y="16"/>
                </a:cubicBezTo>
                <a:cubicBezTo>
                  <a:pt x="485" y="16"/>
                  <a:pt x="484" y="17"/>
                  <a:pt x="482" y="16"/>
                </a:cubicBezTo>
                <a:cubicBezTo>
                  <a:pt x="481" y="17"/>
                  <a:pt x="479" y="17"/>
                  <a:pt x="478" y="17"/>
                </a:cubicBezTo>
                <a:cubicBezTo>
                  <a:pt x="482" y="17"/>
                  <a:pt x="481" y="17"/>
                  <a:pt x="485" y="17"/>
                </a:cubicBezTo>
                <a:close/>
                <a:moveTo>
                  <a:pt x="491" y="22"/>
                </a:moveTo>
                <a:cubicBezTo>
                  <a:pt x="490" y="21"/>
                  <a:pt x="489" y="20"/>
                  <a:pt x="487" y="21"/>
                </a:cubicBezTo>
                <a:cubicBezTo>
                  <a:pt x="487" y="21"/>
                  <a:pt x="489" y="21"/>
                  <a:pt x="489" y="21"/>
                </a:cubicBezTo>
                <a:cubicBezTo>
                  <a:pt x="487" y="21"/>
                  <a:pt x="485" y="21"/>
                  <a:pt x="485" y="21"/>
                </a:cubicBezTo>
                <a:cubicBezTo>
                  <a:pt x="487" y="21"/>
                  <a:pt x="489" y="21"/>
                  <a:pt x="491" y="22"/>
                </a:cubicBezTo>
                <a:close/>
                <a:moveTo>
                  <a:pt x="499" y="21"/>
                </a:moveTo>
                <a:cubicBezTo>
                  <a:pt x="499" y="20"/>
                  <a:pt x="503" y="21"/>
                  <a:pt x="504" y="20"/>
                </a:cubicBezTo>
                <a:cubicBezTo>
                  <a:pt x="501" y="19"/>
                  <a:pt x="498" y="20"/>
                  <a:pt x="495" y="20"/>
                </a:cubicBezTo>
                <a:cubicBezTo>
                  <a:pt x="496" y="20"/>
                  <a:pt x="494" y="20"/>
                  <a:pt x="494" y="20"/>
                </a:cubicBezTo>
                <a:cubicBezTo>
                  <a:pt x="497" y="20"/>
                  <a:pt x="496" y="21"/>
                  <a:pt x="496" y="21"/>
                </a:cubicBezTo>
                <a:cubicBezTo>
                  <a:pt x="496" y="21"/>
                  <a:pt x="498" y="21"/>
                  <a:pt x="499" y="21"/>
                </a:cubicBezTo>
                <a:close/>
                <a:moveTo>
                  <a:pt x="507" y="41"/>
                </a:moveTo>
                <a:cubicBezTo>
                  <a:pt x="508" y="42"/>
                  <a:pt x="512" y="42"/>
                  <a:pt x="514" y="42"/>
                </a:cubicBezTo>
                <a:cubicBezTo>
                  <a:pt x="513" y="41"/>
                  <a:pt x="508" y="41"/>
                  <a:pt x="507" y="40"/>
                </a:cubicBezTo>
                <a:cubicBezTo>
                  <a:pt x="506" y="41"/>
                  <a:pt x="504" y="41"/>
                  <a:pt x="502" y="41"/>
                </a:cubicBezTo>
                <a:cubicBezTo>
                  <a:pt x="502" y="41"/>
                  <a:pt x="502" y="42"/>
                  <a:pt x="502" y="42"/>
                </a:cubicBezTo>
                <a:cubicBezTo>
                  <a:pt x="503" y="42"/>
                  <a:pt x="504" y="42"/>
                  <a:pt x="505" y="42"/>
                </a:cubicBezTo>
                <a:cubicBezTo>
                  <a:pt x="506" y="42"/>
                  <a:pt x="503" y="42"/>
                  <a:pt x="503" y="41"/>
                </a:cubicBezTo>
                <a:cubicBezTo>
                  <a:pt x="505" y="41"/>
                  <a:pt x="506" y="41"/>
                  <a:pt x="507" y="41"/>
                </a:cubicBezTo>
                <a:cubicBezTo>
                  <a:pt x="508" y="41"/>
                  <a:pt x="510" y="41"/>
                  <a:pt x="510" y="41"/>
                </a:cubicBezTo>
                <a:cubicBezTo>
                  <a:pt x="509" y="42"/>
                  <a:pt x="509" y="41"/>
                  <a:pt x="507" y="41"/>
                </a:cubicBezTo>
                <a:close/>
                <a:moveTo>
                  <a:pt x="518" y="50"/>
                </a:moveTo>
                <a:cubicBezTo>
                  <a:pt x="517" y="49"/>
                  <a:pt x="514" y="49"/>
                  <a:pt x="514" y="50"/>
                </a:cubicBezTo>
                <a:cubicBezTo>
                  <a:pt x="515" y="50"/>
                  <a:pt x="516" y="50"/>
                  <a:pt x="518" y="50"/>
                </a:cubicBezTo>
                <a:close/>
                <a:moveTo>
                  <a:pt x="526" y="19"/>
                </a:moveTo>
                <a:cubicBezTo>
                  <a:pt x="525" y="18"/>
                  <a:pt x="520" y="19"/>
                  <a:pt x="519" y="20"/>
                </a:cubicBezTo>
                <a:cubicBezTo>
                  <a:pt x="522" y="20"/>
                  <a:pt x="523" y="19"/>
                  <a:pt x="526" y="19"/>
                </a:cubicBezTo>
                <a:close/>
                <a:moveTo>
                  <a:pt x="532" y="47"/>
                </a:moveTo>
                <a:cubicBezTo>
                  <a:pt x="531" y="46"/>
                  <a:pt x="538" y="45"/>
                  <a:pt x="534" y="45"/>
                </a:cubicBezTo>
                <a:cubicBezTo>
                  <a:pt x="536" y="45"/>
                  <a:pt x="537" y="45"/>
                  <a:pt x="537" y="44"/>
                </a:cubicBezTo>
                <a:cubicBezTo>
                  <a:pt x="528" y="44"/>
                  <a:pt x="524" y="46"/>
                  <a:pt x="520" y="47"/>
                </a:cubicBezTo>
                <a:cubicBezTo>
                  <a:pt x="527" y="47"/>
                  <a:pt x="525" y="47"/>
                  <a:pt x="532" y="47"/>
                </a:cubicBezTo>
                <a:close/>
                <a:moveTo>
                  <a:pt x="525" y="43"/>
                </a:moveTo>
                <a:cubicBezTo>
                  <a:pt x="525" y="43"/>
                  <a:pt x="526" y="43"/>
                  <a:pt x="526" y="42"/>
                </a:cubicBezTo>
                <a:cubicBezTo>
                  <a:pt x="523" y="42"/>
                  <a:pt x="527" y="42"/>
                  <a:pt x="525" y="42"/>
                </a:cubicBezTo>
                <a:cubicBezTo>
                  <a:pt x="525" y="42"/>
                  <a:pt x="524" y="42"/>
                  <a:pt x="523" y="42"/>
                </a:cubicBezTo>
                <a:cubicBezTo>
                  <a:pt x="525" y="42"/>
                  <a:pt x="522" y="43"/>
                  <a:pt x="521" y="43"/>
                </a:cubicBezTo>
                <a:cubicBezTo>
                  <a:pt x="523" y="43"/>
                  <a:pt x="523" y="43"/>
                  <a:pt x="525" y="43"/>
                </a:cubicBezTo>
                <a:close/>
                <a:moveTo>
                  <a:pt x="534" y="54"/>
                </a:moveTo>
                <a:cubicBezTo>
                  <a:pt x="533" y="54"/>
                  <a:pt x="527" y="54"/>
                  <a:pt x="529" y="54"/>
                </a:cubicBezTo>
                <a:cubicBezTo>
                  <a:pt x="527" y="54"/>
                  <a:pt x="524" y="54"/>
                  <a:pt x="523" y="54"/>
                </a:cubicBezTo>
                <a:cubicBezTo>
                  <a:pt x="524" y="54"/>
                  <a:pt x="525" y="54"/>
                  <a:pt x="527" y="55"/>
                </a:cubicBezTo>
                <a:cubicBezTo>
                  <a:pt x="527" y="54"/>
                  <a:pt x="526" y="54"/>
                  <a:pt x="527" y="54"/>
                </a:cubicBezTo>
                <a:cubicBezTo>
                  <a:pt x="529" y="55"/>
                  <a:pt x="530" y="55"/>
                  <a:pt x="531" y="55"/>
                </a:cubicBezTo>
                <a:cubicBezTo>
                  <a:pt x="530" y="55"/>
                  <a:pt x="531" y="55"/>
                  <a:pt x="530" y="55"/>
                </a:cubicBezTo>
                <a:cubicBezTo>
                  <a:pt x="528" y="55"/>
                  <a:pt x="526" y="55"/>
                  <a:pt x="525" y="55"/>
                </a:cubicBezTo>
                <a:cubicBezTo>
                  <a:pt x="524" y="55"/>
                  <a:pt x="525" y="55"/>
                  <a:pt x="524" y="55"/>
                </a:cubicBezTo>
                <a:cubicBezTo>
                  <a:pt x="525" y="55"/>
                  <a:pt x="522" y="55"/>
                  <a:pt x="522" y="56"/>
                </a:cubicBezTo>
                <a:cubicBezTo>
                  <a:pt x="527" y="56"/>
                  <a:pt x="533" y="56"/>
                  <a:pt x="534" y="54"/>
                </a:cubicBezTo>
                <a:close/>
                <a:moveTo>
                  <a:pt x="534" y="50"/>
                </a:moveTo>
                <a:cubicBezTo>
                  <a:pt x="534" y="50"/>
                  <a:pt x="533" y="50"/>
                  <a:pt x="533" y="50"/>
                </a:cubicBezTo>
                <a:cubicBezTo>
                  <a:pt x="536" y="51"/>
                  <a:pt x="535" y="50"/>
                  <a:pt x="534" y="50"/>
                </a:cubicBezTo>
                <a:close/>
                <a:moveTo>
                  <a:pt x="537" y="51"/>
                </a:moveTo>
                <a:cubicBezTo>
                  <a:pt x="537" y="51"/>
                  <a:pt x="537" y="51"/>
                  <a:pt x="537" y="51"/>
                </a:cubicBezTo>
                <a:cubicBezTo>
                  <a:pt x="536" y="51"/>
                  <a:pt x="536" y="51"/>
                  <a:pt x="534" y="51"/>
                </a:cubicBezTo>
                <a:cubicBezTo>
                  <a:pt x="534" y="51"/>
                  <a:pt x="536" y="51"/>
                  <a:pt x="537" y="51"/>
                </a:cubicBezTo>
                <a:close/>
                <a:moveTo>
                  <a:pt x="541" y="51"/>
                </a:moveTo>
                <a:cubicBezTo>
                  <a:pt x="540" y="51"/>
                  <a:pt x="540" y="51"/>
                  <a:pt x="539" y="51"/>
                </a:cubicBezTo>
                <a:cubicBezTo>
                  <a:pt x="538" y="51"/>
                  <a:pt x="537" y="52"/>
                  <a:pt x="535" y="52"/>
                </a:cubicBezTo>
                <a:cubicBezTo>
                  <a:pt x="538" y="52"/>
                  <a:pt x="537" y="52"/>
                  <a:pt x="539" y="52"/>
                </a:cubicBezTo>
                <a:cubicBezTo>
                  <a:pt x="539" y="52"/>
                  <a:pt x="541" y="52"/>
                  <a:pt x="545" y="52"/>
                </a:cubicBezTo>
                <a:cubicBezTo>
                  <a:pt x="545" y="52"/>
                  <a:pt x="542" y="52"/>
                  <a:pt x="543" y="51"/>
                </a:cubicBezTo>
                <a:cubicBezTo>
                  <a:pt x="541" y="51"/>
                  <a:pt x="541" y="52"/>
                  <a:pt x="539" y="52"/>
                </a:cubicBezTo>
                <a:cubicBezTo>
                  <a:pt x="539" y="52"/>
                  <a:pt x="538" y="51"/>
                  <a:pt x="538" y="51"/>
                </a:cubicBezTo>
                <a:cubicBezTo>
                  <a:pt x="539" y="51"/>
                  <a:pt x="541" y="51"/>
                  <a:pt x="541" y="51"/>
                </a:cubicBezTo>
                <a:close/>
                <a:moveTo>
                  <a:pt x="540" y="43"/>
                </a:moveTo>
                <a:cubicBezTo>
                  <a:pt x="541" y="43"/>
                  <a:pt x="543" y="42"/>
                  <a:pt x="545" y="42"/>
                </a:cubicBezTo>
                <a:cubicBezTo>
                  <a:pt x="542" y="42"/>
                  <a:pt x="540" y="42"/>
                  <a:pt x="537" y="42"/>
                </a:cubicBezTo>
                <a:cubicBezTo>
                  <a:pt x="537" y="42"/>
                  <a:pt x="544" y="42"/>
                  <a:pt x="540" y="43"/>
                </a:cubicBezTo>
                <a:close/>
                <a:moveTo>
                  <a:pt x="546" y="55"/>
                </a:moveTo>
                <a:cubicBezTo>
                  <a:pt x="544" y="55"/>
                  <a:pt x="541" y="55"/>
                  <a:pt x="543" y="56"/>
                </a:cubicBezTo>
                <a:cubicBezTo>
                  <a:pt x="544" y="55"/>
                  <a:pt x="546" y="55"/>
                  <a:pt x="546" y="55"/>
                </a:cubicBezTo>
                <a:close/>
                <a:moveTo>
                  <a:pt x="565" y="44"/>
                </a:moveTo>
                <a:cubicBezTo>
                  <a:pt x="563" y="45"/>
                  <a:pt x="562" y="44"/>
                  <a:pt x="561" y="44"/>
                </a:cubicBezTo>
                <a:cubicBezTo>
                  <a:pt x="560" y="45"/>
                  <a:pt x="561" y="45"/>
                  <a:pt x="560" y="45"/>
                </a:cubicBezTo>
                <a:cubicBezTo>
                  <a:pt x="554" y="44"/>
                  <a:pt x="550" y="45"/>
                  <a:pt x="547" y="45"/>
                </a:cubicBezTo>
                <a:cubicBezTo>
                  <a:pt x="546" y="46"/>
                  <a:pt x="544" y="46"/>
                  <a:pt x="543" y="47"/>
                </a:cubicBezTo>
                <a:cubicBezTo>
                  <a:pt x="554" y="47"/>
                  <a:pt x="566" y="47"/>
                  <a:pt x="565" y="44"/>
                </a:cubicBezTo>
                <a:close/>
                <a:moveTo>
                  <a:pt x="544" y="41"/>
                </a:moveTo>
                <a:cubicBezTo>
                  <a:pt x="546" y="41"/>
                  <a:pt x="546" y="41"/>
                  <a:pt x="545" y="41"/>
                </a:cubicBezTo>
                <a:cubicBezTo>
                  <a:pt x="544" y="40"/>
                  <a:pt x="542" y="41"/>
                  <a:pt x="544" y="41"/>
                </a:cubicBezTo>
                <a:cubicBezTo>
                  <a:pt x="545" y="41"/>
                  <a:pt x="545" y="41"/>
                  <a:pt x="544" y="41"/>
                </a:cubicBezTo>
                <a:close/>
                <a:moveTo>
                  <a:pt x="550" y="51"/>
                </a:moveTo>
                <a:cubicBezTo>
                  <a:pt x="552" y="51"/>
                  <a:pt x="554" y="50"/>
                  <a:pt x="555" y="50"/>
                </a:cubicBezTo>
                <a:cubicBezTo>
                  <a:pt x="552" y="50"/>
                  <a:pt x="548" y="50"/>
                  <a:pt x="546" y="50"/>
                </a:cubicBezTo>
                <a:cubicBezTo>
                  <a:pt x="547" y="51"/>
                  <a:pt x="550" y="50"/>
                  <a:pt x="550" y="51"/>
                </a:cubicBezTo>
                <a:close/>
                <a:moveTo>
                  <a:pt x="558" y="43"/>
                </a:moveTo>
                <a:cubicBezTo>
                  <a:pt x="557" y="43"/>
                  <a:pt x="560" y="43"/>
                  <a:pt x="560" y="43"/>
                </a:cubicBezTo>
                <a:cubicBezTo>
                  <a:pt x="558" y="43"/>
                  <a:pt x="555" y="43"/>
                  <a:pt x="555" y="43"/>
                </a:cubicBezTo>
                <a:cubicBezTo>
                  <a:pt x="556" y="43"/>
                  <a:pt x="557" y="43"/>
                  <a:pt x="558" y="43"/>
                </a:cubicBezTo>
                <a:close/>
                <a:moveTo>
                  <a:pt x="559" y="22"/>
                </a:moveTo>
                <a:cubicBezTo>
                  <a:pt x="560" y="22"/>
                  <a:pt x="559" y="21"/>
                  <a:pt x="559" y="21"/>
                </a:cubicBezTo>
                <a:cubicBezTo>
                  <a:pt x="555" y="21"/>
                  <a:pt x="557" y="22"/>
                  <a:pt x="559" y="22"/>
                </a:cubicBezTo>
                <a:close/>
                <a:moveTo>
                  <a:pt x="561" y="42"/>
                </a:moveTo>
                <a:cubicBezTo>
                  <a:pt x="562" y="41"/>
                  <a:pt x="566" y="41"/>
                  <a:pt x="566" y="40"/>
                </a:cubicBezTo>
                <a:cubicBezTo>
                  <a:pt x="564" y="41"/>
                  <a:pt x="565" y="40"/>
                  <a:pt x="563" y="40"/>
                </a:cubicBezTo>
                <a:cubicBezTo>
                  <a:pt x="563" y="41"/>
                  <a:pt x="560" y="40"/>
                  <a:pt x="559" y="41"/>
                </a:cubicBezTo>
                <a:cubicBezTo>
                  <a:pt x="559" y="41"/>
                  <a:pt x="560" y="41"/>
                  <a:pt x="558" y="42"/>
                </a:cubicBezTo>
                <a:cubicBezTo>
                  <a:pt x="559" y="42"/>
                  <a:pt x="559" y="42"/>
                  <a:pt x="561" y="42"/>
                </a:cubicBezTo>
                <a:close/>
                <a:moveTo>
                  <a:pt x="563" y="43"/>
                </a:moveTo>
                <a:cubicBezTo>
                  <a:pt x="562" y="43"/>
                  <a:pt x="559" y="43"/>
                  <a:pt x="560" y="44"/>
                </a:cubicBezTo>
                <a:cubicBezTo>
                  <a:pt x="562" y="44"/>
                  <a:pt x="562" y="44"/>
                  <a:pt x="563" y="43"/>
                </a:cubicBezTo>
                <a:close/>
                <a:moveTo>
                  <a:pt x="564" y="42"/>
                </a:moveTo>
                <a:cubicBezTo>
                  <a:pt x="563" y="42"/>
                  <a:pt x="563" y="42"/>
                  <a:pt x="563" y="42"/>
                </a:cubicBezTo>
                <a:cubicBezTo>
                  <a:pt x="565" y="42"/>
                  <a:pt x="565" y="42"/>
                  <a:pt x="565" y="41"/>
                </a:cubicBezTo>
                <a:cubicBezTo>
                  <a:pt x="565" y="41"/>
                  <a:pt x="563" y="41"/>
                  <a:pt x="563" y="41"/>
                </a:cubicBezTo>
                <a:cubicBezTo>
                  <a:pt x="565" y="41"/>
                  <a:pt x="564" y="42"/>
                  <a:pt x="563" y="42"/>
                </a:cubicBezTo>
                <a:cubicBezTo>
                  <a:pt x="563" y="42"/>
                  <a:pt x="563" y="42"/>
                  <a:pt x="563" y="42"/>
                </a:cubicBezTo>
                <a:cubicBezTo>
                  <a:pt x="563" y="42"/>
                  <a:pt x="564" y="42"/>
                  <a:pt x="564" y="42"/>
                </a:cubicBezTo>
                <a:close/>
                <a:moveTo>
                  <a:pt x="568" y="19"/>
                </a:moveTo>
                <a:cubicBezTo>
                  <a:pt x="569" y="18"/>
                  <a:pt x="566" y="19"/>
                  <a:pt x="565" y="19"/>
                </a:cubicBezTo>
                <a:cubicBezTo>
                  <a:pt x="566" y="20"/>
                  <a:pt x="566" y="19"/>
                  <a:pt x="568" y="19"/>
                </a:cubicBezTo>
                <a:close/>
                <a:moveTo>
                  <a:pt x="575" y="18"/>
                </a:moveTo>
                <a:cubicBezTo>
                  <a:pt x="576" y="18"/>
                  <a:pt x="572" y="18"/>
                  <a:pt x="570" y="18"/>
                </a:cubicBezTo>
                <a:cubicBezTo>
                  <a:pt x="570" y="18"/>
                  <a:pt x="569" y="19"/>
                  <a:pt x="570" y="19"/>
                </a:cubicBezTo>
                <a:cubicBezTo>
                  <a:pt x="572" y="19"/>
                  <a:pt x="574" y="18"/>
                  <a:pt x="574" y="19"/>
                </a:cubicBezTo>
                <a:cubicBezTo>
                  <a:pt x="577" y="19"/>
                  <a:pt x="576" y="18"/>
                  <a:pt x="579" y="18"/>
                </a:cubicBezTo>
                <a:cubicBezTo>
                  <a:pt x="580" y="19"/>
                  <a:pt x="576" y="19"/>
                  <a:pt x="578" y="19"/>
                </a:cubicBezTo>
                <a:cubicBezTo>
                  <a:pt x="578" y="19"/>
                  <a:pt x="579" y="19"/>
                  <a:pt x="579" y="19"/>
                </a:cubicBezTo>
                <a:cubicBezTo>
                  <a:pt x="580" y="19"/>
                  <a:pt x="579" y="18"/>
                  <a:pt x="582" y="18"/>
                </a:cubicBezTo>
                <a:cubicBezTo>
                  <a:pt x="582" y="18"/>
                  <a:pt x="582" y="18"/>
                  <a:pt x="582" y="17"/>
                </a:cubicBezTo>
                <a:cubicBezTo>
                  <a:pt x="580" y="17"/>
                  <a:pt x="580" y="18"/>
                  <a:pt x="579" y="18"/>
                </a:cubicBezTo>
                <a:cubicBezTo>
                  <a:pt x="579" y="18"/>
                  <a:pt x="580" y="17"/>
                  <a:pt x="578" y="17"/>
                </a:cubicBezTo>
                <a:cubicBezTo>
                  <a:pt x="576" y="17"/>
                  <a:pt x="578" y="18"/>
                  <a:pt x="577" y="18"/>
                </a:cubicBezTo>
                <a:cubicBezTo>
                  <a:pt x="577" y="18"/>
                  <a:pt x="576" y="18"/>
                  <a:pt x="575" y="18"/>
                </a:cubicBezTo>
                <a:close/>
                <a:moveTo>
                  <a:pt x="576" y="20"/>
                </a:moveTo>
                <a:cubicBezTo>
                  <a:pt x="574" y="20"/>
                  <a:pt x="572" y="21"/>
                  <a:pt x="572" y="21"/>
                </a:cubicBezTo>
                <a:cubicBezTo>
                  <a:pt x="574" y="21"/>
                  <a:pt x="576" y="21"/>
                  <a:pt x="576" y="20"/>
                </a:cubicBezTo>
                <a:close/>
                <a:moveTo>
                  <a:pt x="592" y="19"/>
                </a:moveTo>
                <a:cubicBezTo>
                  <a:pt x="592" y="19"/>
                  <a:pt x="591" y="19"/>
                  <a:pt x="590" y="19"/>
                </a:cubicBezTo>
                <a:cubicBezTo>
                  <a:pt x="590" y="19"/>
                  <a:pt x="590" y="19"/>
                  <a:pt x="590" y="19"/>
                </a:cubicBezTo>
                <a:cubicBezTo>
                  <a:pt x="592" y="19"/>
                  <a:pt x="594" y="19"/>
                  <a:pt x="592" y="19"/>
                </a:cubicBezTo>
                <a:close/>
                <a:moveTo>
                  <a:pt x="602" y="17"/>
                </a:moveTo>
                <a:cubicBezTo>
                  <a:pt x="598" y="17"/>
                  <a:pt x="597" y="17"/>
                  <a:pt x="593" y="17"/>
                </a:cubicBezTo>
                <a:cubicBezTo>
                  <a:pt x="593" y="18"/>
                  <a:pt x="588" y="18"/>
                  <a:pt x="591" y="19"/>
                </a:cubicBezTo>
                <a:cubicBezTo>
                  <a:pt x="591" y="18"/>
                  <a:pt x="592" y="19"/>
                  <a:pt x="594" y="19"/>
                </a:cubicBezTo>
                <a:cubicBezTo>
                  <a:pt x="594" y="18"/>
                  <a:pt x="597" y="18"/>
                  <a:pt x="598" y="18"/>
                </a:cubicBezTo>
                <a:cubicBezTo>
                  <a:pt x="598" y="18"/>
                  <a:pt x="600" y="18"/>
                  <a:pt x="600" y="18"/>
                </a:cubicBezTo>
                <a:cubicBezTo>
                  <a:pt x="599" y="18"/>
                  <a:pt x="598" y="18"/>
                  <a:pt x="597" y="18"/>
                </a:cubicBezTo>
                <a:cubicBezTo>
                  <a:pt x="597" y="18"/>
                  <a:pt x="597" y="18"/>
                  <a:pt x="597" y="18"/>
                </a:cubicBezTo>
                <a:cubicBezTo>
                  <a:pt x="597" y="18"/>
                  <a:pt x="596" y="19"/>
                  <a:pt x="596" y="19"/>
                </a:cubicBezTo>
                <a:cubicBezTo>
                  <a:pt x="601" y="19"/>
                  <a:pt x="601" y="18"/>
                  <a:pt x="602" y="17"/>
                </a:cubicBezTo>
                <a:close/>
                <a:moveTo>
                  <a:pt x="597" y="54"/>
                </a:moveTo>
                <a:cubicBezTo>
                  <a:pt x="597" y="54"/>
                  <a:pt x="596" y="54"/>
                  <a:pt x="595" y="54"/>
                </a:cubicBezTo>
                <a:cubicBezTo>
                  <a:pt x="594" y="54"/>
                  <a:pt x="594" y="54"/>
                  <a:pt x="593" y="54"/>
                </a:cubicBezTo>
                <a:cubicBezTo>
                  <a:pt x="594" y="55"/>
                  <a:pt x="596" y="54"/>
                  <a:pt x="597" y="54"/>
                </a:cubicBezTo>
                <a:close/>
                <a:moveTo>
                  <a:pt x="597" y="48"/>
                </a:moveTo>
                <a:cubicBezTo>
                  <a:pt x="595" y="48"/>
                  <a:pt x="595" y="48"/>
                  <a:pt x="595" y="48"/>
                </a:cubicBezTo>
                <a:cubicBezTo>
                  <a:pt x="597" y="48"/>
                  <a:pt x="598" y="49"/>
                  <a:pt x="600" y="48"/>
                </a:cubicBezTo>
                <a:cubicBezTo>
                  <a:pt x="598" y="48"/>
                  <a:pt x="597" y="48"/>
                  <a:pt x="596" y="48"/>
                </a:cubicBezTo>
                <a:cubicBezTo>
                  <a:pt x="596" y="48"/>
                  <a:pt x="597" y="48"/>
                  <a:pt x="597" y="48"/>
                </a:cubicBezTo>
                <a:close/>
                <a:moveTo>
                  <a:pt x="604" y="16"/>
                </a:moveTo>
                <a:cubicBezTo>
                  <a:pt x="602" y="16"/>
                  <a:pt x="600" y="15"/>
                  <a:pt x="600" y="16"/>
                </a:cubicBezTo>
                <a:cubicBezTo>
                  <a:pt x="604" y="16"/>
                  <a:pt x="596" y="16"/>
                  <a:pt x="599" y="17"/>
                </a:cubicBezTo>
                <a:cubicBezTo>
                  <a:pt x="600" y="16"/>
                  <a:pt x="602" y="16"/>
                  <a:pt x="604" y="16"/>
                </a:cubicBezTo>
                <a:close/>
                <a:moveTo>
                  <a:pt x="604" y="13"/>
                </a:moveTo>
                <a:cubicBezTo>
                  <a:pt x="602" y="14"/>
                  <a:pt x="604" y="15"/>
                  <a:pt x="604" y="15"/>
                </a:cubicBezTo>
                <a:cubicBezTo>
                  <a:pt x="602" y="15"/>
                  <a:pt x="601" y="14"/>
                  <a:pt x="600" y="14"/>
                </a:cubicBezTo>
                <a:cubicBezTo>
                  <a:pt x="600" y="15"/>
                  <a:pt x="603" y="15"/>
                  <a:pt x="606" y="15"/>
                </a:cubicBezTo>
                <a:cubicBezTo>
                  <a:pt x="606" y="15"/>
                  <a:pt x="609" y="14"/>
                  <a:pt x="607" y="14"/>
                </a:cubicBezTo>
                <a:cubicBezTo>
                  <a:pt x="605" y="14"/>
                  <a:pt x="608" y="14"/>
                  <a:pt x="606" y="14"/>
                </a:cubicBezTo>
                <a:cubicBezTo>
                  <a:pt x="606" y="14"/>
                  <a:pt x="605" y="14"/>
                  <a:pt x="604" y="13"/>
                </a:cubicBezTo>
                <a:close/>
                <a:moveTo>
                  <a:pt x="611" y="19"/>
                </a:moveTo>
                <a:cubicBezTo>
                  <a:pt x="610" y="18"/>
                  <a:pt x="615" y="19"/>
                  <a:pt x="615" y="18"/>
                </a:cubicBezTo>
                <a:cubicBezTo>
                  <a:pt x="613" y="18"/>
                  <a:pt x="611" y="18"/>
                  <a:pt x="611" y="17"/>
                </a:cubicBezTo>
                <a:cubicBezTo>
                  <a:pt x="609" y="17"/>
                  <a:pt x="610" y="18"/>
                  <a:pt x="608" y="18"/>
                </a:cubicBezTo>
                <a:cubicBezTo>
                  <a:pt x="608" y="17"/>
                  <a:pt x="609" y="17"/>
                  <a:pt x="609" y="17"/>
                </a:cubicBezTo>
                <a:cubicBezTo>
                  <a:pt x="607" y="17"/>
                  <a:pt x="605" y="17"/>
                  <a:pt x="605" y="18"/>
                </a:cubicBezTo>
                <a:cubicBezTo>
                  <a:pt x="606" y="18"/>
                  <a:pt x="607" y="18"/>
                  <a:pt x="607" y="18"/>
                </a:cubicBezTo>
                <a:cubicBezTo>
                  <a:pt x="605" y="18"/>
                  <a:pt x="606" y="19"/>
                  <a:pt x="604" y="18"/>
                </a:cubicBezTo>
                <a:cubicBezTo>
                  <a:pt x="604" y="18"/>
                  <a:pt x="605" y="18"/>
                  <a:pt x="604" y="18"/>
                </a:cubicBezTo>
                <a:cubicBezTo>
                  <a:pt x="604" y="18"/>
                  <a:pt x="602" y="18"/>
                  <a:pt x="602" y="19"/>
                </a:cubicBezTo>
                <a:cubicBezTo>
                  <a:pt x="607" y="18"/>
                  <a:pt x="608" y="19"/>
                  <a:pt x="611" y="19"/>
                </a:cubicBezTo>
                <a:close/>
                <a:moveTo>
                  <a:pt x="606" y="42"/>
                </a:moveTo>
                <a:cubicBezTo>
                  <a:pt x="607" y="42"/>
                  <a:pt x="609" y="41"/>
                  <a:pt x="608" y="41"/>
                </a:cubicBezTo>
                <a:cubicBezTo>
                  <a:pt x="603" y="41"/>
                  <a:pt x="606" y="40"/>
                  <a:pt x="604" y="40"/>
                </a:cubicBezTo>
                <a:cubicBezTo>
                  <a:pt x="603" y="41"/>
                  <a:pt x="605" y="41"/>
                  <a:pt x="606" y="41"/>
                </a:cubicBezTo>
                <a:cubicBezTo>
                  <a:pt x="605" y="41"/>
                  <a:pt x="604" y="41"/>
                  <a:pt x="603" y="41"/>
                </a:cubicBezTo>
                <a:cubicBezTo>
                  <a:pt x="603" y="42"/>
                  <a:pt x="605" y="42"/>
                  <a:pt x="606" y="42"/>
                </a:cubicBezTo>
                <a:close/>
                <a:moveTo>
                  <a:pt x="611" y="14"/>
                </a:moveTo>
                <a:cubicBezTo>
                  <a:pt x="611" y="14"/>
                  <a:pt x="608" y="15"/>
                  <a:pt x="610" y="15"/>
                </a:cubicBezTo>
                <a:cubicBezTo>
                  <a:pt x="612" y="15"/>
                  <a:pt x="615" y="14"/>
                  <a:pt x="611" y="14"/>
                </a:cubicBezTo>
                <a:close/>
                <a:moveTo>
                  <a:pt x="617" y="19"/>
                </a:moveTo>
                <a:cubicBezTo>
                  <a:pt x="616" y="19"/>
                  <a:pt x="616" y="18"/>
                  <a:pt x="618" y="18"/>
                </a:cubicBezTo>
                <a:cubicBezTo>
                  <a:pt x="620" y="19"/>
                  <a:pt x="624" y="18"/>
                  <a:pt x="630" y="18"/>
                </a:cubicBezTo>
                <a:cubicBezTo>
                  <a:pt x="629" y="18"/>
                  <a:pt x="622" y="18"/>
                  <a:pt x="620" y="18"/>
                </a:cubicBezTo>
                <a:cubicBezTo>
                  <a:pt x="620" y="18"/>
                  <a:pt x="621" y="18"/>
                  <a:pt x="621" y="18"/>
                </a:cubicBezTo>
                <a:cubicBezTo>
                  <a:pt x="620" y="18"/>
                  <a:pt x="619" y="17"/>
                  <a:pt x="617" y="18"/>
                </a:cubicBezTo>
                <a:cubicBezTo>
                  <a:pt x="615" y="19"/>
                  <a:pt x="613" y="19"/>
                  <a:pt x="612" y="20"/>
                </a:cubicBezTo>
                <a:cubicBezTo>
                  <a:pt x="614" y="20"/>
                  <a:pt x="615" y="19"/>
                  <a:pt x="617" y="19"/>
                </a:cubicBezTo>
                <a:close/>
                <a:moveTo>
                  <a:pt x="618" y="45"/>
                </a:moveTo>
                <a:cubicBezTo>
                  <a:pt x="618" y="45"/>
                  <a:pt x="619" y="44"/>
                  <a:pt x="617" y="44"/>
                </a:cubicBezTo>
                <a:cubicBezTo>
                  <a:pt x="618" y="45"/>
                  <a:pt x="615" y="45"/>
                  <a:pt x="618" y="45"/>
                </a:cubicBezTo>
                <a:close/>
                <a:moveTo>
                  <a:pt x="621" y="16"/>
                </a:moveTo>
                <a:cubicBezTo>
                  <a:pt x="623" y="15"/>
                  <a:pt x="623" y="16"/>
                  <a:pt x="622" y="16"/>
                </a:cubicBezTo>
                <a:cubicBezTo>
                  <a:pt x="622" y="16"/>
                  <a:pt x="621" y="16"/>
                  <a:pt x="620" y="16"/>
                </a:cubicBezTo>
                <a:cubicBezTo>
                  <a:pt x="621" y="16"/>
                  <a:pt x="619" y="16"/>
                  <a:pt x="620" y="17"/>
                </a:cubicBezTo>
                <a:cubicBezTo>
                  <a:pt x="620" y="17"/>
                  <a:pt x="621" y="17"/>
                  <a:pt x="621" y="17"/>
                </a:cubicBezTo>
                <a:cubicBezTo>
                  <a:pt x="621" y="17"/>
                  <a:pt x="621" y="17"/>
                  <a:pt x="622" y="17"/>
                </a:cubicBezTo>
                <a:cubicBezTo>
                  <a:pt x="622" y="17"/>
                  <a:pt x="622" y="16"/>
                  <a:pt x="624" y="16"/>
                </a:cubicBezTo>
                <a:cubicBezTo>
                  <a:pt x="624" y="17"/>
                  <a:pt x="626" y="17"/>
                  <a:pt x="629" y="17"/>
                </a:cubicBezTo>
                <a:cubicBezTo>
                  <a:pt x="630" y="17"/>
                  <a:pt x="631" y="16"/>
                  <a:pt x="631" y="16"/>
                </a:cubicBezTo>
                <a:cubicBezTo>
                  <a:pt x="630" y="16"/>
                  <a:pt x="628" y="16"/>
                  <a:pt x="628" y="16"/>
                </a:cubicBezTo>
                <a:cubicBezTo>
                  <a:pt x="628" y="15"/>
                  <a:pt x="632" y="16"/>
                  <a:pt x="633" y="16"/>
                </a:cubicBezTo>
                <a:cubicBezTo>
                  <a:pt x="628" y="15"/>
                  <a:pt x="624" y="16"/>
                  <a:pt x="621" y="16"/>
                </a:cubicBezTo>
                <a:close/>
                <a:moveTo>
                  <a:pt x="627" y="41"/>
                </a:moveTo>
                <a:cubicBezTo>
                  <a:pt x="629" y="41"/>
                  <a:pt x="629" y="41"/>
                  <a:pt x="630" y="41"/>
                </a:cubicBezTo>
                <a:cubicBezTo>
                  <a:pt x="631" y="41"/>
                  <a:pt x="632" y="41"/>
                  <a:pt x="629" y="40"/>
                </a:cubicBezTo>
                <a:cubicBezTo>
                  <a:pt x="630" y="41"/>
                  <a:pt x="628" y="40"/>
                  <a:pt x="627" y="41"/>
                </a:cubicBezTo>
                <a:close/>
                <a:moveTo>
                  <a:pt x="636" y="14"/>
                </a:moveTo>
                <a:cubicBezTo>
                  <a:pt x="639" y="14"/>
                  <a:pt x="639" y="15"/>
                  <a:pt x="642" y="15"/>
                </a:cubicBezTo>
                <a:cubicBezTo>
                  <a:pt x="642" y="14"/>
                  <a:pt x="643" y="14"/>
                  <a:pt x="644" y="13"/>
                </a:cubicBezTo>
                <a:cubicBezTo>
                  <a:pt x="643" y="13"/>
                  <a:pt x="642" y="13"/>
                  <a:pt x="641" y="13"/>
                </a:cubicBezTo>
                <a:cubicBezTo>
                  <a:pt x="640" y="14"/>
                  <a:pt x="642" y="14"/>
                  <a:pt x="640" y="14"/>
                </a:cubicBezTo>
                <a:cubicBezTo>
                  <a:pt x="639" y="14"/>
                  <a:pt x="635" y="13"/>
                  <a:pt x="633" y="14"/>
                </a:cubicBezTo>
                <a:cubicBezTo>
                  <a:pt x="633" y="14"/>
                  <a:pt x="633" y="14"/>
                  <a:pt x="633" y="14"/>
                </a:cubicBezTo>
                <a:cubicBezTo>
                  <a:pt x="635" y="14"/>
                  <a:pt x="634" y="14"/>
                  <a:pt x="636" y="14"/>
                </a:cubicBezTo>
                <a:close/>
                <a:moveTo>
                  <a:pt x="638" y="15"/>
                </a:moveTo>
                <a:cubicBezTo>
                  <a:pt x="638" y="16"/>
                  <a:pt x="635" y="16"/>
                  <a:pt x="635" y="17"/>
                </a:cubicBezTo>
                <a:cubicBezTo>
                  <a:pt x="637" y="17"/>
                  <a:pt x="639" y="16"/>
                  <a:pt x="638" y="15"/>
                </a:cubicBezTo>
                <a:close/>
                <a:moveTo>
                  <a:pt x="646" y="41"/>
                </a:moveTo>
                <a:cubicBezTo>
                  <a:pt x="646" y="41"/>
                  <a:pt x="647" y="41"/>
                  <a:pt x="647" y="41"/>
                </a:cubicBezTo>
                <a:cubicBezTo>
                  <a:pt x="646" y="41"/>
                  <a:pt x="643" y="41"/>
                  <a:pt x="644" y="41"/>
                </a:cubicBezTo>
                <a:cubicBezTo>
                  <a:pt x="644" y="41"/>
                  <a:pt x="645" y="41"/>
                  <a:pt x="645" y="41"/>
                </a:cubicBezTo>
                <a:cubicBezTo>
                  <a:pt x="643" y="41"/>
                  <a:pt x="641" y="41"/>
                  <a:pt x="642" y="42"/>
                </a:cubicBezTo>
                <a:cubicBezTo>
                  <a:pt x="644" y="42"/>
                  <a:pt x="645" y="42"/>
                  <a:pt x="646" y="42"/>
                </a:cubicBezTo>
                <a:cubicBezTo>
                  <a:pt x="645" y="42"/>
                  <a:pt x="648" y="41"/>
                  <a:pt x="646" y="41"/>
                </a:cubicBezTo>
                <a:close/>
                <a:moveTo>
                  <a:pt x="647" y="38"/>
                </a:moveTo>
                <a:cubicBezTo>
                  <a:pt x="648" y="38"/>
                  <a:pt x="646" y="38"/>
                  <a:pt x="644" y="38"/>
                </a:cubicBezTo>
                <a:cubicBezTo>
                  <a:pt x="643" y="38"/>
                  <a:pt x="644" y="39"/>
                  <a:pt x="647" y="38"/>
                </a:cubicBezTo>
                <a:close/>
                <a:moveTo>
                  <a:pt x="653" y="16"/>
                </a:moveTo>
                <a:cubicBezTo>
                  <a:pt x="654" y="17"/>
                  <a:pt x="652" y="17"/>
                  <a:pt x="652" y="17"/>
                </a:cubicBezTo>
                <a:cubicBezTo>
                  <a:pt x="654" y="17"/>
                  <a:pt x="654" y="17"/>
                  <a:pt x="654" y="18"/>
                </a:cubicBezTo>
                <a:cubicBezTo>
                  <a:pt x="653" y="17"/>
                  <a:pt x="650" y="18"/>
                  <a:pt x="651" y="18"/>
                </a:cubicBezTo>
                <a:cubicBezTo>
                  <a:pt x="654" y="18"/>
                  <a:pt x="660" y="18"/>
                  <a:pt x="662" y="17"/>
                </a:cubicBezTo>
                <a:cubicBezTo>
                  <a:pt x="662" y="18"/>
                  <a:pt x="670" y="18"/>
                  <a:pt x="668" y="17"/>
                </a:cubicBezTo>
                <a:cubicBezTo>
                  <a:pt x="666" y="18"/>
                  <a:pt x="663" y="16"/>
                  <a:pt x="662" y="17"/>
                </a:cubicBezTo>
                <a:cubicBezTo>
                  <a:pt x="662" y="16"/>
                  <a:pt x="662" y="16"/>
                  <a:pt x="661" y="16"/>
                </a:cubicBezTo>
                <a:cubicBezTo>
                  <a:pt x="662" y="16"/>
                  <a:pt x="662" y="16"/>
                  <a:pt x="663" y="16"/>
                </a:cubicBezTo>
                <a:cubicBezTo>
                  <a:pt x="664" y="16"/>
                  <a:pt x="661" y="15"/>
                  <a:pt x="661" y="16"/>
                </a:cubicBezTo>
                <a:cubicBezTo>
                  <a:pt x="659" y="16"/>
                  <a:pt x="656" y="16"/>
                  <a:pt x="653" y="16"/>
                </a:cubicBezTo>
                <a:close/>
                <a:moveTo>
                  <a:pt x="654" y="12"/>
                </a:moveTo>
                <a:cubicBezTo>
                  <a:pt x="656" y="12"/>
                  <a:pt x="657" y="11"/>
                  <a:pt x="656" y="11"/>
                </a:cubicBezTo>
                <a:cubicBezTo>
                  <a:pt x="655" y="11"/>
                  <a:pt x="655" y="11"/>
                  <a:pt x="654" y="12"/>
                </a:cubicBezTo>
                <a:close/>
                <a:moveTo>
                  <a:pt x="654" y="11"/>
                </a:moveTo>
                <a:cubicBezTo>
                  <a:pt x="654" y="11"/>
                  <a:pt x="654" y="11"/>
                  <a:pt x="654" y="11"/>
                </a:cubicBezTo>
                <a:cubicBezTo>
                  <a:pt x="653" y="11"/>
                  <a:pt x="653" y="11"/>
                  <a:pt x="653" y="11"/>
                </a:cubicBezTo>
                <a:cubicBezTo>
                  <a:pt x="653" y="12"/>
                  <a:pt x="651" y="11"/>
                  <a:pt x="651" y="12"/>
                </a:cubicBezTo>
                <a:cubicBezTo>
                  <a:pt x="652" y="12"/>
                  <a:pt x="653" y="12"/>
                  <a:pt x="653" y="12"/>
                </a:cubicBezTo>
                <a:cubicBezTo>
                  <a:pt x="653" y="11"/>
                  <a:pt x="654" y="11"/>
                  <a:pt x="654" y="11"/>
                </a:cubicBezTo>
                <a:close/>
                <a:moveTo>
                  <a:pt x="658" y="15"/>
                </a:moveTo>
                <a:cubicBezTo>
                  <a:pt x="657" y="15"/>
                  <a:pt x="657" y="15"/>
                  <a:pt x="654" y="15"/>
                </a:cubicBezTo>
                <a:cubicBezTo>
                  <a:pt x="653" y="15"/>
                  <a:pt x="655" y="15"/>
                  <a:pt x="654" y="16"/>
                </a:cubicBezTo>
                <a:cubicBezTo>
                  <a:pt x="655" y="16"/>
                  <a:pt x="657" y="15"/>
                  <a:pt x="658" y="15"/>
                </a:cubicBezTo>
                <a:close/>
                <a:moveTo>
                  <a:pt x="662" y="18"/>
                </a:moveTo>
                <a:cubicBezTo>
                  <a:pt x="662" y="18"/>
                  <a:pt x="659" y="18"/>
                  <a:pt x="657" y="18"/>
                </a:cubicBezTo>
                <a:cubicBezTo>
                  <a:pt x="657" y="18"/>
                  <a:pt x="655" y="19"/>
                  <a:pt x="656" y="18"/>
                </a:cubicBezTo>
                <a:cubicBezTo>
                  <a:pt x="657" y="18"/>
                  <a:pt x="660" y="18"/>
                  <a:pt x="662" y="18"/>
                </a:cubicBezTo>
                <a:close/>
                <a:moveTo>
                  <a:pt x="665" y="35"/>
                </a:moveTo>
                <a:cubicBezTo>
                  <a:pt x="661" y="36"/>
                  <a:pt x="662" y="35"/>
                  <a:pt x="663" y="35"/>
                </a:cubicBezTo>
                <a:cubicBezTo>
                  <a:pt x="661" y="35"/>
                  <a:pt x="660" y="35"/>
                  <a:pt x="660" y="35"/>
                </a:cubicBezTo>
                <a:cubicBezTo>
                  <a:pt x="661" y="35"/>
                  <a:pt x="666" y="36"/>
                  <a:pt x="665" y="35"/>
                </a:cubicBezTo>
                <a:close/>
                <a:moveTo>
                  <a:pt x="669" y="22"/>
                </a:moveTo>
                <a:cubicBezTo>
                  <a:pt x="668" y="22"/>
                  <a:pt x="668" y="22"/>
                  <a:pt x="667" y="22"/>
                </a:cubicBezTo>
                <a:cubicBezTo>
                  <a:pt x="664" y="22"/>
                  <a:pt x="668" y="23"/>
                  <a:pt x="669" y="22"/>
                </a:cubicBezTo>
                <a:close/>
                <a:moveTo>
                  <a:pt x="672" y="34"/>
                </a:moveTo>
                <a:cubicBezTo>
                  <a:pt x="670" y="34"/>
                  <a:pt x="668" y="34"/>
                  <a:pt x="667" y="34"/>
                </a:cubicBezTo>
                <a:cubicBezTo>
                  <a:pt x="670" y="34"/>
                  <a:pt x="671" y="34"/>
                  <a:pt x="672" y="34"/>
                </a:cubicBezTo>
                <a:close/>
                <a:moveTo>
                  <a:pt x="669" y="21"/>
                </a:moveTo>
                <a:cubicBezTo>
                  <a:pt x="670" y="21"/>
                  <a:pt x="671" y="22"/>
                  <a:pt x="671" y="21"/>
                </a:cubicBezTo>
                <a:cubicBezTo>
                  <a:pt x="670" y="21"/>
                  <a:pt x="670" y="21"/>
                  <a:pt x="669" y="21"/>
                </a:cubicBezTo>
                <a:cubicBezTo>
                  <a:pt x="669" y="21"/>
                  <a:pt x="667" y="21"/>
                  <a:pt x="667" y="22"/>
                </a:cubicBezTo>
                <a:cubicBezTo>
                  <a:pt x="670" y="22"/>
                  <a:pt x="670" y="22"/>
                  <a:pt x="672" y="22"/>
                </a:cubicBezTo>
                <a:cubicBezTo>
                  <a:pt x="673" y="21"/>
                  <a:pt x="667" y="22"/>
                  <a:pt x="669" y="21"/>
                </a:cubicBezTo>
                <a:close/>
                <a:moveTo>
                  <a:pt x="671" y="19"/>
                </a:moveTo>
                <a:cubicBezTo>
                  <a:pt x="671" y="18"/>
                  <a:pt x="668" y="18"/>
                  <a:pt x="667" y="18"/>
                </a:cubicBezTo>
                <a:cubicBezTo>
                  <a:pt x="669" y="18"/>
                  <a:pt x="669" y="19"/>
                  <a:pt x="671" y="19"/>
                </a:cubicBezTo>
                <a:close/>
                <a:moveTo>
                  <a:pt x="672" y="16"/>
                </a:moveTo>
                <a:cubicBezTo>
                  <a:pt x="673" y="16"/>
                  <a:pt x="674" y="16"/>
                  <a:pt x="674" y="16"/>
                </a:cubicBezTo>
                <a:cubicBezTo>
                  <a:pt x="675" y="15"/>
                  <a:pt x="672" y="16"/>
                  <a:pt x="672" y="16"/>
                </a:cubicBezTo>
                <a:cubicBezTo>
                  <a:pt x="673" y="16"/>
                  <a:pt x="673" y="15"/>
                  <a:pt x="672" y="15"/>
                </a:cubicBezTo>
                <a:cubicBezTo>
                  <a:pt x="672" y="16"/>
                  <a:pt x="671" y="15"/>
                  <a:pt x="671" y="16"/>
                </a:cubicBezTo>
                <a:cubicBezTo>
                  <a:pt x="671" y="16"/>
                  <a:pt x="672" y="16"/>
                  <a:pt x="672" y="16"/>
                </a:cubicBezTo>
                <a:close/>
                <a:moveTo>
                  <a:pt x="677" y="7"/>
                </a:moveTo>
                <a:cubicBezTo>
                  <a:pt x="675" y="7"/>
                  <a:pt x="672" y="7"/>
                  <a:pt x="671" y="8"/>
                </a:cubicBezTo>
                <a:cubicBezTo>
                  <a:pt x="674" y="8"/>
                  <a:pt x="676" y="8"/>
                  <a:pt x="677" y="7"/>
                </a:cubicBezTo>
                <a:close/>
                <a:moveTo>
                  <a:pt x="676" y="37"/>
                </a:moveTo>
                <a:cubicBezTo>
                  <a:pt x="679" y="37"/>
                  <a:pt x="676" y="38"/>
                  <a:pt x="678" y="38"/>
                </a:cubicBezTo>
                <a:cubicBezTo>
                  <a:pt x="681" y="38"/>
                  <a:pt x="683" y="38"/>
                  <a:pt x="685" y="37"/>
                </a:cubicBezTo>
                <a:cubicBezTo>
                  <a:pt x="683" y="37"/>
                  <a:pt x="681" y="37"/>
                  <a:pt x="683" y="37"/>
                </a:cubicBezTo>
                <a:cubicBezTo>
                  <a:pt x="681" y="37"/>
                  <a:pt x="677" y="37"/>
                  <a:pt x="680" y="37"/>
                </a:cubicBezTo>
                <a:cubicBezTo>
                  <a:pt x="678" y="37"/>
                  <a:pt x="675" y="36"/>
                  <a:pt x="676" y="37"/>
                </a:cubicBezTo>
                <a:close/>
                <a:moveTo>
                  <a:pt x="680" y="34"/>
                </a:moveTo>
                <a:cubicBezTo>
                  <a:pt x="678" y="34"/>
                  <a:pt x="672" y="33"/>
                  <a:pt x="672" y="34"/>
                </a:cubicBezTo>
                <a:cubicBezTo>
                  <a:pt x="675" y="35"/>
                  <a:pt x="676" y="34"/>
                  <a:pt x="678" y="34"/>
                </a:cubicBezTo>
                <a:cubicBezTo>
                  <a:pt x="675" y="34"/>
                  <a:pt x="676" y="35"/>
                  <a:pt x="676" y="35"/>
                </a:cubicBezTo>
                <a:cubicBezTo>
                  <a:pt x="678" y="35"/>
                  <a:pt x="679" y="36"/>
                  <a:pt x="680" y="37"/>
                </a:cubicBezTo>
                <a:cubicBezTo>
                  <a:pt x="680" y="37"/>
                  <a:pt x="683" y="37"/>
                  <a:pt x="683" y="36"/>
                </a:cubicBezTo>
                <a:cubicBezTo>
                  <a:pt x="682" y="36"/>
                  <a:pt x="681" y="36"/>
                  <a:pt x="681" y="36"/>
                </a:cubicBezTo>
                <a:cubicBezTo>
                  <a:pt x="682" y="36"/>
                  <a:pt x="682" y="36"/>
                  <a:pt x="683" y="36"/>
                </a:cubicBezTo>
                <a:cubicBezTo>
                  <a:pt x="684" y="36"/>
                  <a:pt x="685" y="37"/>
                  <a:pt x="687" y="37"/>
                </a:cubicBezTo>
                <a:cubicBezTo>
                  <a:pt x="689" y="36"/>
                  <a:pt x="686" y="36"/>
                  <a:pt x="688" y="35"/>
                </a:cubicBezTo>
                <a:cubicBezTo>
                  <a:pt x="685" y="35"/>
                  <a:pt x="690" y="34"/>
                  <a:pt x="687" y="34"/>
                </a:cubicBezTo>
                <a:cubicBezTo>
                  <a:pt x="686" y="35"/>
                  <a:pt x="683" y="34"/>
                  <a:pt x="683" y="35"/>
                </a:cubicBezTo>
                <a:cubicBezTo>
                  <a:pt x="683" y="35"/>
                  <a:pt x="680" y="35"/>
                  <a:pt x="680" y="35"/>
                </a:cubicBezTo>
                <a:cubicBezTo>
                  <a:pt x="682" y="34"/>
                  <a:pt x="681" y="33"/>
                  <a:pt x="680" y="34"/>
                </a:cubicBezTo>
                <a:close/>
                <a:moveTo>
                  <a:pt x="676" y="19"/>
                </a:moveTo>
                <a:cubicBezTo>
                  <a:pt x="676" y="18"/>
                  <a:pt x="676" y="19"/>
                  <a:pt x="676" y="18"/>
                </a:cubicBezTo>
                <a:cubicBezTo>
                  <a:pt x="674" y="18"/>
                  <a:pt x="673" y="18"/>
                  <a:pt x="672" y="19"/>
                </a:cubicBezTo>
                <a:cubicBezTo>
                  <a:pt x="674" y="19"/>
                  <a:pt x="674" y="19"/>
                  <a:pt x="676" y="19"/>
                </a:cubicBezTo>
                <a:close/>
                <a:moveTo>
                  <a:pt x="673" y="17"/>
                </a:moveTo>
                <a:cubicBezTo>
                  <a:pt x="675" y="16"/>
                  <a:pt x="676" y="16"/>
                  <a:pt x="677" y="16"/>
                </a:cubicBezTo>
                <a:cubicBezTo>
                  <a:pt x="676" y="16"/>
                  <a:pt x="673" y="16"/>
                  <a:pt x="672" y="16"/>
                </a:cubicBezTo>
                <a:cubicBezTo>
                  <a:pt x="673" y="16"/>
                  <a:pt x="673" y="16"/>
                  <a:pt x="673" y="17"/>
                </a:cubicBezTo>
                <a:close/>
                <a:moveTo>
                  <a:pt x="676" y="9"/>
                </a:moveTo>
                <a:cubicBezTo>
                  <a:pt x="675" y="9"/>
                  <a:pt x="674" y="9"/>
                  <a:pt x="672" y="9"/>
                </a:cubicBezTo>
                <a:cubicBezTo>
                  <a:pt x="672" y="9"/>
                  <a:pt x="672" y="9"/>
                  <a:pt x="672" y="10"/>
                </a:cubicBezTo>
                <a:cubicBezTo>
                  <a:pt x="675" y="10"/>
                  <a:pt x="676" y="9"/>
                  <a:pt x="676" y="9"/>
                </a:cubicBezTo>
                <a:close/>
                <a:moveTo>
                  <a:pt x="680" y="16"/>
                </a:moveTo>
                <a:cubicBezTo>
                  <a:pt x="682" y="16"/>
                  <a:pt x="681" y="16"/>
                  <a:pt x="681" y="16"/>
                </a:cubicBezTo>
                <a:cubicBezTo>
                  <a:pt x="679" y="16"/>
                  <a:pt x="674" y="16"/>
                  <a:pt x="676" y="16"/>
                </a:cubicBezTo>
                <a:cubicBezTo>
                  <a:pt x="677" y="16"/>
                  <a:pt x="679" y="16"/>
                  <a:pt x="680" y="16"/>
                </a:cubicBezTo>
                <a:close/>
                <a:moveTo>
                  <a:pt x="679" y="18"/>
                </a:moveTo>
                <a:cubicBezTo>
                  <a:pt x="681" y="18"/>
                  <a:pt x="684" y="18"/>
                  <a:pt x="685" y="17"/>
                </a:cubicBezTo>
                <a:cubicBezTo>
                  <a:pt x="682" y="18"/>
                  <a:pt x="680" y="17"/>
                  <a:pt x="677" y="17"/>
                </a:cubicBezTo>
                <a:cubicBezTo>
                  <a:pt x="679" y="17"/>
                  <a:pt x="679" y="18"/>
                  <a:pt x="679" y="18"/>
                </a:cubicBezTo>
                <a:close/>
                <a:moveTo>
                  <a:pt x="682" y="7"/>
                </a:moveTo>
                <a:cubicBezTo>
                  <a:pt x="683" y="6"/>
                  <a:pt x="680" y="6"/>
                  <a:pt x="679" y="6"/>
                </a:cubicBezTo>
                <a:cubicBezTo>
                  <a:pt x="682" y="6"/>
                  <a:pt x="679" y="7"/>
                  <a:pt x="682" y="7"/>
                </a:cubicBezTo>
                <a:close/>
                <a:moveTo>
                  <a:pt x="681" y="41"/>
                </a:moveTo>
                <a:cubicBezTo>
                  <a:pt x="682" y="41"/>
                  <a:pt x="685" y="41"/>
                  <a:pt x="683" y="41"/>
                </a:cubicBezTo>
                <a:cubicBezTo>
                  <a:pt x="683" y="41"/>
                  <a:pt x="682" y="41"/>
                  <a:pt x="682" y="41"/>
                </a:cubicBezTo>
                <a:cubicBezTo>
                  <a:pt x="685" y="41"/>
                  <a:pt x="683" y="40"/>
                  <a:pt x="685" y="40"/>
                </a:cubicBezTo>
                <a:cubicBezTo>
                  <a:pt x="683" y="39"/>
                  <a:pt x="681" y="39"/>
                  <a:pt x="680" y="40"/>
                </a:cubicBezTo>
                <a:cubicBezTo>
                  <a:pt x="680" y="40"/>
                  <a:pt x="680" y="40"/>
                  <a:pt x="680" y="40"/>
                </a:cubicBezTo>
                <a:cubicBezTo>
                  <a:pt x="681" y="40"/>
                  <a:pt x="682" y="40"/>
                  <a:pt x="683" y="40"/>
                </a:cubicBezTo>
                <a:cubicBezTo>
                  <a:pt x="681" y="40"/>
                  <a:pt x="682" y="41"/>
                  <a:pt x="681" y="41"/>
                </a:cubicBezTo>
                <a:close/>
                <a:moveTo>
                  <a:pt x="685" y="38"/>
                </a:moveTo>
                <a:cubicBezTo>
                  <a:pt x="683" y="38"/>
                  <a:pt x="680" y="38"/>
                  <a:pt x="680" y="39"/>
                </a:cubicBezTo>
                <a:cubicBezTo>
                  <a:pt x="683" y="39"/>
                  <a:pt x="684" y="38"/>
                  <a:pt x="685" y="38"/>
                </a:cubicBezTo>
                <a:close/>
                <a:moveTo>
                  <a:pt x="687" y="6"/>
                </a:moveTo>
                <a:cubicBezTo>
                  <a:pt x="687" y="6"/>
                  <a:pt x="686" y="5"/>
                  <a:pt x="686" y="5"/>
                </a:cubicBezTo>
                <a:cubicBezTo>
                  <a:pt x="684" y="5"/>
                  <a:pt x="683" y="6"/>
                  <a:pt x="682" y="6"/>
                </a:cubicBezTo>
                <a:cubicBezTo>
                  <a:pt x="684" y="6"/>
                  <a:pt x="686" y="6"/>
                  <a:pt x="687" y="6"/>
                </a:cubicBezTo>
                <a:close/>
                <a:moveTo>
                  <a:pt x="687" y="29"/>
                </a:moveTo>
                <a:cubicBezTo>
                  <a:pt x="687" y="28"/>
                  <a:pt x="690" y="28"/>
                  <a:pt x="688" y="28"/>
                </a:cubicBezTo>
                <a:cubicBezTo>
                  <a:pt x="688" y="28"/>
                  <a:pt x="683" y="29"/>
                  <a:pt x="685" y="29"/>
                </a:cubicBezTo>
                <a:cubicBezTo>
                  <a:pt x="686" y="29"/>
                  <a:pt x="686" y="28"/>
                  <a:pt x="687" y="29"/>
                </a:cubicBezTo>
                <a:close/>
                <a:moveTo>
                  <a:pt x="697" y="9"/>
                </a:moveTo>
                <a:cubicBezTo>
                  <a:pt x="700" y="9"/>
                  <a:pt x="701" y="8"/>
                  <a:pt x="703" y="8"/>
                </a:cubicBezTo>
                <a:cubicBezTo>
                  <a:pt x="702" y="8"/>
                  <a:pt x="700" y="8"/>
                  <a:pt x="698" y="8"/>
                </a:cubicBezTo>
                <a:cubicBezTo>
                  <a:pt x="697" y="8"/>
                  <a:pt x="695" y="9"/>
                  <a:pt x="697" y="9"/>
                </a:cubicBezTo>
                <a:close/>
                <a:moveTo>
                  <a:pt x="711" y="50"/>
                </a:moveTo>
                <a:cubicBezTo>
                  <a:pt x="709" y="49"/>
                  <a:pt x="707" y="50"/>
                  <a:pt x="705" y="50"/>
                </a:cubicBezTo>
                <a:cubicBezTo>
                  <a:pt x="708" y="51"/>
                  <a:pt x="709" y="50"/>
                  <a:pt x="711" y="50"/>
                </a:cubicBezTo>
                <a:close/>
                <a:moveTo>
                  <a:pt x="710" y="9"/>
                </a:moveTo>
                <a:cubicBezTo>
                  <a:pt x="710" y="10"/>
                  <a:pt x="708" y="10"/>
                  <a:pt x="707" y="10"/>
                </a:cubicBezTo>
                <a:cubicBezTo>
                  <a:pt x="710" y="11"/>
                  <a:pt x="714" y="10"/>
                  <a:pt x="710" y="9"/>
                </a:cubicBezTo>
                <a:close/>
                <a:moveTo>
                  <a:pt x="721" y="38"/>
                </a:moveTo>
                <a:cubicBezTo>
                  <a:pt x="720" y="38"/>
                  <a:pt x="718" y="38"/>
                  <a:pt x="717" y="38"/>
                </a:cubicBezTo>
                <a:cubicBezTo>
                  <a:pt x="719" y="38"/>
                  <a:pt x="720" y="38"/>
                  <a:pt x="721" y="38"/>
                </a:cubicBezTo>
                <a:close/>
                <a:moveTo>
                  <a:pt x="727" y="49"/>
                </a:moveTo>
                <a:cubicBezTo>
                  <a:pt x="729" y="49"/>
                  <a:pt x="732" y="48"/>
                  <a:pt x="731" y="47"/>
                </a:cubicBezTo>
                <a:cubicBezTo>
                  <a:pt x="729" y="47"/>
                  <a:pt x="730" y="48"/>
                  <a:pt x="728" y="48"/>
                </a:cubicBezTo>
                <a:cubicBezTo>
                  <a:pt x="729" y="49"/>
                  <a:pt x="724" y="48"/>
                  <a:pt x="723" y="49"/>
                </a:cubicBezTo>
                <a:cubicBezTo>
                  <a:pt x="725" y="49"/>
                  <a:pt x="725" y="49"/>
                  <a:pt x="727" y="49"/>
                </a:cubicBezTo>
                <a:close/>
                <a:moveTo>
                  <a:pt x="726" y="42"/>
                </a:moveTo>
                <a:cubicBezTo>
                  <a:pt x="727" y="41"/>
                  <a:pt x="729" y="41"/>
                  <a:pt x="730" y="41"/>
                </a:cubicBezTo>
                <a:cubicBezTo>
                  <a:pt x="727" y="41"/>
                  <a:pt x="727" y="41"/>
                  <a:pt x="725" y="40"/>
                </a:cubicBezTo>
                <a:cubicBezTo>
                  <a:pt x="725" y="41"/>
                  <a:pt x="723" y="41"/>
                  <a:pt x="723" y="41"/>
                </a:cubicBezTo>
                <a:cubicBezTo>
                  <a:pt x="726" y="41"/>
                  <a:pt x="727" y="41"/>
                  <a:pt x="726" y="42"/>
                </a:cubicBezTo>
                <a:close/>
                <a:moveTo>
                  <a:pt x="725" y="40"/>
                </a:moveTo>
                <a:cubicBezTo>
                  <a:pt x="726" y="40"/>
                  <a:pt x="727" y="39"/>
                  <a:pt x="728" y="39"/>
                </a:cubicBezTo>
                <a:cubicBezTo>
                  <a:pt x="726" y="39"/>
                  <a:pt x="727" y="38"/>
                  <a:pt x="725" y="38"/>
                </a:cubicBezTo>
                <a:cubicBezTo>
                  <a:pt x="725" y="39"/>
                  <a:pt x="725" y="39"/>
                  <a:pt x="723" y="39"/>
                </a:cubicBezTo>
                <a:cubicBezTo>
                  <a:pt x="723" y="39"/>
                  <a:pt x="725" y="39"/>
                  <a:pt x="725" y="40"/>
                </a:cubicBezTo>
                <a:close/>
                <a:moveTo>
                  <a:pt x="727" y="48"/>
                </a:moveTo>
                <a:cubicBezTo>
                  <a:pt x="726" y="48"/>
                  <a:pt x="723" y="48"/>
                  <a:pt x="725" y="48"/>
                </a:cubicBezTo>
                <a:cubicBezTo>
                  <a:pt x="725" y="48"/>
                  <a:pt x="728" y="48"/>
                  <a:pt x="727" y="48"/>
                </a:cubicBezTo>
                <a:close/>
                <a:moveTo>
                  <a:pt x="733" y="41"/>
                </a:moveTo>
                <a:cubicBezTo>
                  <a:pt x="732" y="42"/>
                  <a:pt x="731" y="42"/>
                  <a:pt x="731" y="42"/>
                </a:cubicBezTo>
                <a:cubicBezTo>
                  <a:pt x="733" y="42"/>
                  <a:pt x="734" y="42"/>
                  <a:pt x="734" y="42"/>
                </a:cubicBezTo>
                <a:cubicBezTo>
                  <a:pt x="734" y="42"/>
                  <a:pt x="733" y="42"/>
                  <a:pt x="733" y="41"/>
                </a:cubicBezTo>
                <a:cubicBezTo>
                  <a:pt x="733" y="41"/>
                  <a:pt x="734" y="41"/>
                  <a:pt x="733" y="41"/>
                </a:cubicBezTo>
                <a:close/>
                <a:moveTo>
                  <a:pt x="735" y="38"/>
                </a:moveTo>
                <a:cubicBezTo>
                  <a:pt x="734" y="38"/>
                  <a:pt x="738" y="38"/>
                  <a:pt x="735" y="38"/>
                </a:cubicBezTo>
                <a:cubicBezTo>
                  <a:pt x="735" y="38"/>
                  <a:pt x="730" y="38"/>
                  <a:pt x="732" y="38"/>
                </a:cubicBezTo>
                <a:cubicBezTo>
                  <a:pt x="733" y="38"/>
                  <a:pt x="734" y="38"/>
                  <a:pt x="735" y="38"/>
                </a:cubicBezTo>
                <a:close/>
                <a:moveTo>
                  <a:pt x="741" y="38"/>
                </a:moveTo>
                <a:cubicBezTo>
                  <a:pt x="742" y="39"/>
                  <a:pt x="734" y="38"/>
                  <a:pt x="734" y="39"/>
                </a:cubicBezTo>
                <a:cubicBezTo>
                  <a:pt x="736" y="39"/>
                  <a:pt x="736" y="38"/>
                  <a:pt x="738" y="38"/>
                </a:cubicBezTo>
                <a:cubicBezTo>
                  <a:pt x="739" y="39"/>
                  <a:pt x="739" y="39"/>
                  <a:pt x="740" y="39"/>
                </a:cubicBezTo>
                <a:cubicBezTo>
                  <a:pt x="741" y="39"/>
                  <a:pt x="743" y="38"/>
                  <a:pt x="741" y="38"/>
                </a:cubicBezTo>
                <a:close/>
                <a:moveTo>
                  <a:pt x="738" y="40"/>
                </a:moveTo>
                <a:cubicBezTo>
                  <a:pt x="737" y="40"/>
                  <a:pt x="736" y="40"/>
                  <a:pt x="736" y="41"/>
                </a:cubicBezTo>
                <a:cubicBezTo>
                  <a:pt x="737" y="41"/>
                  <a:pt x="739" y="40"/>
                  <a:pt x="738" y="40"/>
                </a:cubicBezTo>
                <a:close/>
                <a:moveTo>
                  <a:pt x="743" y="7"/>
                </a:moveTo>
                <a:cubicBezTo>
                  <a:pt x="740" y="7"/>
                  <a:pt x="739" y="8"/>
                  <a:pt x="737" y="8"/>
                </a:cubicBezTo>
                <a:cubicBezTo>
                  <a:pt x="739" y="8"/>
                  <a:pt x="743" y="8"/>
                  <a:pt x="743" y="7"/>
                </a:cubicBezTo>
                <a:close/>
                <a:moveTo>
                  <a:pt x="742" y="38"/>
                </a:moveTo>
                <a:cubicBezTo>
                  <a:pt x="744" y="38"/>
                  <a:pt x="742" y="37"/>
                  <a:pt x="744" y="38"/>
                </a:cubicBezTo>
                <a:cubicBezTo>
                  <a:pt x="744" y="37"/>
                  <a:pt x="743" y="37"/>
                  <a:pt x="742" y="37"/>
                </a:cubicBezTo>
                <a:cubicBezTo>
                  <a:pt x="742" y="37"/>
                  <a:pt x="742" y="37"/>
                  <a:pt x="741" y="37"/>
                </a:cubicBezTo>
                <a:cubicBezTo>
                  <a:pt x="741" y="37"/>
                  <a:pt x="741" y="37"/>
                  <a:pt x="741" y="37"/>
                </a:cubicBezTo>
                <a:cubicBezTo>
                  <a:pt x="740" y="38"/>
                  <a:pt x="742" y="38"/>
                  <a:pt x="742" y="38"/>
                </a:cubicBezTo>
                <a:close/>
                <a:moveTo>
                  <a:pt x="753" y="32"/>
                </a:moveTo>
                <a:cubicBezTo>
                  <a:pt x="752" y="32"/>
                  <a:pt x="753" y="32"/>
                  <a:pt x="753" y="32"/>
                </a:cubicBezTo>
                <a:cubicBezTo>
                  <a:pt x="750" y="32"/>
                  <a:pt x="746" y="32"/>
                  <a:pt x="744" y="33"/>
                </a:cubicBezTo>
                <a:cubicBezTo>
                  <a:pt x="749" y="33"/>
                  <a:pt x="750" y="32"/>
                  <a:pt x="753" y="32"/>
                </a:cubicBezTo>
                <a:close/>
                <a:moveTo>
                  <a:pt x="761" y="11"/>
                </a:moveTo>
                <a:cubicBezTo>
                  <a:pt x="760" y="10"/>
                  <a:pt x="759" y="10"/>
                  <a:pt x="757" y="10"/>
                </a:cubicBezTo>
                <a:cubicBezTo>
                  <a:pt x="757" y="11"/>
                  <a:pt x="754" y="10"/>
                  <a:pt x="755" y="11"/>
                </a:cubicBezTo>
                <a:cubicBezTo>
                  <a:pt x="757" y="11"/>
                  <a:pt x="760" y="11"/>
                  <a:pt x="761" y="11"/>
                </a:cubicBezTo>
                <a:close/>
                <a:moveTo>
                  <a:pt x="762" y="21"/>
                </a:moveTo>
                <a:cubicBezTo>
                  <a:pt x="761" y="21"/>
                  <a:pt x="760" y="21"/>
                  <a:pt x="760" y="21"/>
                </a:cubicBezTo>
                <a:cubicBezTo>
                  <a:pt x="759" y="21"/>
                  <a:pt x="758" y="22"/>
                  <a:pt x="760" y="22"/>
                </a:cubicBezTo>
                <a:cubicBezTo>
                  <a:pt x="759" y="21"/>
                  <a:pt x="762" y="22"/>
                  <a:pt x="762" y="21"/>
                </a:cubicBezTo>
                <a:close/>
                <a:moveTo>
                  <a:pt x="767" y="7"/>
                </a:moveTo>
                <a:cubicBezTo>
                  <a:pt x="767" y="7"/>
                  <a:pt x="768" y="7"/>
                  <a:pt x="769" y="7"/>
                </a:cubicBezTo>
                <a:cubicBezTo>
                  <a:pt x="767" y="6"/>
                  <a:pt x="764" y="7"/>
                  <a:pt x="767" y="7"/>
                </a:cubicBezTo>
                <a:close/>
                <a:moveTo>
                  <a:pt x="770" y="20"/>
                </a:moveTo>
                <a:cubicBezTo>
                  <a:pt x="770" y="20"/>
                  <a:pt x="769" y="20"/>
                  <a:pt x="768" y="20"/>
                </a:cubicBezTo>
                <a:cubicBezTo>
                  <a:pt x="768" y="21"/>
                  <a:pt x="767" y="21"/>
                  <a:pt x="766" y="21"/>
                </a:cubicBezTo>
                <a:cubicBezTo>
                  <a:pt x="767" y="21"/>
                  <a:pt x="771" y="20"/>
                  <a:pt x="770" y="20"/>
                </a:cubicBezTo>
                <a:close/>
                <a:moveTo>
                  <a:pt x="770" y="9"/>
                </a:moveTo>
                <a:cubicBezTo>
                  <a:pt x="769" y="10"/>
                  <a:pt x="773" y="10"/>
                  <a:pt x="771" y="10"/>
                </a:cubicBezTo>
                <a:cubicBezTo>
                  <a:pt x="770" y="10"/>
                  <a:pt x="767" y="10"/>
                  <a:pt x="766" y="10"/>
                </a:cubicBezTo>
                <a:cubicBezTo>
                  <a:pt x="769" y="10"/>
                  <a:pt x="771" y="11"/>
                  <a:pt x="770" y="10"/>
                </a:cubicBezTo>
                <a:cubicBezTo>
                  <a:pt x="772" y="10"/>
                  <a:pt x="772" y="11"/>
                  <a:pt x="774" y="11"/>
                </a:cubicBezTo>
                <a:cubicBezTo>
                  <a:pt x="778" y="10"/>
                  <a:pt x="782" y="9"/>
                  <a:pt x="784" y="8"/>
                </a:cubicBezTo>
                <a:cubicBezTo>
                  <a:pt x="784" y="9"/>
                  <a:pt x="782" y="8"/>
                  <a:pt x="785" y="8"/>
                </a:cubicBezTo>
                <a:cubicBezTo>
                  <a:pt x="785" y="7"/>
                  <a:pt x="784" y="8"/>
                  <a:pt x="782" y="8"/>
                </a:cubicBezTo>
                <a:cubicBezTo>
                  <a:pt x="781" y="9"/>
                  <a:pt x="779" y="9"/>
                  <a:pt x="775" y="10"/>
                </a:cubicBezTo>
                <a:cubicBezTo>
                  <a:pt x="776" y="9"/>
                  <a:pt x="780" y="9"/>
                  <a:pt x="777" y="9"/>
                </a:cubicBezTo>
                <a:cubicBezTo>
                  <a:pt x="778" y="9"/>
                  <a:pt x="779" y="9"/>
                  <a:pt x="779" y="9"/>
                </a:cubicBezTo>
                <a:cubicBezTo>
                  <a:pt x="778" y="9"/>
                  <a:pt x="779" y="8"/>
                  <a:pt x="778" y="8"/>
                </a:cubicBezTo>
                <a:cubicBezTo>
                  <a:pt x="775" y="8"/>
                  <a:pt x="775" y="8"/>
                  <a:pt x="773" y="8"/>
                </a:cubicBezTo>
                <a:cubicBezTo>
                  <a:pt x="774" y="9"/>
                  <a:pt x="773" y="9"/>
                  <a:pt x="775" y="9"/>
                </a:cubicBezTo>
                <a:cubicBezTo>
                  <a:pt x="774" y="9"/>
                  <a:pt x="774" y="10"/>
                  <a:pt x="772" y="10"/>
                </a:cubicBezTo>
                <a:cubicBezTo>
                  <a:pt x="772" y="9"/>
                  <a:pt x="773" y="9"/>
                  <a:pt x="773" y="9"/>
                </a:cubicBezTo>
                <a:cubicBezTo>
                  <a:pt x="772" y="9"/>
                  <a:pt x="771" y="9"/>
                  <a:pt x="770" y="9"/>
                </a:cubicBezTo>
                <a:close/>
                <a:moveTo>
                  <a:pt x="771" y="8"/>
                </a:moveTo>
                <a:cubicBezTo>
                  <a:pt x="770" y="8"/>
                  <a:pt x="768" y="9"/>
                  <a:pt x="770" y="8"/>
                </a:cubicBezTo>
                <a:cubicBezTo>
                  <a:pt x="763" y="8"/>
                  <a:pt x="772" y="10"/>
                  <a:pt x="771" y="8"/>
                </a:cubicBezTo>
                <a:close/>
                <a:moveTo>
                  <a:pt x="774" y="20"/>
                </a:moveTo>
                <a:cubicBezTo>
                  <a:pt x="772" y="20"/>
                  <a:pt x="769" y="21"/>
                  <a:pt x="771" y="21"/>
                </a:cubicBezTo>
                <a:cubicBezTo>
                  <a:pt x="771" y="21"/>
                  <a:pt x="774" y="21"/>
                  <a:pt x="774" y="20"/>
                </a:cubicBezTo>
                <a:close/>
                <a:moveTo>
                  <a:pt x="772" y="51"/>
                </a:moveTo>
                <a:cubicBezTo>
                  <a:pt x="771" y="50"/>
                  <a:pt x="773" y="51"/>
                  <a:pt x="773" y="50"/>
                </a:cubicBezTo>
                <a:cubicBezTo>
                  <a:pt x="770" y="50"/>
                  <a:pt x="770" y="51"/>
                  <a:pt x="772" y="51"/>
                </a:cubicBezTo>
                <a:close/>
                <a:moveTo>
                  <a:pt x="786" y="15"/>
                </a:moveTo>
                <a:cubicBezTo>
                  <a:pt x="785" y="15"/>
                  <a:pt x="784" y="15"/>
                  <a:pt x="784" y="14"/>
                </a:cubicBezTo>
                <a:cubicBezTo>
                  <a:pt x="782" y="14"/>
                  <a:pt x="780" y="15"/>
                  <a:pt x="779" y="15"/>
                </a:cubicBezTo>
                <a:cubicBezTo>
                  <a:pt x="782" y="15"/>
                  <a:pt x="781" y="15"/>
                  <a:pt x="784" y="15"/>
                </a:cubicBezTo>
                <a:cubicBezTo>
                  <a:pt x="783" y="15"/>
                  <a:pt x="782" y="15"/>
                  <a:pt x="783" y="16"/>
                </a:cubicBezTo>
                <a:cubicBezTo>
                  <a:pt x="787" y="15"/>
                  <a:pt x="788" y="15"/>
                  <a:pt x="795" y="15"/>
                </a:cubicBezTo>
                <a:cubicBezTo>
                  <a:pt x="795" y="15"/>
                  <a:pt x="795" y="14"/>
                  <a:pt x="795" y="14"/>
                </a:cubicBezTo>
                <a:cubicBezTo>
                  <a:pt x="793" y="14"/>
                  <a:pt x="791" y="14"/>
                  <a:pt x="789" y="14"/>
                </a:cubicBezTo>
                <a:cubicBezTo>
                  <a:pt x="788" y="14"/>
                  <a:pt x="791" y="15"/>
                  <a:pt x="789" y="15"/>
                </a:cubicBezTo>
                <a:cubicBezTo>
                  <a:pt x="788" y="14"/>
                  <a:pt x="788" y="15"/>
                  <a:pt x="786" y="15"/>
                </a:cubicBezTo>
                <a:close/>
                <a:moveTo>
                  <a:pt x="789" y="12"/>
                </a:moveTo>
                <a:cubicBezTo>
                  <a:pt x="790" y="12"/>
                  <a:pt x="788" y="11"/>
                  <a:pt x="788" y="12"/>
                </a:cubicBezTo>
                <a:cubicBezTo>
                  <a:pt x="788" y="12"/>
                  <a:pt x="790" y="12"/>
                  <a:pt x="788" y="12"/>
                </a:cubicBezTo>
                <a:cubicBezTo>
                  <a:pt x="787" y="12"/>
                  <a:pt x="786" y="12"/>
                  <a:pt x="784" y="12"/>
                </a:cubicBezTo>
                <a:cubicBezTo>
                  <a:pt x="785" y="12"/>
                  <a:pt x="782" y="12"/>
                  <a:pt x="783" y="12"/>
                </a:cubicBezTo>
                <a:cubicBezTo>
                  <a:pt x="786" y="12"/>
                  <a:pt x="787" y="13"/>
                  <a:pt x="789" y="12"/>
                </a:cubicBezTo>
                <a:close/>
                <a:moveTo>
                  <a:pt x="786" y="11"/>
                </a:moveTo>
                <a:cubicBezTo>
                  <a:pt x="787" y="10"/>
                  <a:pt x="784" y="10"/>
                  <a:pt x="784" y="10"/>
                </a:cubicBezTo>
                <a:cubicBezTo>
                  <a:pt x="785" y="10"/>
                  <a:pt x="784" y="11"/>
                  <a:pt x="786" y="11"/>
                </a:cubicBezTo>
                <a:close/>
                <a:moveTo>
                  <a:pt x="794" y="46"/>
                </a:moveTo>
                <a:cubicBezTo>
                  <a:pt x="792" y="46"/>
                  <a:pt x="791" y="47"/>
                  <a:pt x="791" y="47"/>
                </a:cubicBezTo>
                <a:cubicBezTo>
                  <a:pt x="793" y="47"/>
                  <a:pt x="794" y="47"/>
                  <a:pt x="794" y="46"/>
                </a:cubicBezTo>
                <a:close/>
                <a:moveTo>
                  <a:pt x="802" y="7"/>
                </a:moveTo>
                <a:cubicBezTo>
                  <a:pt x="801" y="7"/>
                  <a:pt x="800" y="7"/>
                  <a:pt x="800" y="6"/>
                </a:cubicBezTo>
                <a:cubicBezTo>
                  <a:pt x="802" y="7"/>
                  <a:pt x="801" y="6"/>
                  <a:pt x="799" y="6"/>
                </a:cubicBezTo>
                <a:cubicBezTo>
                  <a:pt x="799" y="6"/>
                  <a:pt x="799" y="7"/>
                  <a:pt x="797" y="7"/>
                </a:cubicBezTo>
                <a:cubicBezTo>
                  <a:pt x="799" y="6"/>
                  <a:pt x="798" y="6"/>
                  <a:pt x="800" y="5"/>
                </a:cubicBezTo>
                <a:cubicBezTo>
                  <a:pt x="796" y="6"/>
                  <a:pt x="792" y="6"/>
                  <a:pt x="791" y="7"/>
                </a:cubicBezTo>
                <a:cubicBezTo>
                  <a:pt x="793" y="7"/>
                  <a:pt x="795" y="7"/>
                  <a:pt x="797" y="7"/>
                </a:cubicBezTo>
                <a:cubicBezTo>
                  <a:pt x="797" y="7"/>
                  <a:pt x="797" y="7"/>
                  <a:pt x="798" y="7"/>
                </a:cubicBezTo>
                <a:cubicBezTo>
                  <a:pt x="798" y="7"/>
                  <a:pt x="799" y="7"/>
                  <a:pt x="801" y="8"/>
                </a:cubicBezTo>
                <a:cubicBezTo>
                  <a:pt x="802" y="7"/>
                  <a:pt x="798" y="7"/>
                  <a:pt x="800" y="7"/>
                </a:cubicBezTo>
                <a:cubicBezTo>
                  <a:pt x="800" y="7"/>
                  <a:pt x="802" y="7"/>
                  <a:pt x="802" y="7"/>
                </a:cubicBezTo>
                <a:close/>
                <a:moveTo>
                  <a:pt x="806" y="10"/>
                </a:moveTo>
                <a:cubicBezTo>
                  <a:pt x="805" y="9"/>
                  <a:pt x="804" y="9"/>
                  <a:pt x="802" y="9"/>
                </a:cubicBezTo>
                <a:cubicBezTo>
                  <a:pt x="802" y="9"/>
                  <a:pt x="801" y="9"/>
                  <a:pt x="801" y="10"/>
                </a:cubicBezTo>
                <a:cubicBezTo>
                  <a:pt x="803" y="10"/>
                  <a:pt x="805" y="10"/>
                  <a:pt x="806" y="10"/>
                </a:cubicBezTo>
                <a:close/>
                <a:moveTo>
                  <a:pt x="803" y="8"/>
                </a:moveTo>
                <a:cubicBezTo>
                  <a:pt x="798" y="8"/>
                  <a:pt x="795" y="7"/>
                  <a:pt x="792" y="8"/>
                </a:cubicBezTo>
                <a:cubicBezTo>
                  <a:pt x="797" y="8"/>
                  <a:pt x="799" y="8"/>
                  <a:pt x="801" y="9"/>
                </a:cubicBezTo>
                <a:cubicBezTo>
                  <a:pt x="800" y="9"/>
                  <a:pt x="800" y="9"/>
                  <a:pt x="801" y="9"/>
                </a:cubicBezTo>
                <a:cubicBezTo>
                  <a:pt x="801" y="9"/>
                  <a:pt x="803" y="9"/>
                  <a:pt x="803" y="8"/>
                </a:cubicBezTo>
                <a:close/>
                <a:moveTo>
                  <a:pt x="797" y="21"/>
                </a:moveTo>
                <a:cubicBezTo>
                  <a:pt x="796" y="21"/>
                  <a:pt x="797" y="20"/>
                  <a:pt x="796" y="20"/>
                </a:cubicBezTo>
                <a:cubicBezTo>
                  <a:pt x="796" y="21"/>
                  <a:pt x="792" y="20"/>
                  <a:pt x="793" y="21"/>
                </a:cubicBezTo>
                <a:cubicBezTo>
                  <a:pt x="794" y="21"/>
                  <a:pt x="795" y="21"/>
                  <a:pt x="797" y="21"/>
                </a:cubicBezTo>
                <a:close/>
                <a:moveTo>
                  <a:pt x="802" y="45"/>
                </a:moveTo>
                <a:cubicBezTo>
                  <a:pt x="801" y="45"/>
                  <a:pt x="800" y="45"/>
                  <a:pt x="798" y="45"/>
                </a:cubicBezTo>
                <a:cubicBezTo>
                  <a:pt x="800" y="46"/>
                  <a:pt x="801" y="45"/>
                  <a:pt x="802" y="45"/>
                </a:cubicBezTo>
                <a:close/>
                <a:moveTo>
                  <a:pt x="807" y="18"/>
                </a:moveTo>
                <a:cubicBezTo>
                  <a:pt x="808" y="18"/>
                  <a:pt x="809" y="18"/>
                  <a:pt x="810" y="18"/>
                </a:cubicBezTo>
                <a:cubicBezTo>
                  <a:pt x="810" y="17"/>
                  <a:pt x="809" y="17"/>
                  <a:pt x="810" y="17"/>
                </a:cubicBezTo>
                <a:cubicBezTo>
                  <a:pt x="814" y="17"/>
                  <a:pt x="818" y="17"/>
                  <a:pt x="819" y="16"/>
                </a:cubicBezTo>
                <a:cubicBezTo>
                  <a:pt x="816" y="15"/>
                  <a:pt x="811" y="17"/>
                  <a:pt x="809" y="16"/>
                </a:cubicBezTo>
                <a:cubicBezTo>
                  <a:pt x="810" y="16"/>
                  <a:pt x="807" y="17"/>
                  <a:pt x="806" y="17"/>
                </a:cubicBezTo>
                <a:cubicBezTo>
                  <a:pt x="805" y="17"/>
                  <a:pt x="807" y="17"/>
                  <a:pt x="804" y="17"/>
                </a:cubicBezTo>
                <a:cubicBezTo>
                  <a:pt x="804" y="18"/>
                  <a:pt x="807" y="17"/>
                  <a:pt x="807" y="18"/>
                </a:cubicBezTo>
                <a:close/>
                <a:moveTo>
                  <a:pt x="808" y="10"/>
                </a:moveTo>
                <a:cubicBezTo>
                  <a:pt x="809" y="10"/>
                  <a:pt x="809" y="10"/>
                  <a:pt x="809" y="10"/>
                </a:cubicBezTo>
                <a:cubicBezTo>
                  <a:pt x="808" y="10"/>
                  <a:pt x="809" y="11"/>
                  <a:pt x="808" y="11"/>
                </a:cubicBezTo>
                <a:cubicBezTo>
                  <a:pt x="809" y="11"/>
                  <a:pt x="809" y="11"/>
                  <a:pt x="809" y="11"/>
                </a:cubicBezTo>
                <a:cubicBezTo>
                  <a:pt x="809" y="11"/>
                  <a:pt x="809" y="11"/>
                  <a:pt x="810" y="11"/>
                </a:cubicBezTo>
                <a:cubicBezTo>
                  <a:pt x="811" y="11"/>
                  <a:pt x="811" y="10"/>
                  <a:pt x="814" y="10"/>
                </a:cubicBezTo>
                <a:cubicBezTo>
                  <a:pt x="812" y="10"/>
                  <a:pt x="809" y="9"/>
                  <a:pt x="806" y="9"/>
                </a:cubicBezTo>
                <a:cubicBezTo>
                  <a:pt x="807" y="10"/>
                  <a:pt x="808" y="9"/>
                  <a:pt x="809" y="10"/>
                </a:cubicBezTo>
                <a:cubicBezTo>
                  <a:pt x="807" y="10"/>
                  <a:pt x="808" y="10"/>
                  <a:pt x="805" y="10"/>
                </a:cubicBezTo>
                <a:cubicBezTo>
                  <a:pt x="805" y="11"/>
                  <a:pt x="808" y="10"/>
                  <a:pt x="808" y="10"/>
                </a:cubicBezTo>
                <a:close/>
                <a:moveTo>
                  <a:pt x="806" y="8"/>
                </a:moveTo>
                <a:cubicBezTo>
                  <a:pt x="805" y="8"/>
                  <a:pt x="804" y="9"/>
                  <a:pt x="806" y="9"/>
                </a:cubicBezTo>
                <a:cubicBezTo>
                  <a:pt x="806" y="9"/>
                  <a:pt x="808" y="8"/>
                  <a:pt x="806" y="8"/>
                </a:cubicBezTo>
                <a:close/>
                <a:moveTo>
                  <a:pt x="817" y="14"/>
                </a:moveTo>
                <a:cubicBezTo>
                  <a:pt x="815" y="14"/>
                  <a:pt x="813" y="14"/>
                  <a:pt x="813" y="15"/>
                </a:cubicBezTo>
                <a:cubicBezTo>
                  <a:pt x="814" y="15"/>
                  <a:pt x="816" y="15"/>
                  <a:pt x="817" y="14"/>
                </a:cubicBezTo>
                <a:close/>
                <a:moveTo>
                  <a:pt x="815" y="16"/>
                </a:moveTo>
                <a:cubicBezTo>
                  <a:pt x="816" y="15"/>
                  <a:pt x="822" y="15"/>
                  <a:pt x="820" y="16"/>
                </a:cubicBezTo>
                <a:cubicBezTo>
                  <a:pt x="823" y="16"/>
                  <a:pt x="825" y="15"/>
                  <a:pt x="827" y="15"/>
                </a:cubicBezTo>
                <a:cubicBezTo>
                  <a:pt x="825" y="15"/>
                  <a:pt x="823" y="15"/>
                  <a:pt x="822" y="15"/>
                </a:cubicBezTo>
                <a:cubicBezTo>
                  <a:pt x="821" y="15"/>
                  <a:pt x="820" y="15"/>
                  <a:pt x="818" y="14"/>
                </a:cubicBezTo>
                <a:cubicBezTo>
                  <a:pt x="817" y="15"/>
                  <a:pt x="816" y="15"/>
                  <a:pt x="815" y="15"/>
                </a:cubicBezTo>
                <a:cubicBezTo>
                  <a:pt x="814" y="15"/>
                  <a:pt x="815" y="15"/>
                  <a:pt x="815" y="16"/>
                </a:cubicBezTo>
                <a:close/>
                <a:moveTo>
                  <a:pt x="822" y="25"/>
                </a:moveTo>
                <a:cubicBezTo>
                  <a:pt x="822" y="24"/>
                  <a:pt x="821" y="24"/>
                  <a:pt x="821" y="24"/>
                </a:cubicBezTo>
                <a:cubicBezTo>
                  <a:pt x="819" y="24"/>
                  <a:pt x="819" y="24"/>
                  <a:pt x="818" y="24"/>
                </a:cubicBezTo>
                <a:cubicBezTo>
                  <a:pt x="820" y="24"/>
                  <a:pt x="820" y="25"/>
                  <a:pt x="822" y="25"/>
                </a:cubicBezTo>
                <a:close/>
                <a:moveTo>
                  <a:pt x="823" y="24"/>
                </a:moveTo>
                <a:cubicBezTo>
                  <a:pt x="823" y="25"/>
                  <a:pt x="823" y="25"/>
                  <a:pt x="822" y="25"/>
                </a:cubicBezTo>
                <a:cubicBezTo>
                  <a:pt x="825" y="25"/>
                  <a:pt x="826" y="25"/>
                  <a:pt x="829" y="25"/>
                </a:cubicBezTo>
                <a:cubicBezTo>
                  <a:pt x="830" y="25"/>
                  <a:pt x="830" y="24"/>
                  <a:pt x="829" y="24"/>
                </a:cubicBezTo>
                <a:cubicBezTo>
                  <a:pt x="827" y="25"/>
                  <a:pt x="826" y="24"/>
                  <a:pt x="825" y="25"/>
                </a:cubicBezTo>
                <a:cubicBezTo>
                  <a:pt x="826" y="25"/>
                  <a:pt x="827" y="25"/>
                  <a:pt x="827" y="25"/>
                </a:cubicBezTo>
                <a:cubicBezTo>
                  <a:pt x="825" y="25"/>
                  <a:pt x="825" y="24"/>
                  <a:pt x="823" y="24"/>
                </a:cubicBezTo>
                <a:close/>
                <a:moveTo>
                  <a:pt x="834" y="13"/>
                </a:moveTo>
                <a:cubicBezTo>
                  <a:pt x="835" y="13"/>
                  <a:pt x="835" y="13"/>
                  <a:pt x="836" y="13"/>
                </a:cubicBezTo>
                <a:cubicBezTo>
                  <a:pt x="836" y="12"/>
                  <a:pt x="834" y="12"/>
                  <a:pt x="833" y="12"/>
                </a:cubicBezTo>
                <a:cubicBezTo>
                  <a:pt x="833" y="12"/>
                  <a:pt x="832" y="12"/>
                  <a:pt x="831" y="12"/>
                </a:cubicBezTo>
                <a:cubicBezTo>
                  <a:pt x="831" y="12"/>
                  <a:pt x="831" y="12"/>
                  <a:pt x="830" y="12"/>
                </a:cubicBezTo>
                <a:cubicBezTo>
                  <a:pt x="830" y="12"/>
                  <a:pt x="830" y="12"/>
                  <a:pt x="829" y="12"/>
                </a:cubicBezTo>
                <a:cubicBezTo>
                  <a:pt x="829" y="12"/>
                  <a:pt x="828" y="12"/>
                  <a:pt x="829" y="12"/>
                </a:cubicBezTo>
                <a:cubicBezTo>
                  <a:pt x="825" y="11"/>
                  <a:pt x="826" y="12"/>
                  <a:pt x="824" y="13"/>
                </a:cubicBezTo>
                <a:cubicBezTo>
                  <a:pt x="828" y="12"/>
                  <a:pt x="830" y="12"/>
                  <a:pt x="834" y="13"/>
                </a:cubicBezTo>
                <a:close/>
                <a:moveTo>
                  <a:pt x="829" y="21"/>
                </a:moveTo>
                <a:cubicBezTo>
                  <a:pt x="829" y="21"/>
                  <a:pt x="830" y="20"/>
                  <a:pt x="829" y="20"/>
                </a:cubicBezTo>
                <a:cubicBezTo>
                  <a:pt x="828" y="20"/>
                  <a:pt x="828" y="20"/>
                  <a:pt x="827" y="20"/>
                </a:cubicBezTo>
                <a:cubicBezTo>
                  <a:pt x="827" y="21"/>
                  <a:pt x="828" y="21"/>
                  <a:pt x="829" y="21"/>
                </a:cubicBezTo>
                <a:close/>
                <a:moveTo>
                  <a:pt x="834" y="40"/>
                </a:moveTo>
                <a:cubicBezTo>
                  <a:pt x="831" y="40"/>
                  <a:pt x="832" y="41"/>
                  <a:pt x="831" y="41"/>
                </a:cubicBezTo>
                <a:cubicBezTo>
                  <a:pt x="833" y="41"/>
                  <a:pt x="833" y="41"/>
                  <a:pt x="834" y="40"/>
                </a:cubicBezTo>
                <a:close/>
                <a:moveTo>
                  <a:pt x="839" y="21"/>
                </a:moveTo>
                <a:cubicBezTo>
                  <a:pt x="839" y="20"/>
                  <a:pt x="837" y="20"/>
                  <a:pt x="836" y="20"/>
                </a:cubicBezTo>
                <a:cubicBezTo>
                  <a:pt x="836" y="20"/>
                  <a:pt x="835" y="20"/>
                  <a:pt x="835" y="21"/>
                </a:cubicBezTo>
                <a:cubicBezTo>
                  <a:pt x="837" y="20"/>
                  <a:pt x="837" y="21"/>
                  <a:pt x="839" y="21"/>
                </a:cubicBezTo>
                <a:close/>
                <a:moveTo>
                  <a:pt x="840" y="20"/>
                </a:moveTo>
                <a:cubicBezTo>
                  <a:pt x="840" y="21"/>
                  <a:pt x="839" y="21"/>
                  <a:pt x="840" y="21"/>
                </a:cubicBezTo>
                <a:cubicBezTo>
                  <a:pt x="841" y="21"/>
                  <a:pt x="842" y="20"/>
                  <a:pt x="840" y="20"/>
                </a:cubicBezTo>
                <a:close/>
                <a:moveTo>
                  <a:pt x="844" y="12"/>
                </a:moveTo>
                <a:cubicBezTo>
                  <a:pt x="844" y="12"/>
                  <a:pt x="843" y="12"/>
                  <a:pt x="844" y="11"/>
                </a:cubicBezTo>
                <a:cubicBezTo>
                  <a:pt x="843" y="11"/>
                  <a:pt x="842" y="11"/>
                  <a:pt x="841" y="11"/>
                </a:cubicBezTo>
                <a:cubicBezTo>
                  <a:pt x="841" y="11"/>
                  <a:pt x="840" y="11"/>
                  <a:pt x="840" y="12"/>
                </a:cubicBezTo>
                <a:cubicBezTo>
                  <a:pt x="841" y="12"/>
                  <a:pt x="842" y="12"/>
                  <a:pt x="843" y="12"/>
                </a:cubicBezTo>
                <a:cubicBezTo>
                  <a:pt x="844" y="12"/>
                  <a:pt x="843" y="12"/>
                  <a:pt x="844" y="12"/>
                </a:cubicBezTo>
                <a:close/>
                <a:moveTo>
                  <a:pt x="847" y="14"/>
                </a:moveTo>
                <a:cubicBezTo>
                  <a:pt x="845" y="13"/>
                  <a:pt x="843" y="14"/>
                  <a:pt x="843" y="14"/>
                </a:cubicBezTo>
                <a:cubicBezTo>
                  <a:pt x="842" y="14"/>
                  <a:pt x="842" y="14"/>
                  <a:pt x="842" y="14"/>
                </a:cubicBezTo>
                <a:cubicBezTo>
                  <a:pt x="844" y="14"/>
                  <a:pt x="846" y="14"/>
                  <a:pt x="847" y="14"/>
                </a:cubicBezTo>
                <a:close/>
                <a:moveTo>
                  <a:pt x="848" y="15"/>
                </a:moveTo>
                <a:cubicBezTo>
                  <a:pt x="849" y="15"/>
                  <a:pt x="847" y="15"/>
                  <a:pt x="849" y="15"/>
                </a:cubicBezTo>
                <a:cubicBezTo>
                  <a:pt x="851" y="15"/>
                  <a:pt x="847" y="15"/>
                  <a:pt x="850" y="15"/>
                </a:cubicBezTo>
                <a:cubicBezTo>
                  <a:pt x="851" y="15"/>
                  <a:pt x="850" y="15"/>
                  <a:pt x="850" y="14"/>
                </a:cubicBezTo>
                <a:cubicBezTo>
                  <a:pt x="849" y="14"/>
                  <a:pt x="844" y="14"/>
                  <a:pt x="843" y="15"/>
                </a:cubicBezTo>
                <a:cubicBezTo>
                  <a:pt x="845" y="15"/>
                  <a:pt x="846" y="15"/>
                  <a:pt x="848" y="15"/>
                </a:cubicBezTo>
                <a:close/>
                <a:moveTo>
                  <a:pt x="845" y="12"/>
                </a:moveTo>
                <a:cubicBezTo>
                  <a:pt x="847" y="12"/>
                  <a:pt x="848" y="12"/>
                  <a:pt x="849" y="11"/>
                </a:cubicBezTo>
                <a:cubicBezTo>
                  <a:pt x="848" y="11"/>
                  <a:pt x="847" y="11"/>
                  <a:pt x="847" y="11"/>
                </a:cubicBezTo>
                <a:cubicBezTo>
                  <a:pt x="846" y="11"/>
                  <a:pt x="845" y="11"/>
                  <a:pt x="845" y="11"/>
                </a:cubicBezTo>
                <a:cubicBezTo>
                  <a:pt x="845" y="11"/>
                  <a:pt x="845" y="11"/>
                  <a:pt x="845" y="12"/>
                </a:cubicBezTo>
                <a:close/>
                <a:moveTo>
                  <a:pt x="850" y="17"/>
                </a:moveTo>
                <a:cubicBezTo>
                  <a:pt x="849" y="17"/>
                  <a:pt x="847" y="17"/>
                  <a:pt x="845" y="18"/>
                </a:cubicBezTo>
                <a:cubicBezTo>
                  <a:pt x="848" y="18"/>
                  <a:pt x="849" y="18"/>
                  <a:pt x="850" y="17"/>
                </a:cubicBezTo>
                <a:close/>
                <a:moveTo>
                  <a:pt x="854" y="24"/>
                </a:moveTo>
                <a:cubicBezTo>
                  <a:pt x="851" y="23"/>
                  <a:pt x="857" y="24"/>
                  <a:pt x="856" y="23"/>
                </a:cubicBezTo>
                <a:cubicBezTo>
                  <a:pt x="853" y="23"/>
                  <a:pt x="851" y="23"/>
                  <a:pt x="852" y="22"/>
                </a:cubicBezTo>
                <a:cubicBezTo>
                  <a:pt x="852" y="22"/>
                  <a:pt x="848" y="22"/>
                  <a:pt x="849" y="22"/>
                </a:cubicBezTo>
                <a:cubicBezTo>
                  <a:pt x="850" y="22"/>
                  <a:pt x="851" y="22"/>
                  <a:pt x="851" y="22"/>
                </a:cubicBezTo>
                <a:cubicBezTo>
                  <a:pt x="850" y="23"/>
                  <a:pt x="848" y="23"/>
                  <a:pt x="848" y="23"/>
                </a:cubicBezTo>
                <a:cubicBezTo>
                  <a:pt x="852" y="23"/>
                  <a:pt x="851" y="24"/>
                  <a:pt x="854" y="24"/>
                </a:cubicBezTo>
                <a:close/>
                <a:moveTo>
                  <a:pt x="852" y="14"/>
                </a:moveTo>
                <a:cubicBezTo>
                  <a:pt x="851" y="14"/>
                  <a:pt x="853" y="15"/>
                  <a:pt x="852" y="15"/>
                </a:cubicBezTo>
                <a:cubicBezTo>
                  <a:pt x="854" y="15"/>
                  <a:pt x="854" y="14"/>
                  <a:pt x="852" y="14"/>
                </a:cubicBezTo>
                <a:close/>
                <a:moveTo>
                  <a:pt x="854" y="16"/>
                </a:moveTo>
                <a:cubicBezTo>
                  <a:pt x="855" y="16"/>
                  <a:pt x="855" y="16"/>
                  <a:pt x="855" y="15"/>
                </a:cubicBezTo>
                <a:cubicBezTo>
                  <a:pt x="855" y="15"/>
                  <a:pt x="854" y="15"/>
                  <a:pt x="854" y="15"/>
                </a:cubicBezTo>
                <a:cubicBezTo>
                  <a:pt x="853" y="15"/>
                  <a:pt x="853" y="15"/>
                  <a:pt x="853" y="15"/>
                </a:cubicBezTo>
                <a:cubicBezTo>
                  <a:pt x="854" y="15"/>
                  <a:pt x="852" y="16"/>
                  <a:pt x="854" y="16"/>
                </a:cubicBezTo>
                <a:close/>
                <a:moveTo>
                  <a:pt x="904" y="30"/>
                </a:moveTo>
                <a:cubicBezTo>
                  <a:pt x="901" y="29"/>
                  <a:pt x="900" y="30"/>
                  <a:pt x="897" y="30"/>
                </a:cubicBezTo>
                <a:cubicBezTo>
                  <a:pt x="897" y="30"/>
                  <a:pt x="897" y="30"/>
                  <a:pt x="897" y="30"/>
                </a:cubicBezTo>
                <a:cubicBezTo>
                  <a:pt x="898" y="31"/>
                  <a:pt x="903" y="30"/>
                  <a:pt x="904" y="30"/>
                </a:cubicBezTo>
                <a:close/>
                <a:moveTo>
                  <a:pt x="665" y="4"/>
                </a:moveTo>
                <a:cubicBezTo>
                  <a:pt x="664" y="3"/>
                  <a:pt x="669" y="3"/>
                  <a:pt x="667" y="3"/>
                </a:cubicBezTo>
                <a:cubicBezTo>
                  <a:pt x="665" y="3"/>
                  <a:pt x="662" y="3"/>
                  <a:pt x="662" y="3"/>
                </a:cubicBezTo>
                <a:cubicBezTo>
                  <a:pt x="664" y="3"/>
                  <a:pt x="663" y="3"/>
                  <a:pt x="665" y="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/>
          <a:p>
            <a:pPr eaLnBrk="0" hangingPunct="0"/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7360" y="2421255"/>
            <a:ext cx="8079740" cy="20161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stop the sand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on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windy days</a:t>
            </a:r>
            <a:r>
              <a:rPr lang="en-US" altLang="zh-CN" sz="3600" b="1" dirty="0">
                <a:ea typeface="微软雅黑" panose="020B0503020204020204" pitchFamily="34" charset="-122"/>
              </a:rPr>
              <a:t> </a:t>
            </a:r>
            <a:r>
              <a:rPr lang="zh-CN" altLang="en-US" sz="3600" b="1" dirty="0" smtClean="0">
                <a:ea typeface="微软雅黑" panose="020B0503020204020204" pitchFamily="34" charset="-122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风天阻沙</a:t>
            </a:r>
            <a:endParaRPr lang="zh-CN" altLang="en-US" sz="3600" b="1" dirty="0" smtClean="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 eaLnBrk="0" hangingPunct="0">
              <a:buFontTx/>
              <a:buNone/>
              <a:defRPr/>
            </a:pPr>
            <a:endParaRPr lang="zh-CN" altLang="en-US" sz="3600" b="1" dirty="0">
              <a:ea typeface="微软雅黑" panose="020B0503020204020204" pitchFamily="34" charset="-122"/>
            </a:endParaRPr>
          </a:p>
          <a:p>
            <a:pPr eaLnBrk="0" hangingPunct="0">
              <a:buFontTx/>
              <a:buNone/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make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air clean.  </a:t>
            </a:r>
            <a:r>
              <a:rPr lang="zh-CN" altLang="en-US" sz="3600" b="1" dirty="0" smtClean="0">
                <a:ea typeface="微软雅黑" panose="020B0503020204020204" pitchFamily="34" charset="-122"/>
              </a:rPr>
              <a:t>            </a:t>
            </a: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净化空气</a:t>
            </a:r>
            <a:endParaRPr lang="en-US" altLang="zh-CN" sz="3600" b="1" dirty="0">
              <a:ea typeface="微软雅黑" panose="020B0503020204020204" pitchFamily="34" charset="-122"/>
            </a:endParaRPr>
          </a:p>
          <a:p>
            <a:pPr eaLnBrk="0" hangingPunct="0">
              <a:buFontTx/>
              <a:buNone/>
              <a:defRPr/>
            </a:pPr>
            <a:endParaRPr lang="zh-CN" altLang="en-US" sz="3600" b="1" dirty="0">
              <a:ea typeface="微软雅黑" panose="020B0503020204020204" pitchFamily="34" charset="-122"/>
            </a:endParaRPr>
          </a:p>
          <a:p>
            <a:pPr eaLnBrk="0" hangingPunct="0">
              <a:buFontTx/>
              <a:buNone/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make the country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greener</a:t>
            </a:r>
            <a:r>
              <a:rPr lang="zh-CN" altLang="en-US" sz="3600" b="1" dirty="0" smtClean="0">
                <a:ea typeface="微软雅黑" panose="020B0503020204020204" pitchFamily="34" charset="-122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让国</a:t>
            </a:r>
            <a:r>
              <a:rPr lang="zh-CN" altLang="en-US" sz="3600" b="1" dirty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家更绿</a:t>
            </a:r>
            <a:endParaRPr lang="en-US" altLang="zh-CN" sz="3600" b="1" dirty="0">
              <a:ea typeface="微软雅黑" panose="020B0503020204020204" pitchFamily="34" charset="-122"/>
            </a:endParaRPr>
          </a:p>
          <a:p>
            <a:pPr eaLnBrk="0" hangingPunct="0">
              <a:buFontTx/>
              <a:buNone/>
              <a:defRPr/>
            </a:pPr>
            <a:endParaRPr lang="en-US" altLang="zh-CN" sz="3600" b="1" dirty="0">
              <a:ea typeface="微软雅黑" panose="020B0503020204020204" pitchFamily="34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63935" y="3573087"/>
            <a:ext cx="2432449" cy="20162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defPPr>
              <a:defRPr lang="zh-CN"/>
            </a:defPPr>
            <a:lvl1pPr>
              <a:spcBef>
                <a:spcPct val="20000"/>
              </a:spcBef>
              <a:buNone/>
              <a:defRPr sz="3200" b="1">
                <a:solidFill>
                  <a:srgbClr val="FF0000"/>
                </a:solidFill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eaLnBrk="0" hangingPunct="0"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67800" y="5589102"/>
            <a:ext cx="2432449" cy="6480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endParaRPr lang="en-US" altLang="zh-CN" b="1" dirty="0"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16250" y="6021876"/>
            <a:ext cx="2432449" cy="5760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endParaRPr lang="en-US" altLang="zh-CN" b="1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552" y="2084240"/>
            <a:ext cx="7920880" cy="201622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ts val="1700"/>
              </a:spcBef>
              <a:buFontTx/>
              <a:buNone/>
              <a:defRPr/>
            </a:pPr>
            <a:r>
              <a:rPr lang="en-US" altLang="zh-CN" b="1" dirty="0">
                <a:ea typeface="微软雅黑" panose="020B0503020204020204" pitchFamily="34" charset="-122"/>
              </a:rPr>
              <a:t>They 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</a:rPr>
              <a:t>want to </a:t>
            </a:r>
            <a:r>
              <a:rPr lang="en-US" altLang="zh-CN" b="1" u="sng" dirty="0">
                <a:ea typeface="微软雅黑" panose="020B0503020204020204" pitchFamily="34" charset="-122"/>
              </a:rPr>
              <a:t>stop</a:t>
            </a:r>
            <a:r>
              <a:rPr lang="en-US" altLang="zh-CN" b="1" dirty="0">
                <a:ea typeface="微软雅黑" panose="020B0503020204020204" pitchFamily="34" charset="-122"/>
              </a:rPr>
              <a:t> the sand on windy days and make the air </a:t>
            </a:r>
            <a:r>
              <a:rPr lang="en-US" altLang="zh-CN" b="1" dirty="0" smtClean="0">
                <a:ea typeface="微软雅黑" panose="020B0503020204020204" pitchFamily="34" charset="-122"/>
              </a:rPr>
              <a:t>clean.</a:t>
            </a:r>
          </a:p>
          <a:p>
            <a:pPr eaLnBrk="0" hangingPunct="0">
              <a:spcBef>
                <a:spcPts val="1700"/>
              </a:spcBef>
              <a:buFontTx/>
              <a:buNone/>
              <a:defRPr/>
            </a:pPr>
            <a:r>
              <a:rPr lang="en-US" altLang="zh-CN" b="1" dirty="0">
                <a:ea typeface="微软雅黑" panose="020B0503020204020204" pitchFamily="34" charset="-122"/>
              </a:rPr>
              <a:t>They </a:t>
            </a: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</a:rPr>
              <a:t>want to </a:t>
            </a:r>
            <a:r>
              <a:rPr lang="en-US" altLang="zh-CN" b="1" u="sng" dirty="0">
                <a:ea typeface="微软雅黑" panose="020B0503020204020204" pitchFamily="34" charset="-122"/>
              </a:rPr>
              <a:t>make</a:t>
            </a:r>
            <a:r>
              <a:rPr lang="en-US" altLang="zh-CN" b="1" dirty="0">
                <a:ea typeface="微软雅黑" panose="020B0503020204020204" pitchFamily="34" charset="-122"/>
              </a:rPr>
              <a:t> the country greener.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66978" y="4700541"/>
            <a:ext cx="5760640" cy="7006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defPPr>
              <a:defRPr lang="zh-CN"/>
            </a:defPPr>
            <a:lvl1pPr>
              <a:spcBef>
                <a:spcPct val="20000"/>
              </a:spcBef>
              <a:buNone/>
              <a:defRPr sz="3200" b="1">
                <a:solidFill>
                  <a:srgbClr val="FF0000"/>
                </a:solidFill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eaLnBrk="0" hangingPunct="0">
              <a:buFontTx/>
              <a:buNone/>
              <a:defRPr/>
            </a:pPr>
            <a:r>
              <a:rPr lang="zh-CN" altLang="en-US" dirty="0" smtClean="0"/>
              <a:t>构成：</a:t>
            </a:r>
            <a:r>
              <a:rPr lang="en-US" altLang="zh-CN" dirty="0" smtClean="0">
                <a:solidFill>
                  <a:schemeClr val="tx1"/>
                </a:solidFill>
              </a:rPr>
              <a:t>want to+</a:t>
            </a:r>
            <a:r>
              <a:rPr lang="zh-CN" altLang="en-US" dirty="0" smtClean="0">
                <a:solidFill>
                  <a:schemeClr val="tx1"/>
                </a:solidFill>
              </a:rPr>
              <a:t>动词原形</a:t>
            </a:r>
          </a:p>
          <a:p>
            <a:pPr eaLnBrk="0" hangingPunct="0"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55775" y="1253908"/>
            <a:ext cx="4436709" cy="6480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</a:rPr>
              <a:t>want </a:t>
            </a:r>
            <a:r>
              <a:rPr lang="en-US" altLang="zh-CN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to</a:t>
            </a:r>
            <a:r>
              <a:rPr lang="zh-CN" altLang="en-US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的用法</a:t>
            </a:r>
            <a:endParaRPr lang="en-US" altLang="zh-CN" b="1" dirty="0"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48519" y="5373216"/>
            <a:ext cx="4392488" cy="5760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意义：</a:t>
            </a:r>
            <a:r>
              <a:rPr lang="zh-CN" altLang="en-US" b="1" dirty="0" smtClean="0">
                <a:ea typeface="微软雅黑" panose="020B0503020204020204" pitchFamily="34" charset="-122"/>
              </a:rPr>
              <a:t>想</a:t>
            </a:r>
            <a:r>
              <a:rPr lang="zh-CN" altLang="en-US" b="1" dirty="0">
                <a:ea typeface="微软雅黑" panose="020B0503020204020204" pitchFamily="34" charset="-122"/>
              </a:rPr>
              <a:t>要做某事</a:t>
            </a:r>
            <a:endParaRPr lang="en-US" altLang="zh-CN" b="1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552" y="5157191"/>
            <a:ext cx="8405010" cy="8239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April</a:t>
            </a:r>
            <a:r>
              <a:rPr lang="en-US" altLang="zh-CN" sz="4000" dirty="0"/>
              <a:t> is the </a:t>
            </a:r>
            <a:r>
              <a:rPr lang="en-US" altLang="zh-CN" sz="4000" dirty="0">
                <a:solidFill>
                  <a:srgbClr val="FF0000"/>
                </a:solidFill>
              </a:rPr>
              <a:t>fourth</a:t>
            </a:r>
            <a:r>
              <a:rPr lang="en-US" altLang="zh-CN" sz="4000" dirty="0"/>
              <a:t> month of the year.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8、11、15、17、19、21、24、30、35、38"/>
  <p:tag name="KSO_WM_SLIDE_ID" val="custom54_1"/>
  <p:tag name="KSO_WM_SLIDE_INDEX" val="1"/>
  <p:tag name="KSO_WM_SLIDE_LAYOUT" val="a_b"/>
  <p:tag name="KSO_WM_SLIDE_LAYOUT_CNT" val="1_1"/>
  <p:tag name="KSO_WM_SLIDE_TYPE" val="title"/>
  <p:tag name="KSO_WM_BEAUTIFY_FLAG" val="#wm#"/>
  <p:tag name="KSO_WM_SLIDE_ITEM_CNT" val="2"/>
  <p:tag name="KSO_WM_TEMPLATE_CATEGORY" val="custom"/>
  <p:tag name="KSO_WM_TEMPLATE_INDEX" val="54"/>
  <p:tag name="KSO_WM_TAG_VERSION" val="1.0"/>
  <p:tag name="KSO_WM_TEMPLATE_LAST_THUMB_INDEX" val="10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4"/>
  <p:tag name="KSO_WM_SPECIAL_SOURCE" val="bdnull"/>
</p:tagLst>
</file>

<file path=ppt/theme/theme1.xml><?xml version="1.0" encoding="utf-8"?>
<a:theme xmlns:a="http://schemas.openxmlformats.org/drawingml/2006/main" name="WWW.2PPT.COM&#10;">
  <a:themeElements>
    <a:clrScheme name="自定义 30">
      <a:dk1>
        <a:srgbClr val="000000"/>
      </a:dk1>
      <a:lt1>
        <a:srgbClr val="FFFFFF"/>
      </a:lt1>
      <a:dk2>
        <a:srgbClr val="54BBDC"/>
      </a:dk2>
      <a:lt2>
        <a:srgbClr val="808080"/>
      </a:lt2>
      <a:accent1>
        <a:srgbClr val="BED52F"/>
      </a:accent1>
      <a:accent2>
        <a:srgbClr val="73C8BE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全屏显示(4:3)</PresentationFormat>
  <Paragraphs>45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2015-09-25T03:09:00Z</dcterms:created>
  <dcterms:modified xsi:type="dcterms:W3CDTF">2023-01-17T01:22:30Z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20151C039A0047C9A5F3E85EF35B1EE9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