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7"/>
  </p:notesMasterIdLst>
  <p:handoutMasterIdLst>
    <p:handoutMasterId r:id="rId18"/>
  </p:handoutMasterIdLst>
  <p:sldIdLst>
    <p:sldId id="325" r:id="rId2"/>
    <p:sldId id="360" r:id="rId3"/>
    <p:sldId id="361" r:id="rId4"/>
    <p:sldId id="362" r:id="rId5"/>
    <p:sldId id="363" r:id="rId6"/>
    <p:sldId id="375" r:id="rId7"/>
    <p:sldId id="364" r:id="rId8"/>
    <p:sldId id="365" r:id="rId9"/>
    <p:sldId id="376" r:id="rId10"/>
    <p:sldId id="366" r:id="rId11"/>
    <p:sldId id="367" r:id="rId12"/>
    <p:sldId id="377" r:id="rId13"/>
    <p:sldId id="368" r:id="rId14"/>
    <p:sldId id="372" r:id="rId15"/>
    <p:sldId id="374" r:id="rId16"/>
  </p:sldIdLst>
  <p:sldSz cx="10801350" cy="6480175"/>
  <p:notesSz cx="6858000" cy="9144000"/>
  <p:embeddedFontLst>
    <p:embeddedFont>
      <p:font typeface="Calibri" panose="020F0502020204030204" pitchFamily="34" charset="0"/>
      <p:regular r:id="rId19"/>
      <p:bold r:id="rId20"/>
      <p:italic r:id="rId21"/>
      <p:boldItalic r:id="rId22"/>
    </p:embeddedFont>
    <p:embeddedFont>
      <p:font typeface="Century Gothic" panose="020B0502020202020204" pitchFamily="34" charset="0"/>
      <p:regular r:id="rId23"/>
      <p:bold r:id="rId24"/>
      <p:italic r:id="rId25"/>
      <p:boldItalic r:id="rId26"/>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41">
          <p15:clr>
            <a:srgbClr val="A4A3A4"/>
          </p15:clr>
        </p15:guide>
        <p15:guide id="2" pos="340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E4A9"/>
    <a:srgbClr val="8A8B8F"/>
    <a:srgbClr val="404040"/>
    <a:srgbClr val="2D6E56"/>
    <a:srgbClr val="FF9817"/>
    <a:srgbClr val="A6A6A6"/>
    <a:srgbClr val="F79515"/>
    <a:srgbClr val="3CB19B"/>
    <a:srgbClr val="3CB1AA"/>
    <a:srgbClr val="61AB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4" d="100"/>
          <a:sy n="114" d="100"/>
        </p:scale>
        <p:origin x="930" y="126"/>
      </p:cViewPr>
      <p:guideLst>
        <p:guide orient="horz" pos="2041"/>
        <p:guide pos="340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A</c:v>
                </c:pt>
              </c:strCache>
            </c:strRef>
          </c:tx>
          <c:spPr>
            <a:solidFill>
              <a:schemeClr val="accent3">
                <a:lumMod val="60000"/>
                <a:lumOff val="40000"/>
              </a:schemeClr>
            </a:solidFill>
            <a:ln>
              <a:noFill/>
            </a:ln>
            <a:effectLst/>
          </c:spPr>
          <c:invertIfNegative val="0"/>
          <c:cat>
            <c:numRef>
              <c:f>Sheet1!$A$2:$A$4</c:f>
              <c:numCache>
                <c:formatCode>General</c:formatCode>
                <c:ptCount val="3"/>
                <c:pt idx="0">
                  <c:v>2012</c:v>
                </c:pt>
                <c:pt idx="1">
                  <c:v>2014</c:v>
                </c:pt>
                <c:pt idx="2">
                  <c:v>2018</c:v>
                </c:pt>
              </c:numCache>
            </c:numRef>
          </c:cat>
          <c:val>
            <c:numRef>
              <c:f>Sheet1!$B$2:$B$4</c:f>
              <c:numCache>
                <c:formatCode>General</c:formatCode>
                <c:ptCount val="3"/>
                <c:pt idx="0">
                  <c:v>4.3</c:v>
                </c:pt>
                <c:pt idx="1">
                  <c:v>2.5</c:v>
                </c:pt>
                <c:pt idx="2">
                  <c:v>3.5</c:v>
                </c:pt>
              </c:numCache>
            </c:numRef>
          </c:val>
          <c:extLst>
            <c:ext xmlns:c16="http://schemas.microsoft.com/office/drawing/2014/chart" uri="{C3380CC4-5D6E-409C-BE32-E72D297353CC}">
              <c16:uniqueId val="{00000000-E951-4C00-86D9-00DB9684D48B}"/>
            </c:ext>
          </c:extLst>
        </c:ser>
        <c:ser>
          <c:idx val="1"/>
          <c:order val="1"/>
          <c:tx>
            <c:strRef>
              <c:f>Sheet1!$C$1</c:f>
              <c:strCache>
                <c:ptCount val="1"/>
                <c:pt idx="0">
                  <c:v>B</c:v>
                </c:pt>
              </c:strCache>
            </c:strRef>
          </c:tx>
          <c:spPr>
            <a:solidFill>
              <a:schemeClr val="bg1">
                <a:lumMod val="75000"/>
              </a:schemeClr>
            </a:solidFill>
            <a:ln>
              <a:noFill/>
            </a:ln>
            <a:effectLst/>
          </c:spPr>
          <c:invertIfNegative val="0"/>
          <c:cat>
            <c:numRef>
              <c:f>Sheet1!$A$2:$A$4</c:f>
              <c:numCache>
                <c:formatCode>General</c:formatCode>
                <c:ptCount val="3"/>
                <c:pt idx="0">
                  <c:v>2012</c:v>
                </c:pt>
                <c:pt idx="1">
                  <c:v>2014</c:v>
                </c:pt>
                <c:pt idx="2">
                  <c:v>2018</c:v>
                </c:pt>
              </c:numCache>
            </c:numRef>
          </c:cat>
          <c:val>
            <c:numRef>
              <c:f>Sheet1!$C$2:$C$4</c:f>
              <c:numCache>
                <c:formatCode>General</c:formatCode>
                <c:ptCount val="3"/>
                <c:pt idx="0">
                  <c:v>2.4</c:v>
                </c:pt>
                <c:pt idx="1">
                  <c:v>4.4000000000000004</c:v>
                </c:pt>
                <c:pt idx="2">
                  <c:v>1.8</c:v>
                </c:pt>
              </c:numCache>
            </c:numRef>
          </c:val>
          <c:extLst>
            <c:ext xmlns:c16="http://schemas.microsoft.com/office/drawing/2014/chart" uri="{C3380CC4-5D6E-409C-BE32-E72D297353CC}">
              <c16:uniqueId val="{00000001-E951-4C00-86D9-00DB9684D48B}"/>
            </c:ext>
          </c:extLst>
        </c:ser>
        <c:dLbls>
          <c:showLegendKey val="0"/>
          <c:showVal val="0"/>
          <c:showCatName val="0"/>
          <c:showSerName val="0"/>
          <c:showPercent val="0"/>
          <c:showBubbleSize val="0"/>
        </c:dLbls>
        <c:gapWidth val="182"/>
        <c:axId val="193540272"/>
        <c:axId val="320083136"/>
      </c:barChart>
      <c:catAx>
        <c:axId val="1935402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defRPr>
            </a:pPr>
            <a:endParaRPr lang="zh-CN"/>
          </a:p>
        </c:txPr>
        <c:crossAx val="320083136"/>
        <c:crosses val="autoZero"/>
        <c:auto val="1"/>
        <c:lblAlgn val="ctr"/>
        <c:lblOffset val="100"/>
        <c:noMultiLvlLbl val="0"/>
      </c:catAx>
      <c:valAx>
        <c:axId val="32008313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defRPr>
            </a:pPr>
            <a:endParaRPr lang="zh-CN"/>
          </a:p>
        </c:txPr>
        <c:crossAx val="193540272"/>
        <c:crosses val="autoZero"/>
        <c:crossBetween val="between"/>
      </c:valAx>
      <c:spPr>
        <a:noFill/>
        <a:ln w="25400">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2023-01-11</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思源黑体 CN Normal" panose="020B0400000000000000" charset="-122"/>
                <a:ea typeface="思源黑体 CN Normal" panose="020B0400000000000000" charset="-122"/>
                <a:cs typeface="思源黑体 CN Normal" panose="020B0400000000000000" charset="-122"/>
              </a:defRPr>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思源黑体 CN Normal" panose="020B0400000000000000" charset="-122"/>
                <a:ea typeface="思源黑体 CN Normal" panose="020B0400000000000000" charset="-122"/>
                <a:cs typeface="思源黑体 CN Normal" panose="020B0400000000000000" charset="-122"/>
              </a:defRPr>
            </a:lvl1pPr>
          </a:lstStyle>
          <a:p>
            <a:fld id="{DEAA6A68-0EB0-4211-9BA1-8BC8BA962E8D}" type="datetimeFigureOut">
              <a:rPr lang="zh-CN" altLang="en-US" smtClean="0"/>
              <a:t>2023-01-11</a:t>
            </a:fld>
            <a:endParaRPr lang="zh-CN" altLang="en-US"/>
          </a:p>
        </p:txBody>
      </p:sp>
      <p:sp>
        <p:nvSpPr>
          <p:cNvPr id="4" name="幻灯片图像占位符 3"/>
          <p:cNvSpPr>
            <a:spLocks noGrp="1" noRot="1" noChangeAspect="1"/>
          </p:cNvSpPr>
          <p:nvPr>
            <p:ph type="sldImg" idx="2"/>
          </p:nvPr>
        </p:nvSpPr>
        <p:spPr>
          <a:xfrm>
            <a:off x="571500" y="685800"/>
            <a:ext cx="5715000" cy="34290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思源黑体 CN Normal" panose="020B0400000000000000" charset="-122"/>
                <a:ea typeface="思源黑体 CN Normal" panose="020B0400000000000000" charset="-122"/>
                <a:cs typeface="思源黑体 CN Normal" panose="020B0400000000000000" charset="-122"/>
              </a:defRPr>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思源黑体 CN Normal" panose="020B0400000000000000" charset="-122"/>
                <a:ea typeface="思源黑体 CN Normal" panose="020B0400000000000000" charset="-122"/>
                <a:cs typeface="思源黑体 CN Normal" panose="020B0400000000000000" charset="-122"/>
              </a:defRPr>
            </a:lvl1pPr>
          </a:lstStyle>
          <a:p>
            <a:fld id="{5F11AE35-1DF0-4D2A-AC3B-20EBDD1DB537}"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思源黑体 CN Normal" panose="020B0400000000000000" charset="-122"/>
        <a:ea typeface="思源黑体 CN Normal" panose="020B0400000000000000" charset="-122"/>
        <a:cs typeface="思源黑体 CN Normal" panose="020B0400000000000000" charset="-122"/>
      </a:defRPr>
    </a:lvl1pPr>
    <a:lvl2pPr marL="457200" algn="l" defTabSz="914400" rtl="0" eaLnBrk="1" latinLnBrk="0" hangingPunct="1">
      <a:defRPr sz="1200" kern="1200">
        <a:solidFill>
          <a:schemeClr val="tx1"/>
        </a:solidFill>
        <a:latin typeface="思源黑体 CN Normal" panose="020B0400000000000000" charset="-122"/>
        <a:ea typeface="思源黑体 CN Normal" panose="020B0400000000000000" charset="-122"/>
        <a:cs typeface="思源黑体 CN Normal" panose="020B0400000000000000" charset="-122"/>
      </a:defRPr>
    </a:lvl2pPr>
    <a:lvl3pPr marL="914400" algn="l" defTabSz="914400" rtl="0" eaLnBrk="1" latinLnBrk="0" hangingPunct="1">
      <a:defRPr sz="1200" kern="1200">
        <a:solidFill>
          <a:schemeClr val="tx1"/>
        </a:solidFill>
        <a:latin typeface="思源黑体 CN Normal" panose="020B0400000000000000" charset="-122"/>
        <a:ea typeface="思源黑体 CN Normal" panose="020B0400000000000000" charset="-122"/>
        <a:cs typeface="思源黑体 CN Normal" panose="020B0400000000000000" charset="-122"/>
      </a:defRPr>
    </a:lvl3pPr>
    <a:lvl4pPr marL="1371600" algn="l" defTabSz="914400" rtl="0" eaLnBrk="1" latinLnBrk="0" hangingPunct="1">
      <a:defRPr sz="1200" kern="1200">
        <a:solidFill>
          <a:schemeClr val="tx1"/>
        </a:solidFill>
        <a:latin typeface="思源黑体 CN Normal" panose="020B0400000000000000" charset="-122"/>
        <a:ea typeface="思源黑体 CN Normal" panose="020B0400000000000000" charset="-122"/>
        <a:cs typeface="思源黑体 CN Normal" panose="020B0400000000000000" charset="-122"/>
      </a:defRPr>
    </a:lvl4pPr>
    <a:lvl5pPr marL="1828800" algn="l" defTabSz="914400" rtl="0" eaLnBrk="1" latinLnBrk="0" hangingPunct="1">
      <a:defRPr sz="1200" kern="1200">
        <a:solidFill>
          <a:schemeClr val="tx1"/>
        </a:solidFill>
        <a:latin typeface="思源黑体 CN Normal" panose="020B0400000000000000" charset="-122"/>
        <a:ea typeface="思源黑体 CN Normal" panose="020B0400000000000000" charset="-122"/>
        <a:cs typeface="思源黑体 CN Normal" panose="020B0400000000000000" charset="-122"/>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transition advClick="0" advTm="0">
    <p:push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272D93A-2E87-41AA-AFB2-5BA3DB11C2E9}" type="datetimeFigureOut">
              <a:rPr lang="zh-CN" altLang="en-US" smtClean="0"/>
              <a:t>2023-01-11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3F0C697-95C2-4A28-A2BD-284144B657BB}" type="slidenum">
              <a:rPr lang="zh-CN" altLang="en-US" smtClean="0"/>
              <a:t>‹#›</a:t>
            </a:fld>
            <a:endParaRPr lang="zh-CN" altLang="en-US"/>
          </a:p>
        </p:txBody>
      </p:sp>
    </p:spTree>
  </p:cSld>
  <p:clrMapOvr>
    <a:masterClrMapping/>
  </p:clrMapOvr>
  <p:transition advClick="0" advTm="0">
    <p:push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830979" y="259508"/>
            <a:ext cx="2430304" cy="5529149"/>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540067" y="259508"/>
            <a:ext cx="7110889" cy="552914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272D93A-2E87-41AA-AFB2-5BA3DB11C2E9}" type="datetimeFigureOut">
              <a:rPr lang="zh-CN" altLang="en-US" smtClean="0"/>
              <a:t>2023-01-11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3F0C697-95C2-4A28-A2BD-284144B657BB}" type="slidenum">
              <a:rPr lang="zh-CN" altLang="en-US" smtClean="0"/>
              <a:t>‹#›</a:t>
            </a:fld>
            <a:endParaRPr lang="zh-CN" altLang="en-US"/>
          </a:p>
        </p:txBody>
      </p:sp>
    </p:spTree>
  </p:cSld>
  <p:clrMapOvr>
    <a:masterClrMapping/>
  </p:clrMapOvr>
  <p:transition advClick="0" advTm="0">
    <p:push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272D93A-2E87-41AA-AFB2-5BA3DB11C2E9}" type="datetimeFigureOut">
              <a:rPr lang="zh-CN" altLang="en-US" smtClean="0"/>
              <a:t>2023-01-11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3F0C697-95C2-4A28-A2BD-284144B657BB}" type="slidenum">
              <a:rPr lang="zh-CN" altLang="en-US" smtClean="0"/>
              <a:t>‹#›</a:t>
            </a:fld>
            <a:endParaRPr lang="zh-CN" altLang="en-US"/>
          </a:p>
        </p:txBody>
      </p:sp>
    </p:spTree>
  </p:cSld>
  <p:clrMapOvr>
    <a:masterClrMapping/>
  </p:clrMapOvr>
  <p:transition advClick="0" advTm="0">
    <p:push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53232" y="4164113"/>
            <a:ext cx="9181148" cy="128703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853232" y="2746575"/>
            <a:ext cx="9181148" cy="1417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7272D93A-2E87-41AA-AFB2-5BA3DB11C2E9}" type="datetimeFigureOut">
              <a:rPr lang="zh-CN" altLang="en-US" smtClean="0"/>
              <a:t>2023-01-11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3F0C697-95C2-4A28-A2BD-284144B657BB}" type="slidenum">
              <a:rPr lang="zh-CN" altLang="en-US" smtClean="0"/>
              <a:t>‹#›</a:t>
            </a:fld>
            <a:endParaRPr lang="zh-CN" altLang="en-US"/>
          </a:p>
        </p:txBody>
      </p:sp>
    </p:spTree>
  </p:cSld>
  <p:clrMapOvr>
    <a:masterClrMapping/>
  </p:clrMapOvr>
  <p:transition advClick="0" advTm="0">
    <p:push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540068" y="1512041"/>
            <a:ext cx="4770596" cy="42766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5490686" y="1512041"/>
            <a:ext cx="4770596" cy="42766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7272D93A-2E87-41AA-AFB2-5BA3DB11C2E9}" type="datetimeFigureOut">
              <a:rPr lang="zh-CN" altLang="en-US" smtClean="0"/>
              <a:t>2023-01-11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3F0C697-95C2-4A28-A2BD-284144B657BB}" type="slidenum">
              <a:rPr lang="zh-CN" altLang="en-US" smtClean="0"/>
              <a:t>‹#›</a:t>
            </a:fld>
            <a:endParaRPr lang="zh-CN" altLang="en-US"/>
          </a:p>
        </p:txBody>
      </p:sp>
    </p:spTree>
  </p:cSld>
  <p:clrMapOvr>
    <a:masterClrMapping/>
  </p:clrMapOvr>
  <p:transition advClick="0" advTm="0">
    <p:push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540068" y="1450540"/>
            <a:ext cx="4772472" cy="6045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540068" y="2055056"/>
            <a:ext cx="4772472" cy="373360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5486936" y="1450540"/>
            <a:ext cx="4774347" cy="6045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5486936" y="2055056"/>
            <a:ext cx="4774347" cy="373360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7272D93A-2E87-41AA-AFB2-5BA3DB11C2E9}" type="datetimeFigureOut">
              <a:rPr lang="zh-CN" altLang="en-US" smtClean="0"/>
              <a:t>2023-01-11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3F0C697-95C2-4A28-A2BD-284144B657BB}" type="slidenum">
              <a:rPr lang="zh-CN" altLang="en-US" smtClean="0"/>
              <a:t>‹#›</a:t>
            </a:fld>
            <a:endParaRPr lang="zh-CN" altLang="en-US"/>
          </a:p>
        </p:txBody>
      </p:sp>
    </p:spTree>
  </p:cSld>
  <p:clrMapOvr>
    <a:masterClrMapping/>
  </p:clrMapOvr>
  <p:transition advClick="0" advTm="0">
    <p:push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272D93A-2E87-41AA-AFB2-5BA3DB11C2E9}" type="datetimeFigureOut">
              <a:rPr lang="zh-CN" altLang="en-US" smtClean="0"/>
              <a:t>2023-01-11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3F0C697-95C2-4A28-A2BD-284144B657BB}" type="slidenum">
              <a:rPr lang="zh-CN" altLang="en-US" smtClean="0"/>
              <a:t>‹#›</a:t>
            </a:fld>
            <a:endParaRPr lang="zh-CN" altLang="en-US"/>
          </a:p>
        </p:txBody>
      </p:sp>
    </p:spTree>
  </p:cSld>
  <p:clrMapOvr>
    <a:masterClrMapping/>
  </p:clrMapOvr>
  <p:transition advClick="0" advTm="0">
    <p:push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272D93A-2E87-41AA-AFB2-5BA3DB11C2E9}" type="datetimeFigureOut">
              <a:rPr lang="zh-CN" altLang="en-US" smtClean="0"/>
              <a:t>2023-01-11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3F0C697-95C2-4A28-A2BD-284144B657BB}" type="slidenum">
              <a:rPr lang="zh-CN" altLang="en-US" smtClean="0"/>
              <a:t>‹#›</a:t>
            </a:fld>
            <a:endParaRPr lang="zh-CN" altLang="en-US"/>
          </a:p>
        </p:txBody>
      </p:sp>
    </p:spTree>
  </p:cSld>
  <p:clrMapOvr>
    <a:masterClrMapping/>
  </p:clrMapOvr>
  <p:transition advClick="0" advTm="0">
    <p:push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540068" y="258007"/>
            <a:ext cx="3553570" cy="109803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223028" y="258007"/>
            <a:ext cx="6038255" cy="55306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540068" y="1356037"/>
            <a:ext cx="3553570" cy="443262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7272D93A-2E87-41AA-AFB2-5BA3DB11C2E9}" type="datetimeFigureOut">
              <a:rPr lang="zh-CN" altLang="en-US" smtClean="0"/>
              <a:t>2023-01-11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3F0C697-95C2-4A28-A2BD-284144B657BB}" type="slidenum">
              <a:rPr lang="zh-CN" altLang="en-US" smtClean="0"/>
              <a:t>‹#›</a:t>
            </a:fld>
            <a:endParaRPr lang="zh-CN" altLang="en-US"/>
          </a:p>
        </p:txBody>
      </p:sp>
    </p:spTree>
  </p:cSld>
  <p:clrMapOvr>
    <a:masterClrMapping/>
  </p:clrMapOvr>
  <p:transition advClick="0" advTm="0">
    <p:push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117140" y="4536122"/>
            <a:ext cx="6480810" cy="535515"/>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117140" y="579016"/>
            <a:ext cx="6480810" cy="388810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117140" y="5071637"/>
            <a:ext cx="6480810" cy="76052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7272D93A-2E87-41AA-AFB2-5BA3DB11C2E9}" type="datetimeFigureOut">
              <a:rPr lang="zh-CN" altLang="en-US" smtClean="0"/>
              <a:t>2023-01-11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3F0C697-95C2-4A28-A2BD-284144B657BB}" type="slidenum">
              <a:rPr lang="zh-CN" altLang="en-US" smtClean="0"/>
              <a:t>‹#›</a:t>
            </a:fld>
            <a:endParaRPr lang="zh-CN" altLang="en-US"/>
          </a:p>
        </p:txBody>
      </p:sp>
    </p:spTree>
  </p:cSld>
  <p:clrMapOvr>
    <a:masterClrMapping/>
  </p:clrMapOvr>
  <p:transition advClick="0" advTm="0">
    <p:push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540068" y="259508"/>
            <a:ext cx="9721215" cy="1080029"/>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540068" y="1512041"/>
            <a:ext cx="9721215" cy="4276616"/>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540067" y="6006163"/>
            <a:ext cx="2520315" cy="345009"/>
          </a:xfrm>
          <a:prstGeom prst="rect">
            <a:avLst/>
          </a:prstGeom>
        </p:spPr>
        <p:txBody>
          <a:bodyPr vert="horz" lIns="91440" tIns="45720" rIns="91440" bIns="45720" rtlCol="0" anchor="ctr"/>
          <a:lstStyle>
            <a:lvl1pPr algn="l">
              <a:defRPr sz="1200">
                <a:solidFill>
                  <a:schemeClr val="tx1">
                    <a:tint val="75000"/>
                  </a:schemeClr>
                </a:solidFill>
                <a:latin typeface="思源黑体 CN Normal" panose="020B0400000000000000" charset="-122"/>
                <a:ea typeface="思源黑体 CN Normal" panose="020B0400000000000000" charset="-122"/>
                <a:cs typeface="思源黑体 CN Normal" panose="020B0400000000000000" charset="-122"/>
              </a:defRPr>
            </a:lvl1pPr>
          </a:lstStyle>
          <a:p>
            <a:fld id="{7272D93A-2E87-41AA-AFB2-5BA3DB11C2E9}" type="datetimeFigureOut">
              <a:rPr lang="zh-CN" altLang="en-US" smtClean="0"/>
              <a:t>2023-01-11</a:t>
            </a:fld>
            <a:endParaRPr lang="zh-CN" altLang="en-US"/>
          </a:p>
        </p:txBody>
      </p:sp>
      <p:sp>
        <p:nvSpPr>
          <p:cNvPr id="5" name="页脚占位符 4"/>
          <p:cNvSpPr>
            <a:spLocks noGrp="1"/>
          </p:cNvSpPr>
          <p:nvPr>
            <p:ph type="ftr" sz="quarter" idx="3"/>
          </p:nvPr>
        </p:nvSpPr>
        <p:spPr>
          <a:xfrm>
            <a:off x="3690461" y="6006163"/>
            <a:ext cx="3420428" cy="345009"/>
          </a:xfrm>
          <a:prstGeom prst="rect">
            <a:avLst/>
          </a:prstGeom>
        </p:spPr>
        <p:txBody>
          <a:bodyPr vert="horz" lIns="91440" tIns="45720" rIns="91440" bIns="45720" rtlCol="0" anchor="ctr"/>
          <a:lstStyle>
            <a:lvl1pPr algn="ctr">
              <a:defRPr sz="1200">
                <a:solidFill>
                  <a:schemeClr val="tx1">
                    <a:tint val="75000"/>
                  </a:schemeClr>
                </a:solidFill>
                <a:latin typeface="思源黑体 CN Normal" panose="020B0400000000000000" charset="-122"/>
                <a:ea typeface="思源黑体 CN Normal" panose="020B0400000000000000" charset="-122"/>
                <a:cs typeface="思源黑体 CN Normal" panose="020B0400000000000000" charset="-122"/>
              </a:defRPr>
            </a:lvl1pPr>
          </a:lstStyle>
          <a:p>
            <a:endParaRPr lang="zh-CN" altLang="en-US"/>
          </a:p>
        </p:txBody>
      </p:sp>
      <p:sp>
        <p:nvSpPr>
          <p:cNvPr id="6" name="灯片编号占位符 5"/>
          <p:cNvSpPr>
            <a:spLocks noGrp="1"/>
          </p:cNvSpPr>
          <p:nvPr>
            <p:ph type="sldNum" sz="quarter" idx="4"/>
          </p:nvPr>
        </p:nvSpPr>
        <p:spPr>
          <a:xfrm>
            <a:off x="7740968" y="6006163"/>
            <a:ext cx="2520315" cy="345009"/>
          </a:xfrm>
          <a:prstGeom prst="rect">
            <a:avLst/>
          </a:prstGeom>
        </p:spPr>
        <p:txBody>
          <a:bodyPr vert="horz" lIns="91440" tIns="45720" rIns="91440" bIns="45720" rtlCol="0" anchor="ctr"/>
          <a:lstStyle>
            <a:lvl1pPr algn="r">
              <a:defRPr sz="1200">
                <a:solidFill>
                  <a:schemeClr val="tx1">
                    <a:tint val="75000"/>
                  </a:schemeClr>
                </a:solidFill>
                <a:latin typeface="思源黑体 CN Normal" panose="020B0400000000000000" charset="-122"/>
                <a:ea typeface="思源黑体 CN Normal" panose="020B0400000000000000" charset="-122"/>
                <a:cs typeface="思源黑体 CN Normal" panose="020B0400000000000000" charset="-122"/>
              </a:defRPr>
            </a:lvl1pPr>
          </a:lstStyle>
          <a:p>
            <a:fld id="{53F0C697-95C2-4A28-A2BD-284144B657B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advClick="0" advTm="0">
    <p:push dir="d"/>
  </p:transition>
  <p:txStyles>
    <p:titleStyle>
      <a:lvl1pPr algn="ctr" defTabSz="914400" rtl="0" eaLnBrk="1" latinLnBrk="0" hangingPunct="1">
        <a:spcBef>
          <a:spcPct val="0"/>
        </a:spcBef>
        <a:buNone/>
        <a:defRPr sz="4400" kern="1200">
          <a:solidFill>
            <a:schemeClr val="tx1"/>
          </a:solidFill>
          <a:latin typeface="思源黑体 CN Normal" panose="020B0400000000000000" charset="-122"/>
          <a:ea typeface="思源黑体 CN Normal" panose="020B0400000000000000" charset="-122"/>
          <a:cs typeface="思源黑体 CN Normal" panose="020B0400000000000000" charset="-122"/>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思源黑体 CN Normal" panose="020B0400000000000000" charset="-122"/>
          <a:ea typeface="思源黑体 CN Normal" panose="020B0400000000000000" charset="-122"/>
          <a:cs typeface="思源黑体 CN Normal" panose="020B0400000000000000" charset="-122"/>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思源黑体 CN Normal" panose="020B0400000000000000" charset="-122"/>
          <a:ea typeface="思源黑体 CN Normal" panose="020B0400000000000000" charset="-122"/>
          <a:cs typeface="思源黑体 CN Normal" panose="020B0400000000000000" charset="-122"/>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思源黑体 CN Normal" panose="020B0400000000000000" charset="-122"/>
          <a:ea typeface="思源黑体 CN Normal" panose="020B0400000000000000" charset="-122"/>
          <a:cs typeface="思源黑体 CN Normal" panose="020B0400000000000000" charset="-122"/>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思源黑体 CN Normal" panose="020B0400000000000000" charset="-122"/>
          <a:ea typeface="思源黑体 CN Normal" panose="020B0400000000000000" charset="-122"/>
          <a:cs typeface="思源黑体 CN Normal" panose="020B0400000000000000" charset="-122"/>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思源黑体 CN Normal" panose="020B0400000000000000" charset="-122"/>
          <a:ea typeface="思源黑体 CN Normal" panose="020B0400000000000000" charset="-122"/>
          <a:cs typeface="思源黑体 CN Normal" panose="020B0400000000000000" charset="-122"/>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3.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8" name="图片 7" descr="矩形 3"/>
          <p:cNvPicPr>
            <a:picLocks noChangeAspect="1"/>
          </p:cNvPicPr>
          <p:nvPr/>
        </p:nvPicPr>
        <p:blipFill>
          <a:blip r:embed="rId4"/>
          <a:stretch>
            <a:fillRect/>
          </a:stretch>
        </p:blipFill>
        <p:spPr>
          <a:xfrm>
            <a:off x="175895" y="207645"/>
            <a:ext cx="10449560" cy="6064885"/>
          </a:xfrm>
          <a:prstGeom prst="rect">
            <a:avLst/>
          </a:prstGeom>
        </p:spPr>
      </p:pic>
      <p:pic>
        <p:nvPicPr>
          <p:cNvPr id="6" name="图片 5" descr="图层 7 拷贝 2"/>
          <p:cNvPicPr>
            <a:picLocks noChangeAspect="1"/>
          </p:cNvPicPr>
          <p:nvPr/>
        </p:nvPicPr>
        <p:blipFill>
          <a:blip r:embed="rId5"/>
          <a:stretch>
            <a:fillRect/>
          </a:stretch>
        </p:blipFill>
        <p:spPr>
          <a:xfrm>
            <a:off x="9392920" y="3585845"/>
            <a:ext cx="568325" cy="459740"/>
          </a:xfrm>
          <a:prstGeom prst="rect">
            <a:avLst/>
          </a:prstGeom>
        </p:spPr>
      </p:pic>
      <p:pic>
        <p:nvPicPr>
          <p:cNvPr id="7" name="图片 6" descr="组 1"/>
          <p:cNvPicPr>
            <a:picLocks noChangeAspect="1"/>
          </p:cNvPicPr>
          <p:nvPr/>
        </p:nvPicPr>
        <p:blipFill>
          <a:blip r:embed="rId6"/>
          <a:stretch>
            <a:fillRect/>
          </a:stretch>
        </p:blipFill>
        <p:spPr>
          <a:xfrm>
            <a:off x="3201353" y="895985"/>
            <a:ext cx="4399280" cy="4195445"/>
          </a:xfrm>
          <a:prstGeom prst="rect">
            <a:avLst/>
          </a:prstGeom>
        </p:spPr>
      </p:pic>
      <p:pic>
        <p:nvPicPr>
          <p:cNvPr id="4" name="图片 3" descr="1-1"/>
          <p:cNvPicPr>
            <a:picLocks noChangeAspect="1"/>
          </p:cNvPicPr>
          <p:nvPr/>
        </p:nvPicPr>
        <p:blipFill>
          <a:blip r:embed="rId7"/>
          <a:stretch>
            <a:fillRect/>
          </a:stretch>
        </p:blipFill>
        <p:spPr>
          <a:xfrm>
            <a:off x="328295" y="5091430"/>
            <a:ext cx="3969385" cy="997585"/>
          </a:xfrm>
          <a:prstGeom prst="rect">
            <a:avLst/>
          </a:prstGeom>
        </p:spPr>
      </p:pic>
      <p:pic>
        <p:nvPicPr>
          <p:cNvPr id="5" name="图片 4" descr="1 拷贝 2"/>
          <p:cNvPicPr>
            <a:picLocks noChangeAspect="1"/>
          </p:cNvPicPr>
          <p:nvPr/>
        </p:nvPicPr>
        <p:blipFill>
          <a:blip r:embed="rId8"/>
          <a:stretch>
            <a:fillRect/>
          </a:stretch>
        </p:blipFill>
        <p:spPr>
          <a:xfrm>
            <a:off x="5899150" y="358140"/>
            <a:ext cx="4539615" cy="1141095"/>
          </a:xfrm>
          <a:prstGeom prst="rect">
            <a:avLst/>
          </a:prstGeom>
        </p:spPr>
      </p:pic>
      <p:pic>
        <p:nvPicPr>
          <p:cNvPr id="15" name="图片 14" descr="图层 6 拷贝 2"/>
          <p:cNvPicPr>
            <a:picLocks noChangeAspect="1"/>
          </p:cNvPicPr>
          <p:nvPr/>
        </p:nvPicPr>
        <p:blipFill>
          <a:blip r:embed="rId9"/>
          <a:stretch>
            <a:fillRect/>
          </a:stretch>
        </p:blipFill>
        <p:spPr>
          <a:xfrm>
            <a:off x="9682480" y="5330825"/>
            <a:ext cx="462280" cy="695960"/>
          </a:xfrm>
          <a:prstGeom prst="rect">
            <a:avLst/>
          </a:prstGeom>
        </p:spPr>
      </p:pic>
      <p:sp>
        <p:nvSpPr>
          <p:cNvPr id="29" name="文本框 28"/>
          <p:cNvSpPr txBox="1"/>
          <p:nvPr/>
        </p:nvSpPr>
        <p:spPr>
          <a:xfrm>
            <a:off x="4805680" y="1979930"/>
            <a:ext cx="1871345" cy="460375"/>
          </a:xfrm>
          <a:prstGeom prst="rect">
            <a:avLst/>
          </a:prstGeom>
          <a:noFill/>
        </p:spPr>
        <p:txBody>
          <a:bodyPr wrap="square" rtlCol="0">
            <a:spAutoFit/>
          </a:bodyPr>
          <a:lstStyle/>
          <a:p>
            <a:r>
              <a:rPr lang="en-US" altLang="zh-CN" sz="2400" b="1">
                <a:solidFill>
                  <a:srgbClr val="2D6E56"/>
                </a:solidFill>
                <a:latin typeface="思源黑体 CN Normal" panose="020B0400000000000000" charset="-122"/>
                <a:ea typeface="思源黑体 CN Normal" panose="020B0400000000000000" charset="-122"/>
                <a:cs typeface="思源黑体 CN Normal" panose="020B0400000000000000" charset="-122"/>
              </a:rPr>
              <a:t>20XX</a:t>
            </a:r>
            <a:r>
              <a:rPr lang="zh-CN" altLang="en-US" sz="2400" b="1">
                <a:solidFill>
                  <a:srgbClr val="2D6E56"/>
                </a:solidFill>
                <a:latin typeface="思源黑体 CN Normal" panose="020B0400000000000000" charset="-122"/>
                <a:ea typeface="思源黑体 CN Normal" panose="020B0400000000000000" charset="-122"/>
                <a:cs typeface="思源黑体 CN Normal" panose="020B0400000000000000" charset="-122"/>
              </a:rPr>
              <a:t>年度</a:t>
            </a:r>
          </a:p>
        </p:txBody>
      </p:sp>
      <p:sp>
        <p:nvSpPr>
          <p:cNvPr id="18" name="文本框 17"/>
          <p:cNvSpPr txBox="1"/>
          <p:nvPr/>
        </p:nvSpPr>
        <p:spPr>
          <a:xfrm>
            <a:off x="3720783" y="2632075"/>
            <a:ext cx="3360420" cy="583565"/>
          </a:xfrm>
          <a:prstGeom prst="rect">
            <a:avLst/>
          </a:prstGeom>
          <a:noFill/>
        </p:spPr>
        <p:txBody>
          <a:bodyPr wrap="square" rtlCol="0">
            <a:spAutoFit/>
          </a:bodyPr>
          <a:lstStyle/>
          <a:p>
            <a:r>
              <a:rPr lang="zh-CN" altLang="en-US" sz="3200">
                <a:solidFill>
                  <a:srgbClr val="2D6E56"/>
                </a:solidFill>
                <a:latin typeface="思源黑体 CN Normal" panose="020B0400000000000000" charset="-122"/>
                <a:ea typeface="思源黑体 CN Normal" panose="020B0400000000000000" charset="-122"/>
                <a:cs typeface="思源黑体 CN Normal" panose="020B0400000000000000" charset="-122"/>
                <a:sym typeface="+mn-ea"/>
              </a:rPr>
              <a:t>年终总结</a:t>
            </a:r>
            <a:r>
              <a:rPr lang="en-US" altLang="zh-CN" sz="3200">
                <a:solidFill>
                  <a:srgbClr val="2D6E56"/>
                </a:solidFill>
                <a:latin typeface="思源黑体 CN Normal" panose="020B0400000000000000" charset="-122"/>
                <a:ea typeface="思源黑体 CN Normal" panose="020B0400000000000000" charset="-122"/>
                <a:cs typeface="思源黑体 CN Normal" panose="020B0400000000000000" charset="-122"/>
                <a:sym typeface="+mn-ea"/>
              </a:rPr>
              <a:t>PPT</a:t>
            </a:r>
            <a:r>
              <a:rPr lang="zh-CN" altLang="en-US" sz="3200">
                <a:solidFill>
                  <a:srgbClr val="2D6E56"/>
                </a:solidFill>
                <a:latin typeface="思源黑体 CN Normal" panose="020B0400000000000000" charset="-122"/>
                <a:ea typeface="思源黑体 CN Normal" panose="020B0400000000000000" charset="-122"/>
                <a:cs typeface="思源黑体 CN Normal" panose="020B0400000000000000" charset="-122"/>
                <a:sym typeface="+mn-ea"/>
              </a:rPr>
              <a:t>模板</a:t>
            </a:r>
            <a:endParaRPr lang="zh-CN" altLang="en-US" sz="3200" b="1">
              <a:solidFill>
                <a:srgbClr val="2D6E56"/>
              </a:solidFill>
              <a:latin typeface="思源黑体 CN Normal" panose="020B0400000000000000" charset="-122"/>
              <a:ea typeface="思源黑体 CN Normal" panose="020B0400000000000000" charset="-122"/>
              <a:cs typeface="思源黑体 CN Normal" panose="020B0400000000000000" charset="-122"/>
              <a:sym typeface="+mn-ea"/>
            </a:endParaRPr>
          </a:p>
        </p:txBody>
      </p:sp>
      <p:sp>
        <p:nvSpPr>
          <p:cNvPr id="30" name="文本框 29"/>
          <p:cNvSpPr txBox="1"/>
          <p:nvPr/>
        </p:nvSpPr>
        <p:spPr>
          <a:xfrm>
            <a:off x="3468529" y="3331884"/>
            <a:ext cx="3763010" cy="368300"/>
          </a:xfrm>
          <a:prstGeom prst="rect">
            <a:avLst/>
          </a:prstGeom>
          <a:noFill/>
        </p:spPr>
        <p:txBody>
          <a:bodyPr wrap="square" rtlCol="0">
            <a:spAutoFit/>
          </a:bodyPr>
          <a:lstStyle/>
          <a:p>
            <a:r>
              <a:rPr lang="zh-CN" altLang="en-US" smtClean="0">
                <a:solidFill>
                  <a:srgbClr val="2D6E56"/>
                </a:solidFill>
                <a:latin typeface="思源黑体 CN Normal" panose="020B0400000000000000" charset="-122"/>
                <a:ea typeface="思源黑体 CN Normal" panose="020B0400000000000000" charset="-122"/>
                <a:cs typeface="思源黑体 CN Normal" panose="020B0400000000000000" charset="-122"/>
              </a:rPr>
              <a:t>汇报人：</a:t>
            </a:r>
            <a:r>
              <a:rPr lang="en-US" altLang="zh-CN" smtClean="0">
                <a:solidFill>
                  <a:srgbClr val="2D6E56"/>
                </a:solidFill>
                <a:latin typeface="思源黑体 CN Normal" panose="020B0400000000000000" charset="-122"/>
                <a:ea typeface="思源黑体 CN Normal" panose="020B0400000000000000" charset="-122"/>
                <a:cs typeface="思源黑体 CN Normal" panose="020B0400000000000000" charset="-122"/>
              </a:rPr>
              <a:t>PPT818    </a:t>
            </a:r>
            <a:r>
              <a:rPr lang="zh-CN" altLang="en-US" smtClean="0">
                <a:solidFill>
                  <a:srgbClr val="2D6E56"/>
                </a:solidFill>
                <a:latin typeface="思源黑体 CN Normal" panose="020B0400000000000000" charset="-122"/>
                <a:ea typeface="思源黑体 CN Normal" panose="020B0400000000000000" charset="-122"/>
                <a:cs typeface="思源黑体 CN Normal" panose="020B0400000000000000" charset="-122"/>
              </a:rPr>
              <a:t>部门：设计部</a:t>
            </a:r>
            <a:endParaRPr lang="zh-CN" altLang="en-US" dirty="0">
              <a:solidFill>
                <a:srgbClr val="2D6E56"/>
              </a:solidFill>
              <a:latin typeface="思源黑体 CN Normal" panose="020B0400000000000000" charset="-122"/>
              <a:ea typeface="思源黑体 CN Normal" panose="020B0400000000000000" charset="-122"/>
              <a:cs typeface="思源黑体 CN Normal" panose="020B0400000000000000" charset="-122"/>
            </a:endParaRPr>
          </a:p>
        </p:txBody>
      </p:sp>
    </p:spTree>
  </p:cSld>
  <p:clrMapOvr>
    <a:masterClrMapping/>
  </p:clrMapOvr>
  <mc:AlternateContent xmlns:mc="http://schemas.openxmlformats.org/markup-compatibility/2006" xmlns:p14="http://schemas.microsoft.com/office/powerpoint/2010/main">
    <mc:Choice Requires="p14">
      <p:transition spd="slow" p14:dur="1750" advClick="0" advTm="0">
        <p:randomBar dir="vert"/>
      </p:transition>
    </mc:Choice>
    <mc:Fallback xmlns="">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500"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 calcmode="lin" valueType="num">
                                      <p:cBhvr>
                                        <p:cTn id="9" dur="500" fill="hold"/>
                                        <p:tgtEl>
                                          <p:spTgt spid="7"/>
                                        </p:tgtEl>
                                        <p:attrNameLst>
                                          <p:attrName>style.rotation</p:attrName>
                                        </p:attrNameLst>
                                      </p:cBhvr>
                                      <p:tavLst>
                                        <p:tav tm="0">
                                          <p:val>
                                            <p:fltVal val="90"/>
                                          </p:val>
                                        </p:tav>
                                        <p:tav tm="100000">
                                          <p:val>
                                            <p:fltVal val="0"/>
                                          </p:val>
                                        </p:tav>
                                      </p:tavLst>
                                    </p:anim>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arn(inVertical)">
                                      <p:cBhvr>
                                        <p:cTn id="15" dur="500"/>
                                        <p:tgtEl>
                                          <p:spTgt spid="18"/>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barn(inVertical)">
                                      <p:cBhvr>
                                        <p:cTn id="18" dur="500"/>
                                        <p:tgtEl>
                                          <p:spTgt spid="29"/>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arn(inVertical)">
                                      <p:cBhvr>
                                        <p:cTn id="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18" grpId="0"/>
      <p:bldP spid="30"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8" name="图片 7" descr="矩形 3"/>
          <p:cNvPicPr>
            <a:picLocks noChangeAspect="1"/>
          </p:cNvPicPr>
          <p:nvPr/>
        </p:nvPicPr>
        <p:blipFill>
          <a:blip r:embed="rId4"/>
          <a:stretch>
            <a:fillRect/>
          </a:stretch>
        </p:blipFill>
        <p:spPr>
          <a:xfrm>
            <a:off x="175895" y="207645"/>
            <a:ext cx="10449560" cy="6064885"/>
          </a:xfrm>
          <a:prstGeom prst="rect">
            <a:avLst/>
          </a:prstGeom>
        </p:spPr>
      </p:pic>
      <p:pic>
        <p:nvPicPr>
          <p:cNvPr id="6" name="图片 5" descr="图层 7 拷贝 2"/>
          <p:cNvPicPr>
            <a:picLocks noChangeAspect="1"/>
          </p:cNvPicPr>
          <p:nvPr/>
        </p:nvPicPr>
        <p:blipFill>
          <a:blip r:embed="rId5"/>
          <a:stretch>
            <a:fillRect/>
          </a:stretch>
        </p:blipFill>
        <p:spPr>
          <a:xfrm>
            <a:off x="9601835" y="5401310"/>
            <a:ext cx="568325" cy="459740"/>
          </a:xfrm>
          <a:prstGeom prst="rect">
            <a:avLst/>
          </a:prstGeom>
        </p:spPr>
      </p:pic>
      <p:pic>
        <p:nvPicPr>
          <p:cNvPr id="15" name="图片 14" descr="图层 6 拷贝 2"/>
          <p:cNvPicPr>
            <a:picLocks noChangeAspect="1"/>
          </p:cNvPicPr>
          <p:nvPr/>
        </p:nvPicPr>
        <p:blipFill>
          <a:blip r:embed="rId6"/>
          <a:stretch>
            <a:fillRect/>
          </a:stretch>
        </p:blipFill>
        <p:spPr>
          <a:xfrm>
            <a:off x="727710" y="5165090"/>
            <a:ext cx="462280" cy="695960"/>
          </a:xfrm>
          <a:prstGeom prst="rect">
            <a:avLst/>
          </a:prstGeom>
        </p:spPr>
      </p:pic>
      <p:sp>
        <p:nvSpPr>
          <p:cNvPr id="10" name="文本框 9"/>
          <p:cNvSpPr txBox="1"/>
          <p:nvPr/>
        </p:nvSpPr>
        <p:spPr>
          <a:xfrm>
            <a:off x="1360805" y="-266065"/>
            <a:ext cx="309880" cy="368300"/>
          </a:xfrm>
          <a:prstGeom prst="rect">
            <a:avLst/>
          </a:prstGeom>
          <a:noFill/>
        </p:spPr>
        <p:txBody>
          <a:bodyPr wrap="none" rtlCol="0">
            <a:spAutoFit/>
          </a:bodyPr>
          <a:lstStyle/>
          <a:p>
            <a:endParaRPr lang="zh-CN" altLang="en-US">
              <a:latin typeface="思源黑体 CN Normal" panose="020B0400000000000000" charset="-122"/>
              <a:ea typeface="思源黑体 CN Normal" panose="020B0400000000000000" charset="-122"/>
              <a:cs typeface="思源黑体 CN Normal" panose="020B0400000000000000" charset="-122"/>
            </a:endParaRPr>
          </a:p>
        </p:txBody>
      </p:sp>
      <p:sp>
        <p:nvSpPr>
          <p:cNvPr id="21" name="箭头1"/>
          <p:cNvSpPr>
            <a:spLocks noChangeAspect="1"/>
          </p:cNvSpPr>
          <p:nvPr/>
        </p:nvSpPr>
        <p:spPr bwMode="auto">
          <a:xfrm>
            <a:off x="5357495" y="1928495"/>
            <a:ext cx="1496695" cy="1723390"/>
          </a:xfrm>
          <a:custGeom>
            <a:avLst/>
            <a:gdLst>
              <a:gd name="T0" fmla="*/ 35 w 1260"/>
              <a:gd name="T1" fmla="*/ 1 h 1451"/>
              <a:gd name="T2" fmla="*/ 100 w 1260"/>
              <a:gd name="T3" fmla="*/ 6 h 1451"/>
              <a:gd name="T4" fmla="*/ 162 w 1260"/>
              <a:gd name="T5" fmla="*/ 13 h 1451"/>
              <a:gd name="T6" fmla="*/ 225 w 1260"/>
              <a:gd name="T7" fmla="*/ 23 h 1451"/>
              <a:gd name="T8" fmla="*/ 285 w 1260"/>
              <a:gd name="T9" fmla="*/ 37 h 1451"/>
              <a:gd name="T10" fmla="*/ 345 w 1260"/>
              <a:gd name="T11" fmla="*/ 53 h 1451"/>
              <a:gd name="T12" fmla="*/ 404 w 1260"/>
              <a:gd name="T13" fmla="*/ 72 h 1451"/>
              <a:gd name="T14" fmla="*/ 461 w 1260"/>
              <a:gd name="T15" fmla="*/ 94 h 1451"/>
              <a:gd name="T16" fmla="*/ 517 w 1260"/>
              <a:gd name="T17" fmla="*/ 119 h 1451"/>
              <a:gd name="T18" fmla="*/ 572 w 1260"/>
              <a:gd name="T19" fmla="*/ 145 h 1451"/>
              <a:gd name="T20" fmla="*/ 625 w 1260"/>
              <a:gd name="T21" fmla="*/ 175 h 1451"/>
              <a:gd name="T22" fmla="*/ 676 w 1260"/>
              <a:gd name="T23" fmla="*/ 206 h 1451"/>
              <a:gd name="T24" fmla="*/ 726 w 1260"/>
              <a:gd name="T25" fmla="*/ 240 h 1451"/>
              <a:gd name="T26" fmla="*/ 774 w 1260"/>
              <a:gd name="T27" fmla="*/ 277 h 1451"/>
              <a:gd name="T28" fmla="*/ 820 w 1260"/>
              <a:gd name="T29" fmla="*/ 316 h 1451"/>
              <a:gd name="T30" fmla="*/ 866 w 1260"/>
              <a:gd name="T31" fmla="*/ 356 h 1451"/>
              <a:gd name="T32" fmla="*/ 908 w 1260"/>
              <a:gd name="T33" fmla="*/ 398 h 1451"/>
              <a:gd name="T34" fmla="*/ 948 w 1260"/>
              <a:gd name="T35" fmla="*/ 444 h 1451"/>
              <a:gd name="T36" fmla="*/ 986 w 1260"/>
              <a:gd name="T37" fmla="*/ 490 h 1451"/>
              <a:gd name="T38" fmla="*/ 1023 w 1260"/>
              <a:gd name="T39" fmla="*/ 538 h 1451"/>
              <a:gd name="T40" fmla="*/ 1057 w 1260"/>
              <a:gd name="T41" fmla="*/ 589 h 1451"/>
              <a:gd name="T42" fmla="*/ 1088 w 1260"/>
              <a:gd name="T43" fmla="*/ 640 h 1451"/>
              <a:gd name="T44" fmla="*/ 1117 w 1260"/>
              <a:gd name="T45" fmla="*/ 693 h 1451"/>
              <a:gd name="T46" fmla="*/ 1144 w 1260"/>
              <a:gd name="T47" fmla="*/ 748 h 1451"/>
              <a:gd name="T48" fmla="*/ 1168 w 1260"/>
              <a:gd name="T49" fmla="*/ 804 h 1451"/>
              <a:gd name="T50" fmla="*/ 1190 w 1260"/>
              <a:gd name="T51" fmla="*/ 861 h 1451"/>
              <a:gd name="T52" fmla="*/ 1209 w 1260"/>
              <a:gd name="T53" fmla="*/ 921 h 1451"/>
              <a:gd name="T54" fmla="*/ 1224 w 1260"/>
              <a:gd name="T55" fmla="*/ 980 h 1451"/>
              <a:gd name="T56" fmla="*/ 1237 w 1260"/>
              <a:gd name="T57" fmla="*/ 1042 h 1451"/>
              <a:gd name="T58" fmla="*/ 1248 w 1260"/>
              <a:gd name="T59" fmla="*/ 1104 h 1451"/>
              <a:gd name="T60" fmla="*/ 1255 w 1260"/>
              <a:gd name="T61" fmla="*/ 1166 h 1451"/>
              <a:gd name="T62" fmla="*/ 1259 w 1260"/>
              <a:gd name="T63" fmla="*/ 1231 h 1451"/>
              <a:gd name="T64" fmla="*/ 921 w 1260"/>
              <a:gd name="T65" fmla="*/ 1451 h 1451"/>
              <a:gd name="T66" fmla="*/ 622 w 1260"/>
              <a:gd name="T67" fmla="*/ 1231 h 1451"/>
              <a:gd name="T68" fmla="*/ 616 w 1260"/>
              <a:gd name="T69" fmla="*/ 1184 h 1451"/>
              <a:gd name="T70" fmla="*/ 608 w 1260"/>
              <a:gd name="T71" fmla="*/ 1139 h 1451"/>
              <a:gd name="T72" fmla="*/ 597 w 1260"/>
              <a:gd name="T73" fmla="*/ 1096 h 1451"/>
              <a:gd name="T74" fmla="*/ 588 w 1260"/>
              <a:gd name="T75" fmla="*/ 1067 h 1451"/>
              <a:gd name="T76" fmla="*/ 572 w 1260"/>
              <a:gd name="T77" fmla="*/ 1025 h 1451"/>
              <a:gd name="T78" fmla="*/ 559 w 1260"/>
              <a:gd name="T79" fmla="*/ 998 h 1451"/>
              <a:gd name="T80" fmla="*/ 539 w 1260"/>
              <a:gd name="T81" fmla="*/ 959 h 1451"/>
              <a:gd name="T82" fmla="*/ 523 w 1260"/>
              <a:gd name="T83" fmla="*/ 934 h 1451"/>
              <a:gd name="T84" fmla="*/ 498 w 1260"/>
              <a:gd name="T85" fmla="*/ 898 h 1451"/>
              <a:gd name="T86" fmla="*/ 480 w 1260"/>
              <a:gd name="T87" fmla="*/ 874 h 1451"/>
              <a:gd name="T88" fmla="*/ 461 w 1260"/>
              <a:gd name="T89" fmla="*/ 852 h 1451"/>
              <a:gd name="T90" fmla="*/ 431 w 1260"/>
              <a:gd name="T91" fmla="*/ 821 h 1451"/>
              <a:gd name="T92" fmla="*/ 399 w 1260"/>
              <a:gd name="T93" fmla="*/ 791 h 1451"/>
              <a:gd name="T94" fmla="*/ 375 w 1260"/>
              <a:gd name="T95" fmla="*/ 773 h 1451"/>
              <a:gd name="T96" fmla="*/ 352 w 1260"/>
              <a:gd name="T97" fmla="*/ 755 h 1451"/>
              <a:gd name="T98" fmla="*/ 328 w 1260"/>
              <a:gd name="T99" fmla="*/ 739 h 1451"/>
              <a:gd name="T100" fmla="*/ 290 w 1260"/>
              <a:gd name="T101" fmla="*/ 716 h 1451"/>
              <a:gd name="T102" fmla="*/ 264 w 1260"/>
              <a:gd name="T103" fmla="*/ 702 h 1451"/>
              <a:gd name="T104" fmla="*/ 223 w 1260"/>
              <a:gd name="T105" fmla="*/ 684 h 1451"/>
              <a:gd name="T106" fmla="*/ 181 w 1260"/>
              <a:gd name="T107" fmla="*/ 669 h 1451"/>
              <a:gd name="T108" fmla="*/ 137 w 1260"/>
              <a:gd name="T109" fmla="*/ 656 h 1451"/>
              <a:gd name="T110" fmla="*/ 108 w 1260"/>
              <a:gd name="T111" fmla="*/ 649 h 1451"/>
              <a:gd name="T112" fmla="*/ 63 w 1260"/>
              <a:gd name="T113" fmla="*/ 642 h 1451"/>
              <a:gd name="T114" fmla="*/ 31 w 1260"/>
              <a:gd name="T115" fmla="*/ 639 h 1451"/>
              <a:gd name="T116" fmla="*/ 0 w 1260"/>
              <a:gd name="T117" fmla="*/ 637 h 1451"/>
              <a:gd name="T118" fmla="*/ 3 w 1260"/>
              <a:gd name="T119" fmla="*/ 0 h 1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60" h="1451">
                <a:moveTo>
                  <a:pt x="3" y="0"/>
                </a:moveTo>
                <a:lnTo>
                  <a:pt x="35" y="1"/>
                </a:lnTo>
                <a:lnTo>
                  <a:pt x="68" y="3"/>
                </a:lnTo>
                <a:lnTo>
                  <a:pt x="100" y="6"/>
                </a:lnTo>
                <a:lnTo>
                  <a:pt x="131" y="9"/>
                </a:lnTo>
                <a:lnTo>
                  <a:pt x="162" y="13"/>
                </a:lnTo>
                <a:lnTo>
                  <a:pt x="193" y="18"/>
                </a:lnTo>
                <a:lnTo>
                  <a:pt x="225" y="23"/>
                </a:lnTo>
                <a:lnTo>
                  <a:pt x="255" y="30"/>
                </a:lnTo>
                <a:lnTo>
                  <a:pt x="285" y="37"/>
                </a:lnTo>
                <a:lnTo>
                  <a:pt x="315" y="44"/>
                </a:lnTo>
                <a:lnTo>
                  <a:pt x="345" y="53"/>
                </a:lnTo>
                <a:lnTo>
                  <a:pt x="374" y="62"/>
                </a:lnTo>
                <a:lnTo>
                  <a:pt x="404" y="72"/>
                </a:lnTo>
                <a:lnTo>
                  <a:pt x="433" y="83"/>
                </a:lnTo>
                <a:lnTo>
                  <a:pt x="461" y="94"/>
                </a:lnTo>
                <a:lnTo>
                  <a:pt x="489" y="106"/>
                </a:lnTo>
                <a:lnTo>
                  <a:pt x="517" y="119"/>
                </a:lnTo>
                <a:lnTo>
                  <a:pt x="545" y="132"/>
                </a:lnTo>
                <a:lnTo>
                  <a:pt x="572" y="145"/>
                </a:lnTo>
                <a:lnTo>
                  <a:pt x="599" y="160"/>
                </a:lnTo>
                <a:lnTo>
                  <a:pt x="625" y="175"/>
                </a:lnTo>
                <a:lnTo>
                  <a:pt x="651" y="190"/>
                </a:lnTo>
                <a:lnTo>
                  <a:pt x="676" y="206"/>
                </a:lnTo>
                <a:lnTo>
                  <a:pt x="702" y="223"/>
                </a:lnTo>
                <a:lnTo>
                  <a:pt x="726" y="240"/>
                </a:lnTo>
                <a:lnTo>
                  <a:pt x="751" y="259"/>
                </a:lnTo>
                <a:lnTo>
                  <a:pt x="774" y="277"/>
                </a:lnTo>
                <a:lnTo>
                  <a:pt x="798" y="296"/>
                </a:lnTo>
                <a:lnTo>
                  <a:pt x="820" y="316"/>
                </a:lnTo>
                <a:lnTo>
                  <a:pt x="843" y="336"/>
                </a:lnTo>
                <a:lnTo>
                  <a:pt x="866" y="356"/>
                </a:lnTo>
                <a:lnTo>
                  <a:pt x="887" y="377"/>
                </a:lnTo>
                <a:lnTo>
                  <a:pt x="908" y="398"/>
                </a:lnTo>
                <a:lnTo>
                  <a:pt x="928" y="421"/>
                </a:lnTo>
                <a:lnTo>
                  <a:pt x="948" y="444"/>
                </a:lnTo>
                <a:lnTo>
                  <a:pt x="967" y="467"/>
                </a:lnTo>
                <a:lnTo>
                  <a:pt x="986" y="490"/>
                </a:lnTo>
                <a:lnTo>
                  <a:pt x="1004" y="514"/>
                </a:lnTo>
                <a:lnTo>
                  <a:pt x="1023" y="538"/>
                </a:lnTo>
                <a:lnTo>
                  <a:pt x="1040" y="564"/>
                </a:lnTo>
                <a:lnTo>
                  <a:pt x="1057" y="589"/>
                </a:lnTo>
                <a:lnTo>
                  <a:pt x="1073" y="614"/>
                </a:lnTo>
                <a:lnTo>
                  <a:pt x="1088" y="640"/>
                </a:lnTo>
                <a:lnTo>
                  <a:pt x="1103" y="666"/>
                </a:lnTo>
                <a:lnTo>
                  <a:pt x="1117" y="693"/>
                </a:lnTo>
                <a:lnTo>
                  <a:pt x="1131" y="720"/>
                </a:lnTo>
                <a:lnTo>
                  <a:pt x="1144" y="748"/>
                </a:lnTo>
                <a:lnTo>
                  <a:pt x="1156" y="776"/>
                </a:lnTo>
                <a:lnTo>
                  <a:pt x="1168" y="804"/>
                </a:lnTo>
                <a:lnTo>
                  <a:pt x="1180" y="833"/>
                </a:lnTo>
                <a:lnTo>
                  <a:pt x="1190" y="861"/>
                </a:lnTo>
                <a:lnTo>
                  <a:pt x="1200" y="891"/>
                </a:lnTo>
                <a:lnTo>
                  <a:pt x="1209" y="921"/>
                </a:lnTo>
                <a:lnTo>
                  <a:pt x="1217" y="950"/>
                </a:lnTo>
                <a:lnTo>
                  <a:pt x="1224" y="980"/>
                </a:lnTo>
                <a:lnTo>
                  <a:pt x="1231" y="1010"/>
                </a:lnTo>
                <a:lnTo>
                  <a:pt x="1237" y="1042"/>
                </a:lnTo>
                <a:lnTo>
                  <a:pt x="1243" y="1073"/>
                </a:lnTo>
                <a:lnTo>
                  <a:pt x="1248" y="1104"/>
                </a:lnTo>
                <a:lnTo>
                  <a:pt x="1252" y="1135"/>
                </a:lnTo>
                <a:lnTo>
                  <a:pt x="1255" y="1166"/>
                </a:lnTo>
                <a:lnTo>
                  <a:pt x="1257" y="1198"/>
                </a:lnTo>
                <a:lnTo>
                  <a:pt x="1259" y="1231"/>
                </a:lnTo>
                <a:lnTo>
                  <a:pt x="1260" y="1263"/>
                </a:lnTo>
                <a:lnTo>
                  <a:pt x="921" y="1451"/>
                </a:lnTo>
                <a:lnTo>
                  <a:pt x="622" y="1246"/>
                </a:lnTo>
                <a:lnTo>
                  <a:pt x="622" y="1231"/>
                </a:lnTo>
                <a:lnTo>
                  <a:pt x="620" y="1215"/>
                </a:lnTo>
                <a:lnTo>
                  <a:pt x="616" y="1184"/>
                </a:lnTo>
                <a:lnTo>
                  <a:pt x="611" y="1154"/>
                </a:lnTo>
                <a:lnTo>
                  <a:pt x="608" y="1139"/>
                </a:lnTo>
                <a:lnTo>
                  <a:pt x="605" y="1125"/>
                </a:lnTo>
                <a:lnTo>
                  <a:pt x="597" y="1096"/>
                </a:lnTo>
                <a:lnTo>
                  <a:pt x="593" y="1082"/>
                </a:lnTo>
                <a:lnTo>
                  <a:pt x="588" y="1067"/>
                </a:lnTo>
                <a:lnTo>
                  <a:pt x="577" y="1039"/>
                </a:lnTo>
                <a:lnTo>
                  <a:pt x="572" y="1025"/>
                </a:lnTo>
                <a:lnTo>
                  <a:pt x="566" y="1012"/>
                </a:lnTo>
                <a:lnTo>
                  <a:pt x="559" y="998"/>
                </a:lnTo>
                <a:lnTo>
                  <a:pt x="553" y="985"/>
                </a:lnTo>
                <a:lnTo>
                  <a:pt x="539" y="959"/>
                </a:lnTo>
                <a:lnTo>
                  <a:pt x="530" y="947"/>
                </a:lnTo>
                <a:lnTo>
                  <a:pt x="523" y="934"/>
                </a:lnTo>
                <a:lnTo>
                  <a:pt x="506" y="910"/>
                </a:lnTo>
                <a:lnTo>
                  <a:pt x="498" y="898"/>
                </a:lnTo>
                <a:lnTo>
                  <a:pt x="489" y="887"/>
                </a:lnTo>
                <a:lnTo>
                  <a:pt x="480" y="874"/>
                </a:lnTo>
                <a:lnTo>
                  <a:pt x="471" y="863"/>
                </a:lnTo>
                <a:lnTo>
                  <a:pt x="461" y="852"/>
                </a:lnTo>
                <a:lnTo>
                  <a:pt x="451" y="841"/>
                </a:lnTo>
                <a:lnTo>
                  <a:pt x="431" y="821"/>
                </a:lnTo>
                <a:lnTo>
                  <a:pt x="410" y="801"/>
                </a:lnTo>
                <a:lnTo>
                  <a:pt x="399" y="791"/>
                </a:lnTo>
                <a:lnTo>
                  <a:pt x="388" y="782"/>
                </a:lnTo>
                <a:lnTo>
                  <a:pt x="375" y="773"/>
                </a:lnTo>
                <a:lnTo>
                  <a:pt x="364" y="764"/>
                </a:lnTo>
                <a:lnTo>
                  <a:pt x="352" y="755"/>
                </a:lnTo>
                <a:lnTo>
                  <a:pt x="340" y="747"/>
                </a:lnTo>
                <a:lnTo>
                  <a:pt x="328" y="739"/>
                </a:lnTo>
                <a:lnTo>
                  <a:pt x="315" y="731"/>
                </a:lnTo>
                <a:lnTo>
                  <a:pt x="290" y="716"/>
                </a:lnTo>
                <a:lnTo>
                  <a:pt x="277" y="709"/>
                </a:lnTo>
                <a:lnTo>
                  <a:pt x="264" y="702"/>
                </a:lnTo>
                <a:lnTo>
                  <a:pt x="237" y="690"/>
                </a:lnTo>
                <a:lnTo>
                  <a:pt x="223" y="684"/>
                </a:lnTo>
                <a:lnTo>
                  <a:pt x="209" y="678"/>
                </a:lnTo>
                <a:lnTo>
                  <a:pt x="181" y="669"/>
                </a:lnTo>
                <a:lnTo>
                  <a:pt x="152" y="660"/>
                </a:lnTo>
                <a:lnTo>
                  <a:pt x="137" y="656"/>
                </a:lnTo>
                <a:lnTo>
                  <a:pt x="123" y="653"/>
                </a:lnTo>
                <a:lnTo>
                  <a:pt x="108" y="649"/>
                </a:lnTo>
                <a:lnTo>
                  <a:pt x="93" y="647"/>
                </a:lnTo>
                <a:lnTo>
                  <a:pt x="63" y="642"/>
                </a:lnTo>
                <a:lnTo>
                  <a:pt x="47" y="640"/>
                </a:lnTo>
                <a:lnTo>
                  <a:pt x="31" y="639"/>
                </a:lnTo>
                <a:lnTo>
                  <a:pt x="16" y="638"/>
                </a:lnTo>
                <a:lnTo>
                  <a:pt x="0" y="637"/>
                </a:lnTo>
                <a:lnTo>
                  <a:pt x="197" y="348"/>
                </a:lnTo>
                <a:lnTo>
                  <a:pt x="3" y="0"/>
                </a:lnTo>
                <a:close/>
              </a:path>
            </a:pathLst>
          </a:custGeom>
          <a:solidFill>
            <a:srgbClr val="D0E4A9"/>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0" tIns="45720" rIns="0" bIns="45720" anchor="ctr"/>
          <a:lstStyle/>
          <a:p>
            <a:pPr algn="ctr" defTabSz="1219200">
              <a:lnSpc>
                <a:spcPct val="120000"/>
              </a:lnSpc>
              <a:spcBef>
                <a:spcPts val="450"/>
              </a:spcBef>
              <a:spcAft>
                <a:spcPts val="450"/>
              </a:spcAft>
              <a:defRPr/>
            </a:pPr>
            <a:endParaRPr lang="en-US" sz="2135">
              <a:solidFill>
                <a:schemeClr val="accent5">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22" name="箭头4"/>
          <p:cNvSpPr>
            <a:spLocks noChangeAspect="1"/>
          </p:cNvSpPr>
          <p:nvPr/>
        </p:nvSpPr>
        <p:spPr bwMode="auto">
          <a:xfrm>
            <a:off x="3811905" y="1929765"/>
            <a:ext cx="1698625" cy="1572895"/>
          </a:xfrm>
          <a:custGeom>
            <a:avLst/>
            <a:gdLst>
              <a:gd name="T0" fmla="*/ 637 w 1431"/>
              <a:gd name="T1" fmla="*/ 1302 h 1325"/>
              <a:gd name="T2" fmla="*/ 637 w 1431"/>
              <a:gd name="T3" fmla="*/ 1248 h 1325"/>
              <a:gd name="T4" fmla="*/ 640 w 1431"/>
              <a:gd name="T5" fmla="*/ 1217 h 1325"/>
              <a:gd name="T6" fmla="*/ 646 w 1431"/>
              <a:gd name="T7" fmla="*/ 1170 h 1325"/>
              <a:gd name="T8" fmla="*/ 655 w 1431"/>
              <a:gd name="T9" fmla="*/ 1125 h 1325"/>
              <a:gd name="T10" fmla="*/ 663 w 1431"/>
              <a:gd name="T11" fmla="*/ 1095 h 1325"/>
              <a:gd name="T12" fmla="*/ 678 w 1431"/>
              <a:gd name="T13" fmla="*/ 1052 h 1325"/>
              <a:gd name="T14" fmla="*/ 689 w 1431"/>
              <a:gd name="T15" fmla="*/ 1024 h 1325"/>
              <a:gd name="T16" fmla="*/ 708 w 1431"/>
              <a:gd name="T17" fmla="*/ 983 h 1325"/>
              <a:gd name="T18" fmla="*/ 724 w 1431"/>
              <a:gd name="T19" fmla="*/ 957 h 1325"/>
              <a:gd name="T20" fmla="*/ 739 w 1431"/>
              <a:gd name="T21" fmla="*/ 932 h 1325"/>
              <a:gd name="T22" fmla="*/ 756 w 1431"/>
              <a:gd name="T23" fmla="*/ 907 h 1325"/>
              <a:gd name="T24" fmla="*/ 773 w 1431"/>
              <a:gd name="T25" fmla="*/ 884 h 1325"/>
              <a:gd name="T26" fmla="*/ 792 w 1431"/>
              <a:gd name="T27" fmla="*/ 860 h 1325"/>
              <a:gd name="T28" fmla="*/ 822 w 1431"/>
              <a:gd name="T29" fmla="*/ 827 h 1325"/>
              <a:gd name="T30" fmla="*/ 843 w 1431"/>
              <a:gd name="T31" fmla="*/ 807 h 1325"/>
              <a:gd name="T32" fmla="*/ 877 w 1431"/>
              <a:gd name="T33" fmla="*/ 778 h 1325"/>
              <a:gd name="T34" fmla="*/ 901 w 1431"/>
              <a:gd name="T35" fmla="*/ 760 h 1325"/>
              <a:gd name="T36" fmla="*/ 938 w 1431"/>
              <a:gd name="T37" fmla="*/ 735 h 1325"/>
              <a:gd name="T38" fmla="*/ 976 w 1431"/>
              <a:gd name="T39" fmla="*/ 711 h 1325"/>
              <a:gd name="T40" fmla="*/ 1003 w 1431"/>
              <a:gd name="T41" fmla="*/ 698 h 1325"/>
              <a:gd name="T42" fmla="*/ 1030 w 1431"/>
              <a:gd name="T43" fmla="*/ 686 h 1325"/>
              <a:gd name="T44" fmla="*/ 1059 w 1431"/>
              <a:gd name="T45" fmla="*/ 675 h 1325"/>
              <a:gd name="T46" fmla="*/ 1117 w 1431"/>
              <a:gd name="T47" fmla="*/ 657 h 1325"/>
              <a:gd name="T48" fmla="*/ 1147 w 1431"/>
              <a:gd name="T49" fmla="*/ 649 h 1325"/>
              <a:gd name="T50" fmla="*/ 1192 w 1431"/>
              <a:gd name="T51" fmla="*/ 642 h 1325"/>
              <a:gd name="T52" fmla="*/ 1224 w 1431"/>
              <a:gd name="T53" fmla="*/ 638 h 1325"/>
              <a:gd name="T54" fmla="*/ 1431 w 1431"/>
              <a:gd name="T55" fmla="*/ 334 h 1325"/>
              <a:gd name="T56" fmla="*/ 1207 w 1431"/>
              <a:gd name="T57" fmla="*/ 1 h 1325"/>
              <a:gd name="T58" fmla="*/ 1142 w 1431"/>
              <a:gd name="T59" fmla="*/ 6 h 1325"/>
              <a:gd name="T60" fmla="*/ 1080 w 1431"/>
              <a:gd name="T61" fmla="*/ 15 h 1325"/>
              <a:gd name="T62" fmla="*/ 1018 w 1431"/>
              <a:gd name="T63" fmla="*/ 26 h 1325"/>
              <a:gd name="T64" fmla="*/ 957 w 1431"/>
              <a:gd name="T65" fmla="*/ 40 h 1325"/>
              <a:gd name="T66" fmla="*/ 898 w 1431"/>
              <a:gd name="T67" fmla="*/ 57 h 1325"/>
              <a:gd name="T68" fmla="*/ 839 w 1431"/>
              <a:gd name="T69" fmla="*/ 76 h 1325"/>
              <a:gd name="T70" fmla="*/ 783 w 1431"/>
              <a:gd name="T71" fmla="*/ 100 h 1325"/>
              <a:gd name="T72" fmla="*/ 728 w 1431"/>
              <a:gd name="T73" fmla="*/ 125 h 1325"/>
              <a:gd name="T74" fmla="*/ 673 w 1431"/>
              <a:gd name="T75" fmla="*/ 152 h 1325"/>
              <a:gd name="T76" fmla="*/ 620 w 1431"/>
              <a:gd name="T77" fmla="*/ 182 h 1325"/>
              <a:gd name="T78" fmla="*/ 570 w 1431"/>
              <a:gd name="T79" fmla="*/ 214 h 1325"/>
              <a:gd name="T80" fmla="*/ 520 w 1431"/>
              <a:gd name="T81" fmla="*/ 250 h 1325"/>
              <a:gd name="T82" fmla="*/ 472 w 1431"/>
              <a:gd name="T83" fmla="*/ 287 h 1325"/>
              <a:gd name="T84" fmla="*/ 427 w 1431"/>
              <a:gd name="T85" fmla="*/ 325 h 1325"/>
              <a:gd name="T86" fmla="*/ 382 w 1431"/>
              <a:gd name="T87" fmla="*/ 366 h 1325"/>
              <a:gd name="T88" fmla="*/ 341 w 1431"/>
              <a:gd name="T89" fmla="*/ 410 h 1325"/>
              <a:gd name="T90" fmla="*/ 301 w 1431"/>
              <a:gd name="T91" fmla="*/ 455 h 1325"/>
              <a:gd name="T92" fmla="*/ 263 w 1431"/>
              <a:gd name="T93" fmla="*/ 502 h 1325"/>
              <a:gd name="T94" fmla="*/ 227 w 1431"/>
              <a:gd name="T95" fmla="*/ 550 h 1325"/>
              <a:gd name="T96" fmla="*/ 194 w 1431"/>
              <a:gd name="T97" fmla="*/ 602 h 1325"/>
              <a:gd name="T98" fmla="*/ 163 w 1431"/>
              <a:gd name="T99" fmla="*/ 653 h 1325"/>
              <a:gd name="T100" fmla="*/ 135 w 1431"/>
              <a:gd name="T101" fmla="*/ 707 h 1325"/>
              <a:gd name="T102" fmla="*/ 109 w 1431"/>
              <a:gd name="T103" fmla="*/ 762 h 1325"/>
              <a:gd name="T104" fmla="*/ 86 w 1431"/>
              <a:gd name="T105" fmla="*/ 819 h 1325"/>
              <a:gd name="T106" fmla="*/ 64 w 1431"/>
              <a:gd name="T107" fmla="*/ 876 h 1325"/>
              <a:gd name="T108" fmla="*/ 47 w 1431"/>
              <a:gd name="T109" fmla="*/ 936 h 1325"/>
              <a:gd name="T110" fmla="*/ 31 w 1431"/>
              <a:gd name="T111" fmla="*/ 996 h 1325"/>
              <a:gd name="T112" fmla="*/ 19 w 1431"/>
              <a:gd name="T113" fmla="*/ 1058 h 1325"/>
              <a:gd name="T114" fmla="*/ 10 w 1431"/>
              <a:gd name="T115" fmla="*/ 1120 h 1325"/>
              <a:gd name="T116" fmla="*/ 4 w 1431"/>
              <a:gd name="T117" fmla="*/ 1183 h 1325"/>
              <a:gd name="T118" fmla="*/ 1 w 1431"/>
              <a:gd name="T119" fmla="*/ 1247 h 1325"/>
              <a:gd name="T120" fmla="*/ 1 w 1431"/>
              <a:gd name="T121" fmla="*/ 1302 h 1325"/>
              <a:gd name="T122" fmla="*/ 335 w 1431"/>
              <a:gd name="T123" fmla="*/ 1129 h 1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31" h="1325">
                <a:moveTo>
                  <a:pt x="638" y="1324"/>
                </a:moveTo>
                <a:lnTo>
                  <a:pt x="637" y="1302"/>
                </a:lnTo>
                <a:lnTo>
                  <a:pt x="637" y="1280"/>
                </a:lnTo>
                <a:lnTo>
                  <a:pt x="637" y="1248"/>
                </a:lnTo>
                <a:lnTo>
                  <a:pt x="638" y="1232"/>
                </a:lnTo>
                <a:lnTo>
                  <a:pt x="640" y="1217"/>
                </a:lnTo>
                <a:lnTo>
                  <a:pt x="644" y="1185"/>
                </a:lnTo>
                <a:lnTo>
                  <a:pt x="646" y="1170"/>
                </a:lnTo>
                <a:lnTo>
                  <a:pt x="649" y="1154"/>
                </a:lnTo>
                <a:lnTo>
                  <a:pt x="655" y="1125"/>
                </a:lnTo>
                <a:lnTo>
                  <a:pt x="659" y="1110"/>
                </a:lnTo>
                <a:lnTo>
                  <a:pt x="663" y="1095"/>
                </a:lnTo>
                <a:lnTo>
                  <a:pt x="673" y="1067"/>
                </a:lnTo>
                <a:lnTo>
                  <a:pt x="678" y="1052"/>
                </a:lnTo>
                <a:lnTo>
                  <a:pt x="683" y="1038"/>
                </a:lnTo>
                <a:lnTo>
                  <a:pt x="689" y="1024"/>
                </a:lnTo>
                <a:lnTo>
                  <a:pt x="695" y="1010"/>
                </a:lnTo>
                <a:lnTo>
                  <a:pt x="708" y="983"/>
                </a:lnTo>
                <a:lnTo>
                  <a:pt x="715" y="970"/>
                </a:lnTo>
                <a:lnTo>
                  <a:pt x="724" y="957"/>
                </a:lnTo>
                <a:lnTo>
                  <a:pt x="731" y="944"/>
                </a:lnTo>
                <a:lnTo>
                  <a:pt x="739" y="932"/>
                </a:lnTo>
                <a:lnTo>
                  <a:pt x="747" y="920"/>
                </a:lnTo>
                <a:lnTo>
                  <a:pt x="756" y="907"/>
                </a:lnTo>
                <a:lnTo>
                  <a:pt x="764" y="895"/>
                </a:lnTo>
                <a:lnTo>
                  <a:pt x="773" y="884"/>
                </a:lnTo>
                <a:lnTo>
                  <a:pt x="783" y="871"/>
                </a:lnTo>
                <a:lnTo>
                  <a:pt x="792" y="860"/>
                </a:lnTo>
                <a:lnTo>
                  <a:pt x="812" y="838"/>
                </a:lnTo>
                <a:lnTo>
                  <a:pt x="822" y="827"/>
                </a:lnTo>
                <a:lnTo>
                  <a:pt x="832" y="817"/>
                </a:lnTo>
                <a:lnTo>
                  <a:pt x="843" y="807"/>
                </a:lnTo>
                <a:lnTo>
                  <a:pt x="854" y="797"/>
                </a:lnTo>
                <a:lnTo>
                  <a:pt x="877" y="778"/>
                </a:lnTo>
                <a:lnTo>
                  <a:pt x="889" y="769"/>
                </a:lnTo>
                <a:lnTo>
                  <a:pt x="901" y="760"/>
                </a:lnTo>
                <a:lnTo>
                  <a:pt x="925" y="743"/>
                </a:lnTo>
                <a:lnTo>
                  <a:pt x="938" y="735"/>
                </a:lnTo>
                <a:lnTo>
                  <a:pt x="951" y="727"/>
                </a:lnTo>
                <a:lnTo>
                  <a:pt x="976" y="711"/>
                </a:lnTo>
                <a:lnTo>
                  <a:pt x="990" y="705"/>
                </a:lnTo>
                <a:lnTo>
                  <a:pt x="1003" y="698"/>
                </a:lnTo>
                <a:lnTo>
                  <a:pt x="1017" y="692"/>
                </a:lnTo>
                <a:lnTo>
                  <a:pt x="1030" y="686"/>
                </a:lnTo>
                <a:lnTo>
                  <a:pt x="1045" y="680"/>
                </a:lnTo>
                <a:lnTo>
                  <a:pt x="1059" y="675"/>
                </a:lnTo>
                <a:lnTo>
                  <a:pt x="1088" y="665"/>
                </a:lnTo>
                <a:lnTo>
                  <a:pt x="1117" y="657"/>
                </a:lnTo>
                <a:lnTo>
                  <a:pt x="1132" y="653"/>
                </a:lnTo>
                <a:lnTo>
                  <a:pt x="1147" y="649"/>
                </a:lnTo>
                <a:lnTo>
                  <a:pt x="1177" y="644"/>
                </a:lnTo>
                <a:lnTo>
                  <a:pt x="1192" y="642"/>
                </a:lnTo>
                <a:lnTo>
                  <a:pt x="1209" y="640"/>
                </a:lnTo>
                <a:lnTo>
                  <a:pt x="1224" y="638"/>
                </a:lnTo>
                <a:lnTo>
                  <a:pt x="1240" y="637"/>
                </a:lnTo>
                <a:lnTo>
                  <a:pt x="1431" y="334"/>
                </a:lnTo>
                <a:lnTo>
                  <a:pt x="1239" y="0"/>
                </a:lnTo>
                <a:lnTo>
                  <a:pt x="1207" y="1"/>
                </a:lnTo>
                <a:lnTo>
                  <a:pt x="1174" y="3"/>
                </a:lnTo>
                <a:lnTo>
                  <a:pt x="1142" y="6"/>
                </a:lnTo>
                <a:lnTo>
                  <a:pt x="1111" y="10"/>
                </a:lnTo>
                <a:lnTo>
                  <a:pt x="1080" y="15"/>
                </a:lnTo>
                <a:lnTo>
                  <a:pt x="1049" y="20"/>
                </a:lnTo>
                <a:lnTo>
                  <a:pt x="1018" y="26"/>
                </a:lnTo>
                <a:lnTo>
                  <a:pt x="987" y="32"/>
                </a:lnTo>
                <a:lnTo>
                  <a:pt x="957" y="40"/>
                </a:lnTo>
                <a:lnTo>
                  <a:pt x="928" y="48"/>
                </a:lnTo>
                <a:lnTo>
                  <a:pt x="898" y="57"/>
                </a:lnTo>
                <a:lnTo>
                  <a:pt x="868" y="66"/>
                </a:lnTo>
                <a:lnTo>
                  <a:pt x="839" y="76"/>
                </a:lnTo>
                <a:lnTo>
                  <a:pt x="811" y="88"/>
                </a:lnTo>
                <a:lnTo>
                  <a:pt x="783" y="100"/>
                </a:lnTo>
                <a:lnTo>
                  <a:pt x="755" y="112"/>
                </a:lnTo>
                <a:lnTo>
                  <a:pt x="728" y="125"/>
                </a:lnTo>
                <a:lnTo>
                  <a:pt x="699" y="138"/>
                </a:lnTo>
                <a:lnTo>
                  <a:pt x="673" y="152"/>
                </a:lnTo>
                <a:lnTo>
                  <a:pt x="646" y="167"/>
                </a:lnTo>
                <a:lnTo>
                  <a:pt x="620" y="182"/>
                </a:lnTo>
                <a:lnTo>
                  <a:pt x="595" y="198"/>
                </a:lnTo>
                <a:lnTo>
                  <a:pt x="570" y="214"/>
                </a:lnTo>
                <a:lnTo>
                  <a:pt x="544" y="231"/>
                </a:lnTo>
                <a:lnTo>
                  <a:pt x="520" y="250"/>
                </a:lnTo>
                <a:lnTo>
                  <a:pt x="496" y="268"/>
                </a:lnTo>
                <a:lnTo>
                  <a:pt x="472" y="287"/>
                </a:lnTo>
                <a:lnTo>
                  <a:pt x="449" y="306"/>
                </a:lnTo>
                <a:lnTo>
                  <a:pt x="427" y="325"/>
                </a:lnTo>
                <a:lnTo>
                  <a:pt x="405" y="346"/>
                </a:lnTo>
                <a:lnTo>
                  <a:pt x="382" y="366"/>
                </a:lnTo>
                <a:lnTo>
                  <a:pt x="361" y="388"/>
                </a:lnTo>
                <a:lnTo>
                  <a:pt x="341" y="410"/>
                </a:lnTo>
                <a:lnTo>
                  <a:pt x="320" y="433"/>
                </a:lnTo>
                <a:lnTo>
                  <a:pt x="301" y="455"/>
                </a:lnTo>
                <a:lnTo>
                  <a:pt x="282" y="478"/>
                </a:lnTo>
                <a:lnTo>
                  <a:pt x="263" y="502"/>
                </a:lnTo>
                <a:lnTo>
                  <a:pt x="245" y="526"/>
                </a:lnTo>
                <a:lnTo>
                  <a:pt x="227" y="550"/>
                </a:lnTo>
                <a:lnTo>
                  <a:pt x="210" y="576"/>
                </a:lnTo>
                <a:lnTo>
                  <a:pt x="194" y="602"/>
                </a:lnTo>
                <a:lnTo>
                  <a:pt x="178" y="627"/>
                </a:lnTo>
                <a:lnTo>
                  <a:pt x="163" y="653"/>
                </a:lnTo>
                <a:lnTo>
                  <a:pt x="149" y="680"/>
                </a:lnTo>
                <a:lnTo>
                  <a:pt x="135" y="707"/>
                </a:lnTo>
                <a:lnTo>
                  <a:pt x="122" y="735"/>
                </a:lnTo>
                <a:lnTo>
                  <a:pt x="109" y="762"/>
                </a:lnTo>
                <a:lnTo>
                  <a:pt x="97" y="790"/>
                </a:lnTo>
                <a:lnTo>
                  <a:pt x="86" y="819"/>
                </a:lnTo>
                <a:lnTo>
                  <a:pt x="74" y="847"/>
                </a:lnTo>
                <a:lnTo>
                  <a:pt x="64" y="876"/>
                </a:lnTo>
                <a:lnTo>
                  <a:pt x="55" y="906"/>
                </a:lnTo>
                <a:lnTo>
                  <a:pt x="47" y="936"/>
                </a:lnTo>
                <a:lnTo>
                  <a:pt x="39" y="966"/>
                </a:lnTo>
                <a:lnTo>
                  <a:pt x="31" y="996"/>
                </a:lnTo>
                <a:lnTo>
                  <a:pt x="25" y="1026"/>
                </a:lnTo>
                <a:lnTo>
                  <a:pt x="19" y="1058"/>
                </a:lnTo>
                <a:lnTo>
                  <a:pt x="14" y="1089"/>
                </a:lnTo>
                <a:lnTo>
                  <a:pt x="10" y="1120"/>
                </a:lnTo>
                <a:lnTo>
                  <a:pt x="6" y="1151"/>
                </a:lnTo>
                <a:lnTo>
                  <a:pt x="4" y="1183"/>
                </a:lnTo>
                <a:lnTo>
                  <a:pt x="2" y="1215"/>
                </a:lnTo>
                <a:lnTo>
                  <a:pt x="1" y="1247"/>
                </a:lnTo>
                <a:lnTo>
                  <a:pt x="0" y="1280"/>
                </a:lnTo>
                <a:lnTo>
                  <a:pt x="1" y="1302"/>
                </a:lnTo>
                <a:lnTo>
                  <a:pt x="2" y="1325"/>
                </a:lnTo>
                <a:lnTo>
                  <a:pt x="335" y="1129"/>
                </a:lnTo>
                <a:lnTo>
                  <a:pt x="638" y="1324"/>
                </a:lnTo>
                <a:close/>
              </a:path>
            </a:pathLst>
          </a:custGeom>
          <a:solidFill>
            <a:schemeClr val="bg1">
              <a:lumMod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defTabSz="1219200">
              <a:lnSpc>
                <a:spcPct val="120000"/>
              </a:lnSpc>
              <a:defRPr/>
            </a:pPr>
            <a:endParaRPr lang="en-US" sz="935" dirty="0">
              <a:solidFill>
                <a:schemeClr val="accent5">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23" name="箭头3"/>
          <p:cNvSpPr>
            <a:spLocks noChangeAspect="1"/>
          </p:cNvSpPr>
          <p:nvPr/>
        </p:nvSpPr>
        <p:spPr bwMode="auto">
          <a:xfrm>
            <a:off x="3816985" y="3350260"/>
            <a:ext cx="1539240" cy="1620520"/>
          </a:xfrm>
          <a:custGeom>
            <a:avLst/>
            <a:gdLst>
              <a:gd name="T0" fmla="*/ 1096 w 1295"/>
              <a:gd name="T1" fmla="*/ 1023 h 1364"/>
              <a:gd name="T2" fmla="*/ 1276 w 1295"/>
              <a:gd name="T3" fmla="*/ 728 h 1364"/>
              <a:gd name="T4" fmla="*/ 1232 w 1295"/>
              <a:gd name="T5" fmla="*/ 726 h 1364"/>
              <a:gd name="T6" fmla="*/ 1187 w 1295"/>
              <a:gd name="T7" fmla="*/ 722 h 1364"/>
              <a:gd name="T8" fmla="*/ 1131 w 1295"/>
              <a:gd name="T9" fmla="*/ 711 h 1364"/>
              <a:gd name="T10" fmla="*/ 1103 w 1295"/>
              <a:gd name="T11" fmla="*/ 704 h 1364"/>
              <a:gd name="T12" fmla="*/ 1050 w 1295"/>
              <a:gd name="T13" fmla="*/ 687 h 1364"/>
              <a:gd name="T14" fmla="*/ 1023 w 1295"/>
              <a:gd name="T15" fmla="*/ 677 h 1364"/>
              <a:gd name="T16" fmla="*/ 973 w 1295"/>
              <a:gd name="T17" fmla="*/ 653 h 1364"/>
              <a:gd name="T18" fmla="*/ 949 w 1295"/>
              <a:gd name="T19" fmla="*/ 638 h 1364"/>
              <a:gd name="T20" fmla="*/ 902 w 1295"/>
              <a:gd name="T21" fmla="*/ 608 h 1364"/>
              <a:gd name="T22" fmla="*/ 880 w 1295"/>
              <a:gd name="T23" fmla="*/ 591 h 1364"/>
              <a:gd name="T24" fmla="*/ 837 w 1295"/>
              <a:gd name="T25" fmla="*/ 556 h 1364"/>
              <a:gd name="T26" fmla="*/ 799 w 1295"/>
              <a:gd name="T27" fmla="*/ 517 h 1364"/>
              <a:gd name="T28" fmla="*/ 781 w 1295"/>
              <a:gd name="T29" fmla="*/ 496 h 1364"/>
              <a:gd name="T30" fmla="*/ 747 w 1295"/>
              <a:gd name="T31" fmla="*/ 451 h 1364"/>
              <a:gd name="T32" fmla="*/ 725 w 1295"/>
              <a:gd name="T33" fmla="*/ 417 h 1364"/>
              <a:gd name="T34" fmla="*/ 703 w 1295"/>
              <a:gd name="T35" fmla="*/ 380 h 1364"/>
              <a:gd name="T36" fmla="*/ 680 w 1295"/>
              <a:gd name="T37" fmla="*/ 330 h 1364"/>
              <a:gd name="T38" fmla="*/ 670 w 1295"/>
              <a:gd name="T39" fmla="*/ 303 h 1364"/>
              <a:gd name="T40" fmla="*/ 657 w 1295"/>
              <a:gd name="T41" fmla="*/ 263 h 1364"/>
              <a:gd name="T42" fmla="*/ 646 w 1295"/>
              <a:gd name="T43" fmla="*/ 221 h 1364"/>
              <a:gd name="T44" fmla="*/ 322 w 1295"/>
              <a:gd name="T45" fmla="*/ 0 h 1364"/>
              <a:gd name="T46" fmla="*/ 2 w 1295"/>
              <a:gd name="T47" fmla="*/ 222 h 1364"/>
              <a:gd name="T48" fmla="*/ 10 w 1295"/>
              <a:gd name="T49" fmla="*/ 282 h 1364"/>
              <a:gd name="T50" fmla="*/ 21 w 1295"/>
              <a:gd name="T51" fmla="*/ 343 h 1364"/>
              <a:gd name="T52" fmla="*/ 35 w 1295"/>
              <a:gd name="T53" fmla="*/ 401 h 1364"/>
              <a:gd name="T54" fmla="*/ 51 w 1295"/>
              <a:gd name="T55" fmla="*/ 458 h 1364"/>
              <a:gd name="T56" fmla="*/ 69 w 1295"/>
              <a:gd name="T57" fmla="*/ 516 h 1364"/>
              <a:gd name="T58" fmla="*/ 91 w 1295"/>
              <a:gd name="T59" fmla="*/ 571 h 1364"/>
              <a:gd name="T60" fmla="*/ 115 w 1295"/>
              <a:gd name="T61" fmla="*/ 624 h 1364"/>
              <a:gd name="T62" fmla="*/ 141 w 1295"/>
              <a:gd name="T63" fmla="*/ 678 h 1364"/>
              <a:gd name="T64" fmla="*/ 169 w 1295"/>
              <a:gd name="T65" fmla="*/ 729 h 1364"/>
              <a:gd name="T66" fmla="*/ 200 w 1295"/>
              <a:gd name="T67" fmla="*/ 779 h 1364"/>
              <a:gd name="T68" fmla="*/ 233 w 1295"/>
              <a:gd name="T69" fmla="*/ 828 h 1364"/>
              <a:gd name="T70" fmla="*/ 268 w 1295"/>
              <a:gd name="T71" fmla="*/ 874 h 1364"/>
              <a:gd name="T72" fmla="*/ 305 w 1295"/>
              <a:gd name="T73" fmla="*/ 919 h 1364"/>
              <a:gd name="T74" fmla="*/ 344 w 1295"/>
              <a:gd name="T75" fmla="*/ 962 h 1364"/>
              <a:gd name="T76" fmla="*/ 385 w 1295"/>
              <a:gd name="T77" fmla="*/ 1004 h 1364"/>
              <a:gd name="T78" fmla="*/ 428 w 1295"/>
              <a:gd name="T79" fmla="*/ 1043 h 1364"/>
              <a:gd name="T80" fmla="*/ 473 w 1295"/>
              <a:gd name="T81" fmla="*/ 1081 h 1364"/>
              <a:gd name="T82" fmla="*/ 519 w 1295"/>
              <a:gd name="T83" fmla="*/ 1116 h 1364"/>
              <a:gd name="T84" fmla="*/ 567 w 1295"/>
              <a:gd name="T85" fmla="*/ 1151 h 1364"/>
              <a:gd name="T86" fmla="*/ 616 w 1295"/>
              <a:gd name="T87" fmla="*/ 1182 h 1364"/>
              <a:gd name="T88" fmla="*/ 667 w 1295"/>
              <a:gd name="T89" fmla="*/ 1211 h 1364"/>
              <a:gd name="T90" fmla="*/ 720 w 1295"/>
              <a:gd name="T91" fmla="*/ 1237 h 1364"/>
              <a:gd name="T92" fmla="*/ 774 w 1295"/>
              <a:gd name="T93" fmla="*/ 1262 h 1364"/>
              <a:gd name="T94" fmla="*/ 828 w 1295"/>
              <a:gd name="T95" fmla="*/ 1283 h 1364"/>
              <a:gd name="T96" fmla="*/ 885 w 1295"/>
              <a:gd name="T97" fmla="*/ 1304 h 1364"/>
              <a:gd name="T98" fmla="*/ 942 w 1295"/>
              <a:gd name="T99" fmla="*/ 1321 h 1364"/>
              <a:gd name="T100" fmla="*/ 1001 w 1295"/>
              <a:gd name="T101" fmla="*/ 1335 h 1364"/>
              <a:gd name="T102" fmla="*/ 1061 w 1295"/>
              <a:gd name="T103" fmla="*/ 1346 h 1364"/>
              <a:gd name="T104" fmla="*/ 1121 w 1295"/>
              <a:gd name="T105" fmla="*/ 1355 h 1364"/>
              <a:gd name="T106" fmla="*/ 1182 w 1295"/>
              <a:gd name="T107" fmla="*/ 1361 h 1364"/>
              <a:gd name="T108" fmla="*/ 1245 w 1295"/>
              <a:gd name="T109" fmla="*/ 1364 h 1364"/>
              <a:gd name="T110" fmla="*/ 1281 w 1295"/>
              <a:gd name="T111" fmla="*/ 1364 h 1364"/>
              <a:gd name="T112" fmla="*/ 1290 w 1295"/>
              <a:gd name="T113" fmla="*/ 1362 h 1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95" h="1364">
                <a:moveTo>
                  <a:pt x="1295" y="1362"/>
                </a:moveTo>
                <a:lnTo>
                  <a:pt x="1096" y="1023"/>
                </a:lnTo>
                <a:lnTo>
                  <a:pt x="1295" y="727"/>
                </a:lnTo>
                <a:lnTo>
                  <a:pt x="1276" y="728"/>
                </a:lnTo>
                <a:lnTo>
                  <a:pt x="1246" y="727"/>
                </a:lnTo>
                <a:lnTo>
                  <a:pt x="1232" y="726"/>
                </a:lnTo>
                <a:lnTo>
                  <a:pt x="1217" y="725"/>
                </a:lnTo>
                <a:lnTo>
                  <a:pt x="1187" y="722"/>
                </a:lnTo>
                <a:lnTo>
                  <a:pt x="1159" y="717"/>
                </a:lnTo>
                <a:lnTo>
                  <a:pt x="1131" y="711"/>
                </a:lnTo>
                <a:lnTo>
                  <a:pt x="1117" y="708"/>
                </a:lnTo>
                <a:lnTo>
                  <a:pt x="1103" y="704"/>
                </a:lnTo>
                <a:lnTo>
                  <a:pt x="1076" y="696"/>
                </a:lnTo>
                <a:lnTo>
                  <a:pt x="1050" y="687"/>
                </a:lnTo>
                <a:lnTo>
                  <a:pt x="1037" y="682"/>
                </a:lnTo>
                <a:lnTo>
                  <a:pt x="1023" y="677"/>
                </a:lnTo>
                <a:lnTo>
                  <a:pt x="998" y="665"/>
                </a:lnTo>
                <a:lnTo>
                  <a:pt x="973" y="653"/>
                </a:lnTo>
                <a:lnTo>
                  <a:pt x="961" y="646"/>
                </a:lnTo>
                <a:lnTo>
                  <a:pt x="949" y="638"/>
                </a:lnTo>
                <a:lnTo>
                  <a:pt x="925" y="623"/>
                </a:lnTo>
                <a:lnTo>
                  <a:pt x="902" y="608"/>
                </a:lnTo>
                <a:lnTo>
                  <a:pt x="891" y="600"/>
                </a:lnTo>
                <a:lnTo>
                  <a:pt x="880" y="591"/>
                </a:lnTo>
                <a:lnTo>
                  <a:pt x="858" y="574"/>
                </a:lnTo>
                <a:lnTo>
                  <a:pt x="837" y="556"/>
                </a:lnTo>
                <a:lnTo>
                  <a:pt x="818" y="537"/>
                </a:lnTo>
                <a:lnTo>
                  <a:pt x="799" y="517"/>
                </a:lnTo>
                <a:lnTo>
                  <a:pt x="790" y="506"/>
                </a:lnTo>
                <a:lnTo>
                  <a:pt x="781" y="496"/>
                </a:lnTo>
                <a:lnTo>
                  <a:pt x="764" y="473"/>
                </a:lnTo>
                <a:lnTo>
                  <a:pt x="747" y="451"/>
                </a:lnTo>
                <a:lnTo>
                  <a:pt x="732" y="428"/>
                </a:lnTo>
                <a:lnTo>
                  <a:pt x="725" y="417"/>
                </a:lnTo>
                <a:lnTo>
                  <a:pt x="718" y="405"/>
                </a:lnTo>
                <a:lnTo>
                  <a:pt x="703" y="380"/>
                </a:lnTo>
                <a:lnTo>
                  <a:pt x="691" y="355"/>
                </a:lnTo>
                <a:lnTo>
                  <a:pt x="680" y="330"/>
                </a:lnTo>
                <a:lnTo>
                  <a:pt x="675" y="316"/>
                </a:lnTo>
                <a:lnTo>
                  <a:pt x="670" y="303"/>
                </a:lnTo>
                <a:lnTo>
                  <a:pt x="661" y="276"/>
                </a:lnTo>
                <a:lnTo>
                  <a:pt x="657" y="263"/>
                </a:lnTo>
                <a:lnTo>
                  <a:pt x="653" y="249"/>
                </a:lnTo>
                <a:lnTo>
                  <a:pt x="646" y="221"/>
                </a:lnTo>
                <a:lnTo>
                  <a:pt x="641" y="193"/>
                </a:lnTo>
                <a:lnTo>
                  <a:pt x="322" y="0"/>
                </a:lnTo>
                <a:lnTo>
                  <a:pt x="0" y="191"/>
                </a:lnTo>
                <a:lnTo>
                  <a:pt x="2" y="222"/>
                </a:lnTo>
                <a:lnTo>
                  <a:pt x="6" y="252"/>
                </a:lnTo>
                <a:lnTo>
                  <a:pt x="10" y="282"/>
                </a:lnTo>
                <a:lnTo>
                  <a:pt x="15" y="312"/>
                </a:lnTo>
                <a:lnTo>
                  <a:pt x="21" y="343"/>
                </a:lnTo>
                <a:lnTo>
                  <a:pt x="27" y="372"/>
                </a:lnTo>
                <a:lnTo>
                  <a:pt x="35" y="401"/>
                </a:lnTo>
                <a:lnTo>
                  <a:pt x="42" y="430"/>
                </a:lnTo>
                <a:lnTo>
                  <a:pt x="51" y="458"/>
                </a:lnTo>
                <a:lnTo>
                  <a:pt x="60" y="488"/>
                </a:lnTo>
                <a:lnTo>
                  <a:pt x="69" y="516"/>
                </a:lnTo>
                <a:lnTo>
                  <a:pt x="81" y="543"/>
                </a:lnTo>
                <a:lnTo>
                  <a:pt x="91" y="571"/>
                </a:lnTo>
                <a:lnTo>
                  <a:pt x="103" y="598"/>
                </a:lnTo>
                <a:lnTo>
                  <a:pt x="115" y="624"/>
                </a:lnTo>
                <a:lnTo>
                  <a:pt x="128" y="652"/>
                </a:lnTo>
                <a:lnTo>
                  <a:pt x="141" y="678"/>
                </a:lnTo>
                <a:lnTo>
                  <a:pt x="155" y="704"/>
                </a:lnTo>
                <a:lnTo>
                  <a:pt x="169" y="729"/>
                </a:lnTo>
                <a:lnTo>
                  <a:pt x="184" y="754"/>
                </a:lnTo>
                <a:lnTo>
                  <a:pt x="200" y="779"/>
                </a:lnTo>
                <a:lnTo>
                  <a:pt x="216" y="803"/>
                </a:lnTo>
                <a:lnTo>
                  <a:pt x="233" y="828"/>
                </a:lnTo>
                <a:lnTo>
                  <a:pt x="251" y="851"/>
                </a:lnTo>
                <a:lnTo>
                  <a:pt x="268" y="874"/>
                </a:lnTo>
                <a:lnTo>
                  <a:pt x="287" y="897"/>
                </a:lnTo>
                <a:lnTo>
                  <a:pt x="305" y="919"/>
                </a:lnTo>
                <a:lnTo>
                  <a:pt x="324" y="941"/>
                </a:lnTo>
                <a:lnTo>
                  <a:pt x="344" y="962"/>
                </a:lnTo>
                <a:lnTo>
                  <a:pt x="364" y="984"/>
                </a:lnTo>
                <a:lnTo>
                  <a:pt x="385" y="1004"/>
                </a:lnTo>
                <a:lnTo>
                  <a:pt x="407" y="1024"/>
                </a:lnTo>
                <a:lnTo>
                  <a:pt x="428" y="1043"/>
                </a:lnTo>
                <a:lnTo>
                  <a:pt x="450" y="1062"/>
                </a:lnTo>
                <a:lnTo>
                  <a:pt x="473" y="1081"/>
                </a:lnTo>
                <a:lnTo>
                  <a:pt x="495" y="1099"/>
                </a:lnTo>
                <a:lnTo>
                  <a:pt x="519" y="1116"/>
                </a:lnTo>
                <a:lnTo>
                  <a:pt x="542" y="1134"/>
                </a:lnTo>
                <a:lnTo>
                  <a:pt x="567" y="1151"/>
                </a:lnTo>
                <a:lnTo>
                  <a:pt x="592" y="1166"/>
                </a:lnTo>
                <a:lnTo>
                  <a:pt x="616" y="1182"/>
                </a:lnTo>
                <a:lnTo>
                  <a:pt x="642" y="1196"/>
                </a:lnTo>
                <a:lnTo>
                  <a:pt x="667" y="1211"/>
                </a:lnTo>
                <a:lnTo>
                  <a:pt x="693" y="1224"/>
                </a:lnTo>
                <a:lnTo>
                  <a:pt x="720" y="1237"/>
                </a:lnTo>
                <a:lnTo>
                  <a:pt x="747" y="1250"/>
                </a:lnTo>
                <a:lnTo>
                  <a:pt x="774" y="1262"/>
                </a:lnTo>
                <a:lnTo>
                  <a:pt x="801" y="1273"/>
                </a:lnTo>
                <a:lnTo>
                  <a:pt x="828" y="1283"/>
                </a:lnTo>
                <a:lnTo>
                  <a:pt x="856" y="1294"/>
                </a:lnTo>
                <a:lnTo>
                  <a:pt x="885" y="1304"/>
                </a:lnTo>
                <a:lnTo>
                  <a:pt x="914" y="1312"/>
                </a:lnTo>
                <a:lnTo>
                  <a:pt x="942" y="1321"/>
                </a:lnTo>
                <a:lnTo>
                  <a:pt x="971" y="1328"/>
                </a:lnTo>
                <a:lnTo>
                  <a:pt x="1001" y="1335"/>
                </a:lnTo>
                <a:lnTo>
                  <a:pt x="1030" y="1341"/>
                </a:lnTo>
                <a:lnTo>
                  <a:pt x="1061" y="1346"/>
                </a:lnTo>
                <a:lnTo>
                  <a:pt x="1091" y="1351"/>
                </a:lnTo>
                <a:lnTo>
                  <a:pt x="1121" y="1355"/>
                </a:lnTo>
                <a:lnTo>
                  <a:pt x="1151" y="1358"/>
                </a:lnTo>
                <a:lnTo>
                  <a:pt x="1182" y="1361"/>
                </a:lnTo>
                <a:lnTo>
                  <a:pt x="1214" y="1363"/>
                </a:lnTo>
                <a:lnTo>
                  <a:pt x="1245" y="1364"/>
                </a:lnTo>
                <a:lnTo>
                  <a:pt x="1276" y="1364"/>
                </a:lnTo>
                <a:lnTo>
                  <a:pt x="1281" y="1364"/>
                </a:lnTo>
                <a:lnTo>
                  <a:pt x="1285" y="1363"/>
                </a:lnTo>
                <a:lnTo>
                  <a:pt x="1290" y="1362"/>
                </a:lnTo>
                <a:lnTo>
                  <a:pt x="1295" y="1362"/>
                </a:lnTo>
                <a:close/>
              </a:path>
            </a:pathLst>
          </a:custGeom>
          <a:solidFill>
            <a:srgbClr val="D0E4A9"/>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defTabSz="1219200">
              <a:lnSpc>
                <a:spcPct val="120000"/>
              </a:lnSpc>
              <a:defRPr/>
            </a:pPr>
            <a:endParaRPr lang="en-US" sz="935">
              <a:solidFill>
                <a:schemeClr val="accent5">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24" name="箭头2"/>
          <p:cNvSpPr>
            <a:spLocks noChangeAspect="1"/>
          </p:cNvSpPr>
          <p:nvPr/>
        </p:nvSpPr>
        <p:spPr bwMode="auto">
          <a:xfrm>
            <a:off x="5207000" y="3502660"/>
            <a:ext cx="1645285" cy="1464310"/>
          </a:xfrm>
          <a:custGeom>
            <a:avLst/>
            <a:gdLst>
              <a:gd name="T0" fmla="*/ 0 w 1385"/>
              <a:gd name="T1" fmla="*/ 903 h 1233"/>
              <a:gd name="T2" fmla="*/ 221 w 1385"/>
              <a:gd name="T3" fmla="*/ 588 h 1233"/>
              <a:gd name="T4" fmla="*/ 262 w 1385"/>
              <a:gd name="T5" fmla="*/ 579 h 1233"/>
              <a:gd name="T6" fmla="*/ 302 w 1385"/>
              <a:gd name="T7" fmla="*/ 567 h 1233"/>
              <a:gd name="T8" fmla="*/ 354 w 1385"/>
              <a:gd name="T9" fmla="*/ 548 h 1233"/>
              <a:gd name="T10" fmla="*/ 391 w 1385"/>
              <a:gd name="T11" fmla="*/ 531 h 1233"/>
              <a:gd name="T12" fmla="*/ 427 w 1385"/>
              <a:gd name="T13" fmla="*/ 511 h 1233"/>
              <a:gd name="T14" fmla="*/ 472 w 1385"/>
              <a:gd name="T15" fmla="*/ 482 h 1233"/>
              <a:gd name="T16" fmla="*/ 506 w 1385"/>
              <a:gd name="T17" fmla="*/ 458 h 1233"/>
              <a:gd name="T18" fmla="*/ 526 w 1385"/>
              <a:gd name="T19" fmla="*/ 441 h 1233"/>
              <a:gd name="T20" fmla="*/ 546 w 1385"/>
              <a:gd name="T21" fmla="*/ 423 h 1233"/>
              <a:gd name="T22" fmla="*/ 565 w 1385"/>
              <a:gd name="T23" fmla="*/ 405 h 1233"/>
              <a:gd name="T24" fmla="*/ 584 w 1385"/>
              <a:gd name="T25" fmla="*/ 385 h 1233"/>
              <a:gd name="T26" fmla="*/ 610 w 1385"/>
              <a:gd name="T27" fmla="*/ 353 h 1233"/>
              <a:gd name="T28" fmla="*/ 642 w 1385"/>
              <a:gd name="T29" fmla="*/ 310 h 1233"/>
              <a:gd name="T30" fmla="*/ 671 w 1385"/>
              <a:gd name="T31" fmla="*/ 264 h 1233"/>
              <a:gd name="T32" fmla="*/ 689 w 1385"/>
              <a:gd name="T33" fmla="*/ 228 h 1233"/>
              <a:gd name="T34" fmla="*/ 705 w 1385"/>
              <a:gd name="T35" fmla="*/ 189 h 1233"/>
              <a:gd name="T36" fmla="*/ 723 w 1385"/>
              <a:gd name="T37" fmla="*/ 138 h 1233"/>
              <a:gd name="T38" fmla="*/ 737 w 1385"/>
              <a:gd name="T39" fmla="*/ 84 h 1233"/>
              <a:gd name="T40" fmla="*/ 746 w 1385"/>
              <a:gd name="T41" fmla="*/ 28 h 1233"/>
              <a:gd name="T42" fmla="*/ 748 w 1385"/>
              <a:gd name="T43" fmla="*/ 0 h 1233"/>
              <a:gd name="T44" fmla="*/ 1385 w 1385"/>
              <a:gd name="T45" fmla="*/ 4 h 1233"/>
              <a:gd name="T46" fmla="*/ 1382 w 1385"/>
              <a:gd name="T47" fmla="*/ 66 h 1233"/>
              <a:gd name="T48" fmla="*/ 1375 w 1385"/>
              <a:gd name="T49" fmla="*/ 126 h 1233"/>
              <a:gd name="T50" fmla="*/ 1366 w 1385"/>
              <a:gd name="T51" fmla="*/ 185 h 1233"/>
              <a:gd name="T52" fmla="*/ 1354 w 1385"/>
              <a:gd name="T53" fmla="*/ 245 h 1233"/>
              <a:gd name="T54" fmla="*/ 1339 w 1385"/>
              <a:gd name="T55" fmla="*/ 302 h 1233"/>
              <a:gd name="T56" fmla="*/ 1322 w 1385"/>
              <a:gd name="T57" fmla="*/ 359 h 1233"/>
              <a:gd name="T58" fmla="*/ 1301 w 1385"/>
              <a:gd name="T59" fmla="*/ 414 h 1233"/>
              <a:gd name="T60" fmla="*/ 1279 w 1385"/>
              <a:gd name="T61" fmla="*/ 468 h 1233"/>
              <a:gd name="T62" fmla="*/ 1255 w 1385"/>
              <a:gd name="T63" fmla="*/ 522 h 1233"/>
              <a:gd name="T64" fmla="*/ 1228 w 1385"/>
              <a:gd name="T65" fmla="*/ 573 h 1233"/>
              <a:gd name="T66" fmla="*/ 1200 w 1385"/>
              <a:gd name="T67" fmla="*/ 623 h 1233"/>
              <a:gd name="T68" fmla="*/ 1169 w 1385"/>
              <a:gd name="T69" fmla="*/ 671 h 1233"/>
              <a:gd name="T70" fmla="*/ 1135 w 1385"/>
              <a:gd name="T71" fmla="*/ 719 h 1233"/>
              <a:gd name="T72" fmla="*/ 1099 w 1385"/>
              <a:gd name="T73" fmla="*/ 764 h 1233"/>
              <a:gd name="T74" fmla="*/ 1062 w 1385"/>
              <a:gd name="T75" fmla="*/ 808 h 1233"/>
              <a:gd name="T76" fmla="*/ 1023 w 1385"/>
              <a:gd name="T77" fmla="*/ 851 h 1233"/>
              <a:gd name="T78" fmla="*/ 982 w 1385"/>
              <a:gd name="T79" fmla="*/ 891 h 1233"/>
              <a:gd name="T80" fmla="*/ 939 w 1385"/>
              <a:gd name="T81" fmla="*/ 929 h 1233"/>
              <a:gd name="T82" fmla="*/ 895 w 1385"/>
              <a:gd name="T83" fmla="*/ 965 h 1233"/>
              <a:gd name="T84" fmla="*/ 849 w 1385"/>
              <a:gd name="T85" fmla="*/ 1000 h 1233"/>
              <a:gd name="T86" fmla="*/ 801 w 1385"/>
              <a:gd name="T87" fmla="*/ 1032 h 1233"/>
              <a:gd name="T88" fmla="*/ 752 w 1385"/>
              <a:gd name="T89" fmla="*/ 1063 h 1233"/>
              <a:gd name="T90" fmla="*/ 701 w 1385"/>
              <a:gd name="T91" fmla="*/ 1090 h 1233"/>
              <a:gd name="T92" fmla="*/ 649 w 1385"/>
              <a:gd name="T93" fmla="*/ 1116 h 1233"/>
              <a:gd name="T94" fmla="*/ 595 w 1385"/>
              <a:gd name="T95" fmla="*/ 1139 h 1233"/>
              <a:gd name="T96" fmla="*/ 541 w 1385"/>
              <a:gd name="T97" fmla="*/ 1161 h 1233"/>
              <a:gd name="T98" fmla="*/ 485 w 1385"/>
              <a:gd name="T99" fmla="*/ 1180 h 1233"/>
              <a:gd name="T100" fmla="*/ 428 w 1385"/>
              <a:gd name="T101" fmla="*/ 1196 h 1233"/>
              <a:gd name="T102" fmla="*/ 370 w 1385"/>
              <a:gd name="T103" fmla="*/ 1209 h 1233"/>
              <a:gd name="T104" fmla="*/ 311 w 1385"/>
              <a:gd name="T105" fmla="*/ 1220 h 1233"/>
              <a:gd name="T106" fmla="*/ 251 w 1385"/>
              <a:gd name="T107" fmla="*/ 1228 h 1233"/>
              <a:gd name="T108" fmla="*/ 191 w 1385"/>
              <a:gd name="T109" fmla="*/ 1233 h 1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85" h="1233">
                <a:moveTo>
                  <a:pt x="191" y="1233"/>
                </a:moveTo>
                <a:lnTo>
                  <a:pt x="0" y="903"/>
                </a:lnTo>
                <a:lnTo>
                  <a:pt x="194" y="592"/>
                </a:lnTo>
                <a:lnTo>
                  <a:pt x="221" y="588"/>
                </a:lnTo>
                <a:lnTo>
                  <a:pt x="248" y="582"/>
                </a:lnTo>
                <a:lnTo>
                  <a:pt x="262" y="579"/>
                </a:lnTo>
                <a:lnTo>
                  <a:pt x="275" y="575"/>
                </a:lnTo>
                <a:lnTo>
                  <a:pt x="302" y="567"/>
                </a:lnTo>
                <a:lnTo>
                  <a:pt x="327" y="558"/>
                </a:lnTo>
                <a:lnTo>
                  <a:pt x="354" y="548"/>
                </a:lnTo>
                <a:lnTo>
                  <a:pt x="379" y="537"/>
                </a:lnTo>
                <a:lnTo>
                  <a:pt x="391" y="531"/>
                </a:lnTo>
                <a:lnTo>
                  <a:pt x="403" y="525"/>
                </a:lnTo>
                <a:lnTo>
                  <a:pt x="427" y="511"/>
                </a:lnTo>
                <a:lnTo>
                  <a:pt x="450" y="497"/>
                </a:lnTo>
                <a:lnTo>
                  <a:pt x="472" y="482"/>
                </a:lnTo>
                <a:lnTo>
                  <a:pt x="494" y="467"/>
                </a:lnTo>
                <a:lnTo>
                  <a:pt x="506" y="458"/>
                </a:lnTo>
                <a:lnTo>
                  <a:pt x="516" y="450"/>
                </a:lnTo>
                <a:lnTo>
                  <a:pt x="526" y="441"/>
                </a:lnTo>
                <a:lnTo>
                  <a:pt x="536" y="432"/>
                </a:lnTo>
                <a:lnTo>
                  <a:pt x="546" y="423"/>
                </a:lnTo>
                <a:lnTo>
                  <a:pt x="556" y="414"/>
                </a:lnTo>
                <a:lnTo>
                  <a:pt x="565" y="405"/>
                </a:lnTo>
                <a:lnTo>
                  <a:pt x="575" y="395"/>
                </a:lnTo>
                <a:lnTo>
                  <a:pt x="584" y="385"/>
                </a:lnTo>
                <a:lnTo>
                  <a:pt x="593" y="375"/>
                </a:lnTo>
                <a:lnTo>
                  <a:pt x="610" y="353"/>
                </a:lnTo>
                <a:lnTo>
                  <a:pt x="626" y="332"/>
                </a:lnTo>
                <a:lnTo>
                  <a:pt x="642" y="310"/>
                </a:lnTo>
                <a:lnTo>
                  <a:pt x="656" y="287"/>
                </a:lnTo>
                <a:lnTo>
                  <a:pt x="671" y="264"/>
                </a:lnTo>
                <a:lnTo>
                  <a:pt x="683" y="240"/>
                </a:lnTo>
                <a:lnTo>
                  <a:pt x="689" y="228"/>
                </a:lnTo>
                <a:lnTo>
                  <a:pt x="695" y="215"/>
                </a:lnTo>
                <a:lnTo>
                  <a:pt x="705" y="189"/>
                </a:lnTo>
                <a:lnTo>
                  <a:pt x="715" y="164"/>
                </a:lnTo>
                <a:lnTo>
                  <a:pt x="723" y="138"/>
                </a:lnTo>
                <a:lnTo>
                  <a:pt x="731" y="111"/>
                </a:lnTo>
                <a:lnTo>
                  <a:pt x="737" y="84"/>
                </a:lnTo>
                <a:lnTo>
                  <a:pt x="742" y="57"/>
                </a:lnTo>
                <a:lnTo>
                  <a:pt x="746" y="28"/>
                </a:lnTo>
                <a:lnTo>
                  <a:pt x="747" y="14"/>
                </a:lnTo>
                <a:lnTo>
                  <a:pt x="748" y="0"/>
                </a:lnTo>
                <a:lnTo>
                  <a:pt x="1032" y="202"/>
                </a:lnTo>
                <a:lnTo>
                  <a:pt x="1385" y="4"/>
                </a:lnTo>
                <a:lnTo>
                  <a:pt x="1384" y="36"/>
                </a:lnTo>
                <a:lnTo>
                  <a:pt x="1382" y="66"/>
                </a:lnTo>
                <a:lnTo>
                  <a:pt x="1379" y="96"/>
                </a:lnTo>
                <a:lnTo>
                  <a:pt x="1375" y="126"/>
                </a:lnTo>
                <a:lnTo>
                  <a:pt x="1371" y="156"/>
                </a:lnTo>
                <a:lnTo>
                  <a:pt x="1366" y="185"/>
                </a:lnTo>
                <a:lnTo>
                  <a:pt x="1360" y="216"/>
                </a:lnTo>
                <a:lnTo>
                  <a:pt x="1354" y="245"/>
                </a:lnTo>
                <a:lnTo>
                  <a:pt x="1347" y="273"/>
                </a:lnTo>
                <a:lnTo>
                  <a:pt x="1339" y="302"/>
                </a:lnTo>
                <a:lnTo>
                  <a:pt x="1331" y="330"/>
                </a:lnTo>
                <a:lnTo>
                  <a:pt x="1322" y="359"/>
                </a:lnTo>
                <a:lnTo>
                  <a:pt x="1313" y="387"/>
                </a:lnTo>
                <a:lnTo>
                  <a:pt x="1301" y="414"/>
                </a:lnTo>
                <a:lnTo>
                  <a:pt x="1291" y="441"/>
                </a:lnTo>
                <a:lnTo>
                  <a:pt x="1279" y="468"/>
                </a:lnTo>
                <a:lnTo>
                  <a:pt x="1268" y="494"/>
                </a:lnTo>
                <a:lnTo>
                  <a:pt x="1255" y="522"/>
                </a:lnTo>
                <a:lnTo>
                  <a:pt x="1242" y="547"/>
                </a:lnTo>
                <a:lnTo>
                  <a:pt x="1228" y="573"/>
                </a:lnTo>
                <a:lnTo>
                  <a:pt x="1214" y="598"/>
                </a:lnTo>
                <a:lnTo>
                  <a:pt x="1200" y="623"/>
                </a:lnTo>
                <a:lnTo>
                  <a:pt x="1184" y="647"/>
                </a:lnTo>
                <a:lnTo>
                  <a:pt x="1169" y="671"/>
                </a:lnTo>
                <a:lnTo>
                  <a:pt x="1152" y="696"/>
                </a:lnTo>
                <a:lnTo>
                  <a:pt x="1135" y="719"/>
                </a:lnTo>
                <a:lnTo>
                  <a:pt x="1117" y="742"/>
                </a:lnTo>
                <a:lnTo>
                  <a:pt x="1099" y="764"/>
                </a:lnTo>
                <a:lnTo>
                  <a:pt x="1081" y="786"/>
                </a:lnTo>
                <a:lnTo>
                  <a:pt x="1062" y="808"/>
                </a:lnTo>
                <a:lnTo>
                  <a:pt x="1043" y="829"/>
                </a:lnTo>
                <a:lnTo>
                  <a:pt x="1023" y="851"/>
                </a:lnTo>
                <a:lnTo>
                  <a:pt x="1003" y="871"/>
                </a:lnTo>
                <a:lnTo>
                  <a:pt x="982" y="891"/>
                </a:lnTo>
                <a:lnTo>
                  <a:pt x="961" y="910"/>
                </a:lnTo>
                <a:lnTo>
                  <a:pt x="939" y="929"/>
                </a:lnTo>
                <a:lnTo>
                  <a:pt x="917" y="947"/>
                </a:lnTo>
                <a:lnTo>
                  <a:pt x="895" y="965"/>
                </a:lnTo>
                <a:lnTo>
                  <a:pt x="872" y="982"/>
                </a:lnTo>
                <a:lnTo>
                  <a:pt x="849" y="1000"/>
                </a:lnTo>
                <a:lnTo>
                  <a:pt x="826" y="1017"/>
                </a:lnTo>
                <a:lnTo>
                  <a:pt x="801" y="1032"/>
                </a:lnTo>
                <a:lnTo>
                  <a:pt x="776" y="1048"/>
                </a:lnTo>
                <a:lnTo>
                  <a:pt x="752" y="1063"/>
                </a:lnTo>
                <a:lnTo>
                  <a:pt x="727" y="1077"/>
                </a:lnTo>
                <a:lnTo>
                  <a:pt x="701" y="1090"/>
                </a:lnTo>
                <a:lnTo>
                  <a:pt x="676" y="1104"/>
                </a:lnTo>
                <a:lnTo>
                  <a:pt x="649" y="1116"/>
                </a:lnTo>
                <a:lnTo>
                  <a:pt x="622" y="1128"/>
                </a:lnTo>
                <a:lnTo>
                  <a:pt x="595" y="1139"/>
                </a:lnTo>
                <a:lnTo>
                  <a:pt x="568" y="1150"/>
                </a:lnTo>
                <a:lnTo>
                  <a:pt x="541" y="1161"/>
                </a:lnTo>
                <a:lnTo>
                  <a:pt x="514" y="1171"/>
                </a:lnTo>
                <a:lnTo>
                  <a:pt x="485" y="1180"/>
                </a:lnTo>
                <a:lnTo>
                  <a:pt x="456" y="1188"/>
                </a:lnTo>
                <a:lnTo>
                  <a:pt x="428" y="1196"/>
                </a:lnTo>
                <a:lnTo>
                  <a:pt x="399" y="1203"/>
                </a:lnTo>
                <a:lnTo>
                  <a:pt x="370" y="1209"/>
                </a:lnTo>
                <a:lnTo>
                  <a:pt x="340" y="1215"/>
                </a:lnTo>
                <a:lnTo>
                  <a:pt x="311" y="1220"/>
                </a:lnTo>
                <a:lnTo>
                  <a:pt x="281" y="1224"/>
                </a:lnTo>
                <a:lnTo>
                  <a:pt x="251" y="1228"/>
                </a:lnTo>
                <a:lnTo>
                  <a:pt x="221" y="1231"/>
                </a:lnTo>
                <a:lnTo>
                  <a:pt x="191" y="1233"/>
                </a:lnTo>
                <a:close/>
              </a:path>
            </a:pathLst>
          </a:cu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33605" rIns="0" bIns="33605" anchor="ctr"/>
          <a:lstStyle/>
          <a:p>
            <a:pPr marL="137160" indent="-137160" defTabSz="1219200">
              <a:lnSpc>
                <a:spcPct val="120000"/>
              </a:lnSpc>
              <a:spcBef>
                <a:spcPts val="450"/>
              </a:spcBef>
              <a:spcAft>
                <a:spcPts val="450"/>
              </a:spcAft>
              <a:buFont typeface="Arial" panose="020B0604020202020204" pitchFamily="34" charset="0"/>
              <a:buChar char="•"/>
              <a:defRPr/>
            </a:pPr>
            <a:endParaRPr lang="en-US" sz="1065">
              <a:solidFill>
                <a:schemeClr val="accent5">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25" name="Freeform 54"/>
          <p:cNvSpPr>
            <a:spLocks noEditPoints="1"/>
          </p:cNvSpPr>
          <p:nvPr/>
        </p:nvSpPr>
        <p:spPr bwMode="auto">
          <a:xfrm>
            <a:off x="5913755" y="4114800"/>
            <a:ext cx="231775" cy="429260"/>
          </a:xfrm>
          <a:custGeom>
            <a:avLst/>
            <a:gdLst>
              <a:gd name="T0" fmla="*/ 23 w 144"/>
              <a:gd name="T1" fmla="*/ 0 h 270"/>
              <a:gd name="T2" fmla="*/ 19 w 144"/>
              <a:gd name="T3" fmla="*/ 0 h 270"/>
              <a:gd name="T4" fmla="*/ 11 w 144"/>
              <a:gd name="T5" fmla="*/ 3 h 270"/>
              <a:gd name="T6" fmla="*/ 4 w 144"/>
              <a:gd name="T7" fmla="*/ 9 h 270"/>
              <a:gd name="T8" fmla="*/ 1 w 144"/>
              <a:gd name="T9" fmla="*/ 18 h 270"/>
              <a:gd name="T10" fmla="*/ 0 w 144"/>
              <a:gd name="T11" fmla="*/ 248 h 270"/>
              <a:gd name="T12" fmla="*/ 1 w 144"/>
              <a:gd name="T13" fmla="*/ 252 h 270"/>
              <a:gd name="T14" fmla="*/ 4 w 144"/>
              <a:gd name="T15" fmla="*/ 260 h 270"/>
              <a:gd name="T16" fmla="*/ 11 w 144"/>
              <a:gd name="T17" fmla="*/ 266 h 270"/>
              <a:gd name="T18" fmla="*/ 19 w 144"/>
              <a:gd name="T19" fmla="*/ 270 h 270"/>
              <a:gd name="T20" fmla="*/ 122 w 144"/>
              <a:gd name="T21" fmla="*/ 270 h 270"/>
              <a:gd name="T22" fmla="*/ 127 w 144"/>
              <a:gd name="T23" fmla="*/ 270 h 270"/>
              <a:gd name="T24" fmla="*/ 135 w 144"/>
              <a:gd name="T25" fmla="*/ 266 h 270"/>
              <a:gd name="T26" fmla="*/ 140 w 144"/>
              <a:gd name="T27" fmla="*/ 260 h 270"/>
              <a:gd name="T28" fmla="*/ 144 w 144"/>
              <a:gd name="T29" fmla="*/ 252 h 270"/>
              <a:gd name="T30" fmla="*/ 144 w 144"/>
              <a:gd name="T31" fmla="*/ 22 h 270"/>
              <a:gd name="T32" fmla="*/ 144 w 144"/>
              <a:gd name="T33" fmla="*/ 18 h 270"/>
              <a:gd name="T34" fmla="*/ 140 w 144"/>
              <a:gd name="T35" fmla="*/ 9 h 270"/>
              <a:gd name="T36" fmla="*/ 135 w 144"/>
              <a:gd name="T37" fmla="*/ 3 h 270"/>
              <a:gd name="T38" fmla="*/ 127 w 144"/>
              <a:gd name="T39" fmla="*/ 0 h 270"/>
              <a:gd name="T40" fmla="*/ 122 w 144"/>
              <a:gd name="T41" fmla="*/ 0 h 270"/>
              <a:gd name="T42" fmla="*/ 86 w 144"/>
              <a:gd name="T43" fmla="*/ 18 h 270"/>
              <a:gd name="T44" fmla="*/ 90 w 144"/>
              <a:gd name="T45" fmla="*/ 19 h 270"/>
              <a:gd name="T46" fmla="*/ 90 w 144"/>
              <a:gd name="T47" fmla="*/ 22 h 270"/>
              <a:gd name="T48" fmla="*/ 86 w 144"/>
              <a:gd name="T49" fmla="*/ 26 h 270"/>
              <a:gd name="T50" fmla="*/ 58 w 144"/>
              <a:gd name="T51" fmla="*/ 26 h 270"/>
              <a:gd name="T52" fmla="*/ 54 w 144"/>
              <a:gd name="T53" fmla="*/ 22 h 270"/>
              <a:gd name="T54" fmla="*/ 56 w 144"/>
              <a:gd name="T55" fmla="*/ 19 h 270"/>
              <a:gd name="T56" fmla="*/ 58 w 144"/>
              <a:gd name="T57" fmla="*/ 18 h 270"/>
              <a:gd name="T58" fmla="*/ 72 w 144"/>
              <a:gd name="T59" fmla="*/ 262 h 270"/>
              <a:gd name="T60" fmla="*/ 62 w 144"/>
              <a:gd name="T61" fmla="*/ 258 h 270"/>
              <a:gd name="T62" fmla="*/ 58 w 144"/>
              <a:gd name="T63" fmla="*/ 248 h 270"/>
              <a:gd name="T64" fmla="*/ 60 w 144"/>
              <a:gd name="T65" fmla="*/ 243 h 270"/>
              <a:gd name="T66" fmla="*/ 66 w 144"/>
              <a:gd name="T67" fmla="*/ 234 h 270"/>
              <a:gd name="T68" fmla="*/ 72 w 144"/>
              <a:gd name="T69" fmla="*/ 234 h 270"/>
              <a:gd name="T70" fmla="*/ 81 w 144"/>
              <a:gd name="T71" fmla="*/ 239 h 270"/>
              <a:gd name="T72" fmla="*/ 86 w 144"/>
              <a:gd name="T73" fmla="*/ 248 h 270"/>
              <a:gd name="T74" fmla="*/ 84 w 144"/>
              <a:gd name="T75" fmla="*/ 252 h 270"/>
              <a:gd name="T76" fmla="*/ 77 w 144"/>
              <a:gd name="T77" fmla="*/ 260 h 270"/>
              <a:gd name="T78" fmla="*/ 72 w 144"/>
              <a:gd name="T79" fmla="*/ 262 h 270"/>
              <a:gd name="T80" fmla="*/ 9 w 144"/>
              <a:gd name="T81" fmla="*/ 225 h 270"/>
              <a:gd name="T82" fmla="*/ 136 w 144"/>
              <a:gd name="T83" fmla="*/ 45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4" h="270">
                <a:moveTo>
                  <a:pt x="122" y="0"/>
                </a:moveTo>
                <a:lnTo>
                  <a:pt x="23" y="0"/>
                </a:lnTo>
                <a:lnTo>
                  <a:pt x="23" y="0"/>
                </a:lnTo>
                <a:lnTo>
                  <a:pt x="19" y="0"/>
                </a:lnTo>
                <a:lnTo>
                  <a:pt x="13" y="1"/>
                </a:lnTo>
                <a:lnTo>
                  <a:pt x="11" y="3"/>
                </a:lnTo>
                <a:lnTo>
                  <a:pt x="6" y="5"/>
                </a:lnTo>
                <a:lnTo>
                  <a:pt x="4" y="9"/>
                </a:lnTo>
                <a:lnTo>
                  <a:pt x="2" y="13"/>
                </a:lnTo>
                <a:lnTo>
                  <a:pt x="1" y="18"/>
                </a:lnTo>
                <a:lnTo>
                  <a:pt x="0" y="22"/>
                </a:lnTo>
                <a:lnTo>
                  <a:pt x="0" y="248"/>
                </a:lnTo>
                <a:lnTo>
                  <a:pt x="0" y="248"/>
                </a:lnTo>
                <a:lnTo>
                  <a:pt x="1" y="252"/>
                </a:lnTo>
                <a:lnTo>
                  <a:pt x="2" y="256"/>
                </a:lnTo>
                <a:lnTo>
                  <a:pt x="4" y="260"/>
                </a:lnTo>
                <a:lnTo>
                  <a:pt x="6" y="263"/>
                </a:lnTo>
                <a:lnTo>
                  <a:pt x="11" y="266"/>
                </a:lnTo>
                <a:lnTo>
                  <a:pt x="13" y="269"/>
                </a:lnTo>
                <a:lnTo>
                  <a:pt x="19" y="270"/>
                </a:lnTo>
                <a:lnTo>
                  <a:pt x="23" y="270"/>
                </a:lnTo>
                <a:lnTo>
                  <a:pt x="122" y="270"/>
                </a:lnTo>
                <a:lnTo>
                  <a:pt x="122" y="270"/>
                </a:lnTo>
                <a:lnTo>
                  <a:pt x="127" y="270"/>
                </a:lnTo>
                <a:lnTo>
                  <a:pt x="131" y="269"/>
                </a:lnTo>
                <a:lnTo>
                  <a:pt x="135" y="266"/>
                </a:lnTo>
                <a:lnTo>
                  <a:pt x="137" y="263"/>
                </a:lnTo>
                <a:lnTo>
                  <a:pt x="140" y="260"/>
                </a:lnTo>
                <a:lnTo>
                  <a:pt x="143" y="256"/>
                </a:lnTo>
                <a:lnTo>
                  <a:pt x="144" y="252"/>
                </a:lnTo>
                <a:lnTo>
                  <a:pt x="144" y="248"/>
                </a:lnTo>
                <a:lnTo>
                  <a:pt x="144" y="22"/>
                </a:lnTo>
                <a:lnTo>
                  <a:pt x="144" y="22"/>
                </a:lnTo>
                <a:lnTo>
                  <a:pt x="144" y="18"/>
                </a:lnTo>
                <a:lnTo>
                  <a:pt x="143" y="13"/>
                </a:lnTo>
                <a:lnTo>
                  <a:pt x="140" y="9"/>
                </a:lnTo>
                <a:lnTo>
                  <a:pt x="137" y="5"/>
                </a:lnTo>
                <a:lnTo>
                  <a:pt x="135" y="3"/>
                </a:lnTo>
                <a:lnTo>
                  <a:pt x="131" y="1"/>
                </a:lnTo>
                <a:lnTo>
                  <a:pt x="127" y="0"/>
                </a:lnTo>
                <a:lnTo>
                  <a:pt x="122" y="0"/>
                </a:lnTo>
                <a:lnTo>
                  <a:pt x="122" y="0"/>
                </a:lnTo>
                <a:close/>
                <a:moveTo>
                  <a:pt x="58" y="18"/>
                </a:moveTo>
                <a:lnTo>
                  <a:pt x="86" y="18"/>
                </a:lnTo>
                <a:lnTo>
                  <a:pt x="86" y="18"/>
                </a:lnTo>
                <a:lnTo>
                  <a:pt x="90" y="19"/>
                </a:lnTo>
                <a:lnTo>
                  <a:pt x="90" y="22"/>
                </a:lnTo>
                <a:lnTo>
                  <a:pt x="90" y="22"/>
                </a:lnTo>
                <a:lnTo>
                  <a:pt x="90" y="24"/>
                </a:lnTo>
                <a:lnTo>
                  <a:pt x="86" y="26"/>
                </a:lnTo>
                <a:lnTo>
                  <a:pt x="58" y="26"/>
                </a:lnTo>
                <a:lnTo>
                  <a:pt x="58" y="26"/>
                </a:lnTo>
                <a:lnTo>
                  <a:pt x="56" y="24"/>
                </a:lnTo>
                <a:lnTo>
                  <a:pt x="54" y="22"/>
                </a:lnTo>
                <a:lnTo>
                  <a:pt x="54" y="22"/>
                </a:lnTo>
                <a:lnTo>
                  <a:pt x="56" y="19"/>
                </a:lnTo>
                <a:lnTo>
                  <a:pt x="58" y="18"/>
                </a:lnTo>
                <a:lnTo>
                  <a:pt x="58" y="18"/>
                </a:lnTo>
                <a:close/>
                <a:moveTo>
                  <a:pt x="72" y="262"/>
                </a:moveTo>
                <a:lnTo>
                  <a:pt x="72" y="262"/>
                </a:lnTo>
                <a:lnTo>
                  <a:pt x="66" y="260"/>
                </a:lnTo>
                <a:lnTo>
                  <a:pt x="62" y="258"/>
                </a:lnTo>
                <a:lnTo>
                  <a:pt x="60" y="252"/>
                </a:lnTo>
                <a:lnTo>
                  <a:pt x="58" y="248"/>
                </a:lnTo>
                <a:lnTo>
                  <a:pt x="58" y="248"/>
                </a:lnTo>
                <a:lnTo>
                  <a:pt x="60" y="243"/>
                </a:lnTo>
                <a:lnTo>
                  <a:pt x="62" y="239"/>
                </a:lnTo>
                <a:lnTo>
                  <a:pt x="66" y="234"/>
                </a:lnTo>
                <a:lnTo>
                  <a:pt x="72" y="234"/>
                </a:lnTo>
                <a:lnTo>
                  <a:pt x="72" y="234"/>
                </a:lnTo>
                <a:lnTo>
                  <a:pt x="77" y="234"/>
                </a:lnTo>
                <a:lnTo>
                  <a:pt x="81" y="239"/>
                </a:lnTo>
                <a:lnTo>
                  <a:pt x="84" y="243"/>
                </a:lnTo>
                <a:lnTo>
                  <a:pt x="86" y="248"/>
                </a:lnTo>
                <a:lnTo>
                  <a:pt x="86" y="248"/>
                </a:lnTo>
                <a:lnTo>
                  <a:pt x="84" y="252"/>
                </a:lnTo>
                <a:lnTo>
                  <a:pt x="81" y="258"/>
                </a:lnTo>
                <a:lnTo>
                  <a:pt x="77" y="260"/>
                </a:lnTo>
                <a:lnTo>
                  <a:pt x="72" y="262"/>
                </a:lnTo>
                <a:lnTo>
                  <a:pt x="72" y="262"/>
                </a:lnTo>
                <a:close/>
                <a:moveTo>
                  <a:pt x="136" y="225"/>
                </a:moveTo>
                <a:lnTo>
                  <a:pt x="9" y="225"/>
                </a:lnTo>
                <a:lnTo>
                  <a:pt x="9" y="45"/>
                </a:lnTo>
                <a:lnTo>
                  <a:pt x="136" y="45"/>
                </a:lnTo>
                <a:lnTo>
                  <a:pt x="136" y="225"/>
                </a:lnTo>
                <a:close/>
              </a:path>
            </a:pathLst>
          </a:custGeom>
          <a:solidFill>
            <a:schemeClr val="bg1"/>
          </a:solidFill>
          <a:ln>
            <a:noFill/>
          </a:ln>
        </p:spPr>
        <p:txBody>
          <a:bodyPr vert="horz" wrap="square" lIns="91440" tIns="45720" rIns="91440" bIns="45720" numCol="1" anchor="t" anchorCtr="0" compatLnSpc="1"/>
          <a:lstStyle/>
          <a:p>
            <a:pPr defTabSz="1219200"/>
            <a:endParaRPr lang="zh-CN" altLang="en-US" sz="2400">
              <a:solidFill>
                <a:schemeClr val="accent5">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endParaRPr>
          </a:p>
        </p:txBody>
      </p:sp>
      <p:grpSp>
        <p:nvGrpSpPr>
          <p:cNvPr id="26" name="组合 25"/>
          <p:cNvGrpSpPr/>
          <p:nvPr/>
        </p:nvGrpSpPr>
        <p:grpSpPr>
          <a:xfrm>
            <a:off x="6029960" y="2542540"/>
            <a:ext cx="432435" cy="349885"/>
            <a:chOff x="5337176" y="1504950"/>
            <a:chExt cx="215900" cy="174626"/>
          </a:xfrm>
          <a:solidFill>
            <a:schemeClr val="bg1"/>
          </a:solidFill>
        </p:grpSpPr>
        <p:sp>
          <p:nvSpPr>
            <p:cNvPr id="27" name="Freeform 90"/>
            <p:cNvSpPr>
              <a:spLocks noEditPoints="1"/>
            </p:cNvSpPr>
            <p:nvPr/>
          </p:nvSpPr>
          <p:spPr bwMode="auto">
            <a:xfrm>
              <a:off x="5337176" y="1617663"/>
              <a:ext cx="215900" cy="61913"/>
            </a:xfrm>
            <a:custGeom>
              <a:avLst/>
              <a:gdLst>
                <a:gd name="T0" fmla="*/ 272 w 273"/>
                <a:gd name="T1" fmla="*/ 66 h 79"/>
                <a:gd name="T2" fmla="*/ 272 w 273"/>
                <a:gd name="T3" fmla="*/ 66 h 79"/>
                <a:gd name="T4" fmla="*/ 266 w 273"/>
                <a:gd name="T5" fmla="*/ 55 h 79"/>
                <a:gd name="T6" fmla="*/ 255 w 273"/>
                <a:gd name="T7" fmla="*/ 36 h 79"/>
                <a:gd name="T8" fmla="*/ 233 w 273"/>
                <a:gd name="T9" fmla="*/ 2 h 79"/>
                <a:gd name="T10" fmla="*/ 233 w 273"/>
                <a:gd name="T11" fmla="*/ 2 h 79"/>
                <a:gd name="T12" fmla="*/ 232 w 273"/>
                <a:gd name="T13" fmla="*/ 0 h 79"/>
                <a:gd name="T14" fmla="*/ 231 w 273"/>
                <a:gd name="T15" fmla="*/ 0 h 79"/>
                <a:gd name="T16" fmla="*/ 44 w 273"/>
                <a:gd name="T17" fmla="*/ 0 h 79"/>
                <a:gd name="T18" fmla="*/ 44 w 273"/>
                <a:gd name="T19" fmla="*/ 0 h 79"/>
                <a:gd name="T20" fmla="*/ 41 w 273"/>
                <a:gd name="T21" fmla="*/ 0 h 79"/>
                <a:gd name="T22" fmla="*/ 39 w 273"/>
                <a:gd name="T23" fmla="*/ 2 h 79"/>
                <a:gd name="T24" fmla="*/ 39 w 273"/>
                <a:gd name="T25" fmla="*/ 2 h 79"/>
                <a:gd name="T26" fmla="*/ 18 w 273"/>
                <a:gd name="T27" fmla="*/ 36 h 79"/>
                <a:gd name="T28" fmla="*/ 7 w 273"/>
                <a:gd name="T29" fmla="*/ 55 h 79"/>
                <a:gd name="T30" fmla="*/ 1 w 273"/>
                <a:gd name="T31" fmla="*/ 66 h 79"/>
                <a:gd name="T32" fmla="*/ 1 w 273"/>
                <a:gd name="T33" fmla="*/ 66 h 79"/>
                <a:gd name="T34" fmla="*/ 0 w 273"/>
                <a:gd name="T35" fmla="*/ 71 h 79"/>
                <a:gd name="T36" fmla="*/ 1 w 273"/>
                <a:gd name="T37" fmla="*/ 74 h 79"/>
                <a:gd name="T38" fmla="*/ 1 w 273"/>
                <a:gd name="T39" fmla="*/ 74 h 79"/>
                <a:gd name="T40" fmla="*/ 4 w 273"/>
                <a:gd name="T41" fmla="*/ 77 h 79"/>
                <a:gd name="T42" fmla="*/ 8 w 273"/>
                <a:gd name="T43" fmla="*/ 78 h 79"/>
                <a:gd name="T44" fmla="*/ 19 w 273"/>
                <a:gd name="T45" fmla="*/ 79 h 79"/>
                <a:gd name="T46" fmla="*/ 255 w 273"/>
                <a:gd name="T47" fmla="*/ 79 h 79"/>
                <a:gd name="T48" fmla="*/ 255 w 273"/>
                <a:gd name="T49" fmla="*/ 79 h 79"/>
                <a:gd name="T50" fmla="*/ 266 w 273"/>
                <a:gd name="T51" fmla="*/ 78 h 79"/>
                <a:gd name="T52" fmla="*/ 269 w 273"/>
                <a:gd name="T53" fmla="*/ 77 h 79"/>
                <a:gd name="T54" fmla="*/ 272 w 273"/>
                <a:gd name="T55" fmla="*/ 74 h 79"/>
                <a:gd name="T56" fmla="*/ 272 w 273"/>
                <a:gd name="T57" fmla="*/ 74 h 79"/>
                <a:gd name="T58" fmla="*/ 273 w 273"/>
                <a:gd name="T59" fmla="*/ 71 h 79"/>
                <a:gd name="T60" fmla="*/ 272 w 273"/>
                <a:gd name="T61" fmla="*/ 66 h 79"/>
                <a:gd name="T62" fmla="*/ 272 w 273"/>
                <a:gd name="T63" fmla="*/ 66 h 79"/>
                <a:gd name="T64" fmla="*/ 266 w 273"/>
                <a:gd name="T65" fmla="*/ 70 h 79"/>
                <a:gd name="T66" fmla="*/ 266 w 273"/>
                <a:gd name="T67" fmla="*/ 70 h 79"/>
                <a:gd name="T68" fmla="*/ 263 w 273"/>
                <a:gd name="T69" fmla="*/ 71 h 79"/>
                <a:gd name="T70" fmla="*/ 255 w 273"/>
                <a:gd name="T71" fmla="*/ 71 h 79"/>
                <a:gd name="T72" fmla="*/ 19 w 273"/>
                <a:gd name="T73" fmla="*/ 71 h 79"/>
                <a:gd name="T74" fmla="*/ 19 w 273"/>
                <a:gd name="T75" fmla="*/ 71 h 79"/>
                <a:gd name="T76" fmla="*/ 9 w 273"/>
                <a:gd name="T77" fmla="*/ 71 h 79"/>
                <a:gd name="T78" fmla="*/ 8 w 273"/>
                <a:gd name="T79" fmla="*/ 70 h 79"/>
                <a:gd name="T80" fmla="*/ 8 w 273"/>
                <a:gd name="T81" fmla="*/ 70 h 79"/>
                <a:gd name="T82" fmla="*/ 8 w 273"/>
                <a:gd name="T83" fmla="*/ 68 h 79"/>
                <a:gd name="T84" fmla="*/ 8 w 273"/>
                <a:gd name="T85" fmla="*/ 68 h 79"/>
                <a:gd name="T86" fmla="*/ 8 w 273"/>
                <a:gd name="T87" fmla="*/ 68 h 79"/>
                <a:gd name="T88" fmla="*/ 8 w 273"/>
                <a:gd name="T89" fmla="*/ 68 h 79"/>
                <a:gd name="T90" fmla="*/ 15 w 273"/>
                <a:gd name="T91" fmla="*/ 53 h 79"/>
                <a:gd name="T92" fmla="*/ 31 w 273"/>
                <a:gd name="T93" fmla="*/ 29 h 79"/>
                <a:gd name="T94" fmla="*/ 241 w 273"/>
                <a:gd name="T95" fmla="*/ 29 h 79"/>
                <a:gd name="T96" fmla="*/ 241 w 273"/>
                <a:gd name="T97" fmla="*/ 29 h 79"/>
                <a:gd name="T98" fmla="*/ 258 w 273"/>
                <a:gd name="T99" fmla="*/ 53 h 79"/>
                <a:gd name="T100" fmla="*/ 265 w 273"/>
                <a:gd name="T101" fmla="*/ 68 h 79"/>
                <a:gd name="T102" fmla="*/ 265 w 273"/>
                <a:gd name="T103" fmla="*/ 68 h 79"/>
                <a:gd name="T104" fmla="*/ 265 w 273"/>
                <a:gd name="T105" fmla="*/ 68 h 79"/>
                <a:gd name="T106" fmla="*/ 265 w 273"/>
                <a:gd name="T107" fmla="*/ 68 h 79"/>
                <a:gd name="T108" fmla="*/ 266 w 273"/>
                <a:gd name="T109" fmla="*/ 70 h 79"/>
                <a:gd name="T110" fmla="*/ 266 w 273"/>
                <a:gd name="T111" fmla="*/ 7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73" h="79">
                  <a:moveTo>
                    <a:pt x="272" y="66"/>
                  </a:moveTo>
                  <a:lnTo>
                    <a:pt x="272" y="66"/>
                  </a:lnTo>
                  <a:lnTo>
                    <a:pt x="266" y="55"/>
                  </a:lnTo>
                  <a:lnTo>
                    <a:pt x="255" y="36"/>
                  </a:lnTo>
                  <a:lnTo>
                    <a:pt x="233" y="2"/>
                  </a:lnTo>
                  <a:lnTo>
                    <a:pt x="233" y="2"/>
                  </a:lnTo>
                  <a:lnTo>
                    <a:pt x="232" y="0"/>
                  </a:lnTo>
                  <a:lnTo>
                    <a:pt x="231" y="0"/>
                  </a:lnTo>
                  <a:lnTo>
                    <a:pt x="44" y="0"/>
                  </a:lnTo>
                  <a:lnTo>
                    <a:pt x="44" y="0"/>
                  </a:lnTo>
                  <a:lnTo>
                    <a:pt x="41" y="0"/>
                  </a:lnTo>
                  <a:lnTo>
                    <a:pt x="39" y="2"/>
                  </a:lnTo>
                  <a:lnTo>
                    <a:pt x="39" y="2"/>
                  </a:lnTo>
                  <a:lnTo>
                    <a:pt x="18" y="36"/>
                  </a:lnTo>
                  <a:lnTo>
                    <a:pt x="7" y="55"/>
                  </a:lnTo>
                  <a:lnTo>
                    <a:pt x="1" y="66"/>
                  </a:lnTo>
                  <a:lnTo>
                    <a:pt x="1" y="66"/>
                  </a:lnTo>
                  <a:lnTo>
                    <a:pt x="0" y="71"/>
                  </a:lnTo>
                  <a:lnTo>
                    <a:pt x="1" y="74"/>
                  </a:lnTo>
                  <a:lnTo>
                    <a:pt x="1" y="74"/>
                  </a:lnTo>
                  <a:lnTo>
                    <a:pt x="4" y="77"/>
                  </a:lnTo>
                  <a:lnTo>
                    <a:pt x="8" y="78"/>
                  </a:lnTo>
                  <a:lnTo>
                    <a:pt x="19" y="79"/>
                  </a:lnTo>
                  <a:lnTo>
                    <a:pt x="255" y="79"/>
                  </a:lnTo>
                  <a:lnTo>
                    <a:pt x="255" y="79"/>
                  </a:lnTo>
                  <a:lnTo>
                    <a:pt x="266" y="78"/>
                  </a:lnTo>
                  <a:lnTo>
                    <a:pt x="269" y="77"/>
                  </a:lnTo>
                  <a:lnTo>
                    <a:pt x="272" y="74"/>
                  </a:lnTo>
                  <a:lnTo>
                    <a:pt x="272" y="74"/>
                  </a:lnTo>
                  <a:lnTo>
                    <a:pt x="273" y="71"/>
                  </a:lnTo>
                  <a:lnTo>
                    <a:pt x="272" y="66"/>
                  </a:lnTo>
                  <a:lnTo>
                    <a:pt x="272" y="66"/>
                  </a:lnTo>
                  <a:close/>
                  <a:moveTo>
                    <a:pt x="266" y="70"/>
                  </a:moveTo>
                  <a:lnTo>
                    <a:pt x="266" y="70"/>
                  </a:lnTo>
                  <a:lnTo>
                    <a:pt x="263" y="71"/>
                  </a:lnTo>
                  <a:lnTo>
                    <a:pt x="255" y="71"/>
                  </a:lnTo>
                  <a:lnTo>
                    <a:pt x="19" y="71"/>
                  </a:lnTo>
                  <a:lnTo>
                    <a:pt x="19" y="71"/>
                  </a:lnTo>
                  <a:lnTo>
                    <a:pt x="9" y="71"/>
                  </a:lnTo>
                  <a:lnTo>
                    <a:pt x="8" y="70"/>
                  </a:lnTo>
                  <a:lnTo>
                    <a:pt x="8" y="70"/>
                  </a:lnTo>
                  <a:lnTo>
                    <a:pt x="8" y="68"/>
                  </a:lnTo>
                  <a:lnTo>
                    <a:pt x="8" y="68"/>
                  </a:lnTo>
                  <a:lnTo>
                    <a:pt x="8" y="68"/>
                  </a:lnTo>
                  <a:lnTo>
                    <a:pt x="8" y="68"/>
                  </a:lnTo>
                  <a:lnTo>
                    <a:pt x="15" y="53"/>
                  </a:lnTo>
                  <a:lnTo>
                    <a:pt x="31" y="29"/>
                  </a:lnTo>
                  <a:lnTo>
                    <a:pt x="241" y="29"/>
                  </a:lnTo>
                  <a:lnTo>
                    <a:pt x="241" y="29"/>
                  </a:lnTo>
                  <a:lnTo>
                    <a:pt x="258" y="53"/>
                  </a:lnTo>
                  <a:lnTo>
                    <a:pt x="265" y="68"/>
                  </a:lnTo>
                  <a:lnTo>
                    <a:pt x="265" y="68"/>
                  </a:lnTo>
                  <a:lnTo>
                    <a:pt x="265" y="68"/>
                  </a:lnTo>
                  <a:lnTo>
                    <a:pt x="265" y="68"/>
                  </a:lnTo>
                  <a:lnTo>
                    <a:pt x="266" y="70"/>
                  </a:lnTo>
                  <a:lnTo>
                    <a:pt x="266" y="7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9200"/>
              <a:endParaRPr lang="zh-CN" altLang="en-US" sz="2400">
                <a:solidFill>
                  <a:schemeClr val="accent5">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28" name="Freeform 91"/>
            <p:cNvSpPr/>
            <p:nvPr/>
          </p:nvSpPr>
          <p:spPr bwMode="auto">
            <a:xfrm>
              <a:off x="5434013" y="1646238"/>
              <a:ext cx="23813" cy="15875"/>
            </a:xfrm>
            <a:custGeom>
              <a:avLst/>
              <a:gdLst>
                <a:gd name="T0" fmla="*/ 29 w 32"/>
                <a:gd name="T1" fmla="*/ 0 h 21"/>
                <a:gd name="T2" fmla="*/ 3 w 32"/>
                <a:gd name="T3" fmla="*/ 0 h 21"/>
                <a:gd name="T4" fmla="*/ 3 w 32"/>
                <a:gd name="T5" fmla="*/ 0 h 21"/>
                <a:gd name="T6" fmla="*/ 0 w 32"/>
                <a:gd name="T7" fmla="*/ 1 h 21"/>
                <a:gd name="T8" fmla="*/ 0 w 32"/>
                <a:gd name="T9" fmla="*/ 3 h 21"/>
                <a:gd name="T10" fmla="*/ 0 w 32"/>
                <a:gd name="T11" fmla="*/ 19 h 21"/>
                <a:gd name="T12" fmla="*/ 0 w 32"/>
                <a:gd name="T13" fmla="*/ 19 h 21"/>
                <a:gd name="T14" fmla="*/ 0 w 32"/>
                <a:gd name="T15" fmla="*/ 21 h 21"/>
                <a:gd name="T16" fmla="*/ 3 w 32"/>
                <a:gd name="T17" fmla="*/ 21 h 21"/>
                <a:gd name="T18" fmla="*/ 29 w 32"/>
                <a:gd name="T19" fmla="*/ 21 h 21"/>
                <a:gd name="T20" fmla="*/ 29 w 32"/>
                <a:gd name="T21" fmla="*/ 21 h 21"/>
                <a:gd name="T22" fmla="*/ 32 w 32"/>
                <a:gd name="T23" fmla="*/ 21 h 21"/>
                <a:gd name="T24" fmla="*/ 32 w 32"/>
                <a:gd name="T25" fmla="*/ 19 h 21"/>
                <a:gd name="T26" fmla="*/ 32 w 32"/>
                <a:gd name="T27" fmla="*/ 3 h 21"/>
                <a:gd name="T28" fmla="*/ 32 w 32"/>
                <a:gd name="T29" fmla="*/ 3 h 21"/>
                <a:gd name="T30" fmla="*/ 32 w 32"/>
                <a:gd name="T31" fmla="*/ 1 h 21"/>
                <a:gd name="T32" fmla="*/ 29 w 32"/>
                <a:gd name="T33" fmla="*/ 0 h 21"/>
                <a:gd name="T34" fmla="*/ 29 w 32"/>
                <a:gd name="T3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 h="21">
                  <a:moveTo>
                    <a:pt x="29" y="0"/>
                  </a:moveTo>
                  <a:lnTo>
                    <a:pt x="3" y="0"/>
                  </a:lnTo>
                  <a:lnTo>
                    <a:pt x="3" y="0"/>
                  </a:lnTo>
                  <a:lnTo>
                    <a:pt x="0" y="1"/>
                  </a:lnTo>
                  <a:lnTo>
                    <a:pt x="0" y="3"/>
                  </a:lnTo>
                  <a:lnTo>
                    <a:pt x="0" y="19"/>
                  </a:lnTo>
                  <a:lnTo>
                    <a:pt x="0" y="19"/>
                  </a:lnTo>
                  <a:lnTo>
                    <a:pt x="0" y="21"/>
                  </a:lnTo>
                  <a:lnTo>
                    <a:pt x="3" y="21"/>
                  </a:lnTo>
                  <a:lnTo>
                    <a:pt x="29" y="21"/>
                  </a:lnTo>
                  <a:lnTo>
                    <a:pt x="29" y="21"/>
                  </a:lnTo>
                  <a:lnTo>
                    <a:pt x="32" y="21"/>
                  </a:lnTo>
                  <a:lnTo>
                    <a:pt x="32" y="19"/>
                  </a:lnTo>
                  <a:lnTo>
                    <a:pt x="32" y="3"/>
                  </a:lnTo>
                  <a:lnTo>
                    <a:pt x="32" y="3"/>
                  </a:lnTo>
                  <a:lnTo>
                    <a:pt x="32" y="1"/>
                  </a:lnTo>
                  <a:lnTo>
                    <a:pt x="29" y="0"/>
                  </a:lnTo>
                  <a:lnTo>
                    <a:pt x="2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9200"/>
              <a:endParaRPr lang="zh-CN" altLang="en-US" sz="2400">
                <a:solidFill>
                  <a:schemeClr val="accent5">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29" name="Freeform 92"/>
            <p:cNvSpPr>
              <a:spLocks noEditPoints="1"/>
            </p:cNvSpPr>
            <p:nvPr/>
          </p:nvSpPr>
          <p:spPr bwMode="auto">
            <a:xfrm>
              <a:off x="5370513" y="1504950"/>
              <a:ext cx="149225" cy="106363"/>
            </a:xfrm>
            <a:custGeom>
              <a:avLst/>
              <a:gdLst>
                <a:gd name="T0" fmla="*/ 176 w 189"/>
                <a:gd name="T1" fmla="*/ 132 h 132"/>
                <a:gd name="T2" fmla="*/ 189 w 189"/>
                <a:gd name="T3" fmla="*/ 132 h 132"/>
                <a:gd name="T4" fmla="*/ 189 w 189"/>
                <a:gd name="T5" fmla="*/ 118 h 132"/>
                <a:gd name="T6" fmla="*/ 189 w 189"/>
                <a:gd name="T7" fmla="*/ 118 h 132"/>
                <a:gd name="T8" fmla="*/ 189 w 189"/>
                <a:gd name="T9" fmla="*/ 12 h 132"/>
                <a:gd name="T10" fmla="*/ 189 w 189"/>
                <a:gd name="T11" fmla="*/ 12 h 132"/>
                <a:gd name="T12" fmla="*/ 189 w 189"/>
                <a:gd name="T13" fmla="*/ 8 h 132"/>
                <a:gd name="T14" fmla="*/ 186 w 189"/>
                <a:gd name="T15" fmla="*/ 2 h 132"/>
                <a:gd name="T16" fmla="*/ 180 w 189"/>
                <a:gd name="T17" fmla="*/ 0 h 132"/>
                <a:gd name="T18" fmla="*/ 176 w 189"/>
                <a:gd name="T19" fmla="*/ 0 h 132"/>
                <a:gd name="T20" fmla="*/ 12 w 189"/>
                <a:gd name="T21" fmla="*/ 0 h 132"/>
                <a:gd name="T22" fmla="*/ 12 w 189"/>
                <a:gd name="T23" fmla="*/ 0 h 132"/>
                <a:gd name="T24" fmla="*/ 8 w 189"/>
                <a:gd name="T25" fmla="*/ 0 h 132"/>
                <a:gd name="T26" fmla="*/ 3 w 189"/>
                <a:gd name="T27" fmla="*/ 2 h 132"/>
                <a:gd name="T28" fmla="*/ 0 w 189"/>
                <a:gd name="T29" fmla="*/ 8 h 132"/>
                <a:gd name="T30" fmla="*/ 0 w 189"/>
                <a:gd name="T31" fmla="*/ 12 h 132"/>
                <a:gd name="T32" fmla="*/ 0 w 189"/>
                <a:gd name="T33" fmla="*/ 118 h 132"/>
                <a:gd name="T34" fmla="*/ 0 w 189"/>
                <a:gd name="T35" fmla="*/ 118 h 132"/>
                <a:gd name="T36" fmla="*/ 0 w 189"/>
                <a:gd name="T37" fmla="*/ 118 h 132"/>
                <a:gd name="T38" fmla="*/ 0 w 189"/>
                <a:gd name="T39" fmla="*/ 132 h 132"/>
                <a:gd name="T40" fmla="*/ 12 w 189"/>
                <a:gd name="T41" fmla="*/ 132 h 132"/>
                <a:gd name="T42" fmla="*/ 176 w 189"/>
                <a:gd name="T43" fmla="*/ 132 h 132"/>
                <a:gd name="T44" fmla="*/ 10 w 189"/>
                <a:gd name="T45" fmla="*/ 8 h 132"/>
                <a:gd name="T46" fmla="*/ 179 w 189"/>
                <a:gd name="T47" fmla="*/ 8 h 132"/>
                <a:gd name="T48" fmla="*/ 179 w 189"/>
                <a:gd name="T49" fmla="*/ 118 h 132"/>
                <a:gd name="T50" fmla="*/ 10 w 189"/>
                <a:gd name="T51" fmla="*/ 118 h 132"/>
                <a:gd name="T52" fmla="*/ 10 w 189"/>
                <a:gd name="T53" fmla="*/ 8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9" h="132">
                  <a:moveTo>
                    <a:pt x="176" y="132"/>
                  </a:moveTo>
                  <a:lnTo>
                    <a:pt x="189" y="132"/>
                  </a:lnTo>
                  <a:lnTo>
                    <a:pt x="189" y="118"/>
                  </a:lnTo>
                  <a:lnTo>
                    <a:pt x="189" y="118"/>
                  </a:lnTo>
                  <a:lnTo>
                    <a:pt x="189" y="12"/>
                  </a:lnTo>
                  <a:lnTo>
                    <a:pt x="189" y="12"/>
                  </a:lnTo>
                  <a:lnTo>
                    <a:pt x="189" y="8"/>
                  </a:lnTo>
                  <a:lnTo>
                    <a:pt x="186" y="2"/>
                  </a:lnTo>
                  <a:lnTo>
                    <a:pt x="180" y="0"/>
                  </a:lnTo>
                  <a:lnTo>
                    <a:pt x="176" y="0"/>
                  </a:lnTo>
                  <a:lnTo>
                    <a:pt x="12" y="0"/>
                  </a:lnTo>
                  <a:lnTo>
                    <a:pt x="12" y="0"/>
                  </a:lnTo>
                  <a:lnTo>
                    <a:pt x="8" y="0"/>
                  </a:lnTo>
                  <a:lnTo>
                    <a:pt x="3" y="2"/>
                  </a:lnTo>
                  <a:lnTo>
                    <a:pt x="0" y="8"/>
                  </a:lnTo>
                  <a:lnTo>
                    <a:pt x="0" y="12"/>
                  </a:lnTo>
                  <a:lnTo>
                    <a:pt x="0" y="118"/>
                  </a:lnTo>
                  <a:lnTo>
                    <a:pt x="0" y="118"/>
                  </a:lnTo>
                  <a:lnTo>
                    <a:pt x="0" y="118"/>
                  </a:lnTo>
                  <a:lnTo>
                    <a:pt x="0" y="132"/>
                  </a:lnTo>
                  <a:lnTo>
                    <a:pt x="12" y="132"/>
                  </a:lnTo>
                  <a:lnTo>
                    <a:pt x="176" y="132"/>
                  </a:lnTo>
                  <a:close/>
                  <a:moveTo>
                    <a:pt x="10" y="8"/>
                  </a:moveTo>
                  <a:lnTo>
                    <a:pt x="179" y="8"/>
                  </a:lnTo>
                  <a:lnTo>
                    <a:pt x="179" y="118"/>
                  </a:lnTo>
                  <a:lnTo>
                    <a:pt x="10" y="118"/>
                  </a:lnTo>
                  <a:lnTo>
                    <a:pt x="1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9200"/>
              <a:endParaRPr lang="zh-CN" altLang="en-US" sz="2400">
                <a:solidFill>
                  <a:schemeClr val="accent5">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endParaRPr>
            </a:p>
          </p:txBody>
        </p:sp>
      </p:grpSp>
      <p:grpSp>
        <p:nvGrpSpPr>
          <p:cNvPr id="30" name="组合 29"/>
          <p:cNvGrpSpPr/>
          <p:nvPr/>
        </p:nvGrpSpPr>
        <p:grpSpPr>
          <a:xfrm>
            <a:off x="4237355" y="3992245"/>
            <a:ext cx="432435" cy="378460"/>
            <a:chOff x="4902201" y="1906588"/>
            <a:chExt cx="215900" cy="188913"/>
          </a:xfrm>
          <a:solidFill>
            <a:schemeClr val="bg1"/>
          </a:solidFill>
        </p:grpSpPr>
        <p:sp>
          <p:nvSpPr>
            <p:cNvPr id="31" name="Freeform 132"/>
            <p:cNvSpPr/>
            <p:nvPr/>
          </p:nvSpPr>
          <p:spPr bwMode="auto">
            <a:xfrm>
              <a:off x="4989513" y="1982788"/>
              <a:ext cx="46038" cy="15875"/>
            </a:xfrm>
            <a:custGeom>
              <a:avLst/>
              <a:gdLst>
                <a:gd name="T0" fmla="*/ 57 w 57"/>
                <a:gd name="T1" fmla="*/ 14 h 20"/>
                <a:gd name="T2" fmla="*/ 57 w 57"/>
                <a:gd name="T3" fmla="*/ 14 h 20"/>
                <a:gd name="T4" fmla="*/ 57 w 57"/>
                <a:gd name="T5" fmla="*/ 12 h 20"/>
                <a:gd name="T6" fmla="*/ 57 w 57"/>
                <a:gd name="T7" fmla="*/ 12 h 20"/>
                <a:gd name="T8" fmla="*/ 56 w 57"/>
                <a:gd name="T9" fmla="*/ 7 h 20"/>
                <a:gd name="T10" fmla="*/ 54 w 57"/>
                <a:gd name="T11" fmla="*/ 5 h 20"/>
                <a:gd name="T12" fmla="*/ 53 w 57"/>
                <a:gd name="T13" fmla="*/ 4 h 20"/>
                <a:gd name="T14" fmla="*/ 53 w 57"/>
                <a:gd name="T15" fmla="*/ 4 h 20"/>
                <a:gd name="T16" fmla="*/ 41 w 57"/>
                <a:gd name="T17" fmla="*/ 1 h 20"/>
                <a:gd name="T18" fmla="*/ 28 w 57"/>
                <a:gd name="T19" fmla="*/ 0 h 20"/>
                <a:gd name="T20" fmla="*/ 28 w 57"/>
                <a:gd name="T21" fmla="*/ 0 h 20"/>
                <a:gd name="T22" fmla="*/ 16 w 57"/>
                <a:gd name="T23" fmla="*/ 1 h 20"/>
                <a:gd name="T24" fmla="*/ 5 w 57"/>
                <a:gd name="T25" fmla="*/ 4 h 20"/>
                <a:gd name="T26" fmla="*/ 5 w 57"/>
                <a:gd name="T27" fmla="*/ 4 h 20"/>
                <a:gd name="T28" fmla="*/ 2 w 57"/>
                <a:gd name="T29" fmla="*/ 5 h 20"/>
                <a:gd name="T30" fmla="*/ 1 w 57"/>
                <a:gd name="T31" fmla="*/ 8 h 20"/>
                <a:gd name="T32" fmla="*/ 0 w 57"/>
                <a:gd name="T33" fmla="*/ 11 h 20"/>
                <a:gd name="T34" fmla="*/ 1 w 57"/>
                <a:gd name="T35" fmla="*/ 14 h 20"/>
                <a:gd name="T36" fmla="*/ 1 w 57"/>
                <a:gd name="T37" fmla="*/ 14 h 20"/>
                <a:gd name="T38" fmla="*/ 1 w 57"/>
                <a:gd name="T39" fmla="*/ 18 h 20"/>
                <a:gd name="T40" fmla="*/ 2 w 57"/>
                <a:gd name="T41" fmla="*/ 19 h 20"/>
                <a:gd name="T42" fmla="*/ 5 w 57"/>
                <a:gd name="T43" fmla="*/ 20 h 20"/>
                <a:gd name="T44" fmla="*/ 8 w 57"/>
                <a:gd name="T45" fmla="*/ 20 h 20"/>
                <a:gd name="T46" fmla="*/ 8 w 57"/>
                <a:gd name="T47" fmla="*/ 20 h 20"/>
                <a:gd name="T48" fmla="*/ 8 w 57"/>
                <a:gd name="T49" fmla="*/ 20 h 20"/>
                <a:gd name="T50" fmla="*/ 17 w 57"/>
                <a:gd name="T51" fmla="*/ 18 h 20"/>
                <a:gd name="T52" fmla="*/ 28 w 57"/>
                <a:gd name="T53" fmla="*/ 16 h 20"/>
                <a:gd name="T54" fmla="*/ 28 w 57"/>
                <a:gd name="T55" fmla="*/ 16 h 20"/>
                <a:gd name="T56" fmla="*/ 39 w 57"/>
                <a:gd name="T57" fmla="*/ 18 h 20"/>
                <a:gd name="T58" fmla="*/ 50 w 57"/>
                <a:gd name="T59" fmla="*/ 20 h 20"/>
                <a:gd name="T60" fmla="*/ 50 w 57"/>
                <a:gd name="T61" fmla="*/ 20 h 20"/>
                <a:gd name="T62" fmla="*/ 53 w 57"/>
                <a:gd name="T63" fmla="*/ 20 h 20"/>
                <a:gd name="T64" fmla="*/ 54 w 57"/>
                <a:gd name="T65" fmla="*/ 19 h 20"/>
                <a:gd name="T66" fmla="*/ 56 w 57"/>
                <a:gd name="T67" fmla="*/ 18 h 20"/>
                <a:gd name="T68" fmla="*/ 57 w 57"/>
                <a:gd name="T69" fmla="*/ 14 h 20"/>
                <a:gd name="T70" fmla="*/ 57 w 57"/>
                <a:gd name="T71" fmla="*/ 1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 h="20">
                  <a:moveTo>
                    <a:pt x="57" y="14"/>
                  </a:moveTo>
                  <a:lnTo>
                    <a:pt x="57" y="14"/>
                  </a:lnTo>
                  <a:lnTo>
                    <a:pt x="57" y="12"/>
                  </a:lnTo>
                  <a:lnTo>
                    <a:pt x="57" y="12"/>
                  </a:lnTo>
                  <a:lnTo>
                    <a:pt x="56" y="7"/>
                  </a:lnTo>
                  <a:lnTo>
                    <a:pt x="54" y="5"/>
                  </a:lnTo>
                  <a:lnTo>
                    <a:pt x="53" y="4"/>
                  </a:lnTo>
                  <a:lnTo>
                    <a:pt x="53" y="4"/>
                  </a:lnTo>
                  <a:lnTo>
                    <a:pt x="41" y="1"/>
                  </a:lnTo>
                  <a:lnTo>
                    <a:pt x="28" y="0"/>
                  </a:lnTo>
                  <a:lnTo>
                    <a:pt x="28" y="0"/>
                  </a:lnTo>
                  <a:lnTo>
                    <a:pt x="16" y="1"/>
                  </a:lnTo>
                  <a:lnTo>
                    <a:pt x="5" y="4"/>
                  </a:lnTo>
                  <a:lnTo>
                    <a:pt x="5" y="4"/>
                  </a:lnTo>
                  <a:lnTo>
                    <a:pt x="2" y="5"/>
                  </a:lnTo>
                  <a:lnTo>
                    <a:pt x="1" y="8"/>
                  </a:lnTo>
                  <a:lnTo>
                    <a:pt x="0" y="11"/>
                  </a:lnTo>
                  <a:lnTo>
                    <a:pt x="1" y="14"/>
                  </a:lnTo>
                  <a:lnTo>
                    <a:pt x="1" y="14"/>
                  </a:lnTo>
                  <a:lnTo>
                    <a:pt x="1" y="18"/>
                  </a:lnTo>
                  <a:lnTo>
                    <a:pt x="2" y="19"/>
                  </a:lnTo>
                  <a:lnTo>
                    <a:pt x="5" y="20"/>
                  </a:lnTo>
                  <a:lnTo>
                    <a:pt x="8" y="20"/>
                  </a:lnTo>
                  <a:lnTo>
                    <a:pt x="8" y="20"/>
                  </a:lnTo>
                  <a:lnTo>
                    <a:pt x="8" y="20"/>
                  </a:lnTo>
                  <a:lnTo>
                    <a:pt x="17" y="18"/>
                  </a:lnTo>
                  <a:lnTo>
                    <a:pt x="28" y="16"/>
                  </a:lnTo>
                  <a:lnTo>
                    <a:pt x="28" y="16"/>
                  </a:lnTo>
                  <a:lnTo>
                    <a:pt x="39" y="18"/>
                  </a:lnTo>
                  <a:lnTo>
                    <a:pt x="50" y="20"/>
                  </a:lnTo>
                  <a:lnTo>
                    <a:pt x="50" y="20"/>
                  </a:lnTo>
                  <a:lnTo>
                    <a:pt x="53" y="20"/>
                  </a:lnTo>
                  <a:lnTo>
                    <a:pt x="54" y="19"/>
                  </a:lnTo>
                  <a:lnTo>
                    <a:pt x="56" y="18"/>
                  </a:lnTo>
                  <a:lnTo>
                    <a:pt x="57" y="14"/>
                  </a:lnTo>
                  <a:lnTo>
                    <a:pt x="57"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9200"/>
              <a:endParaRPr lang="zh-CN" altLang="en-US" sz="2400">
                <a:solidFill>
                  <a:schemeClr val="accent5">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32" name="Freeform 133"/>
            <p:cNvSpPr/>
            <p:nvPr/>
          </p:nvSpPr>
          <p:spPr bwMode="auto">
            <a:xfrm>
              <a:off x="4948238" y="1906588"/>
              <a:ext cx="127000" cy="34925"/>
            </a:xfrm>
            <a:custGeom>
              <a:avLst/>
              <a:gdLst>
                <a:gd name="T0" fmla="*/ 8 w 161"/>
                <a:gd name="T1" fmla="*/ 41 h 42"/>
                <a:gd name="T2" fmla="*/ 8 w 161"/>
                <a:gd name="T3" fmla="*/ 41 h 42"/>
                <a:gd name="T4" fmla="*/ 8 w 161"/>
                <a:gd name="T5" fmla="*/ 41 h 42"/>
                <a:gd name="T6" fmla="*/ 26 w 161"/>
                <a:gd name="T7" fmla="*/ 30 h 42"/>
                <a:gd name="T8" fmla="*/ 44 w 161"/>
                <a:gd name="T9" fmla="*/ 23 h 42"/>
                <a:gd name="T10" fmla="*/ 63 w 161"/>
                <a:gd name="T11" fmla="*/ 19 h 42"/>
                <a:gd name="T12" fmla="*/ 80 w 161"/>
                <a:gd name="T13" fmla="*/ 18 h 42"/>
                <a:gd name="T14" fmla="*/ 80 w 161"/>
                <a:gd name="T15" fmla="*/ 18 h 42"/>
                <a:gd name="T16" fmla="*/ 100 w 161"/>
                <a:gd name="T17" fmla="*/ 19 h 42"/>
                <a:gd name="T18" fmla="*/ 117 w 161"/>
                <a:gd name="T19" fmla="*/ 23 h 42"/>
                <a:gd name="T20" fmla="*/ 135 w 161"/>
                <a:gd name="T21" fmla="*/ 30 h 42"/>
                <a:gd name="T22" fmla="*/ 153 w 161"/>
                <a:gd name="T23" fmla="*/ 41 h 42"/>
                <a:gd name="T24" fmla="*/ 153 w 161"/>
                <a:gd name="T25" fmla="*/ 41 h 42"/>
                <a:gd name="T26" fmla="*/ 155 w 161"/>
                <a:gd name="T27" fmla="*/ 42 h 42"/>
                <a:gd name="T28" fmla="*/ 157 w 161"/>
                <a:gd name="T29" fmla="*/ 41 h 42"/>
                <a:gd name="T30" fmla="*/ 160 w 161"/>
                <a:gd name="T31" fmla="*/ 39 h 42"/>
                <a:gd name="T32" fmla="*/ 161 w 161"/>
                <a:gd name="T33" fmla="*/ 37 h 42"/>
                <a:gd name="T34" fmla="*/ 161 w 161"/>
                <a:gd name="T35" fmla="*/ 37 h 42"/>
                <a:gd name="T36" fmla="*/ 161 w 161"/>
                <a:gd name="T37" fmla="*/ 34 h 42"/>
                <a:gd name="T38" fmla="*/ 161 w 161"/>
                <a:gd name="T39" fmla="*/ 34 h 42"/>
                <a:gd name="T40" fmla="*/ 161 w 161"/>
                <a:gd name="T41" fmla="*/ 29 h 42"/>
                <a:gd name="T42" fmla="*/ 158 w 161"/>
                <a:gd name="T43" fmla="*/ 26 h 42"/>
                <a:gd name="T44" fmla="*/ 158 w 161"/>
                <a:gd name="T45" fmla="*/ 26 h 42"/>
                <a:gd name="T46" fmla="*/ 139 w 161"/>
                <a:gd name="T47" fmla="*/ 15 h 42"/>
                <a:gd name="T48" fmla="*/ 120 w 161"/>
                <a:gd name="T49" fmla="*/ 7 h 42"/>
                <a:gd name="T50" fmla="*/ 101 w 161"/>
                <a:gd name="T51" fmla="*/ 1 h 42"/>
                <a:gd name="T52" fmla="*/ 80 w 161"/>
                <a:gd name="T53" fmla="*/ 0 h 42"/>
                <a:gd name="T54" fmla="*/ 80 w 161"/>
                <a:gd name="T55" fmla="*/ 0 h 42"/>
                <a:gd name="T56" fmla="*/ 61 w 161"/>
                <a:gd name="T57" fmla="*/ 1 h 42"/>
                <a:gd name="T58" fmla="*/ 42 w 161"/>
                <a:gd name="T59" fmla="*/ 7 h 42"/>
                <a:gd name="T60" fmla="*/ 23 w 161"/>
                <a:gd name="T61" fmla="*/ 15 h 42"/>
                <a:gd name="T62" fmla="*/ 4 w 161"/>
                <a:gd name="T63" fmla="*/ 26 h 42"/>
                <a:gd name="T64" fmla="*/ 4 w 161"/>
                <a:gd name="T65" fmla="*/ 26 h 42"/>
                <a:gd name="T66" fmla="*/ 3 w 161"/>
                <a:gd name="T67" fmla="*/ 27 h 42"/>
                <a:gd name="T68" fmla="*/ 1 w 161"/>
                <a:gd name="T69" fmla="*/ 30 h 42"/>
                <a:gd name="T70" fmla="*/ 0 w 161"/>
                <a:gd name="T71" fmla="*/ 34 h 42"/>
                <a:gd name="T72" fmla="*/ 1 w 161"/>
                <a:gd name="T73" fmla="*/ 37 h 42"/>
                <a:gd name="T74" fmla="*/ 1 w 161"/>
                <a:gd name="T75" fmla="*/ 37 h 42"/>
                <a:gd name="T76" fmla="*/ 3 w 161"/>
                <a:gd name="T77" fmla="*/ 39 h 42"/>
                <a:gd name="T78" fmla="*/ 4 w 161"/>
                <a:gd name="T79" fmla="*/ 41 h 42"/>
                <a:gd name="T80" fmla="*/ 7 w 161"/>
                <a:gd name="T81" fmla="*/ 42 h 42"/>
                <a:gd name="T82" fmla="*/ 8 w 161"/>
                <a:gd name="T83" fmla="*/ 41 h 42"/>
                <a:gd name="T84" fmla="*/ 8 w 161"/>
                <a:gd name="T85" fmla="*/ 4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1" h="42">
                  <a:moveTo>
                    <a:pt x="8" y="41"/>
                  </a:moveTo>
                  <a:lnTo>
                    <a:pt x="8" y="41"/>
                  </a:lnTo>
                  <a:lnTo>
                    <a:pt x="8" y="41"/>
                  </a:lnTo>
                  <a:lnTo>
                    <a:pt x="26" y="30"/>
                  </a:lnTo>
                  <a:lnTo>
                    <a:pt x="44" y="23"/>
                  </a:lnTo>
                  <a:lnTo>
                    <a:pt x="63" y="19"/>
                  </a:lnTo>
                  <a:lnTo>
                    <a:pt x="80" y="18"/>
                  </a:lnTo>
                  <a:lnTo>
                    <a:pt x="80" y="18"/>
                  </a:lnTo>
                  <a:lnTo>
                    <a:pt x="100" y="19"/>
                  </a:lnTo>
                  <a:lnTo>
                    <a:pt x="117" y="23"/>
                  </a:lnTo>
                  <a:lnTo>
                    <a:pt x="135" y="30"/>
                  </a:lnTo>
                  <a:lnTo>
                    <a:pt x="153" y="41"/>
                  </a:lnTo>
                  <a:lnTo>
                    <a:pt x="153" y="41"/>
                  </a:lnTo>
                  <a:lnTo>
                    <a:pt x="155" y="42"/>
                  </a:lnTo>
                  <a:lnTo>
                    <a:pt x="157" y="41"/>
                  </a:lnTo>
                  <a:lnTo>
                    <a:pt x="160" y="39"/>
                  </a:lnTo>
                  <a:lnTo>
                    <a:pt x="161" y="37"/>
                  </a:lnTo>
                  <a:lnTo>
                    <a:pt x="161" y="37"/>
                  </a:lnTo>
                  <a:lnTo>
                    <a:pt x="161" y="34"/>
                  </a:lnTo>
                  <a:lnTo>
                    <a:pt x="161" y="34"/>
                  </a:lnTo>
                  <a:lnTo>
                    <a:pt x="161" y="29"/>
                  </a:lnTo>
                  <a:lnTo>
                    <a:pt x="158" y="26"/>
                  </a:lnTo>
                  <a:lnTo>
                    <a:pt x="158" y="26"/>
                  </a:lnTo>
                  <a:lnTo>
                    <a:pt x="139" y="15"/>
                  </a:lnTo>
                  <a:lnTo>
                    <a:pt x="120" y="7"/>
                  </a:lnTo>
                  <a:lnTo>
                    <a:pt x="101" y="1"/>
                  </a:lnTo>
                  <a:lnTo>
                    <a:pt x="80" y="0"/>
                  </a:lnTo>
                  <a:lnTo>
                    <a:pt x="80" y="0"/>
                  </a:lnTo>
                  <a:lnTo>
                    <a:pt x="61" y="1"/>
                  </a:lnTo>
                  <a:lnTo>
                    <a:pt x="42" y="7"/>
                  </a:lnTo>
                  <a:lnTo>
                    <a:pt x="23" y="15"/>
                  </a:lnTo>
                  <a:lnTo>
                    <a:pt x="4" y="26"/>
                  </a:lnTo>
                  <a:lnTo>
                    <a:pt x="4" y="26"/>
                  </a:lnTo>
                  <a:lnTo>
                    <a:pt x="3" y="27"/>
                  </a:lnTo>
                  <a:lnTo>
                    <a:pt x="1" y="30"/>
                  </a:lnTo>
                  <a:lnTo>
                    <a:pt x="0" y="34"/>
                  </a:lnTo>
                  <a:lnTo>
                    <a:pt x="1" y="37"/>
                  </a:lnTo>
                  <a:lnTo>
                    <a:pt x="1" y="37"/>
                  </a:lnTo>
                  <a:lnTo>
                    <a:pt x="3" y="39"/>
                  </a:lnTo>
                  <a:lnTo>
                    <a:pt x="4" y="41"/>
                  </a:lnTo>
                  <a:lnTo>
                    <a:pt x="7" y="42"/>
                  </a:lnTo>
                  <a:lnTo>
                    <a:pt x="8" y="41"/>
                  </a:lnTo>
                  <a:lnTo>
                    <a:pt x="8" y="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9200"/>
              <a:endParaRPr lang="zh-CN" altLang="en-US" sz="2400">
                <a:solidFill>
                  <a:schemeClr val="accent5">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33" name="Freeform 134"/>
            <p:cNvSpPr/>
            <p:nvPr/>
          </p:nvSpPr>
          <p:spPr bwMode="auto">
            <a:xfrm>
              <a:off x="4973638" y="1944688"/>
              <a:ext cx="77788" cy="22225"/>
            </a:xfrm>
            <a:custGeom>
              <a:avLst/>
              <a:gdLst>
                <a:gd name="T0" fmla="*/ 96 w 100"/>
                <a:gd name="T1" fmla="*/ 11 h 27"/>
                <a:gd name="T2" fmla="*/ 96 w 100"/>
                <a:gd name="T3" fmla="*/ 11 h 27"/>
                <a:gd name="T4" fmla="*/ 85 w 100"/>
                <a:gd name="T5" fmla="*/ 6 h 27"/>
                <a:gd name="T6" fmla="*/ 73 w 100"/>
                <a:gd name="T7" fmla="*/ 2 h 27"/>
                <a:gd name="T8" fmla="*/ 62 w 100"/>
                <a:gd name="T9" fmla="*/ 0 h 27"/>
                <a:gd name="T10" fmla="*/ 49 w 100"/>
                <a:gd name="T11" fmla="*/ 0 h 27"/>
                <a:gd name="T12" fmla="*/ 49 w 100"/>
                <a:gd name="T13" fmla="*/ 0 h 27"/>
                <a:gd name="T14" fmla="*/ 38 w 100"/>
                <a:gd name="T15" fmla="*/ 0 h 27"/>
                <a:gd name="T16" fmla="*/ 26 w 100"/>
                <a:gd name="T17" fmla="*/ 2 h 27"/>
                <a:gd name="T18" fmla="*/ 15 w 100"/>
                <a:gd name="T19" fmla="*/ 6 h 27"/>
                <a:gd name="T20" fmla="*/ 4 w 100"/>
                <a:gd name="T21" fmla="*/ 11 h 27"/>
                <a:gd name="T22" fmla="*/ 4 w 100"/>
                <a:gd name="T23" fmla="*/ 11 h 27"/>
                <a:gd name="T24" fmla="*/ 2 w 100"/>
                <a:gd name="T25" fmla="*/ 12 h 27"/>
                <a:gd name="T26" fmla="*/ 0 w 100"/>
                <a:gd name="T27" fmla="*/ 15 h 27"/>
                <a:gd name="T28" fmla="*/ 0 w 100"/>
                <a:gd name="T29" fmla="*/ 19 h 27"/>
                <a:gd name="T30" fmla="*/ 0 w 100"/>
                <a:gd name="T31" fmla="*/ 21 h 27"/>
                <a:gd name="T32" fmla="*/ 0 w 100"/>
                <a:gd name="T33" fmla="*/ 21 h 27"/>
                <a:gd name="T34" fmla="*/ 2 w 100"/>
                <a:gd name="T35" fmla="*/ 24 h 27"/>
                <a:gd name="T36" fmla="*/ 3 w 100"/>
                <a:gd name="T37" fmla="*/ 27 h 27"/>
                <a:gd name="T38" fmla="*/ 6 w 100"/>
                <a:gd name="T39" fmla="*/ 27 h 27"/>
                <a:gd name="T40" fmla="*/ 7 w 100"/>
                <a:gd name="T41" fmla="*/ 27 h 27"/>
                <a:gd name="T42" fmla="*/ 7 w 100"/>
                <a:gd name="T43" fmla="*/ 27 h 27"/>
                <a:gd name="T44" fmla="*/ 18 w 100"/>
                <a:gd name="T45" fmla="*/ 23 h 27"/>
                <a:gd name="T46" fmla="*/ 29 w 100"/>
                <a:gd name="T47" fmla="*/ 19 h 27"/>
                <a:gd name="T48" fmla="*/ 38 w 100"/>
                <a:gd name="T49" fmla="*/ 17 h 27"/>
                <a:gd name="T50" fmla="*/ 49 w 100"/>
                <a:gd name="T51" fmla="*/ 16 h 27"/>
                <a:gd name="T52" fmla="*/ 49 w 100"/>
                <a:gd name="T53" fmla="*/ 16 h 27"/>
                <a:gd name="T54" fmla="*/ 60 w 100"/>
                <a:gd name="T55" fmla="*/ 17 h 27"/>
                <a:gd name="T56" fmla="*/ 71 w 100"/>
                <a:gd name="T57" fmla="*/ 19 h 27"/>
                <a:gd name="T58" fmla="*/ 82 w 100"/>
                <a:gd name="T59" fmla="*/ 23 h 27"/>
                <a:gd name="T60" fmla="*/ 92 w 100"/>
                <a:gd name="T61" fmla="*/ 27 h 27"/>
                <a:gd name="T62" fmla="*/ 92 w 100"/>
                <a:gd name="T63" fmla="*/ 27 h 27"/>
                <a:gd name="T64" fmla="*/ 94 w 100"/>
                <a:gd name="T65" fmla="*/ 27 h 27"/>
                <a:gd name="T66" fmla="*/ 97 w 100"/>
                <a:gd name="T67" fmla="*/ 27 h 27"/>
                <a:gd name="T68" fmla="*/ 99 w 100"/>
                <a:gd name="T69" fmla="*/ 24 h 27"/>
                <a:gd name="T70" fmla="*/ 100 w 100"/>
                <a:gd name="T71" fmla="*/ 21 h 27"/>
                <a:gd name="T72" fmla="*/ 100 w 100"/>
                <a:gd name="T73" fmla="*/ 21 h 27"/>
                <a:gd name="T74" fmla="*/ 100 w 100"/>
                <a:gd name="T75" fmla="*/ 19 h 27"/>
                <a:gd name="T76" fmla="*/ 100 w 100"/>
                <a:gd name="T77" fmla="*/ 19 h 27"/>
                <a:gd name="T78" fmla="*/ 99 w 100"/>
                <a:gd name="T79" fmla="*/ 15 h 27"/>
                <a:gd name="T80" fmla="*/ 96 w 100"/>
                <a:gd name="T81" fmla="*/ 11 h 27"/>
                <a:gd name="T82" fmla="*/ 96 w 100"/>
                <a:gd name="T83" fmla="*/ 1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 h="27">
                  <a:moveTo>
                    <a:pt x="96" y="11"/>
                  </a:moveTo>
                  <a:lnTo>
                    <a:pt x="96" y="11"/>
                  </a:lnTo>
                  <a:lnTo>
                    <a:pt x="85" y="6"/>
                  </a:lnTo>
                  <a:lnTo>
                    <a:pt x="73" y="2"/>
                  </a:lnTo>
                  <a:lnTo>
                    <a:pt x="62" y="0"/>
                  </a:lnTo>
                  <a:lnTo>
                    <a:pt x="49" y="0"/>
                  </a:lnTo>
                  <a:lnTo>
                    <a:pt x="49" y="0"/>
                  </a:lnTo>
                  <a:lnTo>
                    <a:pt x="38" y="0"/>
                  </a:lnTo>
                  <a:lnTo>
                    <a:pt x="26" y="2"/>
                  </a:lnTo>
                  <a:lnTo>
                    <a:pt x="15" y="6"/>
                  </a:lnTo>
                  <a:lnTo>
                    <a:pt x="4" y="11"/>
                  </a:lnTo>
                  <a:lnTo>
                    <a:pt x="4" y="11"/>
                  </a:lnTo>
                  <a:lnTo>
                    <a:pt x="2" y="12"/>
                  </a:lnTo>
                  <a:lnTo>
                    <a:pt x="0" y="15"/>
                  </a:lnTo>
                  <a:lnTo>
                    <a:pt x="0" y="19"/>
                  </a:lnTo>
                  <a:lnTo>
                    <a:pt x="0" y="21"/>
                  </a:lnTo>
                  <a:lnTo>
                    <a:pt x="0" y="21"/>
                  </a:lnTo>
                  <a:lnTo>
                    <a:pt x="2" y="24"/>
                  </a:lnTo>
                  <a:lnTo>
                    <a:pt x="3" y="27"/>
                  </a:lnTo>
                  <a:lnTo>
                    <a:pt x="6" y="27"/>
                  </a:lnTo>
                  <a:lnTo>
                    <a:pt x="7" y="27"/>
                  </a:lnTo>
                  <a:lnTo>
                    <a:pt x="7" y="27"/>
                  </a:lnTo>
                  <a:lnTo>
                    <a:pt x="18" y="23"/>
                  </a:lnTo>
                  <a:lnTo>
                    <a:pt x="29" y="19"/>
                  </a:lnTo>
                  <a:lnTo>
                    <a:pt x="38" y="17"/>
                  </a:lnTo>
                  <a:lnTo>
                    <a:pt x="49" y="16"/>
                  </a:lnTo>
                  <a:lnTo>
                    <a:pt x="49" y="16"/>
                  </a:lnTo>
                  <a:lnTo>
                    <a:pt x="60" y="17"/>
                  </a:lnTo>
                  <a:lnTo>
                    <a:pt x="71" y="19"/>
                  </a:lnTo>
                  <a:lnTo>
                    <a:pt x="82" y="23"/>
                  </a:lnTo>
                  <a:lnTo>
                    <a:pt x="92" y="27"/>
                  </a:lnTo>
                  <a:lnTo>
                    <a:pt x="92" y="27"/>
                  </a:lnTo>
                  <a:lnTo>
                    <a:pt x="94" y="27"/>
                  </a:lnTo>
                  <a:lnTo>
                    <a:pt x="97" y="27"/>
                  </a:lnTo>
                  <a:lnTo>
                    <a:pt x="99" y="24"/>
                  </a:lnTo>
                  <a:lnTo>
                    <a:pt x="100" y="21"/>
                  </a:lnTo>
                  <a:lnTo>
                    <a:pt x="100" y="21"/>
                  </a:lnTo>
                  <a:lnTo>
                    <a:pt x="100" y="19"/>
                  </a:lnTo>
                  <a:lnTo>
                    <a:pt x="100" y="19"/>
                  </a:lnTo>
                  <a:lnTo>
                    <a:pt x="99" y="15"/>
                  </a:lnTo>
                  <a:lnTo>
                    <a:pt x="96" y="11"/>
                  </a:lnTo>
                  <a:lnTo>
                    <a:pt x="96"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9200"/>
              <a:endParaRPr lang="zh-CN" altLang="en-US" sz="2400">
                <a:solidFill>
                  <a:schemeClr val="accent5">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34" name="Freeform 135"/>
            <p:cNvSpPr/>
            <p:nvPr/>
          </p:nvSpPr>
          <p:spPr bwMode="auto">
            <a:xfrm>
              <a:off x="4902201" y="2030413"/>
              <a:ext cx="85725" cy="65088"/>
            </a:xfrm>
            <a:custGeom>
              <a:avLst/>
              <a:gdLst>
                <a:gd name="T0" fmla="*/ 76 w 107"/>
                <a:gd name="T1" fmla="*/ 57 h 83"/>
                <a:gd name="T2" fmla="*/ 76 w 107"/>
                <a:gd name="T3" fmla="*/ 57 h 83"/>
                <a:gd name="T4" fmla="*/ 62 w 107"/>
                <a:gd name="T5" fmla="*/ 0 h 83"/>
                <a:gd name="T6" fmla="*/ 45 w 107"/>
                <a:gd name="T7" fmla="*/ 0 h 83"/>
                <a:gd name="T8" fmla="*/ 31 w 107"/>
                <a:gd name="T9" fmla="*/ 56 h 83"/>
                <a:gd name="T10" fmla="*/ 31 w 107"/>
                <a:gd name="T11" fmla="*/ 56 h 83"/>
                <a:gd name="T12" fmla="*/ 17 w 107"/>
                <a:gd name="T13" fmla="*/ 0 h 83"/>
                <a:gd name="T14" fmla="*/ 0 w 107"/>
                <a:gd name="T15" fmla="*/ 0 h 83"/>
                <a:gd name="T16" fmla="*/ 21 w 107"/>
                <a:gd name="T17" fmla="*/ 83 h 83"/>
                <a:gd name="T18" fmla="*/ 39 w 107"/>
                <a:gd name="T19" fmla="*/ 83 h 83"/>
                <a:gd name="T20" fmla="*/ 53 w 107"/>
                <a:gd name="T21" fmla="*/ 27 h 83"/>
                <a:gd name="T22" fmla="*/ 53 w 107"/>
                <a:gd name="T23" fmla="*/ 27 h 83"/>
                <a:gd name="T24" fmla="*/ 68 w 107"/>
                <a:gd name="T25" fmla="*/ 83 h 83"/>
                <a:gd name="T26" fmla="*/ 86 w 107"/>
                <a:gd name="T27" fmla="*/ 83 h 83"/>
                <a:gd name="T28" fmla="*/ 107 w 107"/>
                <a:gd name="T29" fmla="*/ 0 h 83"/>
                <a:gd name="T30" fmla="*/ 90 w 107"/>
                <a:gd name="T31" fmla="*/ 0 h 83"/>
                <a:gd name="T32" fmla="*/ 76 w 107"/>
                <a:gd name="T33" fmla="*/ 5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7" h="83">
                  <a:moveTo>
                    <a:pt x="76" y="57"/>
                  </a:moveTo>
                  <a:lnTo>
                    <a:pt x="76" y="57"/>
                  </a:lnTo>
                  <a:lnTo>
                    <a:pt x="62" y="0"/>
                  </a:lnTo>
                  <a:lnTo>
                    <a:pt x="45" y="0"/>
                  </a:lnTo>
                  <a:lnTo>
                    <a:pt x="31" y="56"/>
                  </a:lnTo>
                  <a:lnTo>
                    <a:pt x="31" y="56"/>
                  </a:lnTo>
                  <a:lnTo>
                    <a:pt x="17" y="0"/>
                  </a:lnTo>
                  <a:lnTo>
                    <a:pt x="0" y="0"/>
                  </a:lnTo>
                  <a:lnTo>
                    <a:pt x="21" y="83"/>
                  </a:lnTo>
                  <a:lnTo>
                    <a:pt x="39" y="83"/>
                  </a:lnTo>
                  <a:lnTo>
                    <a:pt x="53" y="27"/>
                  </a:lnTo>
                  <a:lnTo>
                    <a:pt x="53" y="27"/>
                  </a:lnTo>
                  <a:lnTo>
                    <a:pt x="68" y="83"/>
                  </a:lnTo>
                  <a:lnTo>
                    <a:pt x="86" y="83"/>
                  </a:lnTo>
                  <a:lnTo>
                    <a:pt x="107" y="0"/>
                  </a:lnTo>
                  <a:lnTo>
                    <a:pt x="90" y="0"/>
                  </a:lnTo>
                  <a:lnTo>
                    <a:pt x="76" y="5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9200"/>
              <a:endParaRPr lang="zh-CN" altLang="en-US" sz="2400">
                <a:solidFill>
                  <a:schemeClr val="accent5">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35" name="Rectangle 136"/>
            <p:cNvSpPr>
              <a:spLocks noChangeArrowheads="1"/>
            </p:cNvSpPr>
            <p:nvPr/>
          </p:nvSpPr>
          <p:spPr bwMode="auto">
            <a:xfrm>
              <a:off x="4992688" y="2030413"/>
              <a:ext cx="14288" cy="650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defTabSz="1219200"/>
              <a:endParaRPr lang="zh-CN" altLang="en-US" sz="2400">
                <a:solidFill>
                  <a:schemeClr val="accent5">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36" name="Rectangle 137"/>
            <p:cNvSpPr>
              <a:spLocks noChangeArrowheads="1"/>
            </p:cNvSpPr>
            <p:nvPr/>
          </p:nvSpPr>
          <p:spPr bwMode="auto">
            <a:xfrm>
              <a:off x="5014913" y="2063750"/>
              <a:ext cx="28575" cy="127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defTabSz="1219200"/>
              <a:endParaRPr lang="zh-CN" altLang="en-US" sz="2400">
                <a:solidFill>
                  <a:schemeClr val="accent5">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37" name="Freeform 138"/>
            <p:cNvSpPr/>
            <p:nvPr/>
          </p:nvSpPr>
          <p:spPr bwMode="auto">
            <a:xfrm>
              <a:off x="5051426" y="2030413"/>
              <a:ext cx="46038" cy="65088"/>
            </a:xfrm>
            <a:custGeom>
              <a:avLst/>
              <a:gdLst>
                <a:gd name="T0" fmla="*/ 0 w 57"/>
                <a:gd name="T1" fmla="*/ 83 h 83"/>
                <a:gd name="T2" fmla="*/ 18 w 57"/>
                <a:gd name="T3" fmla="*/ 83 h 83"/>
                <a:gd name="T4" fmla="*/ 18 w 57"/>
                <a:gd name="T5" fmla="*/ 49 h 83"/>
                <a:gd name="T6" fmla="*/ 52 w 57"/>
                <a:gd name="T7" fmla="*/ 49 h 83"/>
                <a:gd name="T8" fmla="*/ 52 w 57"/>
                <a:gd name="T9" fmla="*/ 34 h 83"/>
                <a:gd name="T10" fmla="*/ 18 w 57"/>
                <a:gd name="T11" fmla="*/ 34 h 83"/>
                <a:gd name="T12" fmla="*/ 18 w 57"/>
                <a:gd name="T13" fmla="*/ 15 h 83"/>
                <a:gd name="T14" fmla="*/ 57 w 57"/>
                <a:gd name="T15" fmla="*/ 15 h 83"/>
                <a:gd name="T16" fmla="*/ 57 w 57"/>
                <a:gd name="T17" fmla="*/ 0 h 83"/>
                <a:gd name="T18" fmla="*/ 0 w 57"/>
                <a:gd name="T19" fmla="*/ 0 h 83"/>
                <a:gd name="T20" fmla="*/ 0 w 57"/>
                <a:gd name="T21"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 h="83">
                  <a:moveTo>
                    <a:pt x="0" y="83"/>
                  </a:moveTo>
                  <a:lnTo>
                    <a:pt x="18" y="83"/>
                  </a:lnTo>
                  <a:lnTo>
                    <a:pt x="18" y="49"/>
                  </a:lnTo>
                  <a:lnTo>
                    <a:pt x="52" y="49"/>
                  </a:lnTo>
                  <a:lnTo>
                    <a:pt x="52" y="34"/>
                  </a:lnTo>
                  <a:lnTo>
                    <a:pt x="18" y="34"/>
                  </a:lnTo>
                  <a:lnTo>
                    <a:pt x="18" y="15"/>
                  </a:lnTo>
                  <a:lnTo>
                    <a:pt x="57" y="15"/>
                  </a:lnTo>
                  <a:lnTo>
                    <a:pt x="57" y="0"/>
                  </a:lnTo>
                  <a:lnTo>
                    <a:pt x="0" y="0"/>
                  </a:lnTo>
                  <a:lnTo>
                    <a:pt x="0" y="8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9200"/>
              <a:endParaRPr lang="zh-CN" altLang="en-US" sz="2400">
                <a:solidFill>
                  <a:schemeClr val="accent5">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38" name="Rectangle 139"/>
            <p:cNvSpPr>
              <a:spLocks noChangeArrowheads="1"/>
            </p:cNvSpPr>
            <p:nvPr/>
          </p:nvSpPr>
          <p:spPr bwMode="auto">
            <a:xfrm>
              <a:off x="5103813" y="2030413"/>
              <a:ext cx="14288" cy="650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defTabSz="1219200"/>
              <a:endParaRPr lang="zh-CN" altLang="en-US" sz="2400">
                <a:solidFill>
                  <a:schemeClr val="accent5">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endParaRPr>
            </a:p>
          </p:txBody>
        </p:sp>
      </p:grpSp>
      <p:grpSp>
        <p:nvGrpSpPr>
          <p:cNvPr id="39" name="组合 38"/>
          <p:cNvGrpSpPr/>
          <p:nvPr/>
        </p:nvGrpSpPr>
        <p:grpSpPr>
          <a:xfrm>
            <a:off x="4344670" y="2427605"/>
            <a:ext cx="432435" cy="416560"/>
            <a:chOff x="4903788" y="1471613"/>
            <a:chExt cx="215900" cy="207963"/>
          </a:xfrm>
          <a:solidFill>
            <a:schemeClr val="bg1"/>
          </a:solidFill>
        </p:grpSpPr>
        <p:sp>
          <p:nvSpPr>
            <p:cNvPr id="40" name="Freeform 226"/>
            <p:cNvSpPr>
              <a:spLocks noEditPoints="1"/>
            </p:cNvSpPr>
            <p:nvPr/>
          </p:nvSpPr>
          <p:spPr bwMode="auto">
            <a:xfrm>
              <a:off x="4926013" y="1471613"/>
              <a:ext cx="171450" cy="146050"/>
            </a:xfrm>
            <a:custGeom>
              <a:avLst/>
              <a:gdLst>
                <a:gd name="T0" fmla="*/ 15 w 215"/>
                <a:gd name="T1" fmla="*/ 164 h 183"/>
                <a:gd name="T2" fmla="*/ 83 w 215"/>
                <a:gd name="T3" fmla="*/ 164 h 183"/>
                <a:gd name="T4" fmla="*/ 80 w 215"/>
                <a:gd name="T5" fmla="*/ 183 h 183"/>
                <a:gd name="T6" fmla="*/ 135 w 215"/>
                <a:gd name="T7" fmla="*/ 183 h 183"/>
                <a:gd name="T8" fmla="*/ 132 w 215"/>
                <a:gd name="T9" fmla="*/ 164 h 183"/>
                <a:gd name="T10" fmla="*/ 200 w 215"/>
                <a:gd name="T11" fmla="*/ 164 h 183"/>
                <a:gd name="T12" fmla="*/ 200 w 215"/>
                <a:gd name="T13" fmla="*/ 164 h 183"/>
                <a:gd name="T14" fmla="*/ 206 w 215"/>
                <a:gd name="T15" fmla="*/ 163 h 183"/>
                <a:gd name="T16" fmla="*/ 211 w 215"/>
                <a:gd name="T17" fmla="*/ 160 h 183"/>
                <a:gd name="T18" fmla="*/ 214 w 215"/>
                <a:gd name="T19" fmla="*/ 155 h 183"/>
                <a:gd name="T20" fmla="*/ 215 w 215"/>
                <a:gd name="T21" fmla="*/ 149 h 183"/>
                <a:gd name="T22" fmla="*/ 215 w 215"/>
                <a:gd name="T23" fmla="*/ 15 h 183"/>
                <a:gd name="T24" fmla="*/ 215 w 215"/>
                <a:gd name="T25" fmla="*/ 15 h 183"/>
                <a:gd name="T26" fmla="*/ 214 w 215"/>
                <a:gd name="T27" fmla="*/ 10 h 183"/>
                <a:gd name="T28" fmla="*/ 211 w 215"/>
                <a:gd name="T29" fmla="*/ 4 h 183"/>
                <a:gd name="T30" fmla="*/ 206 w 215"/>
                <a:gd name="T31" fmla="*/ 2 h 183"/>
                <a:gd name="T32" fmla="*/ 200 w 215"/>
                <a:gd name="T33" fmla="*/ 0 h 183"/>
                <a:gd name="T34" fmla="*/ 15 w 215"/>
                <a:gd name="T35" fmla="*/ 0 h 183"/>
                <a:gd name="T36" fmla="*/ 15 w 215"/>
                <a:gd name="T37" fmla="*/ 0 h 183"/>
                <a:gd name="T38" fmla="*/ 9 w 215"/>
                <a:gd name="T39" fmla="*/ 2 h 183"/>
                <a:gd name="T40" fmla="*/ 4 w 215"/>
                <a:gd name="T41" fmla="*/ 4 h 183"/>
                <a:gd name="T42" fmla="*/ 1 w 215"/>
                <a:gd name="T43" fmla="*/ 10 h 183"/>
                <a:gd name="T44" fmla="*/ 0 w 215"/>
                <a:gd name="T45" fmla="*/ 15 h 183"/>
                <a:gd name="T46" fmla="*/ 0 w 215"/>
                <a:gd name="T47" fmla="*/ 149 h 183"/>
                <a:gd name="T48" fmla="*/ 0 w 215"/>
                <a:gd name="T49" fmla="*/ 149 h 183"/>
                <a:gd name="T50" fmla="*/ 1 w 215"/>
                <a:gd name="T51" fmla="*/ 155 h 183"/>
                <a:gd name="T52" fmla="*/ 4 w 215"/>
                <a:gd name="T53" fmla="*/ 160 h 183"/>
                <a:gd name="T54" fmla="*/ 9 w 215"/>
                <a:gd name="T55" fmla="*/ 163 h 183"/>
                <a:gd name="T56" fmla="*/ 15 w 215"/>
                <a:gd name="T57" fmla="*/ 164 h 183"/>
                <a:gd name="T58" fmla="*/ 15 w 215"/>
                <a:gd name="T59" fmla="*/ 164 h 183"/>
                <a:gd name="T60" fmla="*/ 11 w 215"/>
                <a:gd name="T61" fmla="*/ 10 h 183"/>
                <a:gd name="T62" fmla="*/ 203 w 215"/>
                <a:gd name="T63" fmla="*/ 10 h 183"/>
                <a:gd name="T64" fmla="*/ 203 w 215"/>
                <a:gd name="T65" fmla="*/ 149 h 183"/>
                <a:gd name="T66" fmla="*/ 11 w 215"/>
                <a:gd name="T67" fmla="*/ 149 h 183"/>
                <a:gd name="T68" fmla="*/ 11 w 215"/>
                <a:gd name="T69" fmla="*/ 1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5" h="183">
                  <a:moveTo>
                    <a:pt x="15" y="164"/>
                  </a:moveTo>
                  <a:lnTo>
                    <a:pt x="83" y="164"/>
                  </a:lnTo>
                  <a:lnTo>
                    <a:pt x="80" y="183"/>
                  </a:lnTo>
                  <a:lnTo>
                    <a:pt x="135" y="183"/>
                  </a:lnTo>
                  <a:lnTo>
                    <a:pt x="132" y="164"/>
                  </a:lnTo>
                  <a:lnTo>
                    <a:pt x="200" y="164"/>
                  </a:lnTo>
                  <a:lnTo>
                    <a:pt x="200" y="164"/>
                  </a:lnTo>
                  <a:lnTo>
                    <a:pt x="206" y="163"/>
                  </a:lnTo>
                  <a:lnTo>
                    <a:pt x="211" y="160"/>
                  </a:lnTo>
                  <a:lnTo>
                    <a:pt x="214" y="155"/>
                  </a:lnTo>
                  <a:lnTo>
                    <a:pt x="215" y="149"/>
                  </a:lnTo>
                  <a:lnTo>
                    <a:pt x="215" y="15"/>
                  </a:lnTo>
                  <a:lnTo>
                    <a:pt x="215" y="15"/>
                  </a:lnTo>
                  <a:lnTo>
                    <a:pt x="214" y="10"/>
                  </a:lnTo>
                  <a:lnTo>
                    <a:pt x="211" y="4"/>
                  </a:lnTo>
                  <a:lnTo>
                    <a:pt x="206" y="2"/>
                  </a:lnTo>
                  <a:lnTo>
                    <a:pt x="200" y="0"/>
                  </a:lnTo>
                  <a:lnTo>
                    <a:pt x="15" y="0"/>
                  </a:lnTo>
                  <a:lnTo>
                    <a:pt x="15" y="0"/>
                  </a:lnTo>
                  <a:lnTo>
                    <a:pt x="9" y="2"/>
                  </a:lnTo>
                  <a:lnTo>
                    <a:pt x="4" y="4"/>
                  </a:lnTo>
                  <a:lnTo>
                    <a:pt x="1" y="10"/>
                  </a:lnTo>
                  <a:lnTo>
                    <a:pt x="0" y="15"/>
                  </a:lnTo>
                  <a:lnTo>
                    <a:pt x="0" y="149"/>
                  </a:lnTo>
                  <a:lnTo>
                    <a:pt x="0" y="149"/>
                  </a:lnTo>
                  <a:lnTo>
                    <a:pt x="1" y="155"/>
                  </a:lnTo>
                  <a:lnTo>
                    <a:pt x="4" y="160"/>
                  </a:lnTo>
                  <a:lnTo>
                    <a:pt x="9" y="163"/>
                  </a:lnTo>
                  <a:lnTo>
                    <a:pt x="15" y="164"/>
                  </a:lnTo>
                  <a:lnTo>
                    <a:pt x="15" y="164"/>
                  </a:lnTo>
                  <a:close/>
                  <a:moveTo>
                    <a:pt x="11" y="10"/>
                  </a:moveTo>
                  <a:lnTo>
                    <a:pt x="203" y="10"/>
                  </a:lnTo>
                  <a:lnTo>
                    <a:pt x="203" y="149"/>
                  </a:lnTo>
                  <a:lnTo>
                    <a:pt x="11" y="149"/>
                  </a:lnTo>
                  <a:lnTo>
                    <a:pt x="11"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9200"/>
              <a:endParaRPr lang="zh-CN" altLang="en-US" sz="2400">
                <a:solidFill>
                  <a:schemeClr val="accent5">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43" name="Freeform 227"/>
            <p:cNvSpPr>
              <a:spLocks noEditPoints="1"/>
            </p:cNvSpPr>
            <p:nvPr/>
          </p:nvSpPr>
          <p:spPr bwMode="auto">
            <a:xfrm>
              <a:off x="4903788" y="1625601"/>
              <a:ext cx="215900" cy="53975"/>
            </a:xfrm>
            <a:custGeom>
              <a:avLst/>
              <a:gdLst>
                <a:gd name="T0" fmla="*/ 272 w 273"/>
                <a:gd name="T1" fmla="*/ 56 h 68"/>
                <a:gd name="T2" fmla="*/ 272 w 273"/>
                <a:gd name="T3" fmla="*/ 56 h 68"/>
                <a:gd name="T4" fmla="*/ 270 w 273"/>
                <a:gd name="T5" fmla="*/ 51 h 68"/>
                <a:gd name="T6" fmla="*/ 266 w 273"/>
                <a:gd name="T7" fmla="*/ 45 h 68"/>
                <a:gd name="T8" fmla="*/ 255 w 273"/>
                <a:gd name="T9" fmla="*/ 30 h 68"/>
                <a:gd name="T10" fmla="*/ 233 w 273"/>
                <a:gd name="T11" fmla="*/ 1 h 68"/>
                <a:gd name="T12" fmla="*/ 233 w 273"/>
                <a:gd name="T13" fmla="*/ 1 h 68"/>
                <a:gd name="T14" fmla="*/ 232 w 273"/>
                <a:gd name="T15" fmla="*/ 1 h 68"/>
                <a:gd name="T16" fmla="*/ 229 w 273"/>
                <a:gd name="T17" fmla="*/ 0 h 68"/>
                <a:gd name="T18" fmla="*/ 44 w 273"/>
                <a:gd name="T19" fmla="*/ 0 h 68"/>
                <a:gd name="T20" fmla="*/ 44 w 273"/>
                <a:gd name="T21" fmla="*/ 0 h 68"/>
                <a:gd name="T22" fmla="*/ 41 w 273"/>
                <a:gd name="T23" fmla="*/ 1 h 68"/>
                <a:gd name="T24" fmla="*/ 40 w 273"/>
                <a:gd name="T25" fmla="*/ 1 h 68"/>
                <a:gd name="T26" fmla="*/ 40 w 273"/>
                <a:gd name="T27" fmla="*/ 1 h 68"/>
                <a:gd name="T28" fmla="*/ 30 w 273"/>
                <a:gd name="T29" fmla="*/ 15 h 68"/>
                <a:gd name="T30" fmla="*/ 18 w 273"/>
                <a:gd name="T31" fmla="*/ 30 h 68"/>
                <a:gd name="T32" fmla="*/ 7 w 273"/>
                <a:gd name="T33" fmla="*/ 45 h 68"/>
                <a:gd name="T34" fmla="*/ 3 w 273"/>
                <a:gd name="T35" fmla="*/ 51 h 68"/>
                <a:gd name="T36" fmla="*/ 1 w 273"/>
                <a:gd name="T37" fmla="*/ 56 h 68"/>
                <a:gd name="T38" fmla="*/ 1 w 273"/>
                <a:gd name="T39" fmla="*/ 56 h 68"/>
                <a:gd name="T40" fmla="*/ 0 w 273"/>
                <a:gd name="T41" fmla="*/ 60 h 68"/>
                <a:gd name="T42" fmla="*/ 1 w 273"/>
                <a:gd name="T43" fmla="*/ 63 h 68"/>
                <a:gd name="T44" fmla="*/ 1 w 273"/>
                <a:gd name="T45" fmla="*/ 63 h 68"/>
                <a:gd name="T46" fmla="*/ 4 w 273"/>
                <a:gd name="T47" fmla="*/ 66 h 68"/>
                <a:gd name="T48" fmla="*/ 8 w 273"/>
                <a:gd name="T49" fmla="*/ 67 h 68"/>
                <a:gd name="T50" fmla="*/ 19 w 273"/>
                <a:gd name="T51" fmla="*/ 68 h 68"/>
                <a:gd name="T52" fmla="*/ 255 w 273"/>
                <a:gd name="T53" fmla="*/ 68 h 68"/>
                <a:gd name="T54" fmla="*/ 255 w 273"/>
                <a:gd name="T55" fmla="*/ 68 h 68"/>
                <a:gd name="T56" fmla="*/ 265 w 273"/>
                <a:gd name="T57" fmla="*/ 67 h 68"/>
                <a:gd name="T58" fmla="*/ 269 w 273"/>
                <a:gd name="T59" fmla="*/ 66 h 68"/>
                <a:gd name="T60" fmla="*/ 272 w 273"/>
                <a:gd name="T61" fmla="*/ 63 h 68"/>
                <a:gd name="T62" fmla="*/ 272 w 273"/>
                <a:gd name="T63" fmla="*/ 63 h 68"/>
                <a:gd name="T64" fmla="*/ 273 w 273"/>
                <a:gd name="T65" fmla="*/ 60 h 68"/>
                <a:gd name="T66" fmla="*/ 272 w 273"/>
                <a:gd name="T67" fmla="*/ 56 h 68"/>
                <a:gd name="T68" fmla="*/ 272 w 273"/>
                <a:gd name="T69" fmla="*/ 56 h 68"/>
                <a:gd name="T70" fmla="*/ 265 w 273"/>
                <a:gd name="T71" fmla="*/ 59 h 68"/>
                <a:gd name="T72" fmla="*/ 265 w 273"/>
                <a:gd name="T73" fmla="*/ 59 h 68"/>
                <a:gd name="T74" fmla="*/ 263 w 273"/>
                <a:gd name="T75" fmla="*/ 60 h 68"/>
                <a:gd name="T76" fmla="*/ 255 w 273"/>
                <a:gd name="T77" fmla="*/ 60 h 68"/>
                <a:gd name="T78" fmla="*/ 19 w 273"/>
                <a:gd name="T79" fmla="*/ 60 h 68"/>
                <a:gd name="T80" fmla="*/ 19 w 273"/>
                <a:gd name="T81" fmla="*/ 60 h 68"/>
                <a:gd name="T82" fmla="*/ 11 w 273"/>
                <a:gd name="T83" fmla="*/ 60 h 68"/>
                <a:gd name="T84" fmla="*/ 8 w 273"/>
                <a:gd name="T85" fmla="*/ 60 h 68"/>
                <a:gd name="T86" fmla="*/ 8 w 273"/>
                <a:gd name="T87" fmla="*/ 60 h 68"/>
                <a:gd name="T88" fmla="*/ 8 w 273"/>
                <a:gd name="T89" fmla="*/ 57 h 68"/>
                <a:gd name="T90" fmla="*/ 8 w 273"/>
                <a:gd name="T91" fmla="*/ 57 h 68"/>
                <a:gd name="T92" fmla="*/ 8 w 273"/>
                <a:gd name="T93" fmla="*/ 57 h 68"/>
                <a:gd name="T94" fmla="*/ 8 w 273"/>
                <a:gd name="T95" fmla="*/ 57 h 68"/>
                <a:gd name="T96" fmla="*/ 12 w 273"/>
                <a:gd name="T97" fmla="*/ 49 h 68"/>
                <a:gd name="T98" fmla="*/ 22 w 273"/>
                <a:gd name="T99" fmla="*/ 36 h 68"/>
                <a:gd name="T100" fmla="*/ 251 w 273"/>
                <a:gd name="T101" fmla="*/ 36 h 68"/>
                <a:gd name="T102" fmla="*/ 251 w 273"/>
                <a:gd name="T103" fmla="*/ 36 h 68"/>
                <a:gd name="T104" fmla="*/ 261 w 273"/>
                <a:gd name="T105" fmla="*/ 49 h 68"/>
                <a:gd name="T106" fmla="*/ 265 w 273"/>
                <a:gd name="T107" fmla="*/ 57 h 68"/>
                <a:gd name="T108" fmla="*/ 265 w 273"/>
                <a:gd name="T109" fmla="*/ 57 h 68"/>
                <a:gd name="T110" fmla="*/ 265 w 273"/>
                <a:gd name="T111" fmla="*/ 57 h 68"/>
                <a:gd name="T112" fmla="*/ 265 w 273"/>
                <a:gd name="T113" fmla="*/ 57 h 68"/>
                <a:gd name="T114" fmla="*/ 265 w 273"/>
                <a:gd name="T115" fmla="*/ 59 h 68"/>
                <a:gd name="T116" fmla="*/ 265 w 273"/>
                <a:gd name="T117" fmla="*/ 5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3" h="68">
                  <a:moveTo>
                    <a:pt x="272" y="56"/>
                  </a:moveTo>
                  <a:lnTo>
                    <a:pt x="272" y="56"/>
                  </a:lnTo>
                  <a:lnTo>
                    <a:pt x="270" y="51"/>
                  </a:lnTo>
                  <a:lnTo>
                    <a:pt x="266" y="45"/>
                  </a:lnTo>
                  <a:lnTo>
                    <a:pt x="255" y="30"/>
                  </a:lnTo>
                  <a:lnTo>
                    <a:pt x="233" y="1"/>
                  </a:lnTo>
                  <a:lnTo>
                    <a:pt x="233" y="1"/>
                  </a:lnTo>
                  <a:lnTo>
                    <a:pt x="232" y="1"/>
                  </a:lnTo>
                  <a:lnTo>
                    <a:pt x="229" y="0"/>
                  </a:lnTo>
                  <a:lnTo>
                    <a:pt x="44" y="0"/>
                  </a:lnTo>
                  <a:lnTo>
                    <a:pt x="44" y="0"/>
                  </a:lnTo>
                  <a:lnTo>
                    <a:pt x="41" y="1"/>
                  </a:lnTo>
                  <a:lnTo>
                    <a:pt x="40" y="1"/>
                  </a:lnTo>
                  <a:lnTo>
                    <a:pt x="40" y="1"/>
                  </a:lnTo>
                  <a:lnTo>
                    <a:pt x="30" y="15"/>
                  </a:lnTo>
                  <a:lnTo>
                    <a:pt x="18" y="30"/>
                  </a:lnTo>
                  <a:lnTo>
                    <a:pt x="7" y="45"/>
                  </a:lnTo>
                  <a:lnTo>
                    <a:pt x="3" y="51"/>
                  </a:lnTo>
                  <a:lnTo>
                    <a:pt x="1" y="56"/>
                  </a:lnTo>
                  <a:lnTo>
                    <a:pt x="1" y="56"/>
                  </a:lnTo>
                  <a:lnTo>
                    <a:pt x="0" y="60"/>
                  </a:lnTo>
                  <a:lnTo>
                    <a:pt x="1" y="63"/>
                  </a:lnTo>
                  <a:lnTo>
                    <a:pt x="1" y="63"/>
                  </a:lnTo>
                  <a:lnTo>
                    <a:pt x="4" y="66"/>
                  </a:lnTo>
                  <a:lnTo>
                    <a:pt x="8" y="67"/>
                  </a:lnTo>
                  <a:lnTo>
                    <a:pt x="19" y="68"/>
                  </a:lnTo>
                  <a:lnTo>
                    <a:pt x="255" y="68"/>
                  </a:lnTo>
                  <a:lnTo>
                    <a:pt x="255" y="68"/>
                  </a:lnTo>
                  <a:lnTo>
                    <a:pt x="265" y="67"/>
                  </a:lnTo>
                  <a:lnTo>
                    <a:pt x="269" y="66"/>
                  </a:lnTo>
                  <a:lnTo>
                    <a:pt x="272" y="63"/>
                  </a:lnTo>
                  <a:lnTo>
                    <a:pt x="272" y="63"/>
                  </a:lnTo>
                  <a:lnTo>
                    <a:pt x="273" y="60"/>
                  </a:lnTo>
                  <a:lnTo>
                    <a:pt x="272" y="56"/>
                  </a:lnTo>
                  <a:lnTo>
                    <a:pt x="272" y="56"/>
                  </a:lnTo>
                  <a:close/>
                  <a:moveTo>
                    <a:pt x="265" y="59"/>
                  </a:moveTo>
                  <a:lnTo>
                    <a:pt x="265" y="59"/>
                  </a:lnTo>
                  <a:lnTo>
                    <a:pt x="263" y="60"/>
                  </a:lnTo>
                  <a:lnTo>
                    <a:pt x="255" y="60"/>
                  </a:lnTo>
                  <a:lnTo>
                    <a:pt x="19" y="60"/>
                  </a:lnTo>
                  <a:lnTo>
                    <a:pt x="19" y="60"/>
                  </a:lnTo>
                  <a:lnTo>
                    <a:pt x="11" y="60"/>
                  </a:lnTo>
                  <a:lnTo>
                    <a:pt x="8" y="60"/>
                  </a:lnTo>
                  <a:lnTo>
                    <a:pt x="8" y="60"/>
                  </a:lnTo>
                  <a:lnTo>
                    <a:pt x="8" y="57"/>
                  </a:lnTo>
                  <a:lnTo>
                    <a:pt x="8" y="57"/>
                  </a:lnTo>
                  <a:lnTo>
                    <a:pt x="8" y="57"/>
                  </a:lnTo>
                  <a:lnTo>
                    <a:pt x="8" y="57"/>
                  </a:lnTo>
                  <a:lnTo>
                    <a:pt x="12" y="49"/>
                  </a:lnTo>
                  <a:lnTo>
                    <a:pt x="22" y="36"/>
                  </a:lnTo>
                  <a:lnTo>
                    <a:pt x="251" y="36"/>
                  </a:lnTo>
                  <a:lnTo>
                    <a:pt x="251" y="36"/>
                  </a:lnTo>
                  <a:lnTo>
                    <a:pt x="261" y="49"/>
                  </a:lnTo>
                  <a:lnTo>
                    <a:pt x="265" y="57"/>
                  </a:lnTo>
                  <a:lnTo>
                    <a:pt x="265" y="57"/>
                  </a:lnTo>
                  <a:lnTo>
                    <a:pt x="265" y="57"/>
                  </a:lnTo>
                  <a:lnTo>
                    <a:pt x="265" y="57"/>
                  </a:lnTo>
                  <a:lnTo>
                    <a:pt x="265" y="59"/>
                  </a:lnTo>
                  <a:lnTo>
                    <a:pt x="265" y="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9200"/>
              <a:endParaRPr lang="zh-CN" altLang="en-US" sz="2400">
                <a:solidFill>
                  <a:schemeClr val="accent5">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endParaRPr>
            </a:p>
          </p:txBody>
        </p:sp>
      </p:grpSp>
      <p:grpSp>
        <p:nvGrpSpPr>
          <p:cNvPr id="50" name="组合 49"/>
          <p:cNvGrpSpPr/>
          <p:nvPr/>
        </p:nvGrpSpPr>
        <p:grpSpPr>
          <a:xfrm>
            <a:off x="617855" y="2085975"/>
            <a:ext cx="3045460" cy="817245"/>
            <a:chOff x="1353" y="3214"/>
            <a:chExt cx="4796" cy="1287"/>
          </a:xfrm>
        </p:grpSpPr>
        <p:sp>
          <p:nvSpPr>
            <p:cNvPr id="47" name="文本框 46"/>
            <p:cNvSpPr txBox="1"/>
            <p:nvPr/>
          </p:nvSpPr>
          <p:spPr>
            <a:xfrm>
              <a:off x="2477" y="3214"/>
              <a:ext cx="3672" cy="580"/>
            </a:xfrm>
            <a:prstGeom prst="rect">
              <a:avLst/>
            </a:prstGeom>
            <a:noFill/>
          </p:spPr>
          <p:txBody>
            <a:bodyPr wrap="square" rtlCol="0">
              <a:spAutoFit/>
            </a:bodyPr>
            <a:lstStyle/>
            <a:p>
              <a:r>
                <a:rPr lang="zh-CN" altLang="en-US">
                  <a:solidFill>
                    <a:srgbClr val="8A8B8F"/>
                  </a:solidFill>
                  <a:latin typeface="思源黑体 CN Normal" panose="020B0400000000000000" charset="-122"/>
                  <a:ea typeface="思源黑体 CN Normal" panose="020B0400000000000000" charset="-122"/>
                  <a:cs typeface="思源黑体 CN Normal" panose="020B0400000000000000" charset="-122"/>
                </a:rPr>
                <a:t>请输入您的标题内容</a:t>
              </a:r>
            </a:p>
          </p:txBody>
        </p:sp>
        <p:sp>
          <p:nvSpPr>
            <p:cNvPr id="48" name="文本框 47"/>
            <p:cNvSpPr txBox="1"/>
            <p:nvPr/>
          </p:nvSpPr>
          <p:spPr>
            <a:xfrm>
              <a:off x="1353" y="3776"/>
              <a:ext cx="4796" cy="725"/>
            </a:xfrm>
            <a:prstGeom prst="rect">
              <a:avLst/>
            </a:prstGeom>
            <a:noFill/>
          </p:spPr>
          <p:txBody>
            <a:bodyPr wrap="square" rtlCol="0">
              <a:spAutoFit/>
              <a:scene3d>
                <a:camera prst="orthographicFront"/>
                <a:lightRig rig="threePt" dir="t"/>
              </a:scene3d>
              <a:sp3d contourW="12700"/>
            </a:bodyPr>
            <a:lstStyle/>
            <a:p>
              <a:pPr marL="0" lvl="1" indent="0" algn="r">
                <a:buFont typeface="Arial" panose="020B0604020202020204" pitchFamily="34" charset="0"/>
                <a:buNone/>
              </a:pPr>
              <a:r>
                <a:rPr lang="zh-CN" altLang="en-US" sz="1200" dirty="0">
                  <a:solidFill>
                    <a:srgbClr val="8A8B8F"/>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rPr>
                <a:t>添加相关标题文字添加相关标题文字添加相关标题文字添加相关标题文字</a:t>
              </a:r>
            </a:p>
          </p:txBody>
        </p:sp>
      </p:grpSp>
      <p:grpSp>
        <p:nvGrpSpPr>
          <p:cNvPr id="58" name="组合 57"/>
          <p:cNvGrpSpPr/>
          <p:nvPr/>
        </p:nvGrpSpPr>
        <p:grpSpPr>
          <a:xfrm>
            <a:off x="512445" y="3674110"/>
            <a:ext cx="3045460" cy="816610"/>
            <a:chOff x="1353" y="3214"/>
            <a:chExt cx="4796" cy="1286"/>
          </a:xfrm>
        </p:grpSpPr>
        <p:sp>
          <p:nvSpPr>
            <p:cNvPr id="66" name="文本框 65"/>
            <p:cNvSpPr txBox="1"/>
            <p:nvPr/>
          </p:nvSpPr>
          <p:spPr>
            <a:xfrm>
              <a:off x="2477" y="3214"/>
              <a:ext cx="3672" cy="580"/>
            </a:xfrm>
            <a:prstGeom prst="rect">
              <a:avLst/>
            </a:prstGeom>
            <a:noFill/>
          </p:spPr>
          <p:txBody>
            <a:bodyPr wrap="square" rtlCol="0">
              <a:spAutoFit/>
            </a:bodyPr>
            <a:lstStyle/>
            <a:p>
              <a:r>
                <a:rPr lang="zh-CN" altLang="en-US">
                  <a:solidFill>
                    <a:srgbClr val="8A8B8F"/>
                  </a:solidFill>
                  <a:latin typeface="思源黑体 CN Normal" panose="020B0400000000000000" charset="-122"/>
                  <a:ea typeface="思源黑体 CN Normal" panose="020B0400000000000000" charset="-122"/>
                  <a:cs typeface="思源黑体 CN Normal" panose="020B0400000000000000" charset="-122"/>
                </a:rPr>
                <a:t>请输入您的标题内容</a:t>
              </a:r>
            </a:p>
          </p:txBody>
        </p:sp>
        <p:sp>
          <p:nvSpPr>
            <p:cNvPr id="69" name="文本框 68"/>
            <p:cNvSpPr txBox="1"/>
            <p:nvPr/>
          </p:nvSpPr>
          <p:spPr>
            <a:xfrm>
              <a:off x="1353" y="3776"/>
              <a:ext cx="4796" cy="725"/>
            </a:xfrm>
            <a:prstGeom prst="rect">
              <a:avLst/>
            </a:prstGeom>
            <a:noFill/>
          </p:spPr>
          <p:txBody>
            <a:bodyPr wrap="square" rtlCol="0">
              <a:spAutoFit/>
              <a:scene3d>
                <a:camera prst="orthographicFront"/>
                <a:lightRig rig="threePt" dir="t"/>
              </a:scene3d>
              <a:sp3d contourW="12700"/>
            </a:bodyPr>
            <a:lstStyle/>
            <a:p>
              <a:pPr marL="0" lvl="1" indent="0" algn="r">
                <a:buFont typeface="Arial" panose="020B0604020202020204" pitchFamily="34" charset="0"/>
                <a:buNone/>
              </a:pPr>
              <a:r>
                <a:rPr lang="zh-CN" altLang="en-US" sz="1200" dirty="0">
                  <a:solidFill>
                    <a:srgbClr val="8A8B8F"/>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rPr>
                <a:t>添加相关标题文字添加相关标题文字添加相关标题文字添加相关标题文字</a:t>
              </a:r>
            </a:p>
          </p:txBody>
        </p:sp>
      </p:grpSp>
      <p:grpSp>
        <p:nvGrpSpPr>
          <p:cNvPr id="82" name="组合 81"/>
          <p:cNvGrpSpPr/>
          <p:nvPr/>
        </p:nvGrpSpPr>
        <p:grpSpPr>
          <a:xfrm>
            <a:off x="7089140" y="2095500"/>
            <a:ext cx="2853690" cy="807720"/>
            <a:chOff x="11616" y="3424"/>
            <a:chExt cx="4494" cy="1272"/>
          </a:xfrm>
        </p:grpSpPr>
        <p:sp>
          <p:nvSpPr>
            <p:cNvPr id="77" name="文本框 76"/>
            <p:cNvSpPr txBox="1"/>
            <p:nvPr/>
          </p:nvSpPr>
          <p:spPr>
            <a:xfrm>
              <a:off x="11616" y="3424"/>
              <a:ext cx="3672" cy="580"/>
            </a:xfrm>
            <a:prstGeom prst="rect">
              <a:avLst/>
            </a:prstGeom>
            <a:noFill/>
          </p:spPr>
          <p:txBody>
            <a:bodyPr wrap="square" rtlCol="0">
              <a:spAutoFit/>
            </a:bodyPr>
            <a:lstStyle/>
            <a:p>
              <a:r>
                <a:rPr lang="zh-CN" altLang="en-US">
                  <a:solidFill>
                    <a:srgbClr val="8A8B8F"/>
                  </a:solidFill>
                  <a:latin typeface="思源黑体 CN Normal" panose="020B0400000000000000" charset="-122"/>
                  <a:ea typeface="思源黑体 CN Normal" panose="020B0400000000000000" charset="-122"/>
                  <a:cs typeface="思源黑体 CN Normal" panose="020B0400000000000000" charset="-122"/>
                </a:rPr>
                <a:t>请输入您的标题内容</a:t>
              </a:r>
            </a:p>
          </p:txBody>
        </p:sp>
        <p:sp>
          <p:nvSpPr>
            <p:cNvPr id="78" name="文本框 77"/>
            <p:cNvSpPr txBox="1"/>
            <p:nvPr/>
          </p:nvSpPr>
          <p:spPr>
            <a:xfrm>
              <a:off x="11616" y="3972"/>
              <a:ext cx="4495" cy="725"/>
            </a:xfrm>
            <a:prstGeom prst="rect">
              <a:avLst/>
            </a:prstGeom>
            <a:noFill/>
          </p:spPr>
          <p:txBody>
            <a:bodyPr wrap="square" rtlCol="0">
              <a:spAutoFit/>
              <a:scene3d>
                <a:camera prst="orthographicFront"/>
                <a:lightRig rig="threePt" dir="t"/>
              </a:scene3d>
              <a:sp3d contourW="12700"/>
            </a:bodyPr>
            <a:lstStyle/>
            <a:p>
              <a:pPr marL="0" lvl="1" indent="0" algn="l">
                <a:buFont typeface="Arial" panose="020B0604020202020204" pitchFamily="34" charset="0"/>
                <a:buNone/>
              </a:pPr>
              <a:r>
                <a:rPr lang="zh-CN" altLang="en-US" sz="1200" dirty="0">
                  <a:solidFill>
                    <a:srgbClr val="8A8B8F"/>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rPr>
                <a:t>添加相关标题文字添加相关标题文字添加相关标题文字添加相关标题文字</a:t>
              </a:r>
            </a:p>
          </p:txBody>
        </p:sp>
      </p:grpSp>
      <p:grpSp>
        <p:nvGrpSpPr>
          <p:cNvPr id="83" name="组合 82"/>
          <p:cNvGrpSpPr/>
          <p:nvPr/>
        </p:nvGrpSpPr>
        <p:grpSpPr>
          <a:xfrm>
            <a:off x="7172960" y="3683000"/>
            <a:ext cx="2853690" cy="807720"/>
            <a:chOff x="11616" y="3424"/>
            <a:chExt cx="4494" cy="1272"/>
          </a:xfrm>
        </p:grpSpPr>
        <p:sp>
          <p:nvSpPr>
            <p:cNvPr id="84" name="文本框 83"/>
            <p:cNvSpPr txBox="1"/>
            <p:nvPr/>
          </p:nvSpPr>
          <p:spPr>
            <a:xfrm>
              <a:off x="11616" y="3424"/>
              <a:ext cx="3672" cy="580"/>
            </a:xfrm>
            <a:prstGeom prst="rect">
              <a:avLst/>
            </a:prstGeom>
            <a:noFill/>
          </p:spPr>
          <p:txBody>
            <a:bodyPr wrap="square" rtlCol="0">
              <a:spAutoFit/>
            </a:bodyPr>
            <a:lstStyle/>
            <a:p>
              <a:r>
                <a:rPr lang="zh-CN" altLang="en-US">
                  <a:solidFill>
                    <a:srgbClr val="8A8B8F"/>
                  </a:solidFill>
                  <a:latin typeface="思源黑体 CN Normal" panose="020B0400000000000000" charset="-122"/>
                  <a:ea typeface="思源黑体 CN Normal" panose="020B0400000000000000" charset="-122"/>
                  <a:cs typeface="思源黑体 CN Normal" panose="020B0400000000000000" charset="-122"/>
                </a:rPr>
                <a:t>请输入您的标题内容</a:t>
              </a:r>
            </a:p>
          </p:txBody>
        </p:sp>
        <p:sp>
          <p:nvSpPr>
            <p:cNvPr id="85" name="文本框 84"/>
            <p:cNvSpPr txBox="1"/>
            <p:nvPr/>
          </p:nvSpPr>
          <p:spPr>
            <a:xfrm>
              <a:off x="11616" y="3972"/>
              <a:ext cx="4495" cy="725"/>
            </a:xfrm>
            <a:prstGeom prst="rect">
              <a:avLst/>
            </a:prstGeom>
            <a:noFill/>
          </p:spPr>
          <p:txBody>
            <a:bodyPr wrap="square" rtlCol="0">
              <a:spAutoFit/>
              <a:scene3d>
                <a:camera prst="orthographicFront"/>
                <a:lightRig rig="threePt" dir="t"/>
              </a:scene3d>
              <a:sp3d contourW="12700"/>
            </a:bodyPr>
            <a:lstStyle/>
            <a:p>
              <a:pPr marL="0" lvl="1" indent="0" algn="l">
                <a:buFont typeface="Arial" panose="020B0604020202020204" pitchFamily="34" charset="0"/>
                <a:buNone/>
              </a:pPr>
              <a:r>
                <a:rPr lang="zh-CN" altLang="en-US" sz="1200" dirty="0">
                  <a:solidFill>
                    <a:srgbClr val="8A8B8F"/>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rPr>
                <a:t>添加相关标题文字添加相关标题文字添加相关标题文字添加相关标题文字</a:t>
              </a:r>
            </a:p>
          </p:txBody>
        </p:sp>
      </p:grpSp>
      <p:grpSp>
        <p:nvGrpSpPr>
          <p:cNvPr id="87" name="组合 86"/>
          <p:cNvGrpSpPr/>
          <p:nvPr/>
        </p:nvGrpSpPr>
        <p:grpSpPr>
          <a:xfrm>
            <a:off x="8593455" y="483235"/>
            <a:ext cx="1664335" cy="306070"/>
            <a:chOff x="13571" y="280"/>
            <a:chExt cx="2621" cy="482"/>
          </a:xfrm>
        </p:grpSpPr>
        <p:sp>
          <p:nvSpPr>
            <p:cNvPr id="88" name="TextBox 5"/>
            <p:cNvSpPr txBox="1"/>
            <p:nvPr/>
          </p:nvSpPr>
          <p:spPr>
            <a:xfrm>
              <a:off x="13944" y="280"/>
              <a:ext cx="2248" cy="483"/>
            </a:xfrm>
            <a:prstGeom prst="rect">
              <a:avLst/>
            </a:prstGeom>
            <a:noFill/>
          </p:spPr>
          <p:txBody>
            <a:bodyPr wrap="none" rtlCol="0">
              <a:spAutoFit/>
            </a:bodyPr>
            <a:lstStyle/>
            <a:p>
              <a:pPr algn="l"/>
              <a:r>
                <a:rPr lang="zh-CN" altLang="en-US" sz="140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mn-ea"/>
                </a:rPr>
                <a:t>请输入您的标题</a:t>
              </a:r>
              <a:endParaRPr lang="zh-CN" altLang="en-US" sz="1400" b="1" dirty="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mn-ea"/>
              </a:endParaRPr>
            </a:p>
          </p:txBody>
        </p:sp>
        <p:pic>
          <p:nvPicPr>
            <p:cNvPr id="89" name="图片 88" descr="矩形 6 拷贝"/>
            <p:cNvPicPr>
              <a:picLocks noChangeAspect="1"/>
            </p:cNvPicPr>
            <p:nvPr/>
          </p:nvPicPr>
          <p:blipFill>
            <a:blip r:embed="rId7"/>
            <a:stretch>
              <a:fillRect/>
            </a:stretch>
          </p:blipFill>
          <p:spPr>
            <a:xfrm flipH="1">
              <a:off x="13571" y="388"/>
              <a:ext cx="266" cy="267"/>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750" advClick="0" advTm="0">
        <p:randomBar dir="vert"/>
      </p:transition>
    </mc:Choice>
    <mc:Fallback xmlns="">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down)">
                                      <p:cBhvr>
                                        <p:cTn id="7" dur="500"/>
                                        <p:tgtEl>
                                          <p:spTgt spid="50"/>
                                        </p:tgtEl>
                                      </p:cBhvr>
                                    </p:animEffect>
                                  </p:childTnLst>
                                </p:cTn>
                              </p:par>
                              <p:par>
                                <p:cTn id="8" presetID="22" presetClass="entr" presetSubtype="4" fill="hold"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down)">
                                      <p:cBhvr>
                                        <p:cTn id="10" dur="500"/>
                                        <p:tgtEl>
                                          <p:spTgt spid="5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down)">
                                      <p:cBhvr>
                                        <p:cTn id="15" dur="500"/>
                                        <p:tgtEl>
                                          <p:spTgt spid="82"/>
                                        </p:tgtEl>
                                      </p:cBhvr>
                                    </p:animEffect>
                                  </p:childTnLst>
                                </p:cTn>
                              </p:par>
                              <p:par>
                                <p:cTn id="16" presetID="22" presetClass="entr" presetSubtype="4" fill="hold" nodeType="withEffect">
                                  <p:stCondLst>
                                    <p:cond delay="0"/>
                                  </p:stCondLst>
                                  <p:childTnLst>
                                    <p:set>
                                      <p:cBhvr>
                                        <p:cTn id="17" dur="1" fill="hold">
                                          <p:stCondLst>
                                            <p:cond delay="0"/>
                                          </p:stCondLst>
                                        </p:cTn>
                                        <p:tgtEl>
                                          <p:spTgt spid="83"/>
                                        </p:tgtEl>
                                        <p:attrNameLst>
                                          <p:attrName>style.visibility</p:attrName>
                                        </p:attrNameLst>
                                      </p:cBhvr>
                                      <p:to>
                                        <p:strVal val="visible"/>
                                      </p:to>
                                    </p:set>
                                    <p:animEffect transition="in" filter="wipe(down)">
                                      <p:cBhvr>
                                        <p:cTn id="18" dur="500"/>
                                        <p:tgtEl>
                                          <p:spTgt spid="83"/>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randombar(horizontal)">
                                      <p:cBhvr>
                                        <p:cTn id="23" dur="500"/>
                                        <p:tgtEl>
                                          <p:spTgt spid="21"/>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randombar(horizontal)">
                                      <p:cBhvr>
                                        <p:cTn id="26" dur="500"/>
                                        <p:tgtEl>
                                          <p:spTgt spid="22"/>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randombar(horizontal)">
                                      <p:cBhvr>
                                        <p:cTn id="29" dur="500"/>
                                        <p:tgtEl>
                                          <p:spTgt spid="23"/>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randombar(horizontal)">
                                      <p:cBhvr>
                                        <p:cTn id="32" dur="500"/>
                                        <p:tgtEl>
                                          <p:spTgt spid="24"/>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randombar(horizontal)">
                                      <p:cBhvr>
                                        <p:cTn id="35" dur="500"/>
                                        <p:tgtEl>
                                          <p:spTgt spid="25"/>
                                        </p:tgtEl>
                                      </p:cBhvr>
                                    </p:animEffect>
                                  </p:childTnLst>
                                </p:cTn>
                              </p:par>
                              <p:par>
                                <p:cTn id="36" presetID="14" presetClass="entr" presetSubtype="10" fill="hold" nodeType="with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randombar(horizontal)">
                                      <p:cBhvr>
                                        <p:cTn id="38" dur="500"/>
                                        <p:tgtEl>
                                          <p:spTgt spid="26"/>
                                        </p:tgtEl>
                                      </p:cBhvr>
                                    </p:animEffect>
                                  </p:childTnLst>
                                </p:cTn>
                              </p:par>
                              <p:par>
                                <p:cTn id="39" presetID="14" presetClass="entr" presetSubtype="10" fill="hold" nodeType="with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randombar(horizontal)">
                                      <p:cBhvr>
                                        <p:cTn id="41" dur="500"/>
                                        <p:tgtEl>
                                          <p:spTgt spid="39"/>
                                        </p:tgtEl>
                                      </p:cBhvr>
                                    </p:animEffect>
                                  </p:childTnLst>
                                </p:cTn>
                              </p:par>
                              <p:par>
                                <p:cTn id="42" presetID="14" presetClass="entr" presetSubtype="10" fill="hold" nodeType="with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randombar(horizontal)">
                                      <p:cBhvr>
                                        <p:cTn id="4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8" name="图片 7" descr="矩形 3"/>
          <p:cNvPicPr>
            <a:picLocks noChangeAspect="1"/>
          </p:cNvPicPr>
          <p:nvPr/>
        </p:nvPicPr>
        <p:blipFill>
          <a:blip r:embed="rId4"/>
          <a:stretch>
            <a:fillRect/>
          </a:stretch>
        </p:blipFill>
        <p:spPr>
          <a:xfrm>
            <a:off x="175895" y="207645"/>
            <a:ext cx="10449560" cy="6064885"/>
          </a:xfrm>
          <a:prstGeom prst="rect">
            <a:avLst/>
          </a:prstGeom>
        </p:spPr>
      </p:pic>
      <p:pic>
        <p:nvPicPr>
          <p:cNvPr id="6" name="图片 5" descr="图层 7 拷贝 2"/>
          <p:cNvPicPr>
            <a:picLocks noChangeAspect="1"/>
          </p:cNvPicPr>
          <p:nvPr/>
        </p:nvPicPr>
        <p:blipFill>
          <a:blip r:embed="rId5"/>
          <a:stretch>
            <a:fillRect/>
          </a:stretch>
        </p:blipFill>
        <p:spPr>
          <a:xfrm>
            <a:off x="9601835" y="5401310"/>
            <a:ext cx="568325" cy="459740"/>
          </a:xfrm>
          <a:prstGeom prst="rect">
            <a:avLst/>
          </a:prstGeom>
        </p:spPr>
      </p:pic>
      <p:pic>
        <p:nvPicPr>
          <p:cNvPr id="15" name="图片 14" descr="图层 6 拷贝 2"/>
          <p:cNvPicPr>
            <a:picLocks noChangeAspect="1"/>
          </p:cNvPicPr>
          <p:nvPr/>
        </p:nvPicPr>
        <p:blipFill>
          <a:blip r:embed="rId6"/>
          <a:stretch>
            <a:fillRect/>
          </a:stretch>
        </p:blipFill>
        <p:spPr>
          <a:xfrm>
            <a:off x="727710" y="5165090"/>
            <a:ext cx="462280" cy="695960"/>
          </a:xfrm>
          <a:prstGeom prst="rect">
            <a:avLst/>
          </a:prstGeom>
        </p:spPr>
      </p:pic>
      <p:sp>
        <p:nvSpPr>
          <p:cNvPr id="10" name="文本框 9"/>
          <p:cNvSpPr txBox="1"/>
          <p:nvPr/>
        </p:nvSpPr>
        <p:spPr>
          <a:xfrm>
            <a:off x="1360805" y="-266065"/>
            <a:ext cx="309880" cy="368300"/>
          </a:xfrm>
          <a:prstGeom prst="rect">
            <a:avLst/>
          </a:prstGeom>
          <a:noFill/>
        </p:spPr>
        <p:txBody>
          <a:bodyPr wrap="none" rtlCol="0">
            <a:spAutoFit/>
          </a:bodyPr>
          <a:lstStyle/>
          <a:p>
            <a:endParaRPr lang="zh-CN" altLang="en-US">
              <a:latin typeface="思源黑体 CN Normal" panose="020B0400000000000000" charset="-122"/>
              <a:ea typeface="思源黑体 CN Normal" panose="020B0400000000000000" charset="-122"/>
              <a:cs typeface="思源黑体 CN Normal" panose="020B0400000000000000" charset="-122"/>
            </a:endParaRPr>
          </a:p>
        </p:txBody>
      </p:sp>
      <p:grpSp>
        <p:nvGrpSpPr>
          <p:cNvPr id="4" name="组合 3"/>
          <p:cNvGrpSpPr/>
          <p:nvPr/>
        </p:nvGrpSpPr>
        <p:grpSpPr>
          <a:xfrm>
            <a:off x="3535045" y="1403985"/>
            <a:ext cx="1814195" cy="2551430"/>
            <a:chOff x="3301603" y="1549004"/>
            <a:chExt cx="1243013" cy="1749028"/>
          </a:xfrm>
          <a:solidFill>
            <a:schemeClr val="bg1">
              <a:lumMod val="75000"/>
            </a:schemeClr>
          </a:solidFill>
        </p:grpSpPr>
        <p:sp>
          <p:nvSpPr>
            <p:cNvPr id="5" name="Freeform 7"/>
            <p:cNvSpPr/>
            <p:nvPr/>
          </p:nvSpPr>
          <p:spPr bwMode="auto">
            <a:xfrm>
              <a:off x="3301603" y="1549004"/>
              <a:ext cx="1243013" cy="1749028"/>
            </a:xfrm>
            <a:custGeom>
              <a:avLst/>
              <a:gdLst>
                <a:gd name="T0" fmla="*/ 0 w 1467"/>
                <a:gd name="T1" fmla="*/ 2147483647 h 2068"/>
                <a:gd name="T2" fmla="*/ 0 w 1467"/>
                <a:gd name="T3" fmla="*/ 2147483647 h 2068"/>
                <a:gd name="T4" fmla="*/ 2147483647 w 1467"/>
                <a:gd name="T5" fmla="*/ 0 h 2068"/>
                <a:gd name="T6" fmla="*/ 2147483647 w 1467"/>
                <a:gd name="T7" fmla="*/ 0 h 2068"/>
                <a:gd name="T8" fmla="*/ 2147483647 w 1467"/>
                <a:gd name="T9" fmla="*/ 2147483647 h 2068"/>
                <a:gd name="T10" fmla="*/ 2147483647 w 1467"/>
                <a:gd name="T11" fmla="*/ 2147483647 h 2068"/>
                <a:gd name="T12" fmla="*/ 2147483647 w 1467"/>
                <a:gd name="T13" fmla="*/ 2147483647 h 2068"/>
                <a:gd name="T14" fmla="*/ 2147483647 w 1467"/>
                <a:gd name="T15" fmla="*/ 2147483647 h 2068"/>
                <a:gd name="T16" fmla="*/ 2147483647 w 1467"/>
                <a:gd name="T17" fmla="*/ 2147483647 h 2068"/>
                <a:gd name="T18" fmla="*/ 2147483647 w 1467"/>
                <a:gd name="T19" fmla="*/ 2147483647 h 2068"/>
                <a:gd name="T20" fmla="*/ 0 w 1467"/>
                <a:gd name="T21" fmla="*/ 2147483647 h 20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67" h="2068">
                  <a:moveTo>
                    <a:pt x="0" y="1497"/>
                  </a:moveTo>
                  <a:cubicBezTo>
                    <a:pt x="0" y="159"/>
                    <a:pt x="0" y="159"/>
                    <a:pt x="0" y="159"/>
                  </a:cubicBezTo>
                  <a:cubicBezTo>
                    <a:pt x="0" y="72"/>
                    <a:pt x="71" y="0"/>
                    <a:pt x="158" y="0"/>
                  </a:cubicBezTo>
                  <a:cubicBezTo>
                    <a:pt x="743" y="0"/>
                    <a:pt x="743" y="0"/>
                    <a:pt x="743" y="0"/>
                  </a:cubicBezTo>
                  <a:cubicBezTo>
                    <a:pt x="830" y="0"/>
                    <a:pt x="901" y="72"/>
                    <a:pt x="901" y="159"/>
                  </a:cubicBezTo>
                  <a:cubicBezTo>
                    <a:pt x="901" y="1497"/>
                    <a:pt x="901" y="1497"/>
                    <a:pt x="901" y="1497"/>
                  </a:cubicBezTo>
                  <a:cubicBezTo>
                    <a:pt x="901" y="1500"/>
                    <a:pt x="901" y="1503"/>
                    <a:pt x="902" y="1506"/>
                  </a:cubicBezTo>
                  <a:cubicBezTo>
                    <a:pt x="911" y="1806"/>
                    <a:pt x="1156" y="2049"/>
                    <a:pt x="1464" y="2067"/>
                  </a:cubicBezTo>
                  <a:cubicBezTo>
                    <a:pt x="1465" y="2067"/>
                    <a:pt x="1466" y="2068"/>
                    <a:pt x="1467" y="2068"/>
                  </a:cubicBezTo>
                  <a:cubicBezTo>
                    <a:pt x="571" y="2068"/>
                    <a:pt x="571" y="2068"/>
                    <a:pt x="571" y="2068"/>
                  </a:cubicBezTo>
                  <a:cubicBezTo>
                    <a:pt x="256" y="2068"/>
                    <a:pt x="0" y="1812"/>
                    <a:pt x="0" y="149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7" name="矩形 24"/>
            <p:cNvSpPr>
              <a:spLocks noChangeArrowheads="1"/>
            </p:cNvSpPr>
            <p:nvPr/>
          </p:nvSpPr>
          <p:spPr bwMode="auto">
            <a:xfrm>
              <a:off x="3499247" y="1790700"/>
              <a:ext cx="431528" cy="40003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200" dirty="0">
                  <a:solidFill>
                    <a:schemeClr val="bg1"/>
                  </a:solidFill>
                  <a:latin typeface="思源黑体 CN Normal" panose="020B0400000000000000" charset="-122"/>
                  <a:ea typeface="思源黑体 CN Normal" panose="020B0400000000000000" charset="-122"/>
                  <a:cs typeface="思源黑体 CN Normal" panose="020B0400000000000000" charset="-122"/>
                </a:rPr>
                <a:t>01</a:t>
              </a:r>
            </a:p>
          </p:txBody>
        </p:sp>
      </p:grpSp>
      <p:grpSp>
        <p:nvGrpSpPr>
          <p:cNvPr id="2" name="组合 1"/>
          <p:cNvGrpSpPr/>
          <p:nvPr/>
        </p:nvGrpSpPr>
        <p:grpSpPr>
          <a:xfrm>
            <a:off x="4732020" y="1403985"/>
            <a:ext cx="2552065" cy="1812290"/>
            <a:chOff x="4082654" y="1538288"/>
            <a:chExt cx="1749028" cy="1241822"/>
          </a:xfrm>
          <a:solidFill>
            <a:schemeClr val="accent3">
              <a:lumMod val="60000"/>
              <a:lumOff val="40000"/>
            </a:schemeClr>
          </a:solidFill>
        </p:grpSpPr>
        <p:sp>
          <p:nvSpPr>
            <p:cNvPr id="9" name="Freeform 6"/>
            <p:cNvSpPr/>
            <p:nvPr/>
          </p:nvSpPr>
          <p:spPr bwMode="auto">
            <a:xfrm>
              <a:off x="4082654" y="1538288"/>
              <a:ext cx="1749028" cy="1241822"/>
            </a:xfrm>
            <a:custGeom>
              <a:avLst/>
              <a:gdLst>
                <a:gd name="T0" fmla="*/ 2147483647 w 2067"/>
                <a:gd name="T1" fmla="*/ 0 h 1468"/>
                <a:gd name="T2" fmla="*/ 2147483647 w 2067"/>
                <a:gd name="T3" fmla="*/ 0 h 1468"/>
                <a:gd name="T4" fmla="*/ 2147483647 w 2067"/>
                <a:gd name="T5" fmla="*/ 2147483647 h 1468"/>
                <a:gd name="T6" fmla="*/ 2147483647 w 2067"/>
                <a:gd name="T7" fmla="*/ 2147483647 h 1468"/>
                <a:gd name="T8" fmla="*/ 2147483647 w 2067"/>
                <a:gd name="T9" fmla="*/ 2147483647 h 1468"/>
                <a:gd name="T10" fmla="*/ 2147483647 w 2067"/>
                <a:gd name="T11" fmla="*/ 2147483647 h 1468"/>
                <a:gd name="T12" fmla="*/ 2147483647 w 2067"/>
                <a:gd name="T13" fmla="*/ 2147483647 h 1468"/>
                <a:gd name="T14" fmla="*/ 1435817242 w 2067"/>
                <a:gd name="T15" fmla="*/ 2147483647 h 1468"/>
                <a:gd name="T16" fmla="*/ 0 w 2067"/>
                <a:gd name="T17" fmla="*/ 2147483647 h 1468"/>
                <a:gd name="T18" fmla="*/ 0 w 2067"/>
                <a:gd name="T19" fmla="*/ 2147483647 h 1468"/>
                <a:gd name="T20" fmla="*/ 2147483647 w 2067"/>
                <a:gd name="T21" fmla="*/ 0 h 14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67" h="1468">
                  <a:moveTo>
                    <a:pt x="571" y="0"/>
                  </a:moveTo>
                  <a:cubicBezTo>
                    <a:pt x="1909" y="0"/>
                    <a:pt x="1909" y="0"/>
                    <a:pt x="1909" y="0"/>
                  </a:cubicBezTo>
                  <a:cubicBezTo>
                    <a:pt x="1996" y="0"/>
                    <a:pt x="2067" y="71"/>
                    <a:pt x="2067" y="159"/>
                  </a:cubicBezTo>
                  <a:cubicBezTo>
                    <a:pt x="2067" y="743"/>
                    <a:pt x="2067" y="743"/>
                    <a:pt x="2067" y="743"/>
                  </a:cubicBezTo>
                  <a:cubicBezTo>
                    <a:pt x="2067" y="831"/>
                    <a:pt x="1996" y="902"/>
                    <a:pt x="1909" y="902"/>
                  </a:cubicBezTo>
                  <a:cubicBezTo>
                    <a:pt x="571" y="902"/>
                    <a:pt x="571" y="902"/>
                    <a:pt x="571" y="902"/>
                  </a:cubicBezTo>
                  <a:cubicBezTo>
                    <a:pt x="568" y="902"/>
                    <a:pt x="565" y="902"/>
                    <a:pt x="562" y="902"/>
                  </a:cubicBezTo>
                  <a:cubicBezTo>
                    <a:pt x="261" y="911"/>
                    <a:pt x="19" y="1156"/>
                    <a:pt x="1" y="1464"/>
                  </a:cubicBezTo>
                  <a:cubicBezTo>
                    <a:pt x="0" y="1465"/>
                    <a:pt x="0" y="1467"/>
                    <a:pt x="0" y="1468"/>
                  </a:cubicBezTo>
                  <a:cubicBezTo>
                    <a:pt x="0" y="571"/>
                    <a:pt x="0" y="571"/>
                    <a:pt x="0" y="571"/>
                  </a:cubicBezTo>
                  <a:cubicBezTo>
                    <a:pt x="0" y="256"/>
                    <a:pt x="256" y="0"/>
                    <a:pt x="57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3" name="矩形 25"/>
            <p:cNvSpPr>
              <a:spLocks noChangeArrowheads="1"/>
            </p:cNvSpPr>
            <p:nvPr/>
          </p:nvSpPr>
          <p:spPr bwMode="auto">
            <a:xfrm>
              <a:off x="5272250" y="1728787"/>
              <a:ext cx="463588" cy="39987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200" dirty="0">
                  <a:solidFill>
                    <a:schemeClr val="bg1"/>
                  </a:solidFill>
                  <a:latin typeface="思源黑体 CN Normal" panose="020B0400000000000000" charset="-122"/>
                  <a:ea typeface="思源黑体 CN Normal" panose="020B0400000000000000" charset="-122"/>
                  <a:cs typeface="思源黑体 CN Normal" panose="020B0400000000000000" charset="-122"/>
                </a:rPr>
                <a:t>02</a:t>
              </a:r>
            </a:p>
          </p:txBody>
        </p:sp>
      </p:grpSp>
      <p:grpSp>
        <p:nvGrpSpPr>
          <p:cNvPr id="11" name="组合 10"/>
          <p:cNvGrpSpPr/>
          <p:nvPr/>
        </p:nvGrpSpPr>
        <p:grpSpPr>
          <a:xfrm>
            <a:off x="5469890" y="2611755"/>
            <a:ext cx="1814195" cy="2553335"/>
            <a:chOff x="4599385" y="2316957"/>
            <a:chExt cx="1243013" cy="1750219"/>
          </a:xfrm>
          <a:solidFill>
            <a:schemeClr val="bg1">
              <a:lumMod val="75000"/>
            </a:schemeClr>
          </a:solidFill>
        </p:grpSpPr>
        <p:sp>
          <p:nvSpPr>
            <p:cNvPr id="12" name="Freeform 5"/>
            <p:cNvSpPr/>
            <p:nvPr/>
          </p:nvSpPr>
          <p:spPr bwMode="auto">
            <a:xfrm>
              <a:off x="4599385" y="2316957"/>
              <a:ext cx="1243013" cy="1750219"/>
            </a:xfrm>
            <a:custGeom>
              <a:avLst/>
              <a:gdLst>
                <a:gd name="T0" fmla="*/ 2147483647 w 1467"/>
                <a:gd name="T1" fmla="*/ 2147483647 h 2068"/>
                <a:gd name="T2" fmla="*/ 2147483647 w 1467"/>
                <a:gd name="T3" fmla="*/ 2147483647 h 2068"/>
                <a:gd name="T4" fmla="*/ 2147483647 w 1467"/>
                <a:gd name="T5" fmla="*/ 2147483647 h 2068"/>
                <a:gd name="T6" fmla="*/ 2147483647 w 1467"/>
                <a:gd name="T7" fmla="*/ 2147483647 h 2068"/>
                <a:gd name="T8" fmla="*/ 2147483647 w 1467"/>
                <a:gd name="T9" fmla="*/ 2147483647 h 2068"/>
                <a:gd name="T10" fmla="*/ 2147483647 w 1467"/>
                <a:gd name="T11" fmla="*/ 2147483647 h 2068"/>
                <a:gd name="T12" fmla="*/ 2147483647 w 1467"/>
                <a:gd name="T13" fmla="*/ 2147483647 h 2068"/>
                <a:gd name="T14" fmla="*/ 2147483647 w 1467"/>
                <a:gd name="T15" fmla="*/ 1436382298 h 2068"/>
                <a:gd name="T16" fmla="*/ 0 w 1467"/>
                <a:gd name="T17" fmla="*/ 0 h 2068"/>
                <a:gd name="T18" fmla="*/ 2147483647 w 1467"/>
                <a:gd name="T19" fmla="*/ 0 h 2068"/>
                <a:gd name="T20" fmla="*/ 2147483647 w 1467"/>
                <a:gd name="T21" fmla="*/ 2147483647 h 20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67" h="2068">
                  <a:moveTo>
                    <a:pt x="1467" y="571"/>
                  </a:moveTo>
                  <a:cubicBezTo>
                    <a:pt x="1467" y="1909"/>
                    <a:pt x="1467" y="1909"/>
                    <a:pt x="1467" y="1909"/>
                  </a:cubicBezTo>
                  <a:cubicBezTo>
                    <a:pt x="1467" y="1996"/>
                    <a:pt x="1396" y="2068"/>
                    <a:pt x="1309" y="2068"/>
                  </a:cubicBezTo>
                  <a:cubicBezTo>
                    <a:pt x="724" y="2068"/>
                    <a:pt x="724" y="2068"/>
                    <a:pt x="724" y="2068"/>
                  </a:cubicBezTo>
                  <a:cubicBezTo>
                    <a:pt x="637" y="2068"/>
                    <a:pt x="566" y="1996"/>
                    <a:pt x="566" y="1909"/>
                  </a:cubicBezTo>
                  <a:cubicBezTo>
                    <a:pt x="566" y="571"/>
                    <a:pt x="566" y="571"/>
                    <a:pt x="566" y="571"/>
                  </a:cubicBezTo>
                  <a:cubicBezTo>
                    <a:pt x="566" y="568"/>
                    <a:pt x="566" y="565"/>
                    <a:pt x="566" y="562"/>
                  </a:cubicBezTo>
                  <a:cubicBezTo>
                    <a:pt x="556" y="262"/>
                    <a:pt x="311" y="19"/>
                    <a:pt x="3" y="1"/>
                  </a:cubicBezTo>
                  <a:cubicBezTo>
                    <a:pt x="2" y="1"/>
                    <a:pt x="1" y="0"/>
                    <a:pt x="0" y="0"/>
                  </a:cubicBezTo>
                  <a:cubicBezTo>
                    <a:pt x="896" y="0"/>
                    <a:pt x="896" y="0"/>
                    <a:pt x="896" y="0"/>
                  </a:cubicBezTo>
                  <a:cubicBezTo>
                    <a:pt x="1211" y="0"/>
                    <a:pt x="1467" y="256"/>
                    <a:pt x="1467" y="5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13" name="矩形 26"/>
            <p:cNvSpPr>
              <a:spLocks noChangeArrowheads="1"/>
            </p:cNvSpPr>
            <p:nvPr/>
          </p:nvSpPr>
          <p:spPr bwMode="auto">
            <a:xfrm>
              <a:off x="5272088" y="3558778"/>
              <a:ext cx="471604" cy="4000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200" dirty="0">
                  <a:solidFill>
                    <a:schemeClr val="bg1"/>
                  </a:solidFill>
                  <a:latin typeface="思源黑体 CN Normal" panose="020B0400000000000000" charset="-122"/>
                  <a:ea typeface="思源黑体 CN Normal" panose="020B0400000000000000" charset="-122"/>
                  <a:cs typeface="思源黑体 CN Normal" panose="020B0400000000000000" charset="-122"/>
                </a:rPr>
                <a:t>03</a:t>
              </a:r>
            </a:p>
          </p:txBody>
        </p:sp>
      </p:grpSp>
      <p:grpSp>
        <p:nvGrpSpPr>
          <p:cNvPr id="14" name="组合 13"/>
          <p:cNvGrpSpPr/>
          <p:nvPr/>
        </p:nvGrpSpPr>
        <p:grpSpPr>
          <a:xfrm>
            <a:off x="3535045" y="3352165"/>
            <a:ext cx="2553970" cy="1812925"/>
            <a:chOff x="3313510" y="2836069"/>
            <a:chExt cx="1750219" cy="1241822"/>
          </a:xfrm>
          <a:solidFill>
            <a:schemeClr val="accent3">
              <a:lumMod val="60000"/>
              <a:lumOff val="40000"/>
            </a:schemeClr>
          </a:solidFill>
        </p:grpSpPr>
        <p:sp>
          <p:nvSpPr>
            <p:cNvPr id="16" name="Freeform 8"/>
            <p:cNvSpPr/>
            <p:nvPr/>
          </p:nvSpPr>
          <p:spPr bwMode="auto">
            <a:xfrm>
              <a:off x="3313510" y="2836069"/>
              <a:ext cx="1750219" cy="1241822"/>
            </a:xfrm>
            <a:custGeom>
              <a:avLst/>
              <a:gdLst>
                <a:gd name="T0" fmla="*/ 2147483647 w 2068"/>
                <a:gd name="T1" fmla="*/ 2147483647 h 1468"/>
                <a:gd name="T2" fmla="*/ 2147483647 w 2068"/>
                <a:gd name="T3" fmla="*/ 2147483647 h 1468"/>
                <a:gd name="T4" fmla="*/ 0 w 2068"/>
                <a:gd name="T5" fmla="*/ 2147483647 h 1468"/>
                <a:gd name="T6" fmla="*/ 0 w 2068"/>
                <a:gd name="T7" fmla="*/ 2147483647 h 1468"/>
                <a:gd name="T8" fmla="*/ 2147483647 w 2068"/>
                <a:gd name="T9" fmla="*/ 2147483647 h 1468"/>
                <a:gd name="T10" fmla="*/ 2147483647 w 2068"/>
                <a:gd name="T11" fmla="*/ 2147483647 h 1468"/>
                <a:gd name="T12" fmla="*/ 2147483647 w 2068"/>
                <a:gd name="T13" fmla="*/ 2147483647 h 1468"/>
                <a:gd name="T14" fmla="*/ 2147483647 w 2068"/>
                <a:gd name="T15" fmla="*/ 2147483647 h 1468"/>
                <a:gd name="T16" fmla="*/ 2147483647 w 2068"/>
                <a:gd name="T17" fmla="*/ 0 h 1468"/>
                <a:gd name="T18" fmla="*/ 2147483647 w 2068"/>
                <a:gd name="T19" fmla="*/ 2147483647 h 1468"/>
                <a:gd name="T20" fmla="*/ 2147483647 w 2068"/>
                <a:gd name="T21" fmla="*/ 2147483647 h 14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68" h="1468">
                  <a:moveTo>
                    <a:pt x="1497" y="1468"/>
                  </a:moveTo>
                  <a:cubicBezTo>
                    <a:pt x="158" y="1468"/>
                    <a:pt x="158" y="1468"/>
                    <a:pt x="158" y="1468"/>
                  </a:cubicBezTo>
                  <a:cubicBezTo>
                    <a:pt x="71" y="1468"/>
                    <a:pt x="0" y="1397"/>
                    <a:pt x="0" y="1309"/>
                  </a:cubicBezTo>
                  <a:cubicBezTo>
                    <a:pt x="0" y="725"/>
                    <a:pt x="0" y="725"/>
                    <a:pt x="0" y="725"/>
                  </a:cubicBezTo>
                  <a:cubicBezTo>
                    <a:pt x="0" y="637"/>
                    <a:pt x="71" y="566"/>
                    <a:pt x="158" y="566"/>
                  </a:cubicBezTo>
                  <a:cubicBezTo>
                    <a:pt x="1497" y="566"/>
                    <a:pt x="1497" y="566"/>
                    <a:pt x="1497" y="566"/>
                  </a:cubicBezTo>
                  <a:cubicBezTo>
                    <a:pt x="1500" y="566"/>
                    <a:pt x="1503" y="566"/>
                    <a:pt x="1506" y="566"/>
                  </a:cubicBezTo>
                  <a:cubicBezTo>
                    <a:pt x="1806" y="557"/>
                    <a:pt x="2049" y="312"/>
                    <a:pt x="2067" y="4"/>
                  </a:cubicBezTo>
                  <a:cubicBezTo>
                    <a:pt x="2067" y="3"/>
                    <a:pt x="2067" y="1"/>
                    <a:pt x="2068" y="0"/>
                  </a:cubicBezTo>
                  <a:cubicBezTo>
                    <a:pt x="2068" y="897"/>
                    <a:pt x="2068" y="897"/>
                    <a:pt x="2068" y="897"/>
                  </a:cubicBezTo>
                  <a:cubicBezTo>
                    <a:pt x="2068" y="1212"/>
                    <a:pt x="1811" y="1468"/>
                    <a:pt x="1497" y="14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17" name="矩形 27"/>
            <p:cNvSpPr>
              <a:spLocks noChangeArrowheads="1"/>
            </p:cNvSpPr>
            <p:nvPr/>
          </p:nvSpPr>
          <p:spPr bwMode="auto">
            <a:xfrm>
              <a:off x="3467100" y="3499247"/>
              <a:ext cx="463588" cy="39973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200" dirty="0">
                  <a:solidFill>
                    <a:schemeClr val="bg1"/>
                  </a:solidFill>
                  <a:latin typeface="思源黑体 CN Normal" panose="020B0400000000000000" charset="-122"/>
                  <a:ea typeface="思源黑体 CN Normal" panose="020B0400000000000000" charset="-122"/>
                  <a:cs typeface="思源黑体 CN Normal" panose="020B0400000000000000" charset="-122"/>
                </a:rPr>
                <a:t>04</a:t>
              </a:r>
            </a:p>
          </p:txBody>
        </p:sp>
      </p:grpSp>
      <p:grpSp>
        <p:nvGrpSpPr>
          <p:cNvPr id="20" name="组合 19"/>
          <p:cNvGrpSpPr/>
          <p:nvPr/>
        </p:nvGrpSpPr>
        <p:grpSpPr>
          <a:xfrm>
            <a:off x="731520" y="1682115"/>
            <a:ext cx="2331720" cy="1013460"/>
            <a:chOff x="1146" y="2649"/>
            <a:chExt cx="3672" cy="1596"/>
          </a:xfrm>
        </p:grpSpPr>
        <p:sp>
          <p:nvSpPr>
            <p:cNvPr id="47" name="文本框 46"/>
            <p:cNvSpPr txBox="1"/>
            <p:nvPr/>
          </p:nvSpPr>
          <p:spPr>
            <a:xfrm>
              <a:off x="1146" y="2649"/>
              <a:ext cx="3672" cy="580"/>
            </a:xfrm>
            <a:prstGeom prst="rect">
              <a:avLst/>
            </a:prstGeom>
            <a:noFill/>
          </p:spPr>
          <p:txBody>
            <a:bodyPr wrap="square" rtlCol="0">
              <a:spAutoFit/>
            </a:bodyPr>
            <a:lstStyle/>
            <a:p>
              <a:r>
                <a:rPr lang="zh-CN" altLang="en-US">
                  <a:solidFill>
                    <a:srgbClr val="8A8B8F"/>
                  </a:solidFill>
                  <a:latin typeface="思源黑体 CN Normal" panose="020B0400000000000000" charset="-122"/>
                  <a:ea typeface="思源黑体 CN Normal" panose="020B0400000000000000" charset="-122"/>
                  <a:cs typeface="思源黑体 CN Normal" panose="020B0400000000000000" charset="-122"/>
                </a:rPr>
                <a:t>请输入您的标题内容</a:t>
              </a:r>
            </a:p>
          </p:txBody>
        </p:sp>
        <p:sp>
          <p:nvSpPr>
            <p:cNvPr id="48" name="文本框 47"/>
            <p:cNvSpPr txBox="1"/>
            <p:nvPr/>
          </p:nvSpPr>
          <p:spPr>
            <a:xfrm>
              <a:off x="1629" y="3229"/>
              <a:ext cx="3189" cy="1016"/>
            </a:xfrm>
            <a:prstGeom prst="rect">
              <a:avLst/>
            </a:prstGeom>
            <a:noFill/>
          </p:spPr>
          <p:txBody>
            <a:bodyPr wrap="square" rtlCol="0">
              <a:spAutoFit/>
              <a:scene3d>
                <a:camera prst="orthographicFront"/>
                <a:lightRig rig="threePt" dir="t"/>
              </a:scene3d>
              <a:sp3d contourW="12700"/>
            </a:bodyPr>
            <a:lstStyle/>
            <a:p>
              <a:pPr marL="0" lvl="1" indent="0" algn="r">
                <a:buFont typeface="Arial" panose="020B0604020202020204" pitchFamily="34" charset="0"/>
                <a:buNone/>
              </a:pPr>
              <a:r>
                <a:rPr lang="zh-CN" altLang="en-US" sz="1200" dirty="0">
                  <a:solidFill>
                    <a:srgbClr val="8A8B8F"/>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rPr>
                <a:t>添加相关标题文字添加相关标题文字添加相关标题文字添加相关标题文字</a:t>
              </a:r>
            </a:p>
          </p:txBody>
        </p:sp>
      </p:grpSp>
      <p:grpSp>
        <p:nvGrpSpPr>
          <p:cNvPr id="21" name="组合 20"/>
          <p:cNvGrpSpPr/>
          <p:nvPr/>
        </p:nvGrpSpPr>
        <p:grpSpPr>
          <a:xfrm>
            <a:off x="731520" y="3993515"/>
            <a:ext cx="2331720" cy="1013460"/>
            <a:chOff x="1146" y="2649"/>
            <a:chExt cx="3672" cy="1596"/>
          </a:xfrm>
        </p:grpSpPr>
        <p:sp>
          <p:nvSpPr>
            <p:cNvPr id="23" name="文本框 22"/>
            <p:cNvSpPr txBox="1"/>
            <p:nvPr/>
          </p:nvSpPr>
          <p:spPr>
            <a:xfrm>
              <a:off x="1146" y="2649"/>
              <a:ext cx="3672" cy="580"/>
            </a:xfrm>
            <a:prstGeom prst="rect">
              <a:avLst/>
            </a:prstGeom>
            <a:noFill/>
          </p:spPr>
          <p:txBody>
            <a:bodyPr wrap="square" rtlCol="0">
              <a:spAutoFit/>
            </a:bodyPr>
            <a:lstStyle/>
            <a:p>
              <a:r>
                <a:rPr lang="zh-CN" altLang="en-US">
                  <a:solidFill>
                    <a:srgbClr val="8A8B8F"/>
                  </a:solidFill>
                  <a:latin typeface="思源黑体 CN Normal" panose="020B0400000000000000" charset="-122"/>
                  <a:ea typeface="思源黑体 CN Normal" panose="020B0400000000000000" charset="-122"/>
                  <a:cs typeface="思源黑体 CN Normal" panose="020B0400000000000000" charset="-122"/>
                </a:rPr>
                <a:t>请输入您的标题内容</a:t>
              </a:r>
            </a:p>
          </p:txBody>
        </p:sp>
        <p:sp>
          <p:nvSpPr>
            <p:cNvPr id="24" name="文本框 23"/>
            <p:cNvSpPr txBox="1"/>
            <p:nvPr/>
          </p:nvSpPr>
          <p:spPr>
            <a:xfrm>
              <a:off x="1629" y="3229"/>
              <a:ext cx="3189" cy="1016"/>
            </a:xfrm>
            <a:prstGeom prst="rect">
              <a:avLst/>
            </a:prstGeom>
            <a:noFill/>
          </p:spPr>
          <p:txBody>
            <a:bodyPr wrap="square" rtlCol="0">
              <a:spAutoFit/>
              <a:scene3d>
                <a:camera prst="orthographicFront"/>
                <a:lightRig rig="threePt" dir="t"/>
              </a:scene3d>
              <a:sp3d contourW="12700"/>
            </a:bodyPr>
            <a:lstStyle/>
            <a:p>
              <a:pPr marL="0" lvl="1" indent="0" algn="r">
                <a:buFont typeface="Arial" panose="020B0604020202020204" pitchFamily="34" charset="0"/>
                <a:buNone/>
              </a:pPr>
              <a:r>
                <a:rPr lang="zh-CN" altLang="en-US" sz="1200" dirty="0">
                  <a:solidFill>
                    <a:srgbClr val="8A8B8F"/>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rPr>
                <a:t>添加相关标题文字添加相关标题文字添加相关标题文字添加相关标题文字</a:t>
              </a:r>
            </a:p>
          </p:txBody>
        </p:sp>
      </p:grpSp>
      <p:grpSp>
        <p:nvGrpSpPr>
          <p:cNvPr id="38" name="组合 37"/>
          <p:cNvGrpSpPr/>
          <p:nvPr/>
        </p:nvGrpSpPr>
        <p:grpSpPr>
          <a:xfrm>
            <a:off x="7609840" y="1682115"/>
            <a:ext cx="2331720" cy="1013460"/>
            <a:chOff x="11449" y="2939"/>
            <a:chExt cx="3672" cy="1596"/>
          </a:xfrm>
        </p:grpSpPr>
        <p:sp>
          <p:nvSpPr>
            <p:cNvPr id="36" name="文本框 35"/>
            <p:cNvSpPr txBox="1"/>
            <p:nvPr/>
          </p:nvSpPr>
          <p:spPr>
            <a:xfrm>
              <a:off x="11449" y="2939"/>
              <a:ext cx="3672" cy="580"/>
            </a:xfrm>
            <a:prstGeom prst="rect">
              <a:avLst/>
            </a:prstGeom>
            <a:noFill/>
          </p:spPr>
          <p:txBody>
            <a:bodyPr wrap="square" rtlCol="0">
              <a:spAutoFit/>
            </a:bodyPr>
            <a:lstStyle/>
            <a:p>
              <a:r>
                <a:rPr lang="zh-CN" altLang="en-US">
                  <a:solidFill>
                    <a:srgbClr val="8A8B8F"/>
                  </a:solidFill>
                  <a:latin typeface="思源黑体 CN Normal" panose="020B0400000000000000" charset="-122"/>
                  <a:ea typeface="思源黑体 CN Normal" panose="020B0400000000000000" charset="-122"/>
                  <a:cs typeface="思源黑体 CN Normal" panose="020B0400000000000000" charset="-122"/>
                </a:rPr>
                <a:t>请输入您的标题内容</a:t>
              </a:r>
            </a:p>
          </p:txBody>
        </p:sp>
        <p:sp>
          <p:nvSpPr>
            <p:cNvPr id="37" name="文本框 36"/>
            <p:cNvSpPr txBox="1"/>
            <p:nvPr/>
          </p:nvSpPr>
          <p:spPr>
            <a:xfrm>
              <a:off x="11691" y="3519"/>
              <a:ext cx="3189" cy="1016"/>
            </a:xfrm>
            <a:prstGeom prst="rect">
              <a:avLst/>
            </a:prstGeom>
            <a:noFill/>
          </p:spPr>
          <p:txBody>
            <a:bodyPr wrap="square" rtlCol="0">
              <a:spAutoFit/>
              <a:scene3d>
                <a:camera prst="orthographicFront"/>
                <a:lightRig rig="threePt" dir="t"/>
              </a:scene3d>
              <a:sp3d contourW="12700"/>
            </a:bodyPr>
            <a:lstStyle/>
            <a:p>
              <a:pPr marL="0" lvl="1" indent="0" algn="l">
                <a:buFont typeface="Arial" panose="020B0604020202020204" pitchFamily="34" charset="0"/>
                <a:buNone/>
              </a:pPr>
              <a:r>
                <a:rPr lang="zh-CN" altLang="en-US" sz="1200" dirty="0">
                  <a:solidFill>
                    <a:srgbClr val="8A8B8F"/>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rPr>
                <a:t>添加相关标题文字添加相关标题文字添加相关标题文字添加相关标题文字</a:t>
              </a:r>
            </a:p>
          </p:txBody>
        </p:sp>
      </p:grpSp>
      <p:grpSp>
        <p:nvGrpSpPr>
          <p:cNvPr id="39" name="组合 38"/>
          <p:cNvGrpSpPr/>
          <p:nvPr/>
        </p:nvGrpSpPr>
        <p:grpSpPr>
          <a:xfrm>
            <a:off x="7610475" y="3890645"/>
            <a:ext cx="2331720" cy="1013460"/>
            <a:chOff x="11449" y="2939"/>
            <a:chExt cx="3672" cy="1596"/>
          </a:xfrm>
        </p:grpSpPr>
        <p:sp>
          <p:nvSpPr>
            <p:cNvPr id="40" name="文本框 39"/>
            <p:cNvSpPr txBox="1"/>
            <p:nvPr/>
          </p:nvSpPr>
          <p:spPr>
            <a:xfrm>
              <a:off x="11449" y="2939"/>
              <a:ext cx="3672" cy="580"/>
            </a:xfrm>
            <a:prstGeom prst="rect">
              <a:avLst/>
            </a:prstGeom>
            <a:noFill/>
          </p:spPr>
          <p:txBody>
            <a:bodyPr wrap="square" rtlCol="0">
              <a:spAutoFit/>
            </a:bodyPr>
            <a:lstStyle/>
            <a:p>
              <a:r>
                <a:rPr lang="zh-CN" altLang="en-US">
                  <a:solidFill>
                    <a:srgbClr val="8A8B8F"/>
                  </a:solidFill>
                  <a:latin typeface="思源黑体 CN Normal" panose="020B0400000000000000" charset="-122"/>
                  <a:ea typeface="思源黑体 CN Normal" panose="020B0400000000000000" charset="-122"/>
                  <a:cs typeface="思源黑体 CN Normal" panose="020B0400000000000000" charset="-122"/>
                </a:rPr>
                <a:t>请输入您的标题内容</a:t>
              </a:r>
            </a:p>
          </p:txBody>
        </p:sp>
        <p:sp>
          <p:nvSpPr>
            <p:cNvPr id="41" name="文本框 40"/>
            <p:cNvSpPr txBox="1"/>
            <p:nvPr/>
          </p:nvSpPr>
          <p:spPr>
            <a:xfrm>
              <a:off x="11691" y="3519"/>
              <a:ext cx="3189" cy="1016"/>
            </a:xfrm>
            <a:prstGeom prst="rect">
              <a:avLst/>
            </a:prstGeom>
            <a:noFill/>
          </p:spPr>
          <p:txBody>
            <a:bodyPr wrap="square" rtlCol="0">
              <a:spAutoFit/>
              <a:scene3d>
                <a:camera prst="orthographicFront"/>
                <a:lightRig rig="threePt" dir="t"/>
              </a:scene3d>
              <a:sp3d contourW="12700"/>
            </a:bodyPr>
            <a:lstStyle/>
            <a:p>
              <a:pPr marL="0" lvl="1" indent="0" algn="l">
                <a:buFont typeface="Arial" panose="020B0604020202020204" pitchFamily="34" charset="0"/>
                <a:buNone/>
              </a:pPr>
              <a:r>
                <a:rPr lang="zh-CN" altLang="en-US" sz="1200" dirty="0">
                  <a:solidFill>
                    <a:srgbClr val="8A8B8F"/>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rPr>
                <a:t>添加相关标题文字添加相关标题文字添加相关标题文字添加相关标题文字</a:t>
              </a:r>
            </a:p>
          </p:txBody>
        </p:sp>
      </p:grpSp>
      <p:grpSp>
        <p:nvGrpSpPr>
          <p:cNvPr id="106" name="组合 105"/>
          <p:cNvGrpSpPr/>
          <p:nvPr/>
        </p:nvGrpSpPr>
        <p:grpSpPr>
          <a:xfrm>
            <a:off x="8593455" y="483235"/>
            <a:ext cx="1664335" cy="306070"/>
            <a:chOff x="13571" y="280"/>
            <a:chExt cx="2621" cy="482"/>
          </a:xfrm>
        </p:grpSpPr>
        <p:sp>
          <p:nvSpPr>
            <p:cNvPr id="42" name="TextBox 5"/>
            <p:cNvSpPr txBox="1"/>
            <p:nvPr/>
          </p:nvSpPr>
          <p:spPr>
            <a:xfrm>
              <a:off x="13944" y="280"/>
              <a:ext cx="2248" cy="483"/>
            </a:xfrm>
            <a:prstGeom prst="rect">
              <a:avLst/>
            </a:prstGeom>
            <a:noFill/>
          </p:spPr>
          <p:txBody>
            <a:bodyPr wrap="none" rtlCol="0">
              <a:spAutoFit/>
            </a:bodyPr>
            <a:lstStyle/>
            <a:p>
              <a:pPr algn="l"/>
              <a:r>
                <a:rPr lang="zh-CN" altLang="en-US" sz="140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mn-ea"/>
                </a:rPr>
                <a:t>请输入您的标题</a:t>
              </a:r>
              <a:endParaRPr lang="zh-CN" altLang="en-US" sz="1400" b="1" dirty="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mn-ea"/>
              </a:endParaRPr>
            </a:p>
          </p:txBody>
        </p:sp>
        <p:pic>
          <p:nvPicPr>
            <p:cNvPr id="108" name="图片 107" descr="矩形 6 拷贝"/>
            <p:cNvPicPr>
              <a:picLocks noChangeAspect="1"/>
            </p:cNvPicPr>
            <p:nvPr/>
          </p:nvPicPr>
          <p:blipFill>
            <a:blip r:embed="rId7"/>
            <a:stretch>
              <a:fillRect/>
            </a:stretch>
          </p:blipFill>
          <p:spPr>
            <a:xfrm flipH="1">
              <a:off x="13571" y="388"/>
              <a:ext cx="266" cy="267"/>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750" advClick="0" advTm="0">
        <p:randomBar dir="vert"/>
      </p:transition>
    </mc:Choice>
    <mc:Fallback xmlns="">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500"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90"/>
                                          </p:val>
                                        </p:tav>
                                        <p:tav tm="100000">
                                          <p:val>
                                            <p:fltVal val="0"/>
                                          </p:val>
                                        </p:tav>
                                      </p:tavLst>
                                    </p:anim>
                                    <p:animEffect transition="in" filter="fade">
                                      <p:cBhvr>
                                        <p:cTn id="10" dur="500"/>
                                        <p:tgtEl>
                                          <p:spTgt spid="4"/>
                                        </p:tgtEl>
                                      </p:cBhvr>
                                    </p:animEffect>
                                  </p:childTnLst>
                                </p:cTn>
                              </p:par>
                              <p:par>
                                <p:cTn id="11" presetID="31" presetClass="entr" presetSubtype="0" fill="hold" nodeType="withEffect">
                                  <p:stCondLst>
                                    <p:cond delay="0"/>
                                  </p:stCondLst>
                                  <p:childTnLst>
                                    <p:set>
                                      <p:cBhvr>
                                        <p:cTn id="12" dur="500" fill="hold">
                                          <p:stCondLst>
                                            <p:cond delay="0"/>
                                          </p:stCondLst>
                                        </p:cTn>
                                        <p:tgtEl>
                                          <p:spTgt spid="14"/>
                                        </p:tgtEl>
                                        <p:attrNameLst>
                                          <p:attrName>style.visibility</p:attrName>
                                        </p:attrNameLst>
                                      </p:cBhvr>
                                      <p:to>
                                        <p:strVal val="visible"/>
                                      </p:to>
                                    </p:set>
                                    <p:anim calcmode="lin" valueType="num">
                                      <p:cBhvr>
                                        <p:cTn id="13" dur="500" fill="hold"/>
                                        <p:tgtEl>
                                          <p:spTgt spid="14"/>
                                        </p:tgtEl>
                                        <p:attrNameLst>
                                          <p:attrName>ppt_w</p:attrName>
                                        </p:attrNameLst>
                                      </p:cBhvr>
                                      <p:tavLst>
                                        <p:tav tm="0">
                                          <p:val>
                                            <p:fltVal val="0"/>
                                          </p:val>
                                        </p:tav>
                                        <p:tav tm="100000">
                                          <p:val>
                                            <p:strVal val="#ppt_w"/>
                                          </p:val>
                                        </p:tav>
                                      </p:tavLst>
                                    </p:anim>
                                    <p:anim calcmode="lin" valueType="num">
                                      <p:cBhvr>
                                        <p:cTn id="14" dur="500" fill="hold"/>
                                        <p:tgtEl>
                                          <p:spTgt spid="14"/>
                                        </p:tgtEl>
                                        <p:attrNameLst>
                                          <p:attrName>ppt_h</p:attrName>
                                        </p:attrNameLst>
                                      </p:cBhvr>
                                      <p:tavLst>
                                        <p:tav tm="0">
                                          <p:val>
                                            <p:fltVal val="0"/>
                                          </p:val>
                                        </p:tav>
                                        <p:tav tm="100000">
                                          <p:val>
                                            <p:strVal val="#ppt_h"/>
                                          </p:val>
                                        </p:tav>
                                      </p:tavLst>
                                    </p:anim>
                                    <p:anim calcmode="lin" valueType="num">
                                      <p:cBhvr>
                                        <p:cTn id="15" dur="500" fill="hold"/>
                                        <p:tgtEl>
                                          <p:spTgt spid="14"/>
                                        </p:tgtEl>
                                        <p:attrNameLst>
                                          <p:attrName>style.rotation</p:attrName>
                                        </p:attrNameLst>
                                      </p:cBhvr>
                                      <p:tavLst>
                                        <p:tav tm="0">
                                          <p:val>
                                            <p:fltVal val="90"/>
                                          </p:val>
                                        </p:tav>
                                        <p:tav tm="100000">
                                          <p:val>
                                            <p:fltVal val="0"/>
                                          </p:val>
                                        </p:tav>
                                      </p:tavLst>
                                    </p:anim>
                                    <p:animEffect transition="in" filter="fade">
                                      <p:cBhvr>
                                        <p:cTn id="16" dur="500"/>
                                        <p:tgtEl>
                                          <p:spTgt spid="14"/>
                                        </p:tgtEl>
                                      </p:cBhvr>
                                    </p:animEffect>
                                  </p:childTnLst>
                                </p:cTn>
                              </p:par>
                              <p:par>
                                <p:cTn id="17" presetID="31" presetClass="entr" presetSubtype="0" fill="hold" nodeType="withEffect">
                                  <p:stCondLst>
                                    <p:cond delay="0"/>
                                  </p:stCondLst>
                                  <p:childTnLst>
                                    <p:set>
                                      <p:cBhvr>
                                        <p:cTn id="18" dur="500"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anim calcmode="lin" valueType="num">
                                      <p:cBhvr>
                                        <p:cTn id="21" dur="500" fill="hold"/>
                                        <p:tgtEl>
                                          <p:spTgt spid="11"/>
                                        </p:tgtEl>
                                        <p:attrNameLst>
                                          <p:attrName>style.rotation</p:attrName>
                                        </p:attrNameLst>
                                      </p:cBhvr>
                                      <p:tavLst>
                                        <p:tav tm="0">
                                          <p:val>
                                            <p:fltVal val="90"/>
                                          </p:val>
                                        </p:tav>
                                        <p:tav tm="100000">
                                          <p:val>
                                            <p:fltVal val="0"/>
                                          </p:val>
                                        </p:tav>
                                      </p:tavLst>
                                    </p:anim>
                                    <p:animEffect transition="in" filter="fade">
                                      <p:cBhvr>
                                        <p:cTn id="22" dur="500"/>
                                        <p:tgtEl>
                                          <p:spTgt spid="11"/>
                                        </p:tgtEl>
                                      </p:cBhvr>
                                    </p:animEffect>
                                  </p:childTnLst>
                                </p:cTn>
                              </p:par>
                              <p:par>
                                <p:cTn id="23" presetID="31" presetClass="entr" presetSubtype="0" fill="hold" nodeType="withEffect">
                                  <p:stCondLst>
                                    <p:cond delay="0"/>
                                  </p:stCondLst>
                                  <p:childTnLst>
                                    <p:set>
                                      <p:cBhvr>
                                        <p:cTn id="24" dur="500" fill="hold">
                                          <p:stCondLst>
                                            <p:cond delay="0"/>
                                          </p:stCondLst>
                                        </p:cTn>
                                        <p:tgtEl>
                                          <p:spTgt spid="2"/>
                                        </p:tgtEl>
                                        <p:attrNameLst>
                                          <p:attrName>style.visibility</p:attrName>
                                        </p:attrNameLst>
                                      </p:cBhvr>
                                      <p:to>
                                        <p:strVal val="visible"/>
                                      </p:to>
                                    </p:set>
                                    <p:anim calcmode="lin" valueType="num">
                                      <p:cBhvr>
                                        <p:cTn id="25" dur="500" fill="hold"/>
                                        <p:tgtEl>
                                          <p:spTgt spid="2"/>
                                        </p:tgtEl>
                                        <p:attrNameLst>
                                          <p:attrName>ppt_w</p:attrName>
                                        </p:attrNameLst>
                                      </p:cBhvr>
                                      <p:tavLst>
                                        <p:tav tm="0">
                                          <p:val>
                                            <p:fltVal val="0"/>
                                          </p:val>
                                        </p:tav>
                                        <p:tav tm="100000">
                                          <p:val>
                                            <p:strVal val="#ppt_w"/>
                                          </p:val>
                                        </p:tav>
                                      </p:tavLst>
                                    </p:anim>
                                    <p:anim calcmode="lin" valueType="num">
                                      <p:cBhvr>
                                        <p:cTn id="26" dur="500" fill="hold"/>
                                        <p:tgtEl>
                                          <p:spTgt spid="2"/>
                                        </p:tgtEl>
                                        <p:attrNameLst>
                                          <p:attrName>ppt_h</p:attrName>
                                        </p:attrNameLst>
                                      </p:cBhvr>
                                      <p:tavLst>
                                        <p:tav tm="0">
                                          <p:val>
                                            <p:fltVal val="0"/>
                                          </p:val>
                                        </p:tav>
                                        <p:tav tm="100000">
                                          <p:val>
                                            <p:strVal val="#ppt_h"/>
                                          </p:val>
                                        </p:tav>
                                      </p:tavLst>
                                    </p:anim>
                                    <p:anim calcmode="lin" valueType="num">
                                      <p:cBhvr>
                                        <p:cTn id="27" dur="500" fill="hold"/>
                                        <p:tgtEl>
                                          <p:spTgt spid="2"/>
                                        </p:tgtEl>
                                        <p:attrNameLst>
                                          <p:attrName>style.rotation</p:attrName>
                                        </p:attrNameLst>
                                      </p:cBhvr>
                                      <p:tavLst>
                                        <p:tav tm="0">
                                          <p:val>
                                            <p:fltVal val="90"/>
                                          </p:val>
                                        </p:tav>
                                        <p:tav tm="100000">
                                          <p:val>
                                            <p:fltVal val="0"/>
                                          </p:val>
                                        </p:tav>
                                      </p:tavLst>
                                    </p:anim>
                                    <p:animEffect transition="in" filter="fade">
                                      <p:cBhvr>
                                        <p:cTn id="28" dur="500"/>
                                        <p:tgtEl>
                                          <p:spTgt spid="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down)">
                                      <p:cBhvr>
                                        <p:cTn id="33" dur="500"/>
                                        <p:tgtEl>
                                          <p:spTgt spid="20"/>
                                        </p:tgtEl>
                                      </p:cBhvr>
                                    </p:animEffect>
                                  </p:childTnLst>
                                </p:cTn>
                              </p:par>
                              <p:par>
                                <p:cTn id="34" presetID="22" presetClass="entr" presetSubtype="4" fill="hold" nodeType="with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wipe(down)">
                                      <p:cBhvr>
                                        <p:cTn id="36" dur="500"/>
                                        <p:tgtEl>
                                          <p:spTgt spid="21"/>
                                        </p:tgtEl>
                                      </p:cBhvr>
                                    </p:animEffect>
                                  </p:childTnLst>
                                </p:cTn>
                              </p:par>
                              <p:par>
                                <p:cTn id="37" presetID="22" presetClass="entr" presetSubtype="4" fill="hold" nodeType="with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wipe(down)">
                                      <p:cBhvr>
                                        <p:cTn id="39" dur="500"/>
                                        <p:tgtEl>
                                          <p:spTgt spid="38"/>
                                        </p:tgtEl>
                                      </p:cBhvr>
                                    </p:animEffect>
                                  </p:childTnLst>
                                </p:cTn>
                              </p:par>
                              <p:par>
                                <p:cTn id="40" presetID="22" presetClass="entr" presetSubtype="4" fill="hold" nodeType="withEffect">
                                  <p:stCondLst>
                                    <p:cond delay="0"/>
                                  </p:stCondLst>
                                  <p:childTnLst>
                                    <p:set>
                                      <p:cBhvr>
                                        <p:cTn id="41" dur="1" fill="hold">
                                          <p:stCondLst>
                                            <p:cond delay="0"/>
                                          </p:stCondLst>
                                        </p:cTn>
                                        <p:tgtEl>
                                          <p:spTgt spid="39"/>
                                        </p:tgtEl>
                                        <p:attrNameLst>
                                          <p:attrName>style.visibility</p:attrName>
                                        </p:attrNameLst>
                                      </p:cBhvr>
                                      <p:to>
                                        <p:strVal val="visible"/>
                                      </p:to>
                                    </p:set>
                                    <p:animEffect transition="in" filter="wipe(down)">
                                      <p:cBhvr>
                                        <p:cTn id="42"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8" name="图片 7" descr="矩形 3"/>
          <p:cNvPicPr>
            <a:picLocks noChangeAspect="1"/>
          </p:cNvPicPr>
          <p:nvPr/>
        </p:nvPicPr>
        <p:blipFill>
          <a:blip r:embed="rId4"/>
          <a:stretch>
            <a:fillRect/>
          </a:stretch>
        </p:blipFill>
        <p:spPr>
          <a:xfrm>
            <a:off x="175895" y="207645"/>
            <a:ext cx="10449560" cy="6064885"/>
          </a:xfrm>
          <a:prstGeom prst="rect">
            <a:avLst/>
          </a:prstGeom>
        </p:spPr>
      </p:pic>
      <p:pic>
        <p:nvPicPr>
          <p:cNvPr id="6" name="图片 5" descr="图层 7 拷贝 2"/>
          <p:cNvPicPr>
            <a:picLocks noChangeAspect="1"/>
          </p:cNvPicPr>
          <p:nvPr/>
        </p:nvPicPr>
        <p:blipFill>
          <a:blip r:embed="rId5"/>
          <a:stretch>
            <a:fillRect/>
          </a:stretch>
        </p:blipFill>
        <p:spPr>
          <a:xfrm>
            <a:off x="9392920" y="3585845"/>
            <a:ext cx="568325" cy="459740"/>
          </a:xfrm>
          <a:prstGeom prst="rect">
            <a:avLst/>
          </a:prstGeom>
        </p:spPr>
      </p:pic>
      <p:pic>
        <p:nvPicPr>
          <p:cNvPr id="15" name="图片 14" descr="图层 6 拷贝 2"/>
          <p:cNvPicPr>
            <a:picLocks noChangeAspect="1"/>
          </p:cNvPicPr>
          <p:nvPr/>
        </p:nvPicPr>
        <p:blipFill>
          <a:blip r:embed="rId6"/>
          <a:stretch>
            <a:fillRect/>
          </a:stretch>
        </p:blipFill>
        <p:spPr>
          <a:xfrm>
            <a:off x="727710" y="5165090"/>
            <a:ext cx="462280" cy="695960"/>
          </a:xfrm>
          <a:prstGeom prst="rect">
            <a:avLst/>
          </a:prstGeom>
        </p:spPr>
      </p:pic>
      <p:sp>
        <p:nvSpPr>
          <p:cNvPr id="10" name="文本框 9"/>
          <p:cNvSpPr txBox="1"/>
          <p:nvPr/>
        </p:nvSpPr>
        <p:spPr>
          <a:xfrm>
            <a:off x="1360805" y="-266065"/>
            <a:ext cx="309880" cy="368300"/>
          </a:xfrm>
          <a:prstGeom prst="rect">
            <a:avLst/>
          </a:prstGeom>
          <a:noFill/>
        </p:spPr>
        <p:txBody>
          <a:bodyPr wrap="none" rtlCol="0">
            <a:spAutoFit/>
          </a:bodyPr>
          <a:lstStyle/>
          <a:p>
            <a:endParaRPr lang="zh-CN" altLang="en-US">
              <a:latin typeface="思源黑体 CN Normal" panose="020B0400000000000000" charset="-122"/>
              <a:ea typeface="思源黑体 CN Normal" panose="020B0400000000000000" charset="-122"/>
              <a:cs typeface="思源黑体 CN Normal" panose="020B0400000000000000" charset="-122"/>
            </a:endParaRPr>
          </a:p>
        </p:txBody>
      </p:sp>
      <p:pic>
        <p:nvPicPr>
          <p:cNvPr id="4" name="图片 3" descr="1-1"/>
          <p:cNvPicPr>
            <a:picLocks noChangeAspect="1"/>
          </p:cNvPicPr>
          <p:nvPr/>
        </p:nvPicPr>
        <p:blipFill>
          <a:blip r:embed="rId7"/>
          <a:stretch>
            <a:fillRect/>
          </a:stretch>
        </p:blipFill>
        <p:spPr>
          <a:xfrm flipH="1">
            <a:off x="6452235" y="5084445"/>
            <a:ext cx="3969385" cy="997585"/>
          </a:xfrm>
          <a:prstGeom prst="rect">
            <a:avLst/>
          </a:prstGeom>
        </p:spPr>
      </p:pic>
      <p:pic>
        <p:nvPicPr>
          <p:cNvPr id="5" name="图片 4" descr="矩形 5"/>
          <p:cNvPicPr/>
          <p:nvPr/>
        </p:nvPicPr>
        <p:blipFill>
          <a:blip r:embed="rId8"/>
          <a:stretch>
            <a:fillRect/>
          </a:stretch>
        </p:blipFill>
        <p:spPr>
          <a:xfrm>
            <a:off x="352425" y="2450465"/>
            <a:ext cx="10114280" cy="1703070"/>
          </a:xfrm>
          <a:prstGeom prst="rect">
            <a:avLst/>
          </a:prstGeom>
        </p:spPr>
      </p:pic>
      <p:sp>
        <p:nvSpPr>
          <p:cNvPr id="7" name="文本框 6"/>
          <p:cNvSpPr txBox="1"/>
          <p:nvPr/>
        </p:nvSpPr>
        <p:spPr>
          <a:xfrm>
            <a:off x="3333750" y="2943860"/>
            <a:ext cx="747395" cy="645160"/>
          </a:xfrm>
          <a:prstGeom prst="rect">
            <a:avLst/>
          </a:prstGeom>
          <a:noFill/>
        </p:spPr>
        <p:txBody>
          <a:bodyPr wrap="square" rtlCol="0">
            <a:spAutoFit/>
          </a:bodyPr>
          <a:lstStyle/>
          <a:p>
            <a:r>
              <a:rPr lang="en-US" altLang="zh-CN" sz="360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rPr>
              <a:t>04</a:t>
            </a:r>
          </a:p>
        </p:txBody>
      </p:sp>
      <p:grpSp>
        <p:nvGrpSpPr>
          <p:cNvPr id="17" name="组合 16"/>
          <p:cNvGrpSpPr/>
          <p:nvPr/>
        </p:nvGrpSpPr>
        <p:grpSpPr>
          <a:xfrm>
            <a:off x="4303395" y="2765425"/>
            <a:ext cx="3183255" cy="1073785"/>
            <a:chOff x="6213" y="4413"/>
            <a:chExt cx="5013" cy="1691"/>
          </a:xfrm>
        </p:grpSpPr>
        <p:sp>
          <p:nvSpPr>
            <p:cNvPr id="9" name="文本框 8"/>
            <p:cNvSpPr txBox="1"/>
            <p:nvPr/>
          </p:nvSpPr>
          <p:spPr>
            <a:xfrm>
              <a:off x="6841" y="4413"/>
              <a:ext cx="3672" cy="580"/>
            </a:xfrm>
            <a:prstGeom prst="rect">
              <a:avLst/>
            </a:prstGeom>
            <a:noFill/>
          </p:spPr>
          <p:txBody>
            <a:bodyPr wrap="square" rtlCol="0">
              <a:spAutoFit/>
            </a:bodyPr>
            <a:lstStyle/>
            <a:p>
              <a:r>
                <a:rPr lang="zh-CN" altLang="en-US">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rPr>
                <a:t>请输入您的标题内容</a:t>
              </a:r>
            </a:p>
          </p:txBody>
        </p:sp>
        <p:sp>
          <p:nvSpPr>
            <p:cNvPr id="14" name="文本框 13"/>
            <p:cNvSpPr txBox="1"/>
            <p:nvPr/>
          </p:nvSpPr>
          <p:spPr>
            <a:xfrm>
              <a:off x="6213" y="5088"/>
              <a:ext cx="5013" cy="1016"/>
            </a:xfrm>
            <a:prstGeom prst="rect">
              <a:avLst/>
            </a:prstGeom>
            <a:noFill/>
          </p:spPr>
          <p:txBody>
            <a:bodyPr wrap="square" rtlCol="0">
              <a:spAutoFit/>
              <a:scene3d>
                <a:camera prst="orthographicFront"/>
                <a:lightRig rig="threePt" dir="t"/>
              </a:scene3d>
              <a:sp3d contourW="12700"/>
            </a:bodyPr>
            <a:lstStyle/>
            <a:p>
              <a:pPr marL="0" lvl="1" indent="0" algn="ctr">
                <a:buFont typeface="Arial" panose="020B0604020202020204" pitchFamily="34" charset="0"/>
                <a:buNone/>
              </a:pPr>
              <a:r>
                <a:rPr lang="zh-CN" altLang="en-US" sz="12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rPr>
                <a:t>添加相关标题文字添加相关标题文字添加相关标题文字添加相关标题文字添加相关标题文字</a:t>
              </a:r>
            </a:p>
          </p:txBody>
        </p:sp>
      </p:grpSp>
    </p:spTree>
  </p:cSld>
  <p:clrMapOvr>
    <a:masterClrMapping/>
  </p:clrMapOvr>
  <mc:AlternateContent xmlns:mc="http://schemas.openxmlformats.org/markup-compatibility/2006" xmlns:p14="http://schemas.microsoft.com/office/powerpoint/2010/main">
    <mc:Choice Requires="p14">
      <p:transition spd="slow" p14:dur="1750" advClick="0" advTm="0">
        <p:randomBar dir="vert"/>
      </p:transition>
    </mc:Choice>
    <mc:Fallback xmlns="">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wipe(down)">
                                      <p:cBhvr>
                                        <p:cTn id="14" dur="500"/>
                                        <p:tgtEl>
                                          <p:spTgt spid="17"/>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8" name="图片 7" descr="矩形 3"/>
          <p:cNvPicPr>
            <a:picLocks noChangeAspect="1"/>
          </p:cNvPicPr>
          <p:nvPr/>
        </p:nvPicPr>
        <p:blipFill>
          <a:blip r:embed="rId4"/>
          <a:stretch>
            <a:fillRect/>
          </a:stretch>
        </p:blipFill>
        <p:spPr>
          <a:xfrm>
            <a:off x="175895" y="207645"/>
            <a:ext cx="10449560" cy="6064885"/>
          </a:xfrm>
          <a:prstGeom prst="rect">
            <a:avLst/>
          </a:prstGeom>
        </p:spPr>
      </p:pic>
      <p:pic>
        <p:nvPicPr>
          <p:cNvPr id="6" name="图片 5" descr="图层 7 拷贝 2"/>
          <p:cNvPicPr>
            <a:picLocks noChangeAspect="1"/>
          </p:cNvPicPr>
          <p:nvPr/>
        </p:nvPicPr>
        <p:blipFill>
          <a:blip r:embed="rId5"/>
          <a:stretch>
            <a:fillRect/>
          </a:stretch>
        </p:blipFill>
        <p:spPr>
          <a:xfrm>
            <a:off x="9601835" y="5401310"/>
            <a:ext cx="568325" cy="459740"/>
          </a:xfrm>
          <a:prstGeom prst="rect">
            <a:avLst/>
          </a:prstGeom>
        </p:spPr>
      </p:pic>
      <p:pic>
        <p:nvPicPr>
          <p:cNvPr id="15" name="图片 14" descr="图层 6 拷贝 2"/>
          <p:cNvPicPr>
            <a:picLocks noChangeAspect="1"/>
          </p:cNvPicPr>
          <p:nvPr/>
        </p:nvPicPr>
        <p:blipFill>
          <a:blip r:embed="rId6"/>
          <a:stretch>
            <a:fillRect/>
          </a:stretch>
        </p:blipFill>
        <p:spPr>
          <a:xfrm>
            <a:off x="727710" y="5165090"/>
            <a:ext cx="462280" cy="695960"/>
          </a:xfrm>
          <a:prstGeom prst="rect">
            <a:avLst/>
          </a:prstGeom>
        </p:spPr>
      </p:pic>
      <p:sp>
        <p:nvSpPr>
          <p:cNvPr id="10" name="文本框 9"/>
          <p:cNvSpPr txBox="1"/>
          <p:nvPr/>
        </p:nvSpPr>
        <p:spPr>
          <a:xfrm>
            <a:off x="1360805" y="-266065"/>
            <a:ext cx="309880" cy="368300"/>
          </a:xfrm>
          <a:prstGeom prst="rect">
            <a:avLst/>
          </a:prstGeom>
          <a:noFill/>
        </p:spPr>
        <p:txBody>
          <a:bodyPr wrap="none" rtlCol="0">
            <a:spAutoFit/>
          </a:bodyPr>
          <a:lstStyle/>
          <a:p>
            <a:endParaRPr lang="zh-CN" altLang="en-US">
              <a:latin typeface="思源黑体 CN Normal" panose="020B0400000000000000" charset="-122"/>
              <a:ea typeface="思源黑体 CN Normal" panose="020B0400000000000000" charset="-122"/>
              <a:cs typeface="思源黑体 CN Normal" panose="020B0400000000000000" charset="-122"/>
            </a:endParaRPr>
          </a:p>
        </p:txBody>
      </p:sp>
      <p:sp>
        <p:nvSpPr>
          <p:cNvPr id="150" name="菱形 149"/>
          <p:cNvSpPr/>
          <p:nvPr/>
        </p:nvSpPr>
        <p:spPr>
          <a:xfrm>
            <a:off x="8645525" y="1023620"/>
            <a:ext cx="1199515" cy="1198245"/>
          </a:xfrm>
          <a:prstGeom prst="diamond">
            <a:avLst/>
          </a:prstGeom>
          <a:solidFill>
            <a:schemeClr val="accent3">
              <a:lumMod val="60000"/>
              <a:lumOff val="40000"/>
            </a:schemeClr>
          </a:solidFill>
          <a:ln w="12700" cmpd="sng">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685165">
              <a:defRPr/>
            </a:pPr>
            <a:r>
              <a:rPr lang="en-US" altLang="zh-CN" sz="3200" dirty="0">
                <a:solidFill>
                  <a:srgbClr val="FFFFFF"/>
                </a:solidFill>
                <a:latin typeface="思源黑体 CN Normal" panose="020B0400000000000000" charset="-122"/>
                <a:ea typeface="思源黑体 CN Normal" panose="020B0400000000000000" charset="-122"/>
                <a:cs typeface="思源黑体 CN Normal" panose="020B0400000000000000" charset="-122"/>
              </a:rPr>
              <a:t>A</a:t>
            </a:r>
            <a:endParaRPr lang="zh-CN" altLang="en-US" sz="3200" dirty="0">
              <a:solidFill>
                <a:srgbClr val="FFFFFF"/>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153" name="菱形 152"/>
          <p:cNvSpPr/>
          <p:nvPr/>
        </p:nvSpPr>
        <p:spPr>
          <a:xfrm>
            <a:off x="8645525" y="3965575"/>
            <a:ext cx="1199515" cy="1199515"/>
          </a:xfrm>
          <a:prstGeom prst="diamond">
            <a:avLst/>
          </a:prstGeom>
          <a:solidFill>
            <a:schemeClr val="accent3">
              <a:lumMod val="60000"/>
              <a:lumOff val="40000"/>
            </a:schemeClr>
          </a:solidFill>
          <a:ln w="12700" cmpd="sng">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685165">
              <a:defRPr/>
            </a:pPr>
            <a:r>
              <a:rPr lang="en-US" altLang="zh-CN" sz="3200" dirty="0">
                <a:solidFill>
                  <a:srgbClr val="FFFFFF"/>
                </a:solidFill>
                <a:latin typeface="思源黑体 CN Normal" panose="020B0400000000000000" charset="-122"/>
                <a:ea typeface="思源黑体 CN Normal" panose="020B0400000000000000" charset="-122"/>
                <a:cs typeface="思源黑体 CN Normal" panose="020B0400000000000000" charset="-122"/>
              </a:rPr>
              <a:t>C</a:t>
            </a:r>
            <a:endParaRPr lang="zh-CN" altLang="en-US" sz="3200" dirty="0">
              <a:solidFill>
                <a:srgbClr val="FFFFFF"/>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156" name="菱形 155"/>
          <p:cNvSpPr/>
          <p:nvPr/>
        </p:nvSpPr>
        <p:spPr>
          <a:xfrm>
            <a:off x="1142365" y="2586355"/>
            <a:ext cx="1199515" cy="1198245"/>
          </a:xfrm>
          <a:prstGeom prst="diamond">
            <a:avLst/>
          </a:prstGeom>
          <a:solidFill>
            <a:schemeClr val="bg1">
              <a:lumMod val="75000"/>
            </a:schemeClr>
          </a:solidFill>
          <a:ln w="12700" cmpd="sng">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685165">
              <a:defRPr/>
            </a:pPr>
            <a:r>
              <a:rPr lang="en-US" altLang="zh-CN" sz="3200" dirty="0">
                <a:solidFill>
                  <a:srgbClr val="FFFFFF"/>
                </a:solidFill>
                <a:latin typeface="思源黑体 CN Normal" panose="020B0400000000000000" charset="-122"/>
                <a:ea typeface="思源黑体 CN Normal" panose="020B0400000000000000" charset="-122"/>
                <a:cs typeface="思源黑体 CN Normal" panose="020B0400000000000000" charset="-122"/>
              </a:rPr>
              <a:t>B</a:t>
            </a:r>
            <a:endParaRPr lang="zh-CN" altLang="en-US" sz="3200" dirty="0">
              <a:solidFill>
                <a:srgbClr val="FFFFFF"/>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157" name="文本框 17"/>
          <p:cNvSpPr txBox="1"/>
          <p:nvPr/>
        </p:nvSpPr>
        <p:spPr>
          <a:xfrm>
            <a:off x="2582545" y="1334770"/>
            <a:ext cx="5687060" cy="561975"/>
          </a:xfrm>
          <a:prstGeom prst="rect">
            <a:avLst/>
          </a:prstGeom>
          <a:noFill/>
        </p:spPr>
        <p:txBody>
          <a:bodyPr wrap="square" lIns="100765" tIns="50382" rIns="100765" bIns="50382">
            <a:spAutoFit/>
          </a:bodyPr>
          <a:lstStyle/>
          <a:p>
            <a:pPr algn="just" defTabSz="685165">
              <a:lnSpc>
                <a:spcPct val="150000"/>
              </a:lnSpc>
              <a:defRPr/>
            </a:pPr>
            <a:r>
              <a:rPr lang="zh-CN" altLang="en-US" sz="1000" dirty="0">
                <a:solidFill>
                  <a:schemeClr val="tx1">
                    <a:lumMod val="50000"/>
                    <a:lumOff val="50000"/>
                  </a:schemeClr>
                </a:solidFill>
                <a:latin typeface="思源黑体 CN Normal" panose="020B0400000000000000" charset="-122"/>
                <a:ea typeface="思源黑体 CN Normal" panose="020B0400000000000000" charset="-122"/>
                <a:cs typeface="思源黑体 CN Normal" panose="020B0400000000000000" charset="-122"/>
              </a:rPr>
              <a:t>添加适当的文字，一页的文字最好不要超过</a:t>
            </a:r>
            <a:r>
              <a:rPr lang="en-US" altLang="zh-CN" sz="1000" dirty="0">
                <a:solidFill>
                  <a:schemeClr val="tx1">
                    <a:lumMod val="50000"/>
                    <a:lumOff val="50000"/>
                  </a:schemeClr>
                </a:solidFill>
                <a:latin typeface="思源黑体 CN Normal" panose="020B0400000000000000" charset="-122"/>
                <a:ea typeface="思源黑体 CN Normal" panose="020B0400000000000000" charset="-122"/>
                <a:cs typeface="思源黑体 CN Normal" panose="020B0400000000000000" charset="-122"/>
              </a:rPr>
              <a:t>200,</a:t>
            </a:r>
            <a:r>
              <a:rPr lang="zh-CN" altLang="en-US" sz="1000" dirty="0">
                <a:solidFill>
                  <a:schemeClr val="tx1">
                    <a:lumMod val="50000"/>
                    <a:lumOff val="50000"/>
                  </a:schemeClr>
                </a:solidFill>
                <a:latin typeface="思源黑体 CN Normal" panose="020B0400000000000000" charset="-122"/>
                <a:ea typeface="思源黑体 CN Normal" panose="020B0400000000000000" charset="-122"/>
                <a:cs typeface="思源黑体 CN Normal" panose="020B0400000000000000" charset="-122"/>
              </a:rPr>
              <a:t>添加适当的文字，添加适当的文字添加适当的文字，一页的文字最好不要超过</a:t>
            </a:r>
            <a:r>
              <a:rPr lang="en-US" altLang="zh-CN" sz="1000" dirty="0">
                <a:solidFill>
                  <a:schemeClr val="tx1">
                    <a:lumMod val="50000"/>
                    <a:lumOff val="50000"/>
                  </a:schemeClr>
                </a:solidFill>
                <a:latin typeface="思源黑体 CN Normal" panose="020B0400000000000000" charset="-122"/>
                <a:ea typeface="思源黑体 CN Normal" panose="020B0400000000000000" charset="-122"/>
                <a:cs typeface="思源黑体 CN Normal" panose="020B0400000000000000" charset="-122"/>
              </a:rPr>
              <a:t>200,</a:t>
            </a:r>
            <a:r>
              <a:rPr lang="zh-CN" altLang="en-US" sz="1000" dirty="0">
                <a:solidFill>
                  <a:schemeClr val="tx1">
                    <a:lumMod val="50000"/>
                    <a:lumOff val="50000"/>
                  </a:schemeClr>
                </a:solidFill>
                <a:latin typeface="思源黑体 CN Normal" panose="020B0400000000000000" charset="-122"/>
                <a:ea typeface="思源黑体 CN Normal" panose="020B0400000000000000" charset="-122"/>
                <a:cs typeface="思源黑体 CN Normal" panose="020B0400000000000000" charset="-122"/>
              </a:rPr>
              <a:t>添加适当的文字</a:t>
            </a:r>
            <a:endParaRPr lang="en-US" altLang="zh-CN" sz="1000" kern="0" dirty="0">
              <a:solidFill>
                <a:schemeClr val="tx1">
                  <a:lumMod val="50000"/>
                  <a:lumOff val="50000"/>
                </a:schemeClr>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158" name="文本框 22"/>
          <p:cNvSpPr txBox="1"/>
          <p:nvPr/>
        </p:nvSpPr>
        <p:spPr>
          <a:xfrm>
            <a:off x="2717165" y="4274820"/>
            <a:ext cx="5417820" cy="561975"/>
          </a:xfrm>
          <a:prstGeom prst="rect">
            <a:avLst/>
          </a:prstGeom>
          <a:noFill/>
        </p:spPr>
        <p:txBody>
          <a:bodyPr wrap="square" lIns="100765" tIns="50382" rIns="100765" bIns="50382">
            <a:spAutoFit/>
          </a:bodyPr>
          <a:lstStyle/>
          <a:p>
            <a:pPr algn="just" defTabSz="685165">
              <a:lnSpc>
                <a:spcPct val="150000"/>
              </a:lnSpc>
              <a:defRPr/>
            </a:pPr>
            <a:r>
              <a:rPr lang="zh-CN" altLang="en-US" sz="1000" dirty="0">
                <a:solidFill>
                  <a:schemeClr val="tx1">
                    <a:lumMod val="50000"/>
                    <a:lumOff val="50000"/>
                  </a:schemeClr>
                </a:solidFill>
                <a:latin typeface="思源黑体 CN Normal" panose="020B0400000000000000" charset="-122"/>
                <a:ea typeface="思源黑体 CN Normal" panose="020B0400000000000000" charset="-122"/>
                <a:cs typeface="思源黑体 CN Normal" panose="020B0400000000000000" charset="-122"/>
              </a:rPr>
              <a:t>添加适当的文字，一页的文字最好不要超过</a:t>
            </a:r>
            <a:r>
              <a:rPr lang="en-US" altLang="zh-CN" sz="1000" dirty="0">
                <a:solidFill>
                  <a:schemeClr val="tx1">
                    <a:lumMod val="50000"/>
                    <a:lumOff val="50000"/>
                  </a:schemeClr>
                </a:solidFill>
                <a:latin typeface="思源黑体 CN Normal" panose="020B0400000000000000" charset="-122"/>
                <a:ea typeface="思源黑体 CN Normal" panose="020B0400000000000000" charset="-122"/>
                <a:cs typeface="思源黑体 CN Normal" panose="020B0400000000000000" charset="-122"/>
              </a:rPr>
              <a:t>200,</a:t>
            </a:r>
            <a:r>
              <a:rPr lang="zh-CN" altLang="en-US" sz="1000" dirty="0">
                <a:solidFill>
                  <a:schemeClr val="tx1">
                    <a:lumMod val="50000"/>
                    <a:lumOff val="50000"/>
                  </a:schemeClr>
                </a:solidFill>
                <a:latin typeface="思源黑体 CN Normal" panose="020B0400000000000000" charset="-122"/>
                <a:ea typeface="思源黑体 CN Normal" panose="020B0400000000000000" charset="-122"/>
                <a:cs typeface="思源黑体 CN Normal" panose="020B0400000000000000" charset="-122"/>
              </a:rPr>
              <a:t>添加适当的文字，添加适当的文字添加适当的文字，一页的文字最好不要超过</a:t>
            </a:r>
            <a:r>
              <a:rPr lang="en-US" altLang="zh-CN" sz="1000" dirty="0">
                <a:solidFill>
                  <a:schemeClr val="tx1">
                    <a:lumMod val="50000"/>
                    <a:lumOff val="50000"/>
                  </a:schemeClr>
                </a:solidFill>
                <a:latin typeface="思源黑体 CN Normal" panose="020B0400000000000000" charset="-122"/>
                <a:ea typeface="思源黑体 CN Normal" panose="020B0400000000000000" charset="-122"/>
                <a:cs typeface="思源黑体 CN Normal" panose="020B0400000000000000" charset="-122"/>
              </a:rPr>
              <a:t>200,</a:t>
            </a:r>
            <a:r>
              <a:rPr lang="zh-CN" altLang="en-US" sz="1000" dirty="0">
                <a:solidFill>
                  <a:schemeClr val="tx1">
                    <a:lumMod val="50000"/>
                    <a:lumOff val="50000"/>
                  </a:schemeClr>
                </a:solidFill>
                <a:latin typeface="思源黑体 CN Normal" panose="020B0400000000000000" charset="-122"/>
                <a:ea typeface="思源黑体 CN Normal" panose="020B0400000000000000" charset="-122"/>
                <a:cs typeface="思源黑体 CN Normal" panose="020B0400000000000000" charset="-122"/>
              </a:rPr>
              <a:t>添加适当的文字</a:t>
            </a:r>
            <a:endParaRPr lang="en-US" altLang="zh-CN" sz="1000" kern="0" dirty="0">
              <a:solidFill>
                <a:schemeClr val="tx1">
                  <a:lumMod val="50000"/>
                  <a:lumOff val="50000"/>
                </a:schemeClr>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159" name="文本框 23"/>
          <p:cNvSpPr txBox="1"/>
          <p:nvPr/>
        </p:nvSpPr>
        <p:spPr>
          <a:xfrm>
            <a:off x="2590800" y="2873375"/>
            <a:ext cx="5671185" cy="561975"/>
          </a:xfrm>
          <a:prstGeom prst="rect">
            <a:avLst/>
          </a:prstGeom>
          <a:noFill/>
        </p:spPr>
        <p:txBody>
          <a:bodyPr wrap="square" lIns="100765" tIns="50382" rIns="100765" bIns="50382">
            <a:spAutoFit/>
          </a:bodyPr>
          <a:lstStyle/>
          <a:p>
            <a:pPr algn="just" defTabSz="685165">
              <a:lnSpc>
                <a:spcPct val="150000"/>
              </a:lnSpc>
              <a:defRPr/>
            </a:pPr>
            <a:r>
              <a:rPr lang="zh-CN" altLang="en-US" sz="1000" dirty="0">
                <a:solidFill>
                  <a:schemeClr val="tx1">
                    <a:lumMod val="50000"/>
                    <a:lumOff val="50000"/>
                  </a:schemeClr>
                </a:solidFill>
                <a:latin typeface="思源黑体 CN Normal" panose="020B0400000000000000" charset="-122"/>
                <a:ea typeface="思源黑体 CN Normal" panose="020B0400000000000000" charset="-122"/>
                <a:cs typeface="思源黑体 CN Normal" panose="020B0400000000000000" charset="-122"/>
              </a:rPr>
              <a:t>添加适当的文字，一页的文字最好不要超过</a:t>
            </a:r>
            <a:r>
              <a:rPr lang="en-US" altLang="zh-CN" sz="1000" dirty="0">
                <a:solidFill>
                  <a:schemeClr val="tx1">
                    <a:lumMod val="50000"/>
                    <a:lumOff val="50000"/>
                  </a:schemeClr>
                </a:solidFill>
                <a:latin typeface="思源黑体 CN Normal" panose="020B0400000000000000" charset="-122"/>
                <a:ea typeface="思源黑体 CN Normal" panose="020B0400000000000000" charset="-122"/>
                <a:cs typeface="思源黑体 CN Normal" panose="020B0400000000000000" charset="-122"/>
              </a:rPr>
              <a:t>200,</a:t>
            </a:r>
            <a:r>
              <a:rPr lang="zh-CN" altLang="en-US" sz="1000" dirty="0">
                <a:solidFill>
                  <a:schemeClr val="tx1">
                    <a:lumMod val="50000"/>
                    <a:lumOff val="50000"/>
                  </a:schemeClr>
                </a:solidFill>
                <a:latin typeface="思源黑体 CN Normal" panose="020B0400000000000000" charset="-122"/>
                <a:ea typeface="思源黑体 CN Normal" panose="020B0400000000000000" charset="-122"/>
                <a:cs typeface="思源黑体 CN Normal" panose="020B0400000000000000" charset="-122"/>
              </a:rPr>
              <a:t>添加适当的文字，添加适当的文字添加适当的文字，一页的文字最好不要超过</a:t>
            </a:r>
            <a:r>
              <a:rPr lang="en-US" altLang="zh-CN" sz="1000" dirty="0">
                <a:solidFill>
                  <a:schemeClr val="tx1">
                    <a:lumMod val="50000"/>
                    <a:lumOff val="50000"/>
                  </a:schemeClr>
                </a:solidFill>
                <a:latin typeface="思源黑体 CN Normal" panose="020B0400000000000000" charset="-122"/>
                <a:ea typeface="思源黑体 CN Normal" panose="020B0400000000000000" charset="-122"/>
                <a:cs typeface="思源黑体 CN Normal" panose="020B0400000000000000" charset="-122"/>
              </a:rPr>
              <a:t>200,</a:t>
            </a:r>
            <a:r>
              <a:rPr lang="zh-CN" altLang="en-US" sz="1000" dirty="0">
                <a:solidFill>
                  <a:schemeClr val="tx1">
                    <a:lumMod val="50000"/>
                    <a:lumOff val="50000"/>
                  </a:schemeClr>
                </a:solidFill>
                <a:latin typeface="思源黑体 CN Normal" panose="020B0400000000000000" charset="-122"/>
                <a:ea typeface="思源黑体 CN Normal" panose="020B0400000000000000" charset="-122"/>
                <a:cs typeface="思源黑体 CN Normal" panose="020B0400000000000000" charset="-122"/>
              </a:rPr>
              <a:t>添加适当的文字</a:t>
            </a:r>
            <a:endParaRPr lang="en-US" altLang="zh-CN" sz="1000" kern="0" dirty="0">
              <a:solidFill>
                <a:schemeClr val="tx1">
                  <a:lumMod val="50000"/>
                  <a:lumOff val="50000"/>
                </a:schemeClr>
              </a:solidFill>
              <a:latin typeface="思源黑体 CN Normal" panose="020B0400000000000000" charset="-122"/>
              <a:ea typeface="思源黑体 CN Normal" panose="020B0400000000000000" charset="-122"/>
              <a:cs typeface="思源黑体 CN Normal" panose="020B0400000000000000" charset="-122"/>
            </a:endParaRPr>
          </a:p>
        </p:txBody>
      </p:sp>
      <p:grpSp>
        <p:nvGrpSpPr>
          <p:cNvPr id="106" name="组合 105"/>
          <p:cNvGrpSpPr/>
          <p:nvPr/>
        </p:nvGrpSpPr>
        <p:grpSpPr>
          <a:xfrm>
            <a:off x="8593455" y="483235"/>
            <a:ext cx="1664335" cy="306070"/>
            <a:chOff x="13571" y="280"/>
            <a:chExt cx="2621" cy="482"/>
          </a:xfrm>
        </p:grpSpPr>
        <p:sp>
          <p:nvSpPr>
            <p:cNvPr id="3" name="TextBox 5"/>
            <p:cNvSpPr txBox="1"/>
            <p:nvPr/>
          </p:nvSpPr>
          <p:spPr>
            <a:xfrm>
              <a:off x="13944" y="280"/>
              <a:ext cx="2248" cy="483"/>
            </a:xfrm>
            <a:prstGeom prst="rect">
              <a:avLst/>
            </a:prstGeom>
            <a:noFill/>
          </p:spPr>
          <p:txBody>
            <a:bodyPr wrap="none" rtlCol="0">
              <a:spAutoFit/>
            </a:bodyPr>
            <a:lstStyle/>
            <a:p>
              <a:pPr algn="l"/>
              <a:r>
                <a:rPr lang="zh-CN" altLang="en-US" sz="140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mn-ea"/>
                </a:rPr>
                <a:t>请输入您的标题</a:t>
              </a:r>
              <a:endParaRPr lang="zh-CN" altLang="en-US" sz="1400" b="1" dirty="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mn-ea"/>
              </a:endParaRPr>
            </a:p>
          </p:txBody>
        </p:sp>
        <p:pic>
          <p:nvPicPr>
            <p:cNvPr id="108" name="图片 107" descr="矩形 6 拷贝"/>
            <p:cNvPicPr>
              <a:picLocks noChangeAspect="1"/>
            </p:cNvPicPr>
            <p:nvPr/>
          </p:nvPicPr>
          <p:blipFill>
            <a:blip r:embed="rId7"/>
            <a:stretch>
              <a:fillRect/>
            </a:stretch>
          </p:blipFill>
          <p:spPr>
            <a:xfrm flipH="1">
              <a:off x="13571" y="388"/>
              <a:ext cx="266" cy="267"/>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750" advClick="0" advTm="0">
        <p:randomBar dir="vert"/>
      </p:transition>
    </mc:Choice>
    <mc:Fallback xmlns="">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0"/>
                                        </p:tgtEl>
                                        <p:attrNameLst>
                                          <p:attrName>style.visibility</p:attrName>
                                        </p:attrNameLst>
                                      </p:cBhvr>
                                      <p:to>
                                        <p:strVal val="visible"/>
                                      </p:to>
                                    </p:set>
                                    <p:animEffect transition="in" filter="wipe(down)">
                                      <p:cBhvr>
                                        <p:cTn id="7" dur="500"/>
                                        <p:tgtEl>
                                          <p:spTgt spid="15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57"/>
                                        </p:tgtEl>
                                        <p:attrNameLst>
                                          <p:attrName>style.visibility</p:attrName>
                                        </p:attrNameLst>
                                      </p:cBhvr>
                                      <p:to>
                                        <p:strVal val="visible"/>
                                      </p:to>
                                    </p:set>
                                    <p:animEffect transition="in" filter="wipe(down)">
                                      <p:cBhvr>
                                        <p:cTn id="10" dur="500"/>
                                        <p:tgtEl>
                                          <p:spTgt spid="15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56"/>
                                        </p:tgtEl>
                                        <p:attrNameLst>
                                          <p:attrName>style.visibility</p:attrName>
                                        </p:attrNameLst>
                                      </p:cBhvr>
                                      <p:to>
                                        <p:strVal val="visible"/>
                                      </p:to>
                                    </p:set>
                                    <p:animEffect transition="in" filter="wipe(down)">
                                      <p:cBhvr>
                                        <p:cTn id="15" dur="500"/>
                                        <p:tgtEl>
                                          <p:spTgt spid="156"/>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59"/>
                                        </p:tgtEl>
                                        <p:attrNameLst>
                                          <p:attrName>style.visibility</p:attrName>
                                        </p:attrNameLst>
                                      </p:cBhvr>
                                      <p:to>
                                        <p:strVal val="visible"/>
                                      </p:to>
                                    </p:set>
                                    <p:animEffect transition="in" filter="wipe(down)">
                                      <p:cBhvr>
                                        <p:cTn id="18" dur="500"/>
                                        <p:tgtEl>
                                          <p:spTgt spid="15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53"/>
                                        </p:tgtEl>
                                        <p:attrNameLst>
                                          <p:attrName>style.visibility</p:attrName>
                                        </p:attrNameLst>
                                      </p:cBhvr>
                                      <p:to>
                                        <p:strVal val="visible"/>
                                      </p:to>
                                    </p:set>
                                    <p:animEffect transition="in" filter="wipe(down)">
                                      <p:cBhvr>
                                        <p:cTn id="23" dur="500"/>
                                        <p:tgtEl>
                                          <p:spTgt spid="153"/>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58"/>
                                        </p:tgtEl>
                                        <p:attrNameLst>
                                          <p:attrName>style.visibility</p:attrName>
                                        </p:attrNameLst>
                                      </p:cBhvr>
                                      <p:to>
                                        <p:strVal val="visible"/>
                                      </p:to>
                                    </p:set>
                                    <p:animEffect transition="in" filter="wipe(down)">
                                      <p:cBhvr>
                                        <p:cTn id="26" dur="500"/>
                                        <p:tgtEl>
                                          <p:spTgt spid="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 grpId="0" animBg="1"/>
      <p:bldP spid="153" grpId="0" animBg="1"/>
      <p:bldP spid="156" grpId="0" animBg="1"/>
      <p:bldP spid="157" grpId="0"/>
      <p:bldP spid="158" grpId="0"/>
      <p:bldP spid="15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8" name="图片 7" descr="矩形 3"/>
          <p:cNvPicPr>
            <a:picLocks noChangeAspect="1"/>
          </p:cNvPicPr>
          <p:nvPr/>
        </p:nvPicPr>
        <p:blipFill>
          <a:blip r:embed="rId4"/>
          <a:stretch>
            <a:fillRect/>
          </a:stretch>
        </p:blipFill>
        <p:spPr>
          <a:xfrm>
            <a:off x="175895" y="207645"/>
            <a:ext cx="10449560" cy="6064885"/>
          </a:xfrm>
          <a:prstGeom prst="rect">
            <a:avLst/>
          </a:prstGeom>
        </p:spPr>
      </p:pic>
      <p:pic>
        <p:nvPicPr>
          <p:cNvPr id="6" name="图片 5" descr="图层 7 拷贝 2"/>
          <p:cNvPicPr>
            <a:picLocks noChangeAspect="1"/>
          </p:cNvPicPr>
          <p:nvPr/>
        </p:nvPicPr>
        <p:blipFill>
          <a:blip r:embed="rId5"/>
          <a:stretch>
            <a:fillRect/>
          </a:stretch>
        </p:blipFill>
        <p:spPr>
          <a:xfrm>
            <a:off x="9601835" y="5401310"/>
            <a:ext cx="568325" cy="459740"/>
          </a:xfrm>
          <a:prstGeom prst="rect">
            <a:avLst/>
          </a:prstGeom>
        </p:spPr>
      </p:pic>
      <p:pic>
        <p:nvPicPr>
          <p:cNvPr id="15" name="图片 14" descr="图层 6 拷贝 2"/>
          <p:cNvPicPr>
            <a:picLocks noChangeAspect="1"/>
          </p:cNvPicPr>
          <p:nvPr/>
        </p:nvPicPr>
        <p:blipFill>
          <a:blip r:embed="rId6"/>
          <a:stretch>
            <a:fillRect/>
          </a:stretch>
        </p:blipFill>
        <p:spPr>
          <a:xfrm>
            <a:off x="727710" y="5165090"/>
            <a:ext cx="462280" cy="695960"/>
          </a:xfrm>
          <a:prstGeom prst="rect">
            <a:avLst/>
          </a:prstGeom>
        </p:spPr>
      </p:pic>
      <p:sp>
        <p:nvSpPr>
          <p:cNvPr id="10" name="文本框 9"/>
          <p:cNvSpPr txBox="1"/>
          <p:nvPr/>
        </p:nvSpPr>
        <p:spPr>
          <a:xfrm>
            <a:off x="1360805" y="-266065"/>
            <a:ext cx="309880" cy="368300"/>
          </a:xfrm>
          <a:prstGeom prst="rect">
            <a:avLst/>
          </a:prstGeom>
          <a:noFill/>
        </p:spPr>
        <p:txBody>
          <a:bodyPr wrap="none" rtlCol="0">
            <a:spAutoFit/>
          </a:bodyPr>
          <a:lstStyle/>
          <a:p>
            <a:endParaRPr lang="zh-CN" altLang="en-US">
              <a:latin typeface="思源黑体 CN Normal" panose="020B0400000000000000" charset="-122"/>
              <a:ea typeface="思源黑体 CN Normal" panose="020B0400000000000000" charset="-122"/>
              <a:cs typeface="思源黑体 CN Normal" panose="020B0400000000000000" charset="-122"/>
            </a:endParaRPr>
          </a:p>
        </p:txBody>
      </p:sp>
      <p:grpSp>
        <p:nvGrpSpPr>
          <p:cNvPr id="39" name="组合 40"/>
          <p:cNvGrpSpPr/>
          <p:nvPr/>
        </p:nvGrpSpPr>
        <p:grpSpPr>
          <a:xfrm>
            <a:off x="5925185" y="1353185"/>
            <a:ext cx="800100" cy="800100"/>
            <a:chOff x="6568487" y="1762689"/>
            <a:chExt cx="869714" cy="869714"/>
          </a:xfrm>
        </p:grpSpPr>
        <p:sp>
          <p:nvSpPr>
            <p:cNvPr id="40" name="椭圆 39"/>
            <p:cNvSpPr/>
            <p:nvPr/>
          </p:nvSpPr>
          <p:spPr>
            <a:xfrm>
              <a:off x="6568487" y="1762689"/>
              <a:ext cx="869714" cy="869714"/>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Normal" panose="020B0400000000000000" charset="-122"/>
                <a:ea typeface="思源黑体 CN Normal" panose="020B0400000000000000" charset="-122"/>
                <a:cs typeface="思源黑体 CN Normal" panose="020B0400000000000000" charset="-122"/>
              </a:endParaRPr>
            </a:p>
          </p:txBody>
        </p:sp>
        <p:sp>
          <p:nvSpPr>
            <p:cNvPr id="41" name="Freeform 74"/>
            <p:cNvSpPr>
              <a:spLocks noEditPoints="1"/>
            </p:cNvSpPr>
            <p:nvPr/>
          </p:nvSpPr>
          <p:spPr bwMode="auto">
            <a:xfrm>
              <a:off x="6841418" y="2010027"/>
              <a:ext cx="323850" cy="323850"/>
            </a:xfrm>
            <a:custGeom>
              <a:avLst/>
              <a:gdLst>
                <a:gd name="T0" fmla="*/ 892 w 1018"/>
                <a:gd name="T1" fmla="*/ 102 h 1017"/>
                <a:gd name="T2" fmla="*/ 945 w 1018"/>
                <a:gd name="T3" fmla="*/ 137 h 1017"/>
                <a:gd name="T4" fmla="*/ 73 w 1018"/>
                <a:gd name="T5" fmla="*/ 137 h 1017"/>
                <a:gd name="T6" fmla="*/ 127 w 1018"/>
                <a:gd name="T7" fmla="*/ 102 h 1017"/>
                <a:gd name="T8" fmla="*/ 86 w 1018"/>
                <a:gd name="T9" fmla="*/ 64 h 1017"/>
                <a:gd name="T10" fmla="*/ 4 w 1018"/>
                <a:gd name="T11" fmla="*/ 130 h 1017"/>
                <a:gd name="T12" fmla="*/ 21 w 1018"/>
                <a:gd name="T13" fmla="*/ 983 h 1017"/>
                <a:gd name="T14" fmla="*/ 932 w 1018"/>
                <a:gd name="T15" fmla="*/ 1017 h 1017"/>
                <a:gd name="T16" fmla="*/ 1014 w 1018"/>
                <a:gd name="T17" fmla="*/ 951 h 1017"/>
                <a:gd name="T18" fmla="*/ 996 w 1018"/>
                <a:gd name="T19" fmla="*/ 98 h 1017"/>
                <a:gd name="T20" fmla="*/ 954 w 1018"/>
                <a:gd name="T21" fmla="*/ 922 h 1017"/>
                <a:gd name="T22" fmla="*/ 84 w 1018"/>
                <a:gd name="T23" fmla="*/ 952 h 1017"/>
                <a:gd name="T24" fmla="*/ 197 w 1018"/>
                <a:gd name="T25" fmla="*/ 190 h 1017"/>
                <a:gd name="T26" fmla="*/ 218 w 1018"/>
                <a:gd name="T27" fmla="*/ 14 h 1017"/>
                <a:gd name="T28" fmla="*/ 162 w 1018"/>
                <a:gd name="T29" fmla="*/ 20 h 1017"/>
                <a:gd name="T30" fmla="*/ 191 w 1018"/>
                <a:gd name="T31" fmla="*/ 190 h 1017"/>
                <a:gd name="T32" fmla="*/ 350 w 1018"/>
                <a:gd name="T33" fmla="*/ 31 h 1017"/>
                <a:gd name="T34" fmla="*/ 306 w 1018"/>
                <a:gd name="T35" fmla="*/ 2 h 1017"/>
                <a:gd name="T36" fmla="*/ 296 w 1018"/>
                <a:gd name="T37" fmla="*/ 182 h 1017"/>
                <a:gd name="T38" fmla="*/ 472 w 1018"/>
                <a:gd name="T39" fmla="*/ 176 h 1017"/>
                <a:gd name="T40" fmla="*/ 452 w 1018"/>
                <a:gd name="T41" fmla="*/ 0 h 1017"/>
                <a:gd name="T42" fmla="*/ 413 w 1018"/>
                <a:gd name="T43" fmla="*/ 159 h 1017"/>
                <a:gd name="T44" fmla="*/ 579 w 1018"/>
                <a:gd name="T45" fmla="*/ 190 h 1017"/>
                <a:gd name="T46" fmla="*/ 599 w 1018"/>
                <a:gd name="T47" fmla="*/ 14 h 1017"/>
                <a:gd name="T48" fmla="*/ 543 w 1018"/>
                <a:gd name="T49" fmla="*/ 20 h 1017"/>
                <a:gd name="T50" fmla="*/ 573 w 1018"/>
                <a:gd name="T51" fmla="*/ 190 h 1017"/>
                <a:gd name="T52" fmla="*/ 732 w 1018"/>
                <a:gd name="T53" fmla="*/ 31 h 1017"/>
                <a:gd name="T54" fmla="*/ 688 w 1018"/>
                <a:gd name="T55" fmla="*/ 2 h 1017"/>
                <a:gd name="T56" fmla="*/ 677 w 1018"/>
                <a:gd name="T57" fmla="*/ 182 h 1017"/>
                <a:gd name="T58" fmla="*/ 853 w 1018"/>
                <a:gd name="T59" fmla="*/ 176 h 1017"/>
                <a:gd name="T60" fmla="*/ 834 w 1018"/>
                <a:gd name="T61" fmla="*/ 0 h 1017"/>
                <a:gd name="T62" fmla="*/ 795 w 1018"/>
                <a:gd name="T63" fmla="*/ 159 h 1017"/>
                <a:gd name="T64" fmla="*/ 674 w 1018"/>
                <a:gd name="T65" fmla="*/ 794 h 1017"/>
                <a:gd name="T66" fmla="*/ 627 w 1018"/>
                <a:gd name="T67" fmla="*/ 724 h 1017"/>
                <a:gd name="T68" fmla="*/ 573 w 1018"/>
                <a:gd name="T69" fmla="*/ 741 h 1017"/>
                <a:gd name="T70" fmla="*/ 621 w 1018"/>
                <a:gd name="T71" fmla="*/ 839 h 1017"/>
                <a:gd name="T72" fmla="*/ 737 w 1018"/>
                <a:gd name="T73" fmla="*/ 845 h 1017"/>
                <a:gd name="T74" fmla="*/ 795 w 1018"/>
                <a:gd name="T75" fmla="*/ 747 h 1017"/>
                <a:gd name="T76" fmla="*/ 781 w 1018"/>
                <a:gd name="T77" fmla="*/ 642 h 1017"/>
                <a:gd name="T78" fmla="*/ 776 w 1018"/>
                <a:gd name="T79" fmla="*/ 526 h 1017"/>
                <a:gd name="T80" fmla="*/ 673 w 1018"/>
                <a:gd name="T81" fmla="*/ 478 h 1017"/>
                <a:gd name="T82" fmla="*/ 577 w 1018"/>
                <a:gd name="T83" fmla="*/ 555 h 1017"/>
                <a:gd name="T84" fmla="*/ 604 w 1018"/>
                <a:gd name="T85" fmla="*/ 620 h 1017"/>
                <a:gd name="T86" fmla="*/ 639 w 1018"/>
                <a:gd name="T87" fmla="*/ 570 h 1017"/>
                <a:gd name="T88" fmla="*/ 723 w 1018"/>
                <a:gd name="T89" fmla="*/ 561 h 1017"/>
                <a:gd name="T90" fmla="*/ 683 w 1018"/>
                <a:gd name="T91" fmla="*/ 635 h 1017"/>
                <a:gd name="T92" fmla="*/ 655 w 1018"/>
                <a:gd name="T93" fmla="*/ 681 h 1017"/>
                <a:gd name="T94" fmla="*/ 723 w 1018"/>
                <a:gd name="T95" fmla="*/ 720 h 1017"/>
                <a:gd name="T96" fmla="*/ 683 w 1018"/>
                <a:gd name="T97" fmla="*/ 795 h 1017"/>
                <a:gd name="T98" fmla="*/ 413 w 1018"/>
                <a:gd name="T99" fmla="*/ 859 h 1017"/>
                <a:gd name="T100" fmla="*/ 443 w 1018"/>
                <a:gd name="T101" fmla="*/ 815 h 1017"/>
                <a:gd name="T102" fmla="*/ 351 w 1018"/>
                <a:gd name="T103" fmla="*/ 743 h 1017"/>
                <a:gd name="T104" fmla="*/ 445 w 1018"/>
                <a:gd name="T105" fmla="*/ 576 h 1017"/>
                <a:gd name="T106" fmla="*/ 367 w 1018"/>
                <a:gd name="T107" fmla="*/ 482 h 1017"/>
                <a:gd name="T108" fmla="*/ 255 w 1018"/>
                <a:gd name="T109" fmla="*/ 510 h 1017"/>
                <a:gd name="T110" fmla="*/ 229 w 1018"/>
                <a:gd name="T111" fmla="*/ 606 h 1017"/>
                <a:gd name="T112" fmla="*/ 284 w 1018"/>
                <a:gd name="T113" fmla="*/ 601 h 1017"/>
                <a:gd name="T114" fmla="*/ 334 w 1018"/>
                <a:gd name="T115" fmla="*/ 541 h 1017"/>
                <a:gd name="T116" fmla="*/ 374 w 1018"/>
                <a:gd name="T117" fmla="*/ 613 h 1017"/>
                <a:gd name="T118" fmla="*/ 226 w 1018"/>
                <a:gd name="T119" fmla="*/ 803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18" h="1017">
                  <a:moveTo>
                    <a:pt x="923" y="64"/>
                  </a:moveTo>
                  <a:lnTo>
                    <a:pt x="923" y="64"/>
                  </a:lnTo>
                  <a:lnTo>
                    <a:pt x="916" y="65"/>
                  </a:lnTo>
                  <a:lnTo>
                    <a:pt x="910" y="66"/>
                  </a:lnTo>
                  <a:lnTo>
                    <a:pt x="904" y="69"/>
                  </a:lnTo>
                  <a:lnTo>
                    <a:pt x="900" y="73"/>
                  </a:lnTo>
                  <a:lnTo>
                    <a:pt x="896" y="78"/>
                  </a:lnTo>
                  <a:lnTo>
                    <a:pt x="893" y="83"/>
                  </a:lnTo>
                  <a:lnTo>
                    <a:pt x="892" y="89"/>
                  </a:lnTo>
                  <a:lnTo>
                    <a:pt x="891" y="96"/>
                  </a:lnTo>
                  <a:lnTo>
                    <a:pt x="891" y="96"/>
                  </a:lnTo>
                  <a:lnTo>
                    <a:pt x="892" y="102"/>
                  </a:lnTo>
                  <a:lnTo>
                    <a:pt x="893" y="108"/>
                  </a:lnTo>
                  <a:lnTo>
                    <a:pt x="896" y="113"/>
                  </a:lnTo>
                  <a:lnTo>
                    <a:pt x="900" y="118"/>
                  </a:lnTo>
                  <a:lnTo>
                    <a:pt x="904" y="122"/>
                  </a:lnTo>
                  <a:lnTo>
                    <a:pt x="910" y="125"/>
                  </a:lnTo>
                  <a:lnTo>
                    <a:pt x="916" y="127"/>
                  </a:lnTo>
                  <a:lnTo>
                    <a:pt x="923" y="127"/>
                  </a:lnTo>
                  <a:lnTo>
                    <a:pt x="923" y="127"/>
                  </a:lnTo>
                  <a:lnTo>
                    <a:pt x="929" y="128"/>
                  </a:lnTo>
                  <a:lnTo>
                    <a:pt x="935" y="130"/>
                  </a:lnTo>
                  <a:lnTo>
                    <a:pt x="940" y="132"/>
                  </a:lnTo>
                  <a:lnTo>
                    <a:pt x="945" y="137"/>
                  </a:lnTo>
                  <a:lnTo>
                    <a:pt x="948" y="141"/>
                  </a:lnTo>
                  <a:lnTo>
                    <a:pt x="952" y="146"/>
                  </a:lnTo>
                  <a:lnTo>
                    <a:pt x="954" y="153"/>
                  </a:lnTo>
                  <a:lnTo>
                    <a:pt x="954" y="159"/>
                  </a:lnTo>
                  <a:lnTo>
                    <a:pt x="954" y="318"/>
                  </a:lnTo>
                  <a:lnTo>
                    <a:pt x="63" y="318"/>
                  </a:lnTo>
                  <a:lnTo>
                    <a:pt x="63" y="159"/>
                  </a:lnTo>
                  <a:lnTo>
                    <a:pt x="63" y="159"/>
                  </a:lnTo>
                  <a:lnTo>
                    <a:pt x="64" y="153"/>
                  </a:lnTo>
                  <a:lnTo>
                    <a:pt x="67" y="146"/>
                  </a:lnTo>
                  <a:lnTo>
                    <a:pt x="69" y="141"/>
                  </a:lnTo>
                  <a:lnTo>
                    <a:pt x="73" y="137"/>
                  </a:lnTo>
                  <a:lnTo>
                    <a:pt x="77" y="132"/>
                  </a:lnTo>
                  <a:lnTo>
                    <a:pt x="84" y="130"/>
                  </a:lnTo>
                  <a:lnTo>
                    <a:pt x="89" y="128"/>
                  </a:lnTo>
                  <a:lnTo>
                    <a:pt x="95" y="127"/>
                  </a:lnTo>
                  <a:lnTo>
                    <a:pt x="95" y="127"/>
                  </a:lnTo>
                  <a:lnTo>
                    <a:pt x="102" y="127"/>
                  </a:lnTo>
                  <a:lnTo>
                    <a:pt x="108" y="125"/>
                  </a:lnTo>
                  <a:lnTo>
                    <a:pt x="114" y="122"/>
                  </a:lnTo>
                  <a:lnTo>
                    <a:pt x="118" y="118"/>
                  </a:lnTo>
                  <a:lnTo>
                    <a:pt x="122" y="113"/>
                  </a:lnTo>
                  <a:lnTo>
                    <a:pt x="124" y="108"/>
                  </a:lnTo>
                  <a:lnTo>
                    <a:pt x="127" y="102"/>
                  </a:lnTo>
                  <a:lnTo>
                    <a:pt x="128" y="96"/>
                  </a:lnTo>
                  <a:lnTo>
                    <a:pt x="128" y="96"/>
                  </a:lnTo>
                  <a:lnTo>
                    <a:pt x="127" y="89"/>
                  </a:lnTo>
                  <a:lnTo>
                    <a:pt x="124" y="83"/>
                  </a:lnTo>
                  <a:lnTo>
                    <a:pt x="122" y="78"/>
                  </a:lnTo>
                  <a:lnTo>
                    <a:pt x="118" y="73"/>
                  </a:lnTo>
                  <a:lnTo>
                    <a:pt x="114" y="69"/>
                  </a:lnTo>
                  <a:lnTo>
                    <a:pt x="108" y="66"/>
                  </a:lnTo>
                  <a:lnTo>
                    <a:pt x="102" y="65"/>
                  </a:lnTo>
                  <a:lnTo>
                    <a:pt x="95" y="64"/>
                  </a:lnTo>
                  <a:lnTo>
                    <a:pt x="95" y="64"/>
                  </a:lnTo>
                  <a:lnTo>
                    <a:pt x="86" y="64"/>
                  </a:lnTo>
                  <a:lnTo>
                    <a:pt x="76" y="66"/>
                  </a:lnTo>
                  <a:lnTo>
                    <a:pt x="68" y="68"/>
                  </a:lnTo>
                  <a:lnTo>
                    <a:pt x="58" y="71"/>
                  </a:lnTo>
                  <a:lnTo>
                    <a:pt x="50" y="75"/>
                  </a:lnTo>
                  <a:lnTo>
                    <a:pt x="42" y="80"/>
                  </a:lnTo>
                  <a:lnTo>
                    <a:pt x="35" y="85"/>
                  </a:lnTo>
                  <a:lnTo>
                    <a:pt x="28" y="91"/>
                  </a:lnTo>
                  <a:lnTo>
                    <a:pt x="21" y="98"/>
                  </a:lnTo>
                  <a:lnTo>
                    <a:pt x="16" y="105"/>
                  </a:lnTo>
                  <a:lnTo>
                    <a:pt x="12" y="113"/>
                  </a:lnTo>
                  <a:lnTo>
                    <a:pt x="8" y="122"/>
                  </a:lnTo>
                  <a:lnTo>
                    <a:pt x="4" y="130"/>
                  </a:lnTo>
                  <a:lnTo>
                    <a:pt x="2" y="140"/>
                  </a:lnTo>
                  <a:lnTo>
                    <a:pt x="1" y="149"/>
                  </a:lnTo>
                  <a:lnTo>
                    <a:pt x="0" y="159"/>
                  </a:lnTo>
                  <a:lnTo>
                    <a:pt x="0" y="922"/>
                  </a:lnTo>
                  <a:lnTo>
                    <a:pt x="0" y="922"/>
                  </a:lnTo>
                  <a:lnTo>
                    <a:pt x="1" y="932"/>
                  </a:lnTo>
                  <a:lnTo>
                    <a:pt x="2" y="941"/>
                  </a:lnTo>
                  <a:lnTo>
                    <a:pt x="4" y="951"/>
                  </a:lnTo>
                  <a:lnTo>
                    <a:pt x="8" y="959"/>
                  </a:lnTo>
                  <a:lnTo>
                    <a:pt x="12" y="968"/>
                  </a:lnTo>
                  <a:lnTo>
                    <a:pt x="16" y="976"/>
                  </a:lnTo>
                  <a:lnTo>
                    <a:pt x="21" y="983"/>
                  </a:lnTo>
                  <a:lnTo>
                    <a:pt x="28" y="990"/>
                  </a:lnTo>
                  <a:lnTo>
                    <a:pt x="35" y="996"/>
                  </a:lnTo>
                  <a:lnTo>
                    <a:pt x="42" y="1001"/>
                  </a:lnTo>
                  <a:lnTo>
                    <a:pt x="50" y="1006"/>
                  </a:lnTo>
                  <a:lnTo>
                    <a:pt x="58" y="1010"/>
                  </a:lnTo>
                  <a:lnTo>
                    <a:pt x="68" y="1013"/>
                  </a:lnTo>
                  <a:lnTo>
                    <a:pt x="76" y="1015"/>
                  </a:lnTo>
                  <a:lnTo>
                    <a:pt x="86" y="1017"/>
                  </a:lnTo>
                  <a:lnTo>
                    <a:pt x="95" y="1017"/>
                  </a:lnTo>
                  <a:lnTo>
                    <a:pt x="923" y="1017"/>
                  </a:lnTo>
                  <a:lnTo>
                    <a:pt x="923" y="1017"/>
                  </a:lnTo>
                  <a:lnTo>
                    <a:pt x="932" y="1017"/>
                  </a:lnTo>
                  <a:lnTo>
                    <a:pt x="942" y="1015"/>
                  </a:lnTo>
                  <a:lnTo>
                    <a:pt x="951" y="1013"/>
                  </a:lnTo>
                  <a:lnTo>
                    <a:pt x="959" y="1010"/>
                  </a:lnTo>
                  <a:lnTo>
                    <a:pt x="968" y="1006"/>
                  </a:lnTo>
                  <a:lnTo>
                    <a:pt x="975" y="1001"/>
                  </a:lnTo>
                  <a:lnTo>
                    <a:pt x="983" y="996"/>
                  </a:lnTo>
                  <a:lnTo>
                    <a:pt x="990" y="990"/>
                  </a:lnTo>
                  <a:lnTo>
                    <a:pt x="996" y="983"/>
                  </a:lnTo>
                  <a:lnTo>
                    <a:pt x="1001" y="976"/>
                  </a:lnTo>
                  <a:lnTo>
                    <a:pt x="1006" y="968"/>
                  </a:lnTo>
                  <a:lnTo>
                    <a:pt x="1011" y="959"/>
                  </a:lnTo>
                  <a:lnTo>
                    <a:pt x="1014" y="951"/>
                  </a:lnTo>
                  <a:lnTo>
                    <a:pt x="1016" y="941"/>
                  </a:lnTo>
                  <a:lnTo>
                    <a:pt x="1017" y="932"/>
                  </a:lnTo>
                  <a:lnTo>
                    <a:pt x="1018" y="922"/>
                  </a:lnTo>
                  <a:lnTo>
                    <a:pt x="1018" y="159"/>
                  </a:lnTo>
                  <a:lnTo>
                    <a:pt x="1018" y="159"/>
                  </a:lnTo>
                  <a:lnTo>
                    <a:pt x="1017" y="149"/>
                  </a:lnTo>
                  <a:lnTo>
                    <a:pt x="1016" y="140"/>
                  </a:lnTo>
                  <a:lnTo>
                    <a:pt x="1014" y="130"/>
                  </a:lnTo>
                  <a:lnTo>
                    <a:pt x="1011" y="122"/>
                  </a:lnTo>
                  <a:lnTo>
                    <a:pt x="1006" y="113"/>
                  </a:lnTo>
                  <a:lnTo>
                    <a:pt x="1001" y="105"/>
                  </a:lnTo>
                  <a:lnTo>
                    <a:pt x="996" y="98"/>
                  </a:lnTo>
                  <a:lnTo>
                    <a:pt x="990" y="91"/>
                  </a:lnTo>
                  <a:lnTo>
                    <a:pt x="983" y="85"/>
                  </a:lnTo>
                  <a:lnTo>
                    <a:pt x="975" y="80"/>
                  </a:lnTo>
                  <a:lnTo>
                    <a:pt x="968" y="75"/>
                  </a:lnTo>
                  <a:lnTo>
                    <a:pt x="959" y="71"/>
                  </a:lnTo>
                  <a:lnTo>
                    <a:pt x="951" y="68"/>
                  </a:lnTo>
                  <a:lnTo>
                    <a:pt x="942" y="66"/>
                  </a:lnTo>
                  <a:lnTo>
                    <a:pt x="932" y="64"/>
                  </a:lnTo>
                  <a:lnTo>
                    <a:pt x="923" y="64"/>
                  </a:lnTo>
                  <a:lnTo>
                    <a:pt x="923" y="64"/>
                  </a:lnTo>
                  <a:close/>
                  <a:moveTo>
                    <a:pt x="954" y="922"/>
                  </a:moveTo>
                  <a:lnTo>
                    <a:pt x="954" y="922"/>
                  </a:lnTo>
                  <a:lnTo>
                    <a:pt x="954" y="928"/>
                  </a:lnTo>
                  <a:lnTo>
                    <a:pt x="952" y="935"/>
                  </a:lnTo>
                  <a:lnTo>
                    <a:pt x="948" y="940"/>
                  </a:lnTo>
                  <a:lnTo>
                    <a:pt x="945" y="944"/>
                  </a:lnTo>
                  <a:lnTo>
                    <a:pt x="940" y="949"/>
                  </a:lnTo>
                  <a:lnTo>
                    <a:pt x="935" y="952"/>
                  </a:lnTo>
                  <a:lnTo>
                    <a:pt x="929" y="953"/>
                  </a:lnTo>
                  <a:lnTo>
                    <a:pt x="923" y="954"/>
                  </a:lnTo>
                  <a:lnTo>
                    <a:pt x="95" y="954"/>
                  </a:lnTo>
                  <a:lnTo>
                    <a:pt x="95" y="954"/>
                  </a:lnTo>
                  <a:lnTo>
                    <a:pt x="89" y="953"/>
                  </a:lnTo>
                  <a:lnTo>
                    <a:pt x="84" y="952"/>
                  </a:lnTo>
                  <a:lnTo>
                    <a:pt x="77" y="949"/>
                  </a:lnTo>
                  <a:lnTo>
                    <a:pt x="73" y="944"/>
                  </a:lnTo>
                  <a:lnTo>
                    <a:pt x="69" y="940"/>
                  </a:lnTo>
                  <a:lnTo>
                    <a:pt x="67" y="935"/>
                  </a:lnTo>
                  <a:lnTo>
                    <a:pt x="64" y="928"/>
                  </a:lnTo>
                  <a:lnTo>
                    <a:pt x="63" y="922"/>
                  </a:lnTo>
                  <a:lnTo>
                    <a:pt x="63" y="381"/>
                  </a:lnTo>
                  <a:lnTo>
                    <a:pt x="954" y="381"/>
                  </a:lnTo>
                  <a:lnTo>
                    <a:pt x="954" y="922"/>
                  </a:lnTo>
                  <a:close/>
                  <a:moveTo>
                    <a:pt x="191" y="190"/>
                  </a:moveTo>
                  <a:lnTo>
                    <a:pt x="191" y="190"/>
                  </a:lnTo>
                  <a:lnTo>
                    <a:pt x="197" y="190"/>
                  </a:lnTo>
                  <a:lnTo>
                    <a:pt x="204" y="188"/>
                  </a:lnTo>
                  <a:lnTo>
                    <a:pt x="209" y="185"/>
                  </a:lnTo>
                  <a:lnTo>
                    <a:pt x="214" y="182"/>
                  </a:lnTo>
                  <a:lnTo>
                    <a:pt x="218" y="176"/>
                  </a:lnTo>
                  <a:lnTo>
                    <a:pt x="220" y="171"/>
                  </a:lnTo>
                  <a:lnTo>
                    <a:pt x="222" y="166"/>
                  </a:lnTo>
                  <a:lnTo>
                    <a:pt x="223" y="159"/>
                  </a:lnTo>
                  <a:lnTo>
                    <a:pt x="223" y="31"/>
                  </a:lnTo>
                  <a:lnTo>
                    <a:pt x="223" y="31"/>
                  </a:lnTo>
                  <a:lnTo>
                    <a:pt x="222" y="25"/>
                  </a:lnTo>
                  <a:lnTo>
                    <a:pt x="220" y="20"/>
                  </a:lnTo>
                  <a:lnTo>
                    <a:pt x="218" y="14"/>
                  </a:lnTo>
                  <a:lnTo>
                    <a:pt x="214" y="9"/>
                  </a:lnTo>
                  <a:lnTo>
                    <a:pt x="209" y="6"/>
                  </a:lnTo>
                  <a:lnTo>
                    <a:pt x="204" y="2"/>
                  </a:lnTo>
                  <a:lnTo>
                    <a:pt x="197" y="0"/>
                  </a:lnTo>
                  <a:lnTo>
                    <a:pt x="191" y="0"/>
                  </a:lnTo>
                  <a:lnTo>
                    <a:pt x="191" y="0"/>
                  </a:lnTo>
                  <a:lnTo>
                    <a:pt x="185" y="0"/>
                  </a:lnTo>
                  <a:lnTo>
                    <a:pt x="178" y="2"/>
                  </a:lnTo>
                  <a:lnTo>
                    <a:pt x="173" y="6"/>
                  </a:lnTo>
                  <a:lnTo>
                    <a:pt x="168" y="9"/>
                  </a:lnTo>
                  <a:lnTo>
                    <a:pt x="164" y="14"/>
                  </a:lnTo>
                  <a:lnTo>
                    <a:pt x="162" y="20"/>
                  </a:lnTo>
                  <a:lnTo>
                    <a:pt x="160" y="25"/>
                  </a:lnTo>
                  <a:lnTo>
                    <a:pt x="159" y="31"/>
                  </a:lnTo>
                  <a:lnTo>
                    <a:pt x="159" y="159"/>
                  </a:lnTo>
                  <a:lnTo>
                    <a:pt x="159" y="159"/>
                  </a:lnTo>
                  <a:lnTo>
                    <a:pt x="160" y="166"/>
                  </a:lnTo>
                  <a:lnTo>
                    <a:pt x="162" y="171"/>
                  </a:lnTo>
                  <a:lnTo>
                    <a:pt x="164" y="176"/>
                  </a:lnTo>
                  <a:lnTo>
                    <a:pt x="168" y="182"/>
                  </a:lnTo>
                  <a:lnTo>
                    <a:pt x="173" y="185"/>
                  </a:lnTo>
                  <a:lnTo>
                    <a:pt x="178" y="188"/>
                  </a:lnTo>
                  <a:lnTo>
                    <a:pt x="185" y="190"/>
                  </a:lnTo>
                  <a:lnTo>
                    <a:pt x="191" y="190"/>
                  </a:lnTo>
                  <a:lnTo>
                    <a:pt x="191" y="190"/>
                  </a:lnTo>
                  <a:close/>
                  <a:moveTo>
                    <a:pt x="319" y="190"/>
                  </a:moveTo>
                  <a:lnTo>
                    <a:pt x="319" y="190"/>
                  </a:lnTo>
                  <a:lnTo>
                    <a:pt x="325" y="190"/>
                  </a:lnTo>
                  <a:lnTo>
                    <a:pt x="330" y="188"/>
                  </a:lnTo>
                  <a:lnTo>
                    <a:pt x="336" y="185"/>
                  </a:lnTo>
                  <a:lnTo>
                    <a:pt x="341" y="182"/>
                  </a:lnTo>
                  <a:lnTo>
                    <a:pt x="344" y="176"/>
                  </a:lnTo>
                  <a:lnTo>
                    <a:pt x="348" y="171"/>
                  </a:lnTo>
                  <a:lnTo>
                    <a:pt x="350" y="166"/>
                  </a:lnTo>
                  <a:lnTo>
                    <a:pt x="350" y="159"/>
                  </a:lnTo>
                  <a:lnTo>
                    <a:pt x="350" y="31"/>
                  </a:lnTo>
                  <a:lnTo>
                    <a:pt x="350" y="31"/>
                  </a:lnTo>
                  <a:lnTo>
                    <a:pt x="350" y="25"/>
                  </a:lnTo>
                  <a:lnTo>
                    <a:pt x="348" y="20"/>
                  </a:lnTo>
                  <a:lnTo>
                    <a:pt x="344" y="14"/>
                  </a:lnTo>
                  <a:lnTo>
                    <a:pt x="341" y="9"/>
                  </a:lnTo>
                  <a:lnTo>
                    <a:pt x="336" y="6"/>
                  </a:lnTo>
                  <a:lnTo>
                    <a:pt x="330" y="2"/>
                  </a:lnTo>
                  <a:lnTo>
                    <a:pt x="325" y="0"/>
                  </a:lnTo>
                  <a:lnTo>
                    <a:pt x="319" y="0"/>
                  </a:lnTo>
                  <a:lnTo>
                    <a:pt x="319" y="0"/>
                  </a:lnTo>
                  <a:lnTo>
                    <a:pt x="312" y="0"/>
                  </a:lnTo>
                  <a:lnTo>
                    <a:pt x="306" y="2"/>
                  </a:lnTo>
                  <a:lnTo>
                    <a:pt x="300" y="6"/>
                  </a:lnTo>
                  <a:lnTo>
                    <a:pt x="296" y="9"/>
                  </a:lnTo>
                  <a:lnTo>
                    <a:pt x="292" y="14"/>
                  </a:lnTo>
                  <a:lnTo>
                    <a:pt x="289" y="20"/>
                  </a:lnTo>
                  <a:lnTo>
                    <a:pt x="286" y="25"/>
                  </a:lnTo>
                  <a:lnTo>
                    <a:pt x="286" y="31"/>
                  </a:lnTo>
                  <a:lnTo>
                    <a:pt x="286" y="159"/>
                  </a:lnTo>
                  <a:lnTo>
                    <a:pt x="286" y="159"/>
                  </a:lnTo>
                  <a:lnTo>
                    <a:pt x="286" y="166"/>
                  </a:lnTo>
                  <a:lnTo>
                    <a:pt x="289" y="171"/>
                  </a:lnTo>
                  <a:lnTo>
                    <a:pt x="292" y="176"/>
                  </a:lnTo>
                  <a:lnTo>
                    <a:pt x="296" y="182"/>
                  </a:lnTo>
                  <a:lnTo>
                    <a:pt x="300" y="185"/>
                  </a:lnTo>
                  <a:lnTo>
                    <a:pt x="306" y="188"/>
                  </a:lnTo>
                  <a:lnTo>
                    <a:pt x="312" y="190"/>
                  </a:lnTo>
                  <a:lnTo>
                    <a:pt x="319" y="190"/>
                  </a:lnTo>
                  <a:lnTo>
                    <a:pt x="319" y="190"/>
                  </a:lnTo>
                  <a:close/>
                  <a:moveTo>
                    <a:pt x="445" y="190"/>
                  </a:moveTo>
                  <a:lnTo>
                    <a:pt x="445" y="190"/>
                  </a:lnTo>
                  <a:lnTo>
                    <a:pt x="452" y="190"/>
                  </a:lnTo>
                  <a:lnTo>
                    <a:pt x="458" y="188"/>
                  </a:lnTo>
                  <a:lnTo>
                    <a:pt x="464" y="185"/>
                  </a:lnTo>
                  <a:lnTo>
                    <a:pt x="468" y="182"/>
                  </a:lnTo>
                  <a:lnTo>
                    <a:pt x="472" y="176"/>
                  </a:lnTo>
                  <a:lnTo>
                    <a:pt x="474" y="171"/>
                  </a:lnTo>
                  <a:lnTo>
                    <a:pt x="476" y="166"/>
                  </a:lnTo>
                  <a:lnTo>
                    <a:pt x="477" y="159"/>
                  </a:lnTo>
                  <a:lnTo>
                    <a:pt x="477" y="31"/>
                  </a:lnTo>
                  <a:lnTo>
                    <a:pt x="477" y="31"/>
                  </a:lnTo>
                  <a:lnTo>
                    <a:pt x="476" y="25"/>
                  </a:lnTo>
                  <a:lnTo>
                    <a:pt x="474" y="20"/>
                  </a:lnTo>
                  <a:lnTo>
                    <a:pt x="472" y="14"/>
                  </a:lnTo>
                  <a:lnTo>
                    <a:pt x="468" y="9"/>
                  </a:lnTo>
                  <a:lnTo>
                    <a:pt x="464" y="6"/>
                  </a:lnTo>
                  <a:lnTo>
                    <a:pt x="458" y="2"/>
                  </a:lnTo>
                  <a:lnTo>
                    <a:pt x="452" y="0"/>
                  </a:lnTo>
                  <a:lnTo>
                    <a:pt x="445" y="0"/>
                  </a:lnTo>
                  <a:lnTo>
                    <a:pt x="445" y="0"/>
                  </a:lnTo>
                  <a:lnTo>
                    <a:pt x="439" y="0"/>
                  </a:lnTo>
                  <a:lnTo>
                    <a:pt x="433" y="2"/>
                  </a:lnTo>
                  <a:lnTo>
                    <a:pt x="428" y="6"/>
                  </a:lnTo>
                  <a:lnTo>
                    <a:pt x="423" y="9"/>
                  </a:lnTo>
                  <a:lnTo>
                    <a:pt x="420" y="14"/>
                  </a:lnTo>
                  <a:lnTo>
                    <a:pt x="416" y="20"/>
                  </a:lnTo>
                  <a:lnTo>
                    <a:pt x="414" y="25"/>
                  </a:lnTo>
                  <a:lnTo>
                    <a:pt x="413" y="31"/>
                  </a:lnTo>
                  <a:lnTo>
                    <a:pt x="413" y="159"/>
                  </a:lnTo>
                  <a:lnTo>
                    <a:pt x="413" y="159"/>
                  </a:lnTo>
                  <a:lnTo>
                    <a:pt x="414" y="166"/>
                  </a:lnTo>
                  <a:lnTo>
                    <a:pt x="416" y="171"/>
                  </a:lnTo>
                  <a:lnTo>
                    <a:pt x="420" y="176"/>
                  </a:lnTo>
                  <a:lnTo>
                    <a:pt x="423" y="182"/>
                  </a:lnTo>
                  <a:lnTo>
                    <a:pt x="428" y="185"/>
                  </a:lnTo>
                  <a:lnTo>
                    <a:pt x="433" y="188"/>
                  </a:lnTo>
                  <a:lnTo>
                    <a:pt x="439" y="190"/>
                  </a:lnTo>
                  <a:lnTo>
                    <a:pt x="445" y="190"/>
                  </a:lnTo>
                  <a:lnTo>
                    <a:pt x="445" y="190"/>
                  </a:lnTo>
                  <a:close/>
                  <a:moveTo>
                    <a:pt x="573" y="190"/>
                  </a:moveTo>
                  <a:lnTo>
                    <a:pt x="573" y="190"/>
                  </a:lnTo>
                  <a:lnTo>
                    <a:pt x="579" y="190"/>
                  </a:lnTo>
                  <a:lnTo>
                    <a:pt x="585" y="188"/>
                  </a:lnTo>
                  <a:lnTo>
                    <a:pt x="590" y="185"/>
                  </a:lnTo>
                  <a:lnTo>
                    <a:pt x="595" y="182"/>
                  </a:lnTo>
                  <a:lnTo>
                    <a:pt x="599" y="176"/>
                  </a:lnTo>
                  <a:lnTo>
                    <a:pt x="602" y="171"/>
                  </a:lnTo>
                  <a:lnTo>
                    <a:pt x="604" y="166"/>
                  </a:lnTo>
                  <a:lnTo>
                    <a:pt x="604" y="159"/>
                  </a:lnTo>
                  <a:lnTo>
                    <a:pt x="604" y="31"/>
                  </a:lnTo>
                  <a:lnTo>
                    <a:pt x="604" y="31"/>
                  </a:lnTo>
                  <a:lnTo>
                    <a:pt x="604" y="25"/>
                  </a:lnTo>
                  <a:lnTo>
                    <a:pt x="602" y="20"/>
                  </a:lnTo>
                  <a:lnTo>
                    <a:pt x="599" y="14"/>
                  </a:lnTo>
                  <a:lnTo>
                    <a:pt x="595" y="9"/>
                  </a:lnTo>
                  <a:lnTo>
                    <a:pt x="590" y="6"/>
                  </a:lnTo>
                  <a:lnTo>
                    <a:pt x="585" y="2"/>
                  </a:lnTo>
                  <a:lnTo>
                    <a:pt x="579" y="0"/>
                  </a:lnTo>
                  <a:lnTo>
                    <a:pt x="573" y="0"/>
                  </a:lnTo>
                  <a:lnTo>
                    <a:pt x="573" y="0"/>
                  </a:lnTo>
                  <a:lnTo>
                    <a:pt x="567" y="0"/>
                  </a:lnTo>
                  <a:lnTo>
                    <a:pt x="560" y="2"/>
                  </a:lnTo>
                  <a:lnTo>
                    <a:pt x="555" y="6"/>
                  </a:lnTo>
                  <a:lnTo>
                    <a:pt x="550" y="9"/>
                  </a:lnTo>
                  <a:lnTo>
                    <a:pt x="546" y="14"/>
                  </a:lnTo>
                  <a:lnTo>
                    <a:pt x="543" y="20"/>
                  </a:lnTo>
                  <a:lnTo>
                    <a:pt x="542" y="25"/>
                  </a:lnTo>
                  <a:lnTo>
                    <a:pt x="541" y="31"/>
                  </a:lnTo>
                  <a:lnTo>
                    <a:pt x="541" y="159"/>
                  </a:lnTo>
                  <a:lnTo>
                    <a:pt x="541" y="159"/>
                  </a:lnTo>
                  <a:lnTo>
                    <a:pt x="542" y="166"/>
                  </a:lnTo>
                  <a:lnTo>
                    <a:pt x="543" y="171"/>
                  </a:lnTo>
                  <a:lnTo>
                    <a:pt x="546" y="176"/>
                  </a:lnTo>
                  <a:lnTo>
                    <a:pt x="550" y="182"/>
                  </a:lnTo>
                  <a:lnTo>
                    <a:pt x="555" y="185"/>
                  </a:lnTo>
                  <a:lnTo>
                    <a:pt x="560" y="188"/>
                  </a:lnTo>
                  <a:lnTo>
                    <a:pt x="567" y="190"/>
                  </a:lnTo>
                  <a:lnTo>
                    <a:pt x="573" y="190"/>
                  </a:lnTo>
                  <a:lnTo>
                    <a:pt x="573" y="190"/>
                  </a:lnTo>
                  <a:close/>
                  <a:moveTo>
                    <a:pt x="700" y="190"/>
                  </a:moveTo>
                  <a:lnTo>
                    <a:pt x="700" y="190"/>
                  </a:lnTo>
                  <a:lnTo>
                    <a:pt x="706" y="190"/>
                  </a:lnTo>
                  <a:lnTo>
                    <a:pt x="712" y="188"/>
                  </a:lnTo>
                  <a:lnTo>
                    <a:pt x="718" y="185"/>
                  </a:lnTo>
                  <a:lnTo>
                    <a:pt x="722" y="182"/>
                  </a:lnTo>
                  <a:lnTo>
                    <a:pt x="726" y="176"/>
                  </a:lnTo>
                  <a:lnTo>
                    <a:pt x="730" y="171"/>
                  </a:lnTo>
                  <a:lnTo>
                    <a:pt x="731" y="166"/>
                  </a:lnTo>
                  <a:lnTo>
                    <a:pt x="732" y="159"/>
                  </a:lnTo>
                  <a:lnTo>
                    <a:pt x="732" y="31"/>
                  </a:lnTo>
                  <a:lnTo>
                    <a:pt x="732" y="31"/>
                  </a:lnTo>
                  <a:lnTo>
                    <a:pt x="731" y="25"/>
                  </a:lnTo>
                  <a:lnTo>
                    <a:pt x="730" y="20"/>
                  </a:lnTo>
                  <a:lnTo>
                    <a:pt x="726" y="14"/>
                  </a:lnTo>
                  <a:lnTo>
                    <a:pt x="722" y="9"/>
                  </a:lnTo>
                  <a:lnTo>
                    <a:pt x="718" y="6"/>
                  </a:lnTo>
                  <a:lnTo>
                    <a:pt x="712" y="2"/>
                  </a:lnTo>
                  <a:lnTo>
                    <a:pt x="706" y="0"/>
                  </a:lnTo>
                  <a:lnTo>
                    <a:pt x="700" y="0"/>
                  </a:lnTo>
                  <a:lnTo>
                    <a:pt x="700" y="0"/>
                  </a:lnTo>
                  <a:lnTo>
                    <a:pt x="693" y="0"/>
                  </a:lnTo>
                  <a:lnTo>
                    <a:pt x="688" y="2"/>
                  </a:lnTo>
                  <a:lnTo>
                    <a:pt x="682" y="6"/>
                  </a:lnTo>
                  <a:lnTo>
                    <a:pt x="677" y="9"/>
                  </a:lnTo>
                  <a:lnTo>
                    <a:pt x="674" y="14"/>
                  </a:lnTo>
                  <a:lnTo>
                    <a:pt x="671" y="20"/>
                  </a:lnTo>
                  <a:lnTo>
                    <a:pt x="668" y="25"/>
                  </a:lnTo>
                  <a:lnTo>
                    <a:pt x="668" y="31"/>
                  </a:lnTo>
                  <a:lnTo>
                    <a:pt x="668" y="159"/>
                  </a:lnTo>
                  <a:lnTo>
                    <a:pt x="668" y="159"/>
                  </a:lnTo>
                  <a:lnTo>
                    <a:pt x="668" y="166"/>
                  </a:lnTo>
                  <a:lnTo>
                    <a:pt x="671" y="171"/>
                  </a:lnTo>
                  <a:lnTo>
                    <a:pt x="674" y="176"/>
                  </a:lnTo>
                  <a:lnTo>
                    <a:pt x="677" y="182"/>
                  </a:lnTo>
                  <a:lnTo>
                    <a:pt x="682" y="185"/>
                  </a:lnTo>
                  <a:lnTo>
                    <a:pt x="688" y="188"/>
                  </a:lnTo>
                  <a:lnTo>
                    <a:pt x="693" y="190"/>
                  </a:lnTo>
                  <a:lnTo>
                    <a:pt x="700" y="190"/>
                  </a:lnTo>
                  <a:lnTo>
                    <a:pt x="700" y="190"/>
                  </a:lnTo>
                  <a:close/>
                  <a:moveTo>
                    <a:pt x="827" y="190"/>
                  </a:moveTo>
                  <a:lnTo>
                    <a:pt x="827" y="190"/>
                  </a:lnTo>
                  <a:lnTo>
                    <a:pt x="834" y="190"/>
                  </a:lnTo>
                  <a:lnTo>
                    <a:pt x="839" y="188"/>
                  </a:lnTo>
                  <a:lnTo>
                    <a:pt x="844" y="185"/>
                  </a:lnTo>
                  <a:lnTo>
                    <a:pt x="850" y="182"/>
                  </a:lnTo>
                  <a:lnTo>
                    <a:pt x="853" y="176"/>
                  </a:lnTo>
                  <a:lnTo>
                    <a:pt x="856" y="171"/>
                  </a:lnTo>
                  <a:lnTo>
                    <a:pt x="858" y="166"/>
                  </a:lnTo>
                  <a:lnTo>
                    <a:pt x="858" y="159"/>
                  </a:lnTo>
                  <a:lnTo>
                    <a:pt x="858" y="31"/>
                  </a:lnTo>
                  <a:lnTo>
                    <a:pt x="858" y="31"/>
                  </a:lnTo>
                  <a:lnTo>
                    <a:pt x="858" y="25"/>
                  </a:lnTo>
                  <a:lnTo>
                    <a:pt x="856" y="20"/>
                  </a:lnTo>
                  <a:lnTo>
                    <a:pt x="853" y="14"/>
                  </a:lnTo>
                  <a:lnTo>
                    <a:pt x="850" y="9"/>
                  </a:lnTo>
                  <a:lnTo>
                    <a:pt x="844" y="6"/>
                  </a:lnTo>
                  <a:lnTo>
                    <a:pt x="839" y="2"/>
                  </a:lnTo>
                  <a:lnTo>
                    <a:pt x="834" y="0"/>
                  </a:lnTo>
                  <a:lnTo>
                    <a:pt x="827" y="0"/>
                  </a:lnTo>
                  <a:lnTo>
                    <a:pt x="827" y="0"/>
                  </a:lnTo>
                  <a:lnTo>
                    <a:pt x="821" y="0"/>
                  </a:lnTo>
                  <a:lnTo>
                    <a:pt x="814" y="2"/>
                  </a:lnTo>
                  <a:lnTo>
                    <a:pt x="809" y="6"/>
                  </a:lnTo>
                  <a:lnTo>
                    <a:pt x="805" y="9"/>
                  </a:lnTo>
                  <a:lnTo>
                    <a:pt x="800" y="14"/>
                  </a:lnTo>
                  <a:lnTo>
                    <a:pt x="798" y="20"/>
                  </a:lnTo>
                  <a:lnTo>
                    <a:pt x="796" y="25"/>
                  </a:lnTo>
                  <a:lnTo>
                    <a:pt x="795" y="31"/>
                  </a:lnTo>
                  <a:lnTo>
                    <a:pt x="795" y="159"/>
                  </a:lnTo>
                  <a:lnTo>
                    <a:pt x="795" y="159"/>
                  </a:lnTo>
                  <a:lnTo>
                    <a:pt x="796" y="166"/>
                  </a:lnTo>
                  <a:lnTo>
                    <a:pt x="798" y="171"/>
                  </a:lnTo>
                  <a:lnTo>
                    <a:pt x="800" y="176"/>
                  </a:lnTo>
                  <a:lnTo>
                    <a:pt x="805" y="182"/>
                  </a:lnTo>
                  <a:lnTo>
                    <a:pt x="809" y="185"/>
                  </a:lnTo>
                  <a:lnTo>
                    <a:pt x="814" y="188"/>
                  </a:lnTo>
                  <a:lnTo>
                    <a:pt x="821" y="190"/>
                  </a:lnTo>
                  <a:lnTo>
                    <a:pt x="827" y="190"/>
                  </a:lnTo>
                  <a:lnTo>
                    <a:pt x="827" y="190"/>
                  </a:lnTo>
                  <a:close/>
                  <a:moveTo>
                    <a:pt x="683" y="795"/>
                  </a:moveTo>
                  <a:lnTo>
                    <a:pt x="683" y="795"/>
                  </a:lnTo>
                  <a:lnTo>
                    <a:pt x="674" y="794"/>
                  </a:lnTo>
                  <a:lnTo>
                    <a:pt x="665" y="791"/>
                  </a:lnTo>
                  <a:lnTo>
                    <a:pt x="658" y="787"/>
                  </a:lnTo>
                  <a:lnTo>
                    <a:pt x="650" y="781"/>
                  </a:lnTo>
                  <a:lnTo>
                    <a:pt x="645" y="774"/>
                  </a:lnTo>
                  <a:lnTo>
                    <a:pt x="639" y="766"/>
                  </a:lnTo>
                  <a:lnTo>
                    <a:pt x="637" y="757"/>
                  </a:lnTo>
                  <a:lnTo>
                    <a:pt x="636" y="747"/>
                  </a:lnTo>
                  <a:lnTo>
                    <a:pt x="636" y="747"/>
                  </a:lnTo>
                  <a:lnTo>
                    <a:pt x="635" y="741"/>
                  </a:lnTo>
                  <a:lnTo>
                    <a:pt x="634" y="735"/>
                  </a:lnTo>
                  <a:lnTo>
                    <a:pt x="631" y="730"/>
                  </a:lnTo>
                  <a:lnTo>
                    <a:pt x="627" y="724"/>
                  </a:lnTo>
                  <a:lnTo>
                    <a:pt x="622" y="721"/>
                  </a:lnTo>
                  <a:lnTo>
                    <a:pt x="617" y="718"/>
                  </a:lnTo>
                  <a:lnTo>
                    <a:pt x="611" y="716"/>
                  </a:lnTo>
                  <a:lnTo>
                    <a:pt x="604" y="716"/>
                  </a:lnTo>
                  <a:lnTo>
                    <a:pt x="604" y="716"/>
                  </a:lnTo>
                  <a:lnTo>
                    <a:pt x="598" y="716"/>
                  </a:lnTo>
                  <a:lnTo>
                    <a:pt x="592" y="718"/>
                  </a:lnTo>
                  <a:lnTo>
                    <a:pt x="587" y="721"/>
                  </a:lnTo>
                  <a:lnTo>
                    <a:pt x="582" y="724"/>
                  </a:lnTo>
                  <a:lnTo>
                    <a:pt x="578" y="730"/>
                  </a:lnTo>
                  <a:lnTo>
                    <a:pt x="575" y="735"/>
                  </a:lnTo>
                  <a:lnTo>
                    <a:pt x="573" y="741"/>
                  </a:lnTo>
                  <a:lnTo>
                    <a:pt x="573" y="747"/>
                  </a:lnTo>
                  <a:lnTo>
                    <a:pt x="573" y="747"/>
                  </a:lnTo>
                  <a:lnTo>
                    <a:pt x="573" y="759"/>
                  </a:lnTo>
                  <a:lnTo>
                    <a:pt x="575" y="770"/>
                  </a:lnTo>
                  <a:lnTo>
                    <a:pt x="577" y="780"/>
                  </a:lnTo>
                  <a:lnTo>
                    <a:pt x="582" y="791"/>
                  </a:lnTo>
                  <a:lnTo>
                    <a:pt x="586" y="801"/>
                  </a:lnTo>
                  <a:lnTo>
                    <a:pt x="591" y="809"/>
                  </a:lnTo>
                  <a:lnTo>
                    <a:pt x="598" y="818"/>
                  </a:lnTo>
                  <a:lnTo>
                    <a:pt x="605" y="826"/>
                  </a:lnTo>
                  <a:lnTo>
                    <a:pt x="613" y="833"/>
                  </a:lnTo>
                  <a:lnTo>
                    <a:pt x="621" y="839"/>
                  </a:lnTo>
                  <a:lnTo>
                    <a:pt x="631" y="845"/>
                  </a:lnTo>
                  <a:lnTo>
                    <a:pt x="641" y="850"/>
                  </a:lnTo>
                  <a:lnTo>
                    <a:pt x="651" y="853"/>
                  </a:lnTo>
                  <a:lnTo>
                    <a:pt x="662" y="856"/>
                  </a:lnTo>
                  <a:lnTo>
                    <a:pt x="673" y="858"/>
                  </a:lnTo>
                  <a:lnTo>
                    <a:pt x="683" y="859"/>
                  </a:lnTo>
                  <a:lnTo>
                    <a:pt x="683" y="859"/>
                  </a:lnTo>
                  <a:lnTo>
                    <a:pt x="695" y="858"/>
                  </a:lnTo>
                  <a:lnTo>
                    <a:pt x="706" y="856"/>
                  </a:lnTo>
                  <a:lnTo>
                    <a:pt x="717" y="853"/>
                  </a:lnTo>
                  <a:lnTo>
                    <a:pt x="727" y="850"/>
                  </a:lnTo>
                  <a:lnTo>
                    <a:pt x="737" y="845"/>
                  </a:lnTo>
                  <a:lnTo>
                    <a:pt x="746" y="839"/>
                  </a:lnTo>
                  <a:lnTo>
                    <a:pt x="754" y="833"/>
                  </a:lnTo>
                  <a:lnTo>
                    <a:pt x="763" y="826"/>
                  </a:lnTo>
                  <a:lnTo>
                    <a:pt x="769" y="818"/>
                  </a:lnTo>
                  <a:lnTo>
                    <a:pt x="776" y="809"/>
                  </a:lnTo>
                  <a:lnTo>
                    <a:pt x="782" y="801"/>
                  </a:lnTo>
                  <a:lnTo>
                    <a:pt x="786" y="791"/>
                  </a:lnTo>
                  <a:lnTo>
                    <a:pt x="791" y="780"/>
                  </a:lnTo>
                  <a:lnTo>
                    <a:pt x="793" y="770"/>
                  </a:lnTo>
                  <a:lnTo>
                    <a:pt x="795" y="759"/>
                  </a:lnTo>
                  <a:lnTo>
                    <a:pt x="795" y="747"/>
                  </a:lnTo>
                  <a:lnTo>
                    <a:pt x="795" y="747"/>
                  </a:lnTo>
                  <a:lnTo>
                    <a:pt x="795" y="735"/>
                  </a:lnTo>
                  <a:lnTo>
                    <a:pt x="793" y="724"/>
                  </a:lnTo>
                  <a:lnTo>
                    <a:pt x="790" y="714"/>
                  </a:lnTo>
                  <a:lnTo>
                    <a:pt x="786" y="703"/>
                  </a:lnTo>
                  <a:lnTo>
                    <a:pt x="781" y="693"/>
                  </a:lnTo>
                  <a:lnTo>
                    <a:pt x="776" y="685"/>
                  </a:lnTo>
                  <a:lnTo>
                    <a:pt x="769" y="676"/>
                  </a:lnTo>
                  <a:lnTo>
                    <a:pt x="762" y="668"/>
                  </a:lnTo>
                  <a:lnTo>
                    <a:pt x="762" y="668"/>
                  </a:lnTo>
                  <a:lnTo>
                    <a:pt x="769" y="660"/>
                  </a:lnTo>
                  <a:lnTo>
                    <a:pt x="776" y="652"/>
                  </a:lnTo>
                  <a:lnTo>
                    <a:pt x="781" y="642"/>
                  </a:lnTo>
                  <a:lnTo>
                    <a:pt x="786" y="632"/>
                  </a:lnTo>
                  <a:lnTo>
                    <a:pt x="790" y="621"/>
                  </a:lnTo>
                  <a:lnTo>
                    <a:pt x="793" y="611"/>
                  </a:lnTo>
                  <a:lnTo>
                    <a:pt x="795" y="600"/>
                  </a:lnTo>
                  <a:lnTo>
                    <a:pt x="795" y="588"/>
                  </a:lnTo>
                  <a:lnTo>
                    <a:pt x="795" y="588"/>
                  </a:lnTo>
                  <a:lnTo>
                    <a:pt x="795" y="576"/>
                  </a:lnTo>
                  <a:lnTo>
                    <a:pt x="793" y="566"/>
                  </a:lnTo>
                  <a:lnTo>
                    <a:pt x="791" y="555"/>
                  </a:lnTo>
                  <a:lnTo>
                    <a:pt x="786" y="545"/>
                  </a:lnTo>
                  <a:lnTo>
                    <a:pt x="782" y="536"/>
                  </a:lnTo>
                  <a:lnTo>
                    <a:pt x="776" y="526"/>
                  </a:lnTo>
                  <a:lnTo>
                    <a:pt x="769" y="517"/>
                  </a:lnTo>
                  <a:lnTo>
                    <a:pt x="763" y="510"/>
                  </a:lnTo>
                  <a:lnTo>
                    <a:pt x="754" y="502"/>
                  </a:lnTo>
                  <a:lnTo>
                    <a:pt x="746" y="496"/>
                  </a:lnTo>
                  <a:lnTo>
                    <a:pt x="737" y="491"/>
                  </a:lnTo>
                  <a:lnTo>
                    <a:pt x="727" y="485"/>
                  </a:lnTo>
                  <a:lnTo>
                    <a:pt x="717" y="482"/>
                  </a:lnTo>
                  <a:lnTo>
                    <a:pt x="706" y="479"/>
                  </a:lnTo>
                  <a:lnTo>
                    <a:pt x="695" y="478"/>
                  </a:lnTo>
                  <a:lnTo>
                    <a:pt x="683" y="477"/>
                  </a:lnTo>
                  <a:lnTo>
                    <a:pt x="683" y="477"/>
                  </a:lnTo>
                  <a:lnTo>
                    <a:pt x="673" y="478"/>
                  </a:lnTo>
                  <a:lnTo>
                    <a:pt x="662" y="479"/>
                  </a:lnTo>
                  <a:lnTo>
                    <a:pt x="651" y="482"/>
                  </a:lnTo>
                  <a:lnTo>
                    <a:pt x="641" y="485"/>
                  </a:lnTo>
                  <a:lnTo>
                    <a:pt x="631" y="491"/>
                  </a:lnTo>
                  <a:lnTo>
                    <a:pt x="621" y="496"/>
                  </a:lnTo>
                  <a:lnTo>
                    <a:pt x="613" y="502"/>
                  </a:lnTo>
                  <a:lnTo>
                    <a:pt x="605" y="510"/>
                  </a:lnTo>
                  <a:lnTo>
                    <a:pt x="598" y="517"/>
                  </a:lnTo>
                  <a:lnTo>
                    <a:pt x="591" y="526"/>
                  </a:lnTo>
                  <a:lnTo>
                    <a:pt x="586" y="536"/>
                  </a:lnTo>
                  <a:lnTo>
                    <a:pt x="582" y="545"/>
                  </a:lnTo>
                  <a:lnTo>
                    <a:pt x="577" y="555"/>
                  </a:lnTo>
                  <a:lnTo>
                    <a:pt x="575" y="566"/>
                  </a:lnTo>
                  <a:lnTo>
                    <a:pt x="573" y="576"/>
                  </a:lnTo>
                  <a:lnTo>
                    <a:pt x="573" y="588"/>
                  </a:lnTo>
                  <a:lnTo>
                    <a:pt x="573" y="588"/>
                  </a:lnTo>
                  <a:lnTo>
                    <a:pt x="573" y="595"/>
                  </a:lnTo>
                  <a:lnTo>
                    <a:pt x="575" y="601"/>
                  </a:lnTo>
                  <a:lnTo>
                    <a:pt x="578" y="606"/>
                  </a:lnTo>
                  <a:lnTo>
                    <a:pt x="582" y="611"/>
                  </a:lnTo>
                  <a:lnTo>
                    <a:pt x="587" y="615"/>
                  </a:lnTo>
                  <a:lnTo>
                    <a:pt x="592" y="617"/>
                  </a:lnTo>
                  <a:lnTo>
                    <a:pt x="598" y="619"/>
                  </a:lnTo>
                  <a:lnTo>
                    <a:pt x="604" y="620"/>
                  </a:lnTo>
                  <a:lnTo>
                    <a:pt x="604" y="620"/>
                  </a:lnTo>
                  <a:lnTo>
                    <a:pt x="611" y="619"/>
                  </a:lnTo>
                  <a:lnTo>
                    <a:pt x="617" y="617"/>
                  </a:lnTo>
                  <a:lnTo>
                    <a:pt x="622" y="615"/>
                  </a:lnTo>
                  <a:lnTo>
                    <a:pt x="627" y="611"/>
                  </a:lnTo>
                  <a:lnTo>
                    <a:pt x="631" y="606"/>
                  </a:lnTo>
                  <a:lnTo>
                    <a:pt x="634" y="601"/>
                  </a:lnTo>
                  <a:lnTo>
                    <a:pt x="635" y="595"/>
                  </a:lnTo>
                  <a:lnTo>
                    <a:pt x="636" y="588"/>
                  </a:lnTo>
                  <a:lnTo>
                    <a:pt x="636" y="588"/>
                  </a:lnTo>
                  <a:lnTo>
                    <a:pt x="637" y="579"/>
                  </a:lnTo>
                  <a:lnTo>
                    <a:pt x="639" y="570"/>
                  </a:lnTo>
                  <a:lnTo>
                    <a:pt x="645" y="561"/>
                  </a:lnTo>
                  <a:lnTo>
                    <a:pt x="650" y="555"/>
                  </a:lnTo>
                  <a:lnTo>
                    <a:pt x="658" y="549"/>
                  </a:lnTo>
                  <a:lnTo>
                    <a:pt x="665" y="544"/>
                  </a:lnTo>
                  <a:lnTo>
                    <a:pt x="674" y="541"/>
                  </a:lnTo>
                  <a:lnTo>
                    <a:pt x="683" y="541"/>
                  </a:lnTo>
                  <a:lnTo>
                    <a:pt x="683" y="541"/>
                  </a:lnTo>
                  <a:lnTo>
                    <a:pt x="693" y="541"/>
                  </a:lnTo>
                  <a:lnTo>
                    <a:pt x="703" y="544"/>
                  </a:lnTo>
                  <a:lnTo>
                    <a:pt x="710" y="549"/>
                  </a:lnTo>
                  <a:lnTo>
                    <a:pt x="718" y="555"/>
                  </a:lnTo>
                  <a:lnTo>
                    <a:pt x="723" y="561"/>
                  </a:lnTo>
                  <a:lnTo>
                    <a:pt x="727" y="570"/>
                  </a:lnTo>
                  <a:lnTo>
                    <a:pt x="731" y="579"/>
                  </a:lnTo>
                  <a:lnTo>
                    <a:pt x="732" y="588"/>
                  </a:lnTo>
                  <a:lnTo>
                    <a:pt x="732" y="588"/>
                  </a:lnTo>
                  <a:lnTo>
                    <a:pt x="731" y="598"/>
                  </a:lnTo>
                  <a:lnTo>
                    <a:pt x="727" y="606"/>
                  </a:lnTo>
                  <a:lnTo>
                    <a:pt x="723" y="615"/>
                  </a:lnTo>
                  <a:lnTo>
                    <a:pt x="718" y="621"/>
                  </a:lnTo>
                  <a:lnTo>
                    <a:pt x="710" y="628"/>
                  </a:lnTo>
                  <a:lnTo>
                    <a:pt x="703" y="632"/>
                  </a:lnTo>
                  <a:lnTo>
                    <a:pt x="693" y="635"/>
                  </a:lnTo>
                  <a:lnTo>
                    <a:pt x="683" y="635"/>
                  </a:lnTo>
                  <a:lnTo>
                    <a:pt x="683" y="635"/>
                  </a:lnTo>
                  <a:lnTo>
                    <a:pt x="677" y="637"/>
                  </a:lnTo>
                  <a:lnTo>
                    <a:pt x="672" y="639"/>
                  </a:lnTo>
                  <a:lnTo>
                    <a:pt x="666" y="642"/>
                  </a:lnTo>
                  <a:lnTo>
                    <a:pt x="661" y="645"/>
                  </a:lnTo>
                  <a:lnTo>
                    <a:pt x="658" y="650"/>
                  </a:lnTo>
                  <a:lnTo>
                    <a:pt x="655" y="656"/>
                  </a:lnTo>
                  <a:lnTo>
                    <a:pt x="652" y="661"/>
                  </a:lnTo>
                  <a:lnTo>
                    <a:pt x="652" y="668"/>
                  </a:lnTo>
                  <a:lnTo>
                    <a:pt x="652" y="668"/>
                  </a:lnTo>
                  <a:lnTo>
                    <a:pt x="652" y="674"/>
                  </a:lnTo>
                  <a:lnTo>
                    <a:pt x="655" y="681"/>
                  </a:lnTo>
                  <a:lnTo>
                    <a:pt x="658" y="686"/>
                  </a:lnTo>
                  <a:lnTo>
                    <a:pt x="661" y="690"/>
                  </a:lnTo>
                  <a:lnTo>
                    <a:pt x="666" y="694"/>
                  </a:lnTo>
                  <a:lnTo>
                    <a:pt x="672" y="697"/>
                  </a:lnTo>
                  <a:lnTo>
                    <a:pt x="677" y="699"/>
                  </a:lnTo>
                  <a:lnTo>
                    <a:pt x="683" y="700"/>
                  </a:lnTo>
                  <a:lnTo>
                    <a:pt x="683" y="700"/>
                  </a:lnTo>
                  <a:lnTo>
                    <a:pt x="693" y="701"/>
                  </a:lnTo>
                  <a:lnTo>
                    <a:pt x="703" y="703"/>
                  </a:lnTo>
                  <a:lnTo>
                    <a:pt x="710" y="707"/>
                  </a:lnTo>
                  <a:lnTo>
                    <a:pt x="718" y="714"/>
                  </a:lnTo>
                  <a:lnTo>
                    <a:pt x="723" y="720"/>
                  </a:lnTo>
                  <a:lnTo>
                    <a:pt x="727" y="729"/>
                  </a:lnTo>
                  <a:lnTo>
                    <a:pt x="731" y="737"/>
                  </a:lnTo>
                  <a:lnTo>
                    <a:pt x="732" y="747"/>
                  </a:lnTo>
                  <a:lnTo>
                    <a:pt x="732" y="747"/>
                  </a:lnTo>
                  <a:lnTo>
                    <a:pt x="731" y="757"/>
                  </a:lnTo>
                  <a:lnTo>
                    <a:pt x="727" y="766"/>
                  </a:lnTo>
                  <a:lnTo>
                    <a:pt x="723" y="774"/>
                  </a:lnTo>
                  <a:lnTo>
                    <a:pt x="718" y="781"/>
                  </a:lnTo>
                  <a:lnTo>
                    <a:pt x="710" y="787"/>
                  </a:lnTo>
                  <a:lnTo>
                    <a:pt x="703" y="791"/>
                  </a:lnTo>
                  <a:lnTo>
                    <a:pt x="693" y="794"/>
                  </a:lnTo>
                  <a:lnTo>
                    <a:pt x="683" y="795"/>
                  </a:lnTo>
                  <a:lnTo>
                    <a:pt x="683" y="795"/>
                  </a:lnTo>
                  <a:close/>
                  <a:moveTo>
                    <a:pt x="223" y="826"/>
                  </a:moveTo>
                  <a:lnTo>
                    <a:pt x="223" y="826"/>
                  </a:lnTo>
                  <a:lnTo>
                    <a:pt x="223" y="833"/>
                  </a:lnTo>
                  <a:lnTo>
                    <a:pt x="225" y="839"/>
                  </a:lnTo>
                  <a:lnTo>
                    <a:pt x="229" y="845"/>
                  </a:lnTo>
                  <a:lnTo>
                    <a:pt x="232" y="849"/>
                  </a:lnTo>
                  <a:lnTo>
                    <a:pt x="237" y="853"/>
                  </a:lnTo>
                  <a:lnTo>
                    <a:pt x="242" y="856"/>
                  </a:lnTo>
                  <a:lnTo>
                    <a:pt x="248" y="858"/>
                  </a:lnTo>
                  <a:lnTo>
                    <a:pt x="254" y="859"/>
                  </a:lnTo>
                  <a:lnTo>
                    <a:pt x="413" y="859"/>
                  </a:lnTo>
                  <a:lnTo>
                    <a:pt x="413" y="859"/>
                  </a:lnTo>
                  <a:lnTo>
                    <a:pt x="420" y="858"/>
                  </a:lnTo>
                  <a:lnTo>
                    <a:pt x="426" y="856"/>
                  </a:lnTo>
                  <a:lnTo>
                    <a:pt x="431" y="853"/>
                  </a:lnTo>
                  <a:lnTo>
                    <a:pt x="436" y="849"/>
                  </a:lnTo>
                  <a:lnTo>
                    <a:pt x="440" y="845"/>
                  </a:lnTo>
                  <a:lnTo>
                    <a:pt x="443" y="839"/>
                  </a:lnTo>
                  <a:lnTo>
                    <a:pt x="445" y="833"/>
                  </a:lnTo>
                  <a:lnTo>
                    <a:pt x="445" y="826"/>
                  </a:lnTo>
                  <a:lnTo>
                    <a:pt x="445" y="826"/>
                  </a:lnTo>
                  <a:lnTo>
                    <a:pt x="445" y="820"/>
                  </a:lnTo>
                  <a:lnTo>
                    <a:pt x="443" y="815"/>
                  </a:lnTo>
                  <a:lnTo>
                    <a:pt x="440" y="809"/>
                  </a:lnTo>
                  <a:lnTo>
                    <a:pt x="436" y="804"/>
                  </a:lnTo>
                  <a:lnTo>
                    <a:pt x="431" y="801"/>
                  </a:lnTo>
                  <a:lnTo>
                    <a:pt x="426" y="797"/>
                  </a:lnTo>
                  <a:lnTo>
                    <a:pt x="420" y="795"/>
                  </a:lnTo>
                  <a:lnTo>
                    <a:pt x="413" y="795"/>
                  </a:lnTo>
                  <a:lnTo>
                    <a:pt x="304" y="795"/>
                  </a:lnTo>
                  <a:lnTo>
                    <a:pt x="304" y="795"/>
                  </a:lnTo>
                  <a:lnTo>
                    <a:pt x="314" y="781"/>
                  </a:lnTo>
                  <a:lnTo>
                    <a:pt x="326" y="768"/>
                  </a:lnTo>
                  <a:lnTo>
                    <a:pt x="351" y="743"/>
                  </a:lnTo>
                  <a:lnTo>
                    <a:pt x="351" y="743"/>
                  </a:lnTo>
                  <a:lnTo>
                    <a:pt x="385" y="705"/>
                  </a:lnTo>
                  <a:lnTo>
                    <a:pt x="401" y="687"/>
                  </a:lnTo>
                  <a:lnTo>
                    <a:pt x="415" y="668"/>
                  </a:lnTo>
                  <a:lnTo>
                    <a:pt x="428" y="648"/>
                  </a:lnTo>
                  <a:lnTo>
                    <a:pt x="432" y="639"/>
                  </a:lnTo>
                  <a:lnTo>
                    <a:pt x="437" y="629"/>
                  </a:lnTo>
                  <a:lnTo>
                    <a:pt x="441" y="618"/>
                  </a:lnTo>
                  <a:lnTo>
                    <a:pt x="443" y="609"/>
                  </a:lnTo>
                  <a:lnTo>
                    <a:pt x="445" y="599"/>
                  </a:lnTo>
                  <a:lnTo>
                    <a:pt x="445" y="588"/>
                  </a:lnTo>
                  <a:lnTo>
                    <a:pt x="445" y="588"/>
                  </a:lnTo>
                  <a:lnTo>
                    <a:pt x="445" y="576"/>
                  </a:lnTo>
                  <a:lnTo>
                    <a:pt x="443" y="566"/>
                  </a:lnTo>
                  <a:lnTo>
                    <a:pt x="440" y="555"/>
                  </a:lnTo>
                  <a:lnTo>
                    <a:pt x="437" y="545"/>
                  </a:lnTo>
                  <a:lnTo>
                    <a:pt x="432" y="536"/>
                  </a:lnTo>
                  <a:lnTo>
                    <a:pt x="426" y="526"/>
                  </a:lnTo>
                  <a:lnTo>
                    <a:pt x="420" y="517"/>
                  </a:lnTo>
                  <a:lnTo>
                    <a:pt x="413" y="510"/>
                  </a:lnTo>
                  <a:lnTo>
                    <a:pt x="405" y="502"/>
                  </a:lnTo>
                  <a:lnTo>
                    <a:pt x="396" y="496"/>
                  </a:lnTo>
                  <a:lnTo>
                    <a:pt x="387" y="491"/>
                  </a:lnTo>
                  <a:lnTo>
                    <a:pt x="378" y="485"/>
                  </a:lnTo>
                  <a:lnTo>
                    <a:pt x="367" y="482"/>
                  </a:lnTo>
                  <a:lnTo>
                    <a:pt x="356" y="479"/>
                  </a:lnTo>
                  <a:lnTo>
                    <a:pt x="345" y="478"/>
                  </a:lnTo>
                  <a:lnTo>
                    <a:pt x="334" y="477"/>
                  </a:lnTo>
                  <a:lnTo>
                    <a:pt x="334" y="477"/>
                  </a:lnTo>
                  <a:lnTo>
                    <a:pt x="323" y="478"/>
                  </a:lnTo>
                  <a:lnTo>
                    <a:pt x="311" y="479"/>
                  </a:lnTo>
                  <a:lnTo>
                    <a:pt x="301" y="482"/>
                  </a:lnTo>
                  <a:lnTo>
                    <a:pt x="291" y="485"/>
                  </a:lnTo>
                  <a:lnTo>
                    <a:pt x="281" y="491"/>
                  </a:lnTo>
                  <a:lnTo>
                    <a:pt x="271" y="496"/>
                  </a:lnTo>
                  <a:lnTo>
                    <a:pt x="263" y="502"/>
                  </a:lnTo>
                  <a:lnTo>
                    <a:pt x="255" y="510"/>
                  </a:lnTo>
                  <a:lnTo>
                    <a:pt x="248" y="517"/>
                  </a:lnTo>
                  <a:lnTo>
                    <a:pt x="241" y="526"/>
                  </a:lnTo>
                  <a:lnTo>
                    <a:pt x="236" y="536"/>
                  </a:lnTo>
                  <a:lnTo>
                    <a:pt x="232" y="545"/>
                  </a:lnTo>
                  <a:lnTo>
                    <a:pt x="227" y="555"/>
                  </a:lnTo>
                  <a:lnTo>
                    <a:pt x="225" y="566"/>
                  </a:lnTo>
                  <a:lnTo>
                    <a:pt x="223" y="576"/>
                  </a:lnTo>
                  <a:lnTo>
                    <a:pt x="223" y="588"/>
                  </a:lnTo>
                  <a:lnTo>
                    <a:pt x="223" y="588"/>
                  </a:lnTo>
                  <a:lnTo>
                    <a:pt x="223" y="595"/>
                  </a:lnTo>
                  <a:lnTo>
                    <a:pt x="225" y="601"/>
                  </a:lnTo>
                  <a:lnTo>
                    <a:pt x="229" y="606"/>
                  </a:lnTo>
                  <a:lnTo>
                    <a:pt x="232" y="611"/>
                  </a:lnTo>
                  <a:lnTo>
                    <a:pt x="237" y="615"/>
                  </a:lnTo>
                  <a:lnTo>
                    <a:pt x="242" y="617"/>
                  </a:lnTo>
                  <a:lnTo>
                    <a:pt x="248" y="619"/>
                  </a:lnTo>
                  <a:lnTo>
                    <a:pt x="254" y="620"/>
                  </a:lnTo>
                  <a:lnTo>
                    <a:pt x="254" y="620"/>
                  </a:lnTo>
                  <a:lnTo>
                    <a:pt x="261" y="619"/>
                  </a:lnTo>
                  <a:lnTo>
                    <a:pt x="267" y="617"/>
                  </a:lnTo>
                  <a:lnTo>
                    <a:pt x="273" y="615"/>
                  </a:lnTo>
                  <a:lnTo>
                    <a:pt x="277" y="611"/>
                  </a:lnTo>
                  <a:lnTo>
                    <a:pt x="281" y="606"/>
                  </a:lnTo>
                  <a:lnTo>
                    <a:pt x="284" y="601"/>
                  </a:lnTo>
                  <a:lnTo>
                    <a:pt x="285" y="595"/>
                  </a:lnTo>
                  <a:lnTo>
                    <a:pt x="286" y="588"/>
                  </a:lnTo>
                  <a:lnTo>
                    <a:pt x="286" y="588"/>
                  </a:lnTo>
                  <a:lnTo>
                    <a:pt x="288" y="579"/>
                  </a:lnTo>
                  <a:lnTo>
                    <a:pt x="290" y="570"/>
                  </a:lnTo>
                  <a:lnTo>
                    <a:pt x="294" y="561"/>
                  </a:lnTo>
                  <a:lnTo>
                    <a:pt x="300" y="555"/>
                  </a:lnTo>
                  <a:lnTo>
                    <a:pt x="308" y="549"/>
                  </a:lnTo>
                  <a:lnTo>
                    <a:pt x="315" y="544"/>
                  </a:lnTo>
                  <a:lnTo>
                    <a:pt x="324" y="541"/>
                  </a:lnTo>
                  <a:lnTo>
                    <a:pt x="334" y="541"/>
                  </a:lnTo>
                  <a:lnTo>
                    <a:pt x="334" y="541"/>
                  </a:lnTo>
                  <a:lnTo>
                    <a:pt x="343" y="541"/>
                  </a:lnTo>
                  <a:lnTo>
                    <a:pt x="353" y="544"/>
                  </a:lnTo>
                  <a:lnTo>
                    <a:pt x="361" y="549"/>
                  </a:lnTo>
                  <a:lnTo>
                    <a:pt x="368" y="555"/>
                  </a:lnTo>
                  <a:lnTo>
                    <a:pt x="373" y="561"/>
                  </a:lnTo>
                  <a:lnTo>
                    <a:pt x="378" y="570"/>
                  </a:lnTo>
                  <a:lnTo>
                    <a:pt x="381" y="579"/>
                  </a:lnTo>
                  <a:lnTo>
                    <a:pt x="382" y="588"/>
                  </a:lnTo>
                  <a:lnTo>
                    <a:pt x="382" y="588"/>
                  </a:lnTo>
                  <a:lnTo>
                    <a:pt x="381" y="594"/>
                  </a:lnTo>
                  <a:lnTo>
                    <a:pt x="380" y="600"/>
                  </a:lnTo>
                  <a:lnTo>
                    <a:pt x="374" y="613"/>
                  </a:lnTo>
                  <a:lnTo>
                    <a:pt x="366" y="627"/>
                  </a:lnTo>
                  <a:lnTo>
                    <a:pt x="356" y="641"/>
                  </a:lnTo>
                  <a:lnTo>
                    <a:pt x="344" y="656"/>
                  </a:lnTo>
                  <a:lnTo>
                    <a:pt x="332" y="670"/>
                  </a:lnTo>
                  <a:lnTo>
                    <a:pt x="305" y="699"/>
                  </a:lnTo>
                  <a:lnTo>
                    <a:pt x="305" y="699"/>
                  </a:lnTo>
                  <a:lnTo>
                    <a:pt x="274" y="732"/>
                  </a:lnTo>
                  <a:lnTo>
                    <a:pt x="260" y="748"/>
                  </a:lnTo>
                  <a:lnTo>
                    <a:pt x="247" y="764"/>
                  </a:lnTo>
                  <a:lnTo>
                    <a:pt x="237" y="779"/>
                  </a:lnTo>
                  <a:lnTo>
                    <a:pt x="230" y="795"/>
                  </a:lnTo>
                  <a:lnTo>
                    <a:pt x="226" y="803"/>
                  </a:lnTo>
                  <a:lnTo>
                    <a:pt x="224" y="810"/>
                  </a:lnTo>
                  <a:lnTo>
                    <a:pt x="223" y="819"/>
                  </a:lnTo>
                  <a:lnTo>
                    <a:pt x="223" y="826"/>
                  </a:lnTo>
                  <a:lnTo>
                    <a:pt x="223" y="826"/>
                  </a:lnTo>
                  <a:close/>
                </a:path>
              </a:pathLst>
            </a:custGeom>
            <a:solidFill>
              <a:schemeClr val="bg1"/>
            </a:solidFill>
            <a:ln>
              <a:noFill/>
            </a:ln>
          </p:spPr>
          <p:txBody>
            <a:bodyPr vert="horz" wrap="square" lIns="91424" tIns="45712" rIns="91424" bIns="45712" numCol="1" anchor="t" anchorCtr="0" compatLnSpc="1"/>
            <a:lstStyle/>
            <a:p>
              <a:endParaRPr lang="zh-CN" altLang="en-US">
                <a:solidFill>
                  <a:schemeClr val="tx2"/>
                </a:solidFill>
                <a:latin typeface="思源黑体 CN Normal" panose="020B0400000000000000" charset="-122"/>
                <a:ea typeface="思源黑体 CN Normal" panose="020B0400000000000000" charset="-122"/>
                <a:cs typeface="思源黑体 CN Normal" panose="020B0400000000000000" charset="-122"/>
              </a:endParaRPr>
            </a:p>
          </p:txBody>
        </p:sp>
      </p:grpSp>
      <p:grpSp>
        <p:nvGrpSpPr>
          <p:cNvPr id="42" name="组合 39"/>
          <p:cNvGrpSpPr/>
          <p:nvPr/>
        </p:nvGrpSpPr>
        <p:grpSpPr>
          <a:xfrm>
            <a:off x="6760210" y="2799715"/>
            <a:ext cx="800100" cy="800100"/>
            <a:chOff x="7475830" y="3334254"/>
            <a:chExt cx="869714" cy="869714"/>
          </a:xfrm>
        </p:grpSpPr>
        <p:sp>
          <p:nvSpPr>
            <p:cNvPr id="43" name="椭圆 42"/>
            <p:cNvSpPr/>
            <p:nvPr/>
          </p:nvSpPr>
          <p:spPr>
            <a:xfrm>
              <a:off x="7475830" y="3334254"/>
              <a:ext cx="869714" cy="869714"/>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Normal" panose="020B0400000000000000" charset="-122"/>
                <a:ea typeface="思源黑体 CN Normal" panose="020B0400000000000000" charset="-122"/>
                <a:cs typeface="思源黑体 CN Normal" panose="020B0400000000000000" charset="-122"/>
              </a:endParaRPr>
            </a:p>
          </p:txBody>
        </p:sp>
        <p:sp>
          <p:nvSpPr>
            <p:cNvPr id="44" name="Freeform 64"/>
            <p:cNvSpPr>
              <a:spLocks noEditPoints="1"/>
            </p:cNvSpPr>
            <p:nvPr/>
          </p:nvSpPr>
          <p:spPr bwMode="auto">
            <a:xfrm>
              <a:off x="7835280" y="3611703"/>
              <a:ext cx="150813" cy="322263"/>
            </a:xfrm>
            <a:custGeom>
              <a:avLst/>
              <a:gdLst>
                <a:gd name="T0" fmla="*/ 402 w 476"/>
                <a:gd name="T1" fmla="*/ 524 h 1017"/>
                <a:gd name="T2" fmla="*/ 274 w 476"/>
                <a:gd name="T3" fmla="*/ 411 h 1017"/>
                <a:gd name="T4" fmla="*/ 204 w 476"/>
                <a:gd name="T5" fmla="*/ 330 h 1017"/>
                <a:gd name="T6" fmla="*/ 212 w 476"/>
                <a:gd name="T7" fmla="*/ 297 h 1017"/>
                <a:gd name="T8" fmla="*/ 267 w 476"/>
                <a:gd name="T9" fmla="*/ 300 h 1017"/>
                <a:gd name="T10" fmla="*/ 278 w 476"/>
                <a:gd name="T11" fmla="*/ 346 h 1017"/>
                <a:gd name="T12" fmla="*/ 328 w 476"/>
                <a:gd name="T13" fmla="*/ 403 h 1017"/>
                <a:gd name="T14" fmla="*/ 411 w 476"/>
                <a:gd name="T15" fmla="*/ 407 h 1017"/>
                <a:gd name="T16" fmla="*/ 467 w 476"/>
                <a:gd name="T17" fmla="*/ 356 h 1017"/>
                <a:gd name="T18" fmla="*/ 456 w 476"/>
                <a:gd name="T19" fmla="*/ 228 h 1017"/>
                <a:gd name="T20" fmla="*/ 369 w 476"/>
                <a:gd name="T21" fmla="*/ 133 h 1017"/>
                <a:gd name="T22" fmla="*/ 269 w 476"/>
                <a:gd name="T23" fmla="*/ 97 h 1017"/>
                <a:gd name="T24" fmla="*/ 245 w 476"/>
                <a:gd name="T25" fmla="*/ 0 h 1017"/>
                <a:gd name="T26" fmla="*/ 207 w 476"/>
                <a:gd name="T27" fmla="*/ 24 h 1017"/>
                <a:gd name="T28" fmla="*/ 131 w 476"/>
                <a:gd name="T29" fmla="*/ 119 h 1017"/>
                <a:gd name="T30" fmla="*/ 31 w 476"/>
                <a:gd name="T31" fmla="*/ 207 h 1017"/>
                <a:gd name="T32" fmla="*/ 0 w 476"/>
                <a:gd name="T33" fmla="*/ 318 h 1017"/>
                <a:gd name="T34" fmla="*/ 47 w 476"/>
                <a:gd name="T35" fmla="*/ 457 h 1017"/>
                <a:gd name="T36" fmla="*/ 174 w 476"/>
                <a:gd name="T37" fmla="*/ 582 h 1017"/>
                <a:gd name="T38" fmla="*/ 271 w 476"/>
                <a:gd name="T39" fmla="*/ 685 h 1017"/>
                <a:gd name="T40" fmla="*/ 260 w 476"/>
                <a:gd name="T41" fmla="*/ 723 h 1017"/>
                <a:gd name="T42" fmla="*/ 224 w 476"/>
                <a:gd name="T43" fmla="*/ 726 h 1017"/>
                <a:gd name="T44" fmla="*/ 201 w 476"/>
                <a:gd name="T45" fmla="*/ 679 h 1017"/>
                <a:gd name="T46" fmla="*/ 157 w 476"/>
                <a:gd name="T47" fmla="*/ 617 h 1017"/>
                <a:gd name="T48" fmla="*/ 74 w 476"/>
                <a:gd name="T49" fmla="*/ 606 h 1017"/>
                <a:gd name="T50" fmla="*/ 14 w 476"/>
                <a:gd name="T51" fmla="*/ 652 h 1017"/>
                <a:gd name="T52" fmla="*/ 12 w 476"/>
                <a:gd name="T53" fmla="*/ 765 h 1017"/>
                <a:gd name="T54" fmla="*/ 92 w 476"/>
                <a:gd name="T55" fmla="*/ 874 h 1017"/>
                <a:gd name="T56" fmla="*/ 193 w 476"/>
                <a:gd name="T57" fmla="*/ 917 h 1017"/>
                <a:gd name="T58" fmla="*/ 225 w 476"/>
                <a:gd name="T59" fmla="*/ 1015 h 1017"/>
                <a:gd name="T60" fmla="*/ 267 w 476"/>
                <a:gd name="T61" fmla="*/ 997 h 1017"/>
                <a:gd name="T62" fmla="*/ 332 w 476"/>
                <a:gd name="T63" fmla="*/ 904 h 1017"/>
                <a:gd name="T64" fmla="*/ 433 w 476"/>
                <a:gd name="T65" fmla="*/ 825 h 1017"/>
                <a:gd name="T66" fmla="*/ 476 w 476"/>
                <a:gd name="T67" fmla="*/ 698 h 1017"/>
                <a:gd name="T68" fmla="*/ 367 w 476"/>
                <a:gd name="T69" fmla="*/ 804 h 1017"/>
                <a:gd name="T70" fmla="*/ 285 w 476"/>
                <a:gd name="T71" fmla="*/ 851 h 1017"/>
                <a:gd name="T72" fmla="*/ 159 w 476"/>
                <a:gd name="T73" fmla="*/ 840 h 1017"/>
                <a:gd name="T74" fmla="*/ 84 w 476"/>
                <a:gd name="T75" fmla="*/ 770 h 1017"/>
                <a:gd name="T76" fmla="*/ 68 w 476"/>
                <a:gd name="T77" fmla="*/ 686 h 1017"/>
                <a:gd name="T78" fmla="*/ 109 w 476"/>
                <a:gd name="T79" fmla="*/ 666 h 1017"/>
                <a:gd name="T80" fmla="*/ 140 w 476"/>
                <a:gd name="T81" fmla="*/ 698 h 1017"/>
                <a:gd name="T82" fmla="*/ 201 w 476"/>
                <a:gd name="T83" fmla="*/ 785 h 1017"/>
                <a:gd name="T84" fmla="*/ 295 w 476"/>
                <a:gd name="T85" fmla="*/ 776 h 1017"/>
                <a:gd name="T86" fmla="*/ 338 w 476"/>
                <a:gd name="T87" fmla="*/ 707 h 1017"/>
                <a:gd name="T88" fmla="*/ 320 w 476"/>
                <a:gd name="T89" fmla="*/ 639 h 1017"/>
                <a:gd name="T90" fmla="*/ 172 w 476"/>
                <a:gd name="T91" fmla="*/ 497 h 1017"/>
                <a:gd name="T92" fmla="*/ 77 w 476"/>
                <a:gd name="T93" fmla="*/ 382 h 1017"/>
                <a:gd name="T94" fmla="*/ 71 w 476"/>
                <a:gd name="T95" fmla="*/ 271 h 1017"/>
                <a:gd name="T96" fmla="*/ 117 w 476"/>
                <a:gd name="T97" fmla="*/ 202 h 1017"/>
                <a:gd name="T98" fmla="*/ 219 w 476"/>
                <a:gd name="T99" fmla="*/ 159 h 1017"/>
                <a:gd name="T100" fmla="*/ 324 w 476"/>
                <a:gd name="T101" fmla="*/ 180 h 1017"/>
                <a:gd name="T102" fmla="*/ 393 w 476"/>
                <a:gd name="T103" fmla="*/ 245 h 1017"/>
                <a:gd name="T104" fmla="*/ 409 w 476"/>
                <a:gd name="T105" fmla="*/ 330 h 1017"/>
                <a:gd name="T106" fmla="*/ 359 w 476"/>
                <a:gd name="T107" fmla="*/ 348 h 1017"/>
                <a:gd name="T108" fmla="*/ 336 w 476"/>
                <a:gd name="T109" fmla="*/ 304 h 1017"/>
                <a:gd name="T110" fmla="*/ 275 w 476"/>
                <a:gd name="T111" fmla="*/ 230 h 1017"/>
                <a:gd name="T112" fmla="*/ 182 w 476"/>
                <a:gd name="T113" fmla="*/ 240 h 1017"/>
                <a:gd name="T114" fmla="*/ 138 w 476"/>
                <a:gd name="T115" fmla="*/ 318 h 1017"/>
                <a:gd name="T116" fmla="*/ 163 w 476"/>
                <a:gd name="T117" fmla="*/ 388 h 1017"/>
                <a:gd name="T118" fmla="*/ 264 w 476"/>
                <a:gd name="T119" fmla="*/ 485 h 1017"/>
                <a:gd name="T120" fmla="*/ 376 w 476"/>
                <a:gd name="T121" fmla="*/ 593 h 1017"/>
                <a:gd name="T122" fmla="*/ 412 w 476"/>
                <a:gd name="T123" fmla="*/ 683 h 1017"/>
                <a:gd name="T124" fmla="*/ 390 w 476"/>
                <a:gd name="T125" fmla="*/ 776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76" h="1017">
                  <a:moveTo>
                    <a:pt x="458" y="612"/>
                  </a:moveTo>
                  <a:lnTo>
                    <a:pt x="458" y="612"/>
                  </a:lnTo>
                  <a:lnTo>
                    <a:pt x="453" y="598"/>
                  </a:lnTo>
                  <a:lnTo>
                    <a:pt x="446" y="584"/>
                  </a:lnTo>
                  <a:lnTo>
                    <a:pt x="437" y="569"/>
                  </a:lnTo>
                  <a:lnTo>
                    <a:pt x="427" y="554"/>
                  </a:lnTo>
                  <a:lnTo>
                    <a:pt x="427" y="554"/>
                  </a:lnTo>
                  <a:lnTo>
                    <a:pt x="402" y="524"/>
                  </a:lnTo>
                  <a:lnTo>
                    <a:pt x="402" y="524"/>
                  </a:lnTo>
                  <a:lnTo>
                    <a:pt x="387" y="507"/>
                  </a:lnTo>
                  <a:lnTo>
                    <a:pt x="370" y="491"/>
                  </a:lnTo>
                  <a:lnTo>
                    <a:pt x="370" y="491"/>
                  </a:lnTo>
                  <a:lnTo>
                    <a:pt x="352" y="474"/>
                  </a:lnTo>
                  <a:lnTo>
                    <a:pt x="334" y="459"/>
                  </a:lnTo>
                  <a:lnTo>
                    <a:pt x="334" y="459"/>
                  </a:lnTo>
                  <a:lnTo>
                    <a:pt x="303" y="434"/>
                  </a:lnTo>
                  <a:lnTo>
                    <a:pt x="303" y="434"/>
                  </a:lnTo>
                  <a:lnTo>
                    <a:pt x="274" y="411"/>
                  </a:lnTo>
                  <a:lnTo>
                    <a:pt x="251" y="390"/>
                  </a:lnTo>
                  <a:lnTo>
                    <a:pt x="251" y="390"/>
                  </a:lnTo>
                  <a:lnTo>
                    <a:pt x="235" y="374"/>
                  </a:lnTo>
                  <a:lnTo>
                    <a:pt x="221" y="359"/>
                  </a:lnTo>
                  <a:lnTo>
                    <a:pt x="221" y="359"/>
                  </a:lnTo>
                  <a:lnTo>
                    <a:pt x="211" y="345"/>
                  </a:lnTo>
                  <a:lnTo>
                    <a:pt x="208" y="338"/>
                  </a:lnTo>
                  <a:lnTo>
                    <a:pt x="204" y="330"/>
                  </a:lnTo>
                  <a:lnTo>
                    <a:pt x="204" y="330"/>
                  </a:lnTo>
                  <a:lnTo>
                    <a:pt x="203" y="325"/>
                  </a:lnTo>
                  <a:lnTo>
                    <a:pt x="202" y="318"/>
                  </a:lnTo>
                  <a:lnTo>
                    <a:pt x="202" y="318"/>
                  </a:lnTo>
                  <a:lnTo>
                    <a:pt x="202" y="313"/>
                  </a:lnTo>
                  <a:lnTo>
                    <a:pt x="204" y="308"/>
                  </a:lnTo>
                  <a:lnTo>
                    <a:pt x="204" y="308"/>
                  </a:lnTo>
                  <a:lnTo>
                    <a:pt x="206" y="303"/>
                  </a:lnTo>
                  <a:lnTo>
                    <a:pt x="209" y="300"/>
                  </a:lnTo>
                  <a:lnTo>
                    <a:pt x="212" y="297"/>
                  </a:lnTo>
                  <a:lnTo>
                    <a:pt x="217" y="294"/>
                  </a:lnTo>
                  <a:lnTo>
                    <a:pt x="217" y="294"/>
                  </a:lnTo>
                  <a:lnTo>
                    <a:pt x="225" y="289"/>
                  </a:lnTo>
                  <a:lnTo>
                    <a:pt x="235" y="287"/>
                  </a:lnTo>
                  <a:lnTo>
                    <a:pt x="244" y="287"/>
                  </a:lnTo>
                  <a:lnTo>
                    <a:pt x="251" y="289"/>
                  </a:lnTo>
                  <a:lnTo>
                    <a:pt x="251" y="289"/>
                  </a:lnTo>
                  <a:lnTo>
                    <a:pt x="261" y="295"/>
                  </a:lnTo>
                  <a:lnTo>
                    <a:pt x="267" y="300"/>
                  </a:lnTo>
                  <a:lnTo>
                    <a:pt x="267" y="300"/>
                  </a:lnTo>
                  <a:lnTo>
                    <a:pt x="270" y="304"/>
                  </a:lnTo>
                  <a:lnTo>
                    <a:pt x="271" y="309"/>
                  </a:lnTo>
                  <a:lnTo>
                    <a:pt x="273" y="314"/>
                  </a:lnTo>
                  <a:lnTo>
                    <a:pt x="274" y="318"/>
                  </a:lnTo>
                  <a:lnTo>
                    <a:pt x="274" y="318"/>
                  </a:lnTo>
                  <a:lnTo>
                    <a:pt x="274" y="328"/>
                  </a:lnTo>
                  <a:lnTo>
                    <a:pt x="276" y="338"/>
                  </a:lnTo>
                  <a:lnTo>
                    <a:pt x="278" y="346"/>
                  </a:lnTo>
                  <a:lnTo>
                    <a:pt x="281" y="356"/>
                  </a:lnTo>
                  <a:lnTo>
                    <a:pt x="285" y="363"/>
                  </a:lnTo>
                  <a:lnTo>
                    <a:pt x="291" y="372"/>
                  </a:lnTo>
                  <a:lnTo>
                    <a:pt x="297" y="379"/>
                  </a:lnTo>
                  <a:lnTo>
                    <a:pt x="304" y="387"/>
                  </a:lnTo>
                  <a:lnTo>
                    <a:pt x="304" y="387"/>
                  </a:lnTo>
                  <a:lnTo>
                    <a:pt x="311" y="393"/>
                  </a:lnTo>
                  <a:lnTo>
                    <a:pt x="320" y="399"/>
                  </a:lnTo>
                  <a:lnTo>
                    <a:pt x="328" y="403"/>
                  </a:lnTo>
                  <a:lnTo>
                    <a:pt x="337" y="407"/>
                  </a:lnTo>
                  <a:lnTo>
                    <a:pt x="346" y="409"/>
                  </a:lnTo>
                  <a:lnTo>
                    <a:pt x="355" y="412"/>
                  </a:lnTo>
                  <a:lnTo>
                    <a:pt x="365" y="414"/>
                  </a:lnTo>
                  <a:lnTo>
                    <a:pt x="373" y="414"/>
                  </a:lnTo>
                  <a:lnTo>
                    <a:pt x="383" y="414"/>
                  </a:lnTo>
                  <a:lnTo>
                    <a:pt x="393" y="412"/>
                  </a:lnTo>
                  <a:lnTo>
                    <a:pt x="402" y="409"/>
                  </a:lnTo>
                  <a:lnTo>
                    <a:pt x="411" y="407"/>
                  </a:lnTo>
                  <a:lnTo>
                    <a:pt x="420" y="403"/>
                  </a:lnTo>
                  <a:lnTo>
                    <a:pt x="428" y="399"/>
                  </a:lnTo>
                  <a:lnTo>
                    <a:pt x="437" y="393"/>
                  </a:lnTo>
                  <a:lnTo>
                    <a:pt x="444" y="387"/>
                  </a:lnTo>
                  <a:lnTo>
                    <a:pt x="444" y="387"/>
                  </a:lnTo>
                  <a:lnTo>
                    <a:pt x="451" y="379"/>
                  </a:lnTo>
                  <a:lnTo>
                    <a:pt x="457" y="372"/>
                  </a:lnTo>
                  <a:lnTo>
                    <a:pt x="462" y="363"/>
                  </a:lnTo>
                  <a:lnTo>
                    <a:pt x="467" y="356"/>
                  </a:lnTo>
                  <a:lnTo>
                    <a:pt x="470" y="346"/>
                  </a:lnTo>
                  <a:lnTo>
                    <a:pt x="472" y="338"/>
                  </a:lnTo>
                  <a:lnTo>
                    <a:pt x="474" y="328"/>
                  </a:lnTo>
                  <a:lnTo>
                    <a:pt x="474" y="318"/>
                  </a:lnTo>
                  <a:lnTo>
                    <a:pt x="474" y="318"/>
                  </a:lnTo>
                  <a:lnTo>
                    <a:pt x="473" y="295"/>
                  </a:lnTo>
                  <a:lnTo>
                    <a:pt x="470" y="272"/>
                  </a:lnTo>
                  <a:lnTo>
                    <a:pt x="464" y="251"/>
                  </a:lnTo>
                  <a:lnTo>
                    <a:pt x="456" y="228"/>
                  </a:lnTo>
                  <a:lnTo>
                    <a:pt x="456" y="228"/>
                  </a:lnTo>
                  <a:lnTo>
                    <a:pt x="447" y="214"/>
                  </a:lnTo>
                  <a:lnTo>
                    <a:pt x="439" y="200"/>
                  </a:lnTo>
                  <a:lnTo>
                    <a:pt x="429" y="186"/>
                  </a:lnTo>
                  <a:lnTo>
                    <a:pt x="420" y="174"/>
                  </a:lnTo>
                  <a:lnTo>
                    <a:pt x="408" y="163"/>
                  </a:lnTo>
                  <a:lnTo>
                    <a:pt x="396" y="152"/>
                  </a:lnTo>
                  <a:lnTo>
                    <a:pt x="383" y="141"/>
                  </a:lnTo>
                  <a:lnTo>
                    <a:pt x="369" y="133"/>
                  </a:lnTo>
                  <a:lnTo>
                    <a:pt x="369" y="133"/>
                  </a:lnTo>
                  <a:lnTo>
                    <a:pt x="358" y="125"/>
                  </a:lnTo>
                  <a:lnTo>
                    <a:pt x="347" y="120"/>
                  </a:lnTo>
                  <a:lnTo>
                    <a:pt x="334" y="113"/>
                  </a:lnTo>
                  <a:lnTo>
                    <a:pt x="322" y="109"/>
                  </a:lnTo>
                  <a:lnTo>
                    <a:pt x="309" y="105"/>
                  </a:lnTo>
                  <a:lnTo>
                    <a:pt x="296" y="102"/>
                  </a:lnTo>
                  <a:lnTo>
                    <a:pt x="283" y="99"/>
                  </a:lnTo>
                  <a:lnTo>
                    <a:pt x="269" y="97"/>
                  </a:lnTo>
                  <a:lnTo>
                    <a:pt x="269" y="31"/>
                  </a:lnTo>
                  <a:lnTo>
                    <a:pt x="269" y="31"/>
                  </a:lnTo>
                  <a:lnTo>
                    <a:pt x="269" y="24"/>
                  </a:lnTo>
                  <a:lnTo>
                    <a:pt x="267" y="19"/>
                  </a:lnTo>
                  <a:lnTo>
                    <a:pt x="264" y="14"/>
                  </a:lnTo>
                  <a:lnTo>
                    <a:pt x="261" y="8"/>
                  </a:lnTo>
                  <a:lnTo>
                    <a:pt x="255" y="5"/>
                  </a:lnTo>
                  <a:lnTo>
                    <a:pt x="250" y="2"/>
                  </a:lnTo>
                  <a:lnTo>
                    <a:pt x="245" y="0"/>
                  </a:lnTo>
                  <a:lnTo>
                    <a:pt x="238" y="0"/>
                  </a:lnTo>
                  <a:lnTo>
                    <a:pt x="238" y="0"/>
                  </a:lnTo>
                  <a:lnTo>
                    <a:pt x="232" y="0"/>
                  </a:lnTo>
                  <a:lnTo>
                    <a:pt x="225" y="2"/>
                  </a:lnTo>
                  <a:lnTo>
                    <a:pt x="220" y="5"/>
                  </a:lnTo>
                  <a:lnTo>
                    <a:pt x="216" y="8"/>
                  </a:lnTo>
                  <a:lnTo>
                    <a:pt x="211" y="14"/>
                  </a:lnTo>
                  <a:lnTo>
                    <a:pt x="209" y="19"/>
                  </a:lnTo>
                  <a:lnTo>
                    <a:pt x="207" y="24"/>
                  </a:lnTo>
                  <a:lnTo>
                    <a:pt x="206" y="31"/>
                  </a:lnTo>
                  <a:lnTo>
                    <a:pt x="206" y="97"/>
                  </a:lnTo>
                  <a:lnTo>
                    <a:pt x="206" y="97"/>
                  </a:lnTo>
                  <a:lnTo>
                    <a:pt x="191" y="99"/>
                  </a:lnTo>
                  <a:lnTo>
                    <a:pt x="175" y="103"/>
                  </a:lnTo>
                  <a:lnTo>
                    <a:pt x="161" y="107"/>
                  </a:lnTo>
                  <a:lnTo>
                    <a:pt x="146" y="112"/>
                  </a:lnTo>
                  <a:lnTo>
                    <a:pt x="146" y="112"/>
                  </a:lnTo>
                  <a:lnTo>
                    <a:pt x="131" y="119"/>
                  </a:lnTo>
                  <a:lnTo>
                    <a:pt x="117" y="126"/>
                  </a:lnTo>
                  <a:lnTo>
                    <a:pt x="103" y="134"/>
                  </a:lnTo>
                  <a:lnTo>
                    <a:pt x="89" y="143"/>
                  </a:lnTo>
                  <a:lnTo>
                    <a:pt x="76" y="154"/>
                  </a:lnTo>
                  <a:lnTo>
                    <a:pt x="63" y="166"/>
                  </a:lnTo>
                  <a:lnTo>
                    <a:pt x="52" y="179"/>
                  </a:lnTo>
                  <a:lnTo>
                    <a:pt x="40" y="193"/>
                  </a:lnTo>
                  <a:lnTo>
                    <a:pt x="40" y="193"/>
                  </a:lnTo>
                  <a:lnTo>
                    <a:pt x="31" y="207"/>
                  </a:lnTo>
                  <a:lnTo>
                    <a:pt x="24" y="221"/>
                  </a:lnTo>
                  <a:lnTo>
                    <a:pt x="16" y="236"/>
                  </a:lnTo>
                  <a:lnTo>
                    <a:pt x="11" y="251"/>
                  </a:lnTo>
                  <a:lnTo>
                    <a:pt x="11" y="251"/>
                  </a:lnTo>
                  <a:lnTo>
                    <a:pt x="5" y="267"/>
                  </a:lnTo>
                  <a:lnTo>
                    <a:pt x="2" y="284"/>
                  </a:lnTo>
                  <a:lnTo>
                    <a:pt x="0" y="301"/>
                  </a:lnTo>
                  <a:lnTo>
                    <a:pt x="0" y="318"/>
                  </a:lnTo>
                  <a:lnTo>
                    <a:pt x="0" y="318"/>
                  </a:lnTo>
                  <a:lnTo>
                    <a:pt x="1" y="340"/>
                  </a:lnTo>
                  <a:lnTo>
                    <a:pt x="4" y="362"/>
                  </a:lnTo>
                  <a:lnTo>
                    <a:pt x="10" y="384"/>
                  </a:lnTo>
                  <a:lnTo>
                    <a:pt x="18" y="406"/>
                  </a:lnTo>
                  <a:lnTo>
                    <a:pt x="18" y="406"/>
                  </a:lnTo>
                  <a:lnTo>
                    <a:pt x="25" y="419"/>
                  </a:lnTo>
                  <a:lnTo>
                    <a:pt x="31" y="432"/>
                  </a:lnTo>
                  <a:lnTo>
                    <a:pt x="39" y="445"/>
                  </a:lnTo>
                  <a:lnTo>
                    <a:pt x="47" y="457"/>
                  </a:lnTo>
                  <a:lnTo>
                    <a:pt x="56" y="470"/>
                  </a:lnTo>
                  <a:lnTo>
                    <a:pt x="65" y="481"/>
                  </a:lnTo>
                  <a:lnTo>
                    <a:pt x="76" y="493"/>
                  </a:lnTo>
                  <a:lnTo>
                    <a:pt x="87" y="505"/>
                  </a:lnTo>
                  <a:lnTo>
                    <a:pt x="87" y="505"/>
                  </a:lnTo>
                  <a:lnTo>
                    <a:pt x="108" y="526"/>
                  </a:lnTo>
                  <a:lnTo>
                    <a:pt x="131" y="547"/>
                  </a:lnTo>
                  <a:lnTo>
                    <a:pt x="174" y="582"/>
                  </a:lnTo>
                  <a:lnTo>
                    <a:pt x="174" y="582"/>
                  </a:lnTo>
                  <a:lnTo>
                    <a:pt x="203" y="606"/>
                  </a:lnTo>
                  <a:lnTo>
                    <a:pt x="225" y="625"/>
                  </a:lnTo>
                  <a:lnTo>
                    <a:pt x="225" y="625"/>
                  </a:lnTo>
                  <a:lnTo>
                    <a:pt x="241" y="642"/>
                  </a:lnTo>
                  <a:lnTo>
                    <a:pt x="255" y="657"/>
                  </a:lnTo>
                  <a:lnTo>
                    <a:pt x="255" y="657"/>
                  </a:lnTo>
                  <a:lnTo>
                    <a:pt x="265" y="670"/>
                  </a:lnTo>
                  <a:lnTo>
                    <a:pt x="271" y="685"/>
                  </a:lnTo>
                  <a:lnTo>
                    <a:pt x="271" y="685"/>
                  </a:lnTo>
                  <a:lnTo>
                    <a:pt x="274" y="691"/>
                  </a:lnTo>
                  <a:lnTo>
                    <a:pt x="275" y="697"/>
                  </a:lnTo>
                  <a:lnTo>
                    <a:pt x="275" y="697"/>
                  </a:lnTo>
                  <a:lnTo>
                    <a:pt x="274" y="703"/>
                  </a:lnTo>
                  <a:lnTo>
                    <a:pt x="273" y="708"/>
                  </a:lnTo>
                  <a:lnTo>
                    <a:pt x="273" y="708"/>
                  </a:lnTo>
                  <a:lnTo>
                    <a:pt x="270" y="712"/>
                  </a:lnTo>
                  <a:lnTo>
                    <a:pt x="267" y="716"/>
                  </a:lnTo>
                  <a:lnTo>
                    <a:pt x="260" y="723"/>
                  </a:lnTo>
                  <a:lnTo>
                    <a:pt x="260" y="723"/>
                  </a:lnTo>
                  <a:lnTo>
                    <a:pt x="255" y="725"/>
                  </a:lnTo>
                  <a:lnTo>
                    <a:pt x="250" y="727"/>
                  </a:lnTo>
                  <a:lnTo>
                    <a:pt x="245" y="728"/>
                  </a:lnTo>
                  <a:lnTo>
                    <a:pt x="239" y="728"/>
                  </a:lnTo>
                  <a:lnTo>
                    <a:pt x="239" y="728"/>
                  </a:lnTo>
                  <a:lnTo>
                    <a:pt x="231" y="728"/>
                  </a:lnTo>
                  <a:lnTo>
                    <a:pt x="224" y="726"/>
                  </a:lnTo>
                  <a:lnTo>
                    <a:pt x="224" y="726"/>
                  </a:lnTo>
                  <a:lnTo>
                    <a:pt x="216" y="721"/>
                  </a:lnTo>
                  <a:lnTo>
                    <a:pt x="209" y="715"/>
                  </a:lnTo>
                  <a:lnTo>
                    <a:pt x="209" y="715"/>
                  </a:lnTo>
                  <a:lnTo>
                    <a:pt x="206" y="710"/>
                  </a:lnTo>
                  <a:lnTo>
                    <a:pt x="204" y="706"/>
                  </a:lnTo>
                  <a:lnTo>
                    <a:pt x="203" y="698"/>
                  </a:lnTo>
                  <a:lnTo>
                    <a:pt x="203" y="698"/>
                  </a:lnTo>
                  <a:lnTo>
                    <a:pt x="202" y="688"/>
                  </a:lnTo>
                  <a:lnTo>
                    <a:pt x="201" y="679"/>
                  </a:lnTo>
                  <a:lnTo>
                    <a:pt x="199" y="669"/>
                  </a:lnTo>
                  <a:lnTo>
                    <a:pt x="195" y="660"/>
                  </a:lnTo>
                  <a:lnTo>
                    <a:pt x="191" y="652"/>
                  </a:lnTo>
                  <a:lnTo>
                    <a:pt x="186" y="643"/>
                  </a:lnTo>
                  <a:lnTo>
                    <a:pt x="179" y="636"/>
                  </a:lnTo>
                  <a:lnTo>
                    <a:pt x="172" y="628"/>
                  </a:lnTo>
                  <a:lnTo>
                    <a:pt x="172" y="628"/>
                  </a:lnTo>
                  <a:lnTo>
                    <a:pt x="164" y="622"/>
                  </a:lnTo>
                  <a:lnTo>
                    <a:pt x="157" y="617"/>
                  </a:lnTo>
                  <a:lnTo>
                    <a:pt x="148" y="612"/>
                  </a:lnTo>
                  <a:lnTo>
                    <a:pt x="140" y="608"/>
                  </a:lnTo>
                  <a:lnTo>
                    <a:pt x="130" y="606"/>
                  </a:lnTo>
                  <a:lnTo>
                    <a:pt x="121" y="604"/>
                  </a:lnTo>
                  <a:lnTo>
                    <a:pt x="112" y="603"/>
                  </a:lnTo>
                  <a:lnTo>
                    <a:pt x="102" y="601"/>
                  </a:lnTo>
                  <a:lnTo>
                    <a:pt x="92" y="603"/>
                  </a:lnTo>
                  <a:lnTo>
                    <a:pt x="84" y="604"/>
                  </a:lnTo>
                  <a:lnTo>
                    <a:pt x="74" y="606"/>
                  </a:lnTo>
                  <a:lnTo>
                    <a:pt x="65" y="608"/>
                  </a:lnTo>
                  <a:lnTo>
                    <a:pt x="56" y="612"/>
                  </a:lnTo>
                  <a:lnTo>
                    <a:pt x="47" y="617"/>
                  </a:lnTo>
                  <a:lnTo>
                    <a:pt x="40" y="622"/>
                  </a:lnTo>
                  <a:lnTo>
                    <a:pt x="32" y="628"/>
                  </a:lnTo>
                  <a:lnTo>
                    <a:pt x="32" y="628"/>
                  </a:lnTo>
                  <a:lnTo>
                    <a:pt x="25" y="636"/>
                  </a:lnTo>
                  <a:lnTo>
                    <a:pt x="19" y="643"/>
                  </a:lnTo>
                  <a:lnTo>
                    <a:pt x="14" y="652"/>
                  </a:lnTo>
                  <a:lnTo>
                    <a:pt x="10" y="660"/>
                  </a:lnTo>
                  <a:lnTo>
                    <a:pt x="6" y="669"/>
                  </a:lnTo>
                  <a:lnTo>
                    <a:pt x="3" y="679"/>
                  </a:lnTo>
                  <a:lnTo>
                    <a:pt x="2" y="688"/>
                  </a:lnTo>
                  <a:lnTo>
                    <a:pt x="2" y="698"/>
                  </a:lnTo>
                  <a:lnTo>
                    <a:pt x="2" y="698"/>
                  </a:lnTo>
                  <a:lnTo>
                    <a:pt x="3" y="721"/>
                  </a:lnTo>
                  <a:lnTo>
                    <a:pt x="6" y="743"/>
                  </a:lnTo>
                  <a:lnTo>
                    <a:pt x="12" y="765"/>
                  </a:lnTo>
                  <a:lnTo>
                    <a:pt x="20" y="786"/>
                  </a:lnTo>
                  <a:lnTo>
                    <a:pt x="20" y="786"/>
                  </a:lnTo>
                  <a:lnTo>
                    <a:pt x="28" y="801"/>
                  </a:lnTo>
                  <a:lnTo>
                    <a:pt x="37" y="815"/>
                  </a:lnTo>
                  <a:lnTo>
                    <a:pt x="46" y="828"/>
                  </a:lnTo>
                  <a:lnTo>
                    <a:pt x="56" y="841"/>
                  </a:lnTo>
                  <a:lnTo>
                    <a:pt x="68" y="853"/>
                  </a:lnTo>
                  <a:lnTo>
                    <a:pt x="79" y="863"/>
                  </a:lnTo>
                  <a:lnTo>
                    <a:pt x="92" y="874"/>
                  </a:lnTo>
                  <a:lnTo>
                    <a:pt x="106" y="883"/>
                  </a:lnTo>
                  <a:lnTo>
                    <a:pt x="106" y="883"/>
                  </a:lnTo>
                  <a:lnTo>
                    <a:pt x="118" y="890"/>
                  </a:lnTo>
                  <a:lnTo>
                    <a:pt x="130" y="897"/>
                  </a:lnTo>
                  <a:lnTo>
                    <a:pt x="142" y="902"/>
                  </a:lnTo>
                  <a:lnTo>
                    <a:pt x="155" y="907"/>
                  </a:lnTo>
                  <a:lnTo>
                    <a:pt x="167" y="910"/>
                  </a:lnTo>
                  <a:lnTo>
                    <a:pt x="180" y="915"/>
                  </a:lnTo>
                  <a:lnTo>
                    <a:pt x="193" y="917"/>
                  </a:lnTo>
                  <a:lnTo>
                    <a:pt x="206" y="919"/>
                  </a:lnTo>
                  <a:lnTo>
                    <a:pt x="206" y="986"/>
                  </a:lnTo>
                  <a:lnTo>
                    <a:pt x="206" y="986"/>
                  </a:lnTo>
                  <a:lnTo>
                    <a:pt x="207" y="992"/>
                  </a:lnTo>
                  <a:lnTo>
                    <a:pt x="209" y="997"/>
                  </a:lnTo>
                  <a:lnTo>
                    <a:pt x="211" y="1003"/>
                  </a:lnTo>
                  <a:lnTo>
                    <a:pt x="216" y="1008"/>
                  </a:lnTo>
                  <a:lnTo>
                    <a:pt x="220" y="1011"/>
                  </a:lnTo>
                  <a:lnTo>
                    <a:pt x="225" y="1015"/>
                  </a:lnTo>
                  <a:lnTo>
                    <a:pt x="232" y="1017"/>
                  </a:lnTo>
                  <a:lnTo>
                    <a:pt x="238" y="1017"/>
                  </a:lnTo>
                  <a:lnTo>
                    <a:pt x="238" y="1017"/>
                  </a:lnTo>
                  <a:lnTo>
                    <a:pt x="245" y="1017"/>
                  </a:lnTo>
                  <a:lnTo>
                    <a:pt x="250" y="1015"/>
                  </a:lnTo>
                  <a:lnTo>
                    <a:pt x="255" y="1011"/>
                  </a:lnTo>
                  <a:lnTo>
                    <a:pt x="261" y="1008"/>
                  </a:lnTo>
                  <a:lnTo>
                    <a:pt x="264" y="1003"/>
                  </a:lnTo>
                  <a:lnTo>
                    <a:pt x="267" y="997"/>
                  </a:lnTo>
                  <a:lnTo>
                    <a:pt x="269" y="992"/>
                  </a:lnTo>
                  <a:lnTo>
                    <a:pt x="269" y="986"/>
                  </a:lnTo>
                  <a:lnTo>
                    <a:pt x="269" y="919"/>
                  </a:lnTo>
                  <a:lnTo>
                    <a:pt x="269" y="919"/>
                  </a:lnTo>
                  <a:lnTo>
                    <a:pt x="285" y="917"/>
                  </a:lnTo>
                  <a:lnTo>
                    <a:pt x="300" y="914"/>
                  </a:lnTo>
                  <a:lnTo>
                    <a:pt x="315" y="909"/>
                  </a:lnTo>
                  <a:lnTo>
                    <a:pt x="332" y="904"/>
                  </a:lnTo>
                  <a:lnTo>
                    <a:pt x="332" y="904"/>
                  </a:lnTo>
                  <a:lnTo>
                    <a:pt x="347" y="897"/>
                  </a:lnTo>
                  <a:lnTo>
                    <a:pt x="362" y="889"/>
                  </a:lnTo>
                  <a:lnTo>
                    <a:pt x="376" y="880"/>
                  </a:lnTo>
                  <a:lnTo>
                    <a:pt x="388" y="871"/>
                  </a:lnTo>
                  <a:lnTo>
                    <a:pt x="401" y="860"/>
                  </a:lnTo>
                  <a:lnTo>
                    <a:pt x="413" y="849"/>
                  </a:lnTo>
                  <a:lnTo>
                    <a:pt x="424" y="836"/>
                  </a:lnTo>
                  <a:lnTo>
                    <a:pt x="433" y="825"/>
                  </a:lnTo>
                  <a:lnTo>
                    <a:pt x="433" y="825"/>
                  </a:lnTo>
                  <a:lnTo>
                    <a:pt x="444" y="810"/>
                  </a:lnTo>
                  <a:lnTo>
                    <a:pt x="453" y="795"/>
                  </a:lnTo>
                  <a:lnTo>
                    <a:pt x="460" y="780"/>
                  </a:lnTo>
                  <a:lnTo>
                    <a:pt x="466" y="763"/>
                  </a:lnTo>
                  <a:lnTo>
                    <a:pt x="471" y="748"/>
                  </a:lnTo>
                  <a:lnTo>
                    <a:pt x="474" y="731"/>
                  </a:lnTo>
                  <a:lnTo>
                    <a:pt x="476" y="715"/>
                  </a:lnTo>
                  <a:lnTo>
                    <a:pt x="476" y="698"/>
                  </a:lnTo>
                  <a:lnTo>
                    <a:pt x="476" y="698"/>
                  </a:lnTo>
                  <a:lnTo>
                    <a:pt x="475" y="677"/>
                  </a:lnTo>
                  <a:lnTo>
                    <a:pt x="472" y="655"/>
                  </a:lnTo>
                  <a:lnTo>
                    <a:pt x="467" y="634"/>
                  </a:lnTo>
                  <a:lnTo>
                    <a:pt x="458" y="612"/>
                  </a:lnTo>
                  <a:lnTo>
                    <a:pt x="458" y="612"/>
                  </a:lnTo>
                  <a:close/>
                  <a:moveTo>
                    <a:pt x="383" y="786"/>
                  </a:moveTo>
                  <a:lnTo>
                    <a:pt x="383" y="786"/>
                  </a:lnTo>
                  <a:lnTo>
                    <a:pt x="376" y="796"/>
                  </a:lnTo>
                  <a:lnTo>
                    <a:pt x="367" y="804"/>
                  </a:lnTo>
                  <a:lnTo>
                    <a:pt x="358" y="813"/>
                  </a:lnTo>
                  <a:lnTo>
                    <a:pt x="350" y="820"/>
                  </a:lnTo>
                  <a:lnTo>
                    <a:pt x="340" y="827"/>
                  </a:lnTo>
                  <a:lnTo>
                    <a:pt x="329" y="834"/>
                  </a:lnTo>
                  <a:lnTo>
                    <a:pt x="319" y="840"/>
                  </a:lnTo>
                  <a:lnTo>
                    <a:pt x="308" y="845"/>
                  </a:lnTo>
                  <a:lnTo>
                    <a:pt x="308" y="845"/>
                  </a:lnTo>
                  <a:lnTo>
                    <a:pt x="296" y="848"/>
                  </a:lnTo>
                  <a:lnTo>
                    <a:pt x="285" y="851"/>
                  </a:lnTo>
                  <a:lnTo>
                    <a:pt x="275" y="855"/>
                  </a:lnTo>
                  <a:lnTo>
                    <a:pt x="263" y="856"/>
                  </a:lnTo>
                  <a:lnTo>
                    <a:pt x="252" y="858"/>
                  </a:lnTo>
                  <a:lnTo>
                    <a:pt x="241" y="858"/>
                  </a:lnTo>
                  <a:lnTo>
                    <a:pt x="231" y="858"/>
                  </a:lnTo>
                  <a:lnTo>
                    <a:pt x="220" y="857"/>
                  </a:lnTo>
                  <a:lnTo>
                    <a:pt x="200" y="854"/>
                  </a:lnTo>
                  <a:lnTo>
                    <a:pt x="179" y="848"/>
                  </a:lnTo>
                  <a:lnTo>
                    <a:pt x="159" y="840"/>
                  </a:lnTo>
                  <a:lnTo>
                    <a:pt x="141" y="829"/>
                  </a:lnTo>
                  <a:lnTo>
                    <a:pt x="141" y="829"/>
                  </a:lnTo>
                  <a:lnTo>
                    <a:pt x="130" y="823"/>
                  </a:lnTo>
                  <a:lnTo>
                    <a:pt x="121" y="815"/>
                  </a:lnTo>
                  <a:lnTo>
                    <a:pt x="112" y="807"/>
                  </a:lnTo>
                  <a:lnTo>
                    <a:pt x="104" y="799"/>
                  </a:lnTo>
                  <a:lnTo>
                    <a:pt x="97" y="789"/>
                  </a:lnTo>
                  <a:lnTo>
                    <a:pt x="89" y="781"/>
                  </a:lnTo>
                  <a:lnTo>
                    <a:pt x="84" y="770"/>
                  </a:lnTo>
                  <a:lnTo>
                    <a:pt x="78" y="760"/>
                  </a:lnTo>
                  <a:lnTo>
                    <a:pt x="78" y="760"/>
                  </a:lnTo>
                  <a:lnTo>
                    <a:pt x="73" y="745"/>
                  </a:lnTo>
                  <a:lnTo>
                    <a:pt x="69" y="730"/>
                  </a:lnTo>
                  <a:lnTo>
                    <a:pt x="67" y="714"/>
                  </a:lnTo>
                  <a:lnTo>
                    <a:pt x="65" y="698"/>
                  </a:lnTo>
                  <a:lnTo>
                    <a:pt x="65" y="698"/>
                  </a:lnTo>
                  <a:lnTo>
                    <a:pt x="65" y="692"/>
                  </a:lnTo>
                  <a:lnTo>
                    <a:pt x="68" y="686"/>
                  </a:lnTo>
                  <a:lnTo>
                    <a:pt x="71" y="680"/>
                  </a:lnTo>
                  <a:lnTo>
                    <a:pt x="75" y="676"/>
                  </a:lnTo>
                  <a:lnTo>
                    <a:pt x="75" y="676"/>
                  </a:lnTo>
                  <a:lnTo>
                    <a:pt x="82" y="670"/>
                  </a:lnTo>
                  <a:lnTo>
                    <a:pt x="88" y="667"/>
                  </a:lnTo>
                  <a:lnTo>
                    <a:pt x="94" y="666"/>
                  </a:lnTo>
                  <a:lnTo>
                    <a:pt x="102" y="665"/>
                  </a:lnTo>
                  <a:lnTo>
                    <a:pt x="102" y="665"/>
                  </a:lnTo>
                  <a:lnTo>
                    <a:pt x="109" y="666"/>
                  </a:lnTo>
                  <a:lnTo>
                    <a:pt x="117" y="667"/>
                  </a:lnTo>
                  <a:lnTo>
                    <a:pt x="123" y="670"/>
                  </a:lnTo>
                  <a:lnTo>
                    <a:pt x="129" y="676"/>
                  </a:lnTo>
                  <a:lnTo>
                    <a:pt x="129" y="676"/>
                  </a:lnTo>
                  <a:lnTo>
                    <a:pt x="133" y="680"/>
                  </a:lnTo>
                  <a:lnTo>
                    <a:pt x="136" y="685"/>
                  </a:lnTo>
                  <a:lnTo>
                    <a:pt x="138" y="692"/>
                  </a:lnTo>
                  <a:lnTo>
                    <a:pt x="140" y="698"/>
                  </a:lnTo>
                  <a:lnTo>
                    <a:pt x="140" y="698"/>
                  </a:lnTo>
                  <a:lnTo>
                    <a:pt x="141" y="712"/>
                  </a:lnTo>
                  <a:lnTo>
                    <a:pt x="144" y="725"/>
                  </a:lnTo>
                  <a:lnTo>
                    <a:pt x="149" y="739"/>
                  </a:lnTo>
                  <a:lnTo>
                    <a:pt x="158" y="753"/>
                  </a:lnTo>
                  <a:lnTo>
                    <a:pt x="158" y="753"/>
                  </a:lnTo>
                  <a:lnTo>
                    <a:pt x="166" y="763"/>
                  </a:lnTo>
                  <a:lnTo>
                    <a:pt x="177" y="772"/>
                  </a:lnTo>
                  <a:lnTo>
                    <a:pt x="188" y="780"/>
                  </a:lnTo>
                  <a:lnTo>
                    <a:pt x="201" y="785"/>
                  </a:lnTo>
                  <a:lnTo>
                    <a:pt x="201" y="785"/>
                  </a:lnTo>
                  <a:lnTo>
                    <a:pt x="212" y="789"/>
                  </a:lnTo>
                  <a:lnTo>
                    <a:pt x="224" y="791"/>
                  </a:lnTo>
                  <a:lnTo>
                    <a:pt x="237" y="792"/>
                  </a:lnTo>
                  <a:lnTo>
                    <a:pt x="249" y="791"/>
                  </a:lnTo>
                  <a:lnTo>
                    <a:pt x="261" y="789"/>
                  </a:lnTo>
                  <a:lnTo>
                    <a:pt x="273" y="786"/>
                  </a:lnTo>
                  <a:lnTo>
                    <a:pt x="284" y="782"/>
                  </a:lnTo>
                  <a:lnTo>
                    <a:pt x="295" y="776"/>
                  </a:lnTo>
                  <a:lnTo>
                    <a:pt x="295" y="776"/>
                  </a:lnTo>
                  <a:lnTo>
                    <a:pt x="306" y="768"/>
                  </a:lnTo>
                  <a:lnTo>
                    <a:pt x="315" y="758"/>
                  </a:lnTo>
                  <a:lnTo>
                    <a:pt x="324" y="746"/>
                  </a:lnTo>
                  <a:lnTo>
                    <a:pt x="330" y="735"/>
                  </a:lnTo>
                  <a:lnTo>
                    <a:pt x="330" y="735"/>
                  </a:lnTo>
                  <a:lnTo>
                    <a:pt x="334" y="726"/>
                  </a:lnTo>
                  <a:lnTo>
                    <a:pt x="336" y="716"/>
                  </a:lnTo>
                  <a:lnTo>
                    <a:pt x="338" y="707"/>
                  </a:lnTo>
                  <a:lnTo>
                    <a:pt x="338" y="697"/>
                  </a:lnTo>
                  <a:lnTo>
                    <a:pt x="338" y="697"/>
                  </a:lnTo>
                  <a:lnTo>
                    <a:pt x="337" y="686"/>
                  </a:lnTo>
                  <a:lnTo>
                    <a:pt x="336" y="677"/>
                  </a:lnTo>
                  <a:lnTo>
                    <a:pt x="334" y="667"/>
                  </a:lnTo>
                  <a:lnTo>
                    <a:pt x="329" y="659"/>
                  </a:lnTo>
                  <a:lnTo>
                    <a:pt x="329" y="659"/>
                  </a:lnTo>
                  <a:lnTo>
                    <a:pt x="325" y="649"/>
                  </a:lnTo>
                  <a:lnTo>
                    <a:pt x="320" y="639"/>
                  </a:lnTo>
                  <a:lnTo>
                    <a:pt x="313" y="628"/>
                  </a:lnTo>
                  <a:lnTo>
                    <a:pt x="305" y="618"/>
                  </a:lnTo>
                  <a:lnTo>
                    <a:pt x="305" y="618"/>
                  </a:lnTo>
                  <a:lnTo>
                    <a:pt x="289" y="599"/>
                  </a:lnTo>
                  <a:lnTo>
                    <a:pt x="268" y="579"/>
                  </a:lnTo>
                  <a:lnTo>
                    <a:pt x="268" y="579"/>
                  </a:lnTo>
                  <a:lnTo>
                    <a:pt x="245" y="557"/>
                  </a:lnTo>
                  <a:lnTo>
                    <a:pt x="214" y="533"/>
                  </a:lnTo>
                  <a:lnTo>
                    <a:pt x="172" y="497"/>
                  </a:lnTo>
                  <a:lnTo>
                    <a:pt x="172" y="497"/>
                  </a:lnTo>
                  <a:lnTo>
                    <a:pt x="152" y="480"/>
                  </a:lnTo>
                  <a:lnTo>
                    <a:pt x="133" y="461"/>
                  </a:lnTo>
                  <a:lnTo>
                    <a:pt x="133" y="461"/>
                  </a:lnTo>
                  <a:lnTo>
                    <a:pt x="115" y="442"/>
                  </a:lnTo>
                  <a:lnTo>
                    <a:pt x="100" y="421"/>
                  </a:lnTo>
                  <a:lnTo>
                    <a:pt x="87" y="402"/>
                  </a:lnTo>
                  <a:lnTo>
                    <a:pt x="77" y="382"/>
                  </a:lnTo>
                  <a:lnTo>
                    <a:pt x="77" y="382"/>
                  </a:lnTo>
                  <a:lnTo>
                    <a:pt x="71" y="365"/>
                  </a:lnTo>
                  <a:lnTo>
                    <a:pt x="67" y="349"/>
                  </a:lnTo>
                  <a:lnTo>
                    <a:pt x="64" y="333"/>
                  </a:lnTo>
                  <a:lnTo>
                    <a:pt x="63" y="318"/>
                  </a:lnTo>
                  <a:lnTo>
                    <a:pt x="63" y="318"/>
                  </a:lnTo>
                  <a:lnTo>
                    <a:pt x="63" y="306"/>
                  </a:lnTo>
                  <a:lnTo>
                    <a:pt x="65" y="295"/>
                  </a:lnTo>
                  <a:lnTo>
                    <a:pt x="68" y="283"/>
                  </a:lnTo>
                  <a:lnTo>
                    <a:pt x="71" y="271"/>
                  </a:lnTo>
                  <a:lnTo>
                    <a:pt x="71" y="271"/>
                  </a:lnTo>
                  <a:lnTo>
                    <a:pt x="75" y="260"/>
                  </a:lnTo>
                  <a:lnTo>
                    <a:pt x="80" y="250"/>
                  </a:lnTo>
                  <a:lnTo>
                    <a:pt x="86" y="239"/>
                  </a:lnTo>
                  <a:lnTo>
                    <a:pt x="91" y="230"/>
                  </a:lnTo>
                  <a:lnTo>
                    <a:pt x="91" y="230"/>
                  </a:lnTo>
                  <a:lnTo>
                    <a:pt x="100" y="221"/>
                  </a:lnTo>
                  <a:lnTo>
                    <a:pt x="108" y="211"/>
                  </a:lnTo>
                  <a:lnTo>
                    <a:pt x="117" y="202"/>
                  </a:lnTo>
                  <a:lnTo>
                    <a:pt x="127" y="195"/>
                  </a:lnTo>
                  <a:lnTo>
                    <a:pt x="137" y="187"/>
                  </a:lnTo>
                  <a:lnTo>
                    <a:pt x="148" y="181"/>
                  </a:lnTo>
                  <a:lnTo>
                    <a:pt x="159" y="176"/>
                  </a:lnTo>
                  <a:lnTo>
                    <a:pt x="171" y="171"/>
                  </a:lnTo>
                  <a:lnTo>
                    <a:pt x="171" y="171"/>
                  </a:lnTo>
                  <a:lnTo>
                    <a:pt x="186" y="166"/>
                  </a:lnTo>
                  <a:lnTo>
                    <a:pt x="202" y="162"/>
                  </a:lnTo>
                  <a:lnTo>
                    <a:pt x="219" y="159"/>
                  </a:lnTo>
                  <a:lnTo>
                    <a:pt x="237" y="158"/>
                  </a:lnTo>
                  <a:lnTo>
                    <a:pt x="237" y="158"/>
                  </a:lnTo>
                  <a:lnTo>
                    <a:pt x="250" y="158"/>
                  </a:lnTo>
                  <a:lnTo>
                    <a:pt x="264" y="161"/>
                  </a:lnTo>
                  <a:lnTo>
                    <a:pt x="277" y="163"/>
                  </a:lnTo>
                  <a:lnTo>
                    <a:pt x="289" y="165"/>
                  </a:lnTo>
                  <a:lnTo>
                    <a:pt x="302" y="169"/>
                  </a:lnTo>
                  <a:lnTo>
                    <a:pt x="313" y="173"/>
                  </a:lnTo>
                  <a:lnTo>
                    <a:pt x="324" y="180"/>
                  </a:lnTo>
                  <a:lnTo>
                    <a:pt x="336" y="186"/>
                  </a:lnTo>
                  <a:lnTo>
                    <a:pt x="336" y="186"/>
                  </a:lnTo>
                  <a:lnTo>
                    <a:pt x="346" y="193"/>
                  </a:lnTo>
                  <a:lnTo>
                    <a:pt x="355" y="200"/>
                  </a:lnTo>
                  <a:lnTo>
                    <a:pt x="364" y="208"/>
                  </a:lnTo>
                  <a:lnTo>
                    <a:pt x="371" y="216"/>
                  </a:lnTo>
                  <a:lnTo>
                    <a:pt x="379" y="226"/>
                  </a:lnTo>
                  <a:lnTo>
                    <a:pt x="386" y="235"/>
                  </a:lnTo>
                  <a:lnTo>
                    <a:pt x="393" y="245"/>
                  </a:lnTo>
                  <a:lnTo>
                    <a:pt x="398" y="255"/>
                  </a:lnTo>
                  <a:lnTo>
                    <a:pt x="398" y="255"/>
                  </a:lnTo>
                  <a:lnTo>
                    <a:pt x="403" y="270"/>
                  </a:lnTo>
                  <a:lnTo>
                    <a:pt x="408" y="286"/>
                  </a:lnTo>
                  <a:lnTo>
                    <a:pt x="410" y="301"/>
                  </a:lnTo>
                  <a:lnTo>
                    <a:pt x="411" y="318"/>
                  </a:lnTo>
                  <a:lnTo>
                    <a:pt x="411" y="318"/>
                  </a:lnTo>
                  <a:lnTo>
                    <a:pt x="410" y="325"/>
                  </a:lnTo>
                  <a:lnTo>
                    <a:pt x="409" y="330"/>
                  </a:lnTo>
                  <a:lnTo>
                    <a:pt x="406" y="335"/>
                  </a:lnTo>
                  <a:lnTo>
                    <a:pt x="400" y="340"/>
                  </a:lnTo>
                  <a:lnTo>
                    <a:pt x="400" y="340"/>
                  </a:lnTo>
                  <a:lnTo>
                    <a:pt x="395" y="345"/>
                  </a:lnTo>
                  <a:lnTo>
                    <a:pt x="387" y="348"/>
                  </a:lnTo>
                  <a:lnTo>
                    <a:pt x="381" y="350"/>
                  </a:lnTo>
                  <a:lnTo>
                    <a:pt x="373" y="350"/>
                  </a:lnTo>
                  <a:lnTo>
                    <a:pt x="367" y="350"/>
                  </a:lnTo>
                  <a:lnTo>
                    <a:pt x="359" y="348"/>
                  </a:lnTo>
                  <a:lnTo>
                    <a:pt x="353" y="345"/>
                  </a:lnTo>
                  <a:lnTo>
                    <a:pt x="348" y="340"/>
                  </a:lnTo>
                  <a:lnTo>
                    <a:pt x="348" y="340"/>
                  </a:lnTo>
                  <a:lnTo>
                    <a:pt x="342" y="335"/>
                  </a:lnTo>
                  <a:lnTo>
                    <a:pt x="339" y="330"/>
                  </a:lnTo>
                  <a:lnTo>
                    <a:pt x="338" y="325"/>
                  </a:lnTo>
                  <a:lnTo>
                    <a:pt x="337" y="318"/>
                  </a:lnTo>
                  <a:lnTo>
                    <a:pt x="337" y="318"/>
                  </a:lnTo>
                  <a:lnTo>
                    <a:pt x="336" y="304"/>
                  </a:lnTo>
                  <a:lnTo>
                    <a:pt x="333" y="290"/>
                  </a:lnTo>
                  <a:lnTo>
                    <a:pt x="326" y="276"/>
                  </a:lnTo>
                  <a:lnTo>
                    <a:pt x="319" y="262"/>
                  </a:lnTo>
                  <a:lnTo>
                    <a:pt x="319" y="262"/>
                  </a:lnTo>
                  <a:lnTo>
                    <a:pt x="309" y="252"/>
                  </a:lnTo>
                  <a:lnTo>
                    <a:pt x="299" y="243"/>
                  </a:lnTo>
                  <a:lnTo>
                    <a:pt x="288" y="237"/>
                  </a:lnTo>
                  <a:lnTo>
                    <a:pt x="275" y="230"/>
                  </a:lnTo>
                  <a:lnTo>
                    <a:pt x="275" y="230"/>
                  </a:lnTo>
                  <a:lnTo>
                    <a:pt x="264" y="227"/>
                  </a:lnTo>
                  <a:lnTo>
                    <a:pt x="252" y="225"/>
                  </a:lnTo>
                  <a:lnTo>
                    <a:pt x="240" y="224"/>
                  </a:lnTo>
                  <a:lnTo>
                    <a:pt x="229" y="224"/>
                  </a:lnTo>
                  <a:lnTo>
                    <a:pt x="217" y="226"/>
                  </a:lnTo>
                  <a:lnTo>
                    <a:pt x="205" y="229"/>
                  </a:lnTo>
                  <a:lnTo>
                    <a:pt x="193" y="233"/>
                  </a:lnTo>
                  <a:lnTo>
                    <a:pt x="182" y="240"/>
                  </a:lnTo>
                  <a:lnTo>
                    <a:pt x="182" y="240"/>
                  </a:lnTo>
                  <a:lnTo>
                    <a:pt x="171" y="248"/>
                  </a:lnTo>
                  <a:lnTo>
                    <a:pt x="161" y="258"/>
                  </a:lnTo>
                  <a:lnTo>
                    <a:pt x="152" y="269"/>
                  </a:lnTo>
                  <a:lnTo>
                    <a:pt x="146" y="281"/>
                  </a:lnTo>
                  <a:lnTo>
                    <a:pt x="146" y="281"/>
                  </a:lnTo>
                  <a:lnTo>
                    <a:pt x="143" y="289"/>
                  </a:lnTo>
                  <a:lnTo>
                    <a:pt x="141" y="299"/>
                  </a:lnTo>
                  <a:lnTo>
                    <a:pt x="138" y="309"/>
                  </a:lnTo>
                  <a:lnTo>
                    <a:pt x="138" y="318"/>
                  </a:lnTo>
                  <a:lnTo>
                    <a:pt x="138" y="318"/>
                  </a:lnTo>
                  <a:lnTo>
                    <a:pt x="138" y="329"/>
                  </a:lnTo>
                  <a:lnTo>
                    <a:pt x="141" y="339"/>
                  </a:lnTo>
                  <a:lnTo>
                    <a:pt x="143" y="348"/>
                  </a:lnTo>
                  <a:lnTo>
                    <a:pt x="146" y="356"/>
                  </a:lnTo>
                  <a:lnTo>
                    <a:pt x="146" y="356"/>
                  </a:lnTo>
                  <a:lnTo>
                    <a:pt x="151" y="367"/>
                  </a:lnTo>
                  <a:lnTo>
                    <a:pt x="157" y="377"/>
                  </a:lnTo>
                  <a:lnTo>
                    <a:pt x="163" y="388"/>
                  </a:lnTo>
                  <a:lnTo>
                    <a:pt x="172" y="398"/>
                  </a:lnTo>
                  <a:lnTo>
                    <a:pt x="172" y="398"/>
                  </a:lnTo>
                  <a:lnTo>
                    <a:pt x="179" y="407"/>
                  </a:lnTo>
                  <a:lnTo>
                    <a:pt x="188" y="417"/>
                  </a:lnTo>
                  <a:lnTo>
                    <a:pt x="208" y="437"/>
                  </a:lnTo>
                  <a:lnTo>
                    <a:pt x="208" y="437"/>
                  </a:lnTo>
                  <a:lnTo>
                    <a:pt x="233" y="459"/>
                  </a:lnTo>
                  <a:lnTo>
                    <a:pt x="264" y="485"/>
                  </a:lnTo>
                  <a:lnTo>
                    <a:pt x="264" y="485"/>
                  </a:lnTo>
                  <a:lnTo>
                    <a:pt x="294" y="508"/>
                  </a:lnTo>
                  <a:lnTo>
                    <a:pt x="294" y="508"/>
                  </a:lnTo>
                  <a:lnTo>
                    <a:pt x="310" y="521"/>
                  </a:lnTo>
                  <a:lnTo>
                    <a:pt x="326" y="537"/>
                  </a:lnTo>
                  <a:lnTo>
                    <a:pt x="326" y="537"/>
                  </a:lnTo>
                  <a:lnTo>
                    <a:pt x="341" y="551"/>
                  </a:lnTo>
                  <a:lnTo>
                    <a:pt x="354" y="566"/>
                  </a:lnTo>
                  <a:lnTo>
                    <a:pt x="354" y="566"/>
                  </a:lnTo>
                  <a:lnTo>
                    <a:pt x="376" y="593"/>
                  </a:lnTo>
                  <a:lnTo>
                    <a:pt x="376" y="593"/>
                  </a:lnTo>
                  <a:lnTo>
                    <a:pt x="383" y="604"/>
                  </a:lnTo>
                  <a:lnTo>
                    <a:pt x="390" y="614"/>
                  </a:lnTo>
                  <a:lnTo>
                    <a:pt x="395" y="625"/>
                  </a:lnTo>
                  <a:lnTo>
                    <a:pt x="399" y="636"/>
                  </a:lnTo>
                  <a:lnTo>
                    <a:pt x="399" y="636"/>
                  </a:lnTo>
                  <a:lnTo>
                    <a:pt x="406" y="652"/>
                  </a:lnTo>
                  <a:lnTo>
                    <a:pt x="410" y="667"/>
                  </a:lnTo>
                  <a:lnTo>
                    <a:pt x="412" y="683"/>
                  </a:lnTo>
                  <a:lnTo>
                    <a:pt x="413" y="698"/>
                  </a:lnTo>
                  <a:lnTo>
                    <a:pt x="413" y="698"/>
                  </a:lnTo>
                  <a:lnTo>
                    <a:pt x="412" y="710"/>
                  </a:lnTo>
                  <a:lnTo>
                    <a:pt x="411" y="722"/>
                  </a:lnTo>
                  <a:lnTo>
                    <a:pt x="409" y="732"/>
                  </a:lnTo>
                  <a:lnTo>
                    <a:pt x="406" y="744"/>
                  </a:lnTo>
                  <a:lnTo>
                    <a:pt x="401" y="755"/>
                  </a:lnTo>
                  <a:lnTo>
                    <a:pt x="396" y="766"/>
                  </a:lnTo>
                  <a:lnTo>
                    <a:pt x="390" y="776"/>
                  </a:lnTo>
                  <a:lnTo>
                    <a:pt x="383" y="786"/>
                  </a:lnTo>
                  <a:lnTo>
                    <a:pt x="383" y="786"/>
                  </a:lnTo>
                  <a:close/>
                </a:path>
              </a:pathLst>
            </a:custGeom>
            <a:solidFill>
              <a:schemeClr val="bg1"/>
            </a:solidFill>
            <a:ln>
              <a:noFill/>
            </a:ln>
          </p:spPr>
          <p:txBody>
            <a:bodyPr vert="horz" wrap="square" lIns="91424" tIns="45712" rIns="91424" bIns="45712" numCol="1" anchor="t" anchorCtr="0" compatLnSpc="1"/>
            <a:lstStyle/>
            <a:p>
              <a:endParaRPr lang="zh-CN" altLang="en-US">
                <a:solidFill>
                  <a:schemeClr val="tx2"/>
                </a:solidFill>
                <a:latin typeface="思源黑体 CN Normal" panose="020B0400000000000000" charset="-122"/>
                <a:ea typeface="思源黑体 CN Normal" panose="020B0400000000000000" charset="-122"/>
                <a:cs typeface="思源黑体 CN Normal" panose="020B0400000000000000" charset="-122"/>
              </a:endParaRPr>
            </a:p>
          </p:txBody>
        </p:sp>
      </p:grpSp>
      <p:grpSp>
        <p:nvGrpSpPr>
          <p:cNvPr id="45" name="组合 38"/>
          <p:cNvGrpSpPr/>
          <p:nvPr/>
        </p:nvGrpSpPr>
        <p:grpSpPr>
          <a:xfrm>
            <a:off x="5925185" y="4245610"/>
            <a:ext cx="800100" cy="800100"/>
            <a:chOff x="6568486" y="4905819"/>
            <a:chExt cx="869714" cy="869714"/>
          </a:xfrm>
        </p:grpSpPr>
        <p:sp>
          <p:nvSpPr>
            <p:cNvPr id="46" name="椭圆 45"/>
            <p:cNvSpPr/>
            <p:nvPr/>
          </p:nvSpPr>
          <p:spPr>
            <a:xfrm>
              <a:off x="6568486" y="4905819"/>
              <a:ext cx="869714" cy="869714"/>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Normal" panose="020B0400000000000000" charset="-122"/>
                <a:ea typeface="思源黑体 CN Normal" panose="020B0400000000000000" charset="-122"/>
                <a:cs typeface="思源黑体 CN Normal" panose="020B0400000000000000" charset="-122"/>
              </a:endParaRPr>
            </a:p>
          </p:txBody>
        </p:sp>
        <p:sp>
          <p:nvSpPr>
            <p:cNvPr id="47" name="Freeform 75"/>
            <p:cNvSpPr>
              <a:spLocks noEditPoints="1"/>
            </p:cNvSpPr>
            <p:nvPr/>
          </p:nvSpPr>
          <p:spPr bwMode="auto">
            <a:xfrm>
              <a:off x="6843005" y="5199331"/>
              <a:ext cx="322263" cy="282575"/>
            </a:xfrm>
            <a:custGeom>
              <a:avLst/>
              <a:gdLst>
                <a:gd name="T0" fmla="*/ 918 w 1018"/>
                <a:gd name="T1" fmla="*/ 194 h 891"/>
                <a:gd name="T2" fmla="*/ 888 w 1018"/>
                <a:gd name="T3" fmla="*/ 149 h 891"/>
                <a:gd name="T4" fmla="*/ 837 w 1018"/>
                <a:gd name="T5" fmla="*/ 128 h 891"/>
                <a:gd name="T6" fmla="*/ 427 w 1018"/>
                <a:gd name="T7" fmla="*/ 122 h 891"/>
                <a:gd name="T8" fmla="*/ 414 w 1018"/>
                <a:gd name="T9" fmla="*/ 96 h 891"/>
                <a:gd name="T10" fmla="*/ 397 w 1018"/>
                <a:gd name="T11" fmla="*/ 42 h 891"/>
                <a:gd name="T12" fmla="*/ 356 w 1018"/>
                <a:gd name="T13" fmla="*/ 8 h 891"/>
                <a:gd name="T14" fmla="*/ 191 w 1018"/>
                <a:gd name="T15" fmla="*/ 0 h 891"/>
                <a:gd name="T16" fmla="*/ 138 w 1018"/>
                <a:gd name="T17" fmla="*/ 16 h 891"/>
                <a:gd name="T18" fmla="*/ 103 w 1018"/>
                <a:gd name="T19" fmla="*/ 58 h 891"/>
                <a:gd name="T20" fmla="*/ 96 w 1018"/>
                <a:gd name="T21" fmla="*/ 255 h 891"/>
                <a:gd name="T22" fmla="*/ 42 w 1018"/>
                <a:gd name="T23" fmla="*/ 271 h 891"/>
                <a:gd name="T24" fmla="*/ 8 w 1018"/>
                <a:gd name="T25" fmla="*/ 312 h 891"/>
                <a:gd name="T26" fmla="*/ 64 w 1018"/>
                <a:gd name="T27" fmla="*/ 795 h 891"/>
                <a:gd name="T28" fmla="*/ 80 w 1018"/>
                <a:gd name="T29" fmla="*/ 849 h 891"/>
                <a:gd name="T30" fmla="*/ 122 w 1018"/>
                <a:gd name="T31" fmla="*/ 883 h 891"/>
                <a:gd name="T32" fmla="*/ 859 w 1018"/>
                <a:gd name="T33" fmla="*/ 891 h 891"/>
                <a:gd name="T34" fmla="*/ 912 w 1018"/>
                <a:gd name="T35" fmla="*/ 875 h 891"/>
                <a:gd name="T36" fmla="*/ 947 w 1018"/>
                <a:gd name="T37" fmla="*/ 832 h 891"/>
                <a:gd name="T38" fmla="*/ 1018 w 1018"/>
                <a:gd name="T39" fmla="*/ 350 h 891"/>
                <a:gd name="T40" fmla="*/ 1001 w 1018"/>
                <a:gd name="T41" fmla="*/ 296 h 891"/>
                <a:gd name="T42" fmla="*/ 960 w 1018"/>
                <a:gd name="T43" fmla="*/ 262 h 891"/>
                <a:gd name="T44" fmla="*/ 159 w 1018"/>
                <a:gd name="T45" fmla="*/ 96 h 891"/>
                <a:gd name="T46" fmla="*/ 173 w 1018"/>
                <a:gd name="T47" fmla="*/ 69 h 891"/>
                <a:gd name="T48" fmla="*/ 324 w 1018"/>
                <a:gd name="T49" fmla="*/ 65 h 891"/>
                <a:gd name="T50" fmla="*/ 349 w 1018"/>
                <a:gd name="T51" fmla="*/ 89 h 891"/>
                <a:gd name="T52" fmla="*/ 358 w 1018"/>
                <a:gd name="T53" fmla="*/ 132 h 891"/>
                <a:gd name="T54" fmla="*/ 392 w 1018"/>
                <a:gd name="T55" fmla="*/ 174 h 891"/>
                <a:gd name="T56" fmla="*/ 446 w 1018"/>
                <a:gd name="T57" fmla="*/ 191 h 891"/>
                <a:gd name="T58" fmla="*/ 849 w 1018"/>
                <a:gd name="T59" fmla="*/ 200 h 891"/>
                <a:gd name="T60" fmla="*/ 159 w 1018"/>
                <a:gd name="T61" fmla="*/ 255 h 891"/>
                <a:gd name="T62" fmla="*/ 886 w 1018"/>
                <a:gd name="T63" fmla="*/ 812 h 891"/>
                <a:gd name="T64" fmla="*/ 159 w 1018"/>
                <a:gd name="T65" fmla="*/ 826 h 891"/>
                <a:gd name="T66" fmla="*/ 132 w 1018"/>
                <a:gd name="T67" fmla="*/ 812 h 891"/>
                <a:gd name="T68" fmla="*/ 65 w 1018"/>
                <a:gd name="T69" fmla="*/ 344 h 891"/>
                <a:gd name="T70" fmla="*/ 89 w 1018"/>
                <a:gd name="T71" fmla="*/ 319 h 891"/>
                <a:gd name="T72" fmla="*/ 940 w 1018"/>
                <a:gd name="T73" fmla="*/ 323 h 891"/>
                <a:gd name="T74" fmla="*/ 891 w 1018"/>
                <a:gd name="T75" fmla="*/ 795 h 891"/>
                <a:gd name="T76" fmla="*/ 203 w 1018"/>
                <a:gd name="T77" fmla="*/ 385 h 891"/>
                <a:gd name="T78" fmla="*/ 170 w 1018"/>
                <a:gd name="T79" fmla="*/ 407 h 891"/>
                <a:gd name="T80" fmla="*/ 153 w 1018"/>
                <a:gd name="T81" fmla="*/ 451 h 891"/>
                <a:gd name="T82" fmla="*/ 170 w 1018"/>
                <a:gd name="T83" fmla="*/ 578 h 891"/>
                <a:gd name="T84" fmla="*/ 221 w 1018"/>
                <a:gd name="T85" fmla="*/ 632 h 891"/>
                <a:gd name="T86" fmla="*/ 469 w 1018"/>
                <a:gd name="T87" fmla="*/ 635 h 891"/>
                <a:gd name="T88" fmla="*/ 512 w 1018"/>
                <a:gd name="T89" fmla="*/ 618 h 891"/>
                <a:gd name="T90" fmla="*/ 537 w 1018"/>
                <a:gd name="T91" fmla="*/ 581 h 891"/>
                <a:gd name="T92" fmla="*/ 540 w 1018"/>
                <a:gd name="T93" fmla="*/ 453 h 891"/>
                <a:gd name="T94" fmla="*/ 523 w 1018"/>
                <a:gd name="T95" fmla="*/ 410 h 891"/>
                <a:gd name="T96" fmla="*/ 485 w 1018"/>
                <a:gd name="T97" fmla="*/ 385 h 891"/>
                <a:gd name="T98" fmla="*/ 477 w 1018"/>
                <a:gd name="T99" fmla="*/ 557 h 891"/>
                <a:gd name="T100" fmla="*/ 462 w 1018"/>
                <a:gd name="T101" fmla="*/ 572 h 891"/>
                <a:gd name="T102" fmla="*/ 229 w 1018"/>
                <a:gd name="T103" fmla="*/ 554 h 891"/>
                <a:gd name="T104" fmla="*/ 223 w 1018"/>
                <a:gd name="T105" fmla="*/ 447 h 891"/>
                <a:gd name="T106" fmla="*/ 473 w 1018"/>
                <a:gd name="T107" fmla="*/ 450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18" h="891">
                  <a:moveTo>
                    <a:pt x="922" y="255"/>
                  </a:moveTo>
                  <a:lnTo>
                    <a:pt x="922" y="222"/>
                  </a:lnTo>
                  <a:lnTo>
                    <a:pt x="922" y="222"/>
                  </a:lnTo>
                  <a:lnTo>
                    <a:pt x="922" y="213"/>
                  </a:lnTo>
                  <a:lnTo>
                    <a:pt x="921" y="203"/>
                  </a:lnTo>
                  <a:lnTo>
                    <a:pt x="918" y="194"/>
                  </a:lnTo>
                  <a:lnTo>
                    <a:pt x="915" y="186"/>
                  </a:lnTo>
                  <a:lnTo>
                    <a:pt x="911" y="177"/>
                  </a:lnTo>
                  <a:lnTo>
                    <a:pt x="906" y="170"/>
                  </a:lnTo>
                  <a:lnTo>
                    <a:pt x="901" y="162"/>
                  </a:lnTo>
                  <a:lnTo>
                    <a:pt x="894" y="155"/>
                  </a:lnTo>
                  <a:lnTo>
                    <a:pt x="888" y="149"/>
                  </a:lnTo>
                  <a:lnTo>
                    <a:pt x="880" y="144"/>
                  </a:lnTo>
                  <a:lnTo>
                    <a:pt x="873" y="139"/>
                  </a:lnTo>
                  <a:lnTo>
                    <a:pt x="864" y="134"/>
                  </a:lnTo>
                  <a:lnTo>
                    <a:pt x="856" y="131"/>
                  </a:lnTo>
                  <a:lnTo>
                    <a:pt x="846" y="129"/>
                  </a:lnTo>
                  <a:lnTo>
                    <a:pt x="837" y="128"/>
                  </a:lnTo>
                  <a:lnTo>
                    <a:pt x="828" y="127"/>
                  </a:lnTo>
                  <a:lnTo>
                    <a:pt x="446" y="127"/>
                  </a:lnTo>
                  <a:lnTo>
                    <a:pt x="446" y="127"/>
                  </a:lnTo>
                  <a:lnTo>
                    <a:pt x="439" y="127"/>
                  </a:lnTo>
                  <a:lnTo>
                    <a:pt x="433" y="125"/>
                  </a:lnTo>
                  <a:lnTo>
                    <a:pt x="427" y="122"/>
                  </a:lnTo>
                  <a:lnTo>
                    <a:pt x="423" y="118"/>
                  </a:lnTo>
                  <a:lnTo>
                    <a:pt x="419" y="113"/>
                  </a:lnTo>
                  <a:lnTo>
                    <a:pt x="417" y="108"/>
                  </a:lnTo>
                  <a:lnTo>
                    <a:pt x="415" y="102"/>
                  </a:lnTo>
                  <a:lnTo>
                    <a:pt x="414" y="96"/>
                  </a:lnTo>
                  <a:lnTo>
                    <a:pt x="414" y="96"/>
                  </a:lnTo>
                  <a:lnTo>
                    <a:pt x="414" y="86"/>
                  </a:lnTo>
                  <a:lnTo>
                    <a:pt x="411" y="76"/>
                  </a:lnTo>
                  <a:lnTo>
                    <a:pt x="409" y="67"/>
                  </a:lnTo>
                  <a:lnTo>
                    <a:pt x="406" y="58"/>
                  </a:lnTo>
                  <a:lnTo>
                    <a:pt x="402" y="50"/>
                  </a:lnTo>
                  <a:lnTo>
                    <a:pt x="397" y="42"/>
                  </a:lnTo>
                  <a:lnTo>
                    <a:pt x="392" y="35"/>
                  </a:lnTo>
                  <a:lnTo>
                    <a:pt x="386" y="28"/>
                  </a:lnTo>
                  <a:lnTo>
                    <a:pt x="379" y="22"/>
                  </a:lnTo>
                  <a:lnTo>
                    <a:pt x="372" y="16"/>
                  </a:lnTo>
                  <a:lnTo>
                    <a:pt x="364" y="12"/>
                  </a:lnTo>
                  <a:lnTo>
                    <a:pt x="356" y="8"/>
                  </a:lnTo>
                  <a:lnTo>
                    <a:pt x="347" y="5"/>
                  </a:lnTo>
                  <a:lnTo>
                    <a:pt x="337" y="2"/>
                  </a:lnTo>
                  <a:lnTo>
                    <a:pt x="328" y="0"/>
                  </a:lnTo>
                  <a:lnTo>
                    <a:pt x="318" y="0"/>
                  </a:lnTo>
                  <a:lnTo>
                    <a:pt x="191" y="0"/>
                  </a:lnTo>
                  <a:lnTo>
                    <a:pt x="191" y="0"/>
                  </a:lnTo>
                  <a:lnTo>
                    <a:pt x="182" y="0"/>
                  </a:lnTo>
                  <a:lnTo>
                    <a:pt x="172" y="2"/>
                  </a:lnTo>
                  <a:lnTo>
                    <a:pt x="162" y="5"/>
                  </a:lnTo>
                  <a:lnTo>
                    <a:pt x="154" y="8"/>
                  </a:lnTo>
                  <a:lnTo>
                    <a:pt x="145" y="12"/>
                  </a:lnTo>
                  <a:lnTo>
                    <a:pt x="138" y="16"/>
                  </a:lnTo>
                  <a:lnTo>
                    <a:pt x="130" y="22"/>
                  </a:lnTo>
                  <a:lnTo>
                    <a:pt x="124" y="28"/>
                  </a:lnTo>
                  <a:lnTo>
                    <a:pt x="117" y="35"/>
                  </a:lnTo>
                  <a:lnTo>
                    <a:pt x="112" y="42"/>
                  </a:lnTo>
                  <a:lnTo>
                    <a:pt x="108" y="50"/>
                  </a:lnTo>
                  <a:lnTo>
                    <a:pt x="103" y="58"/>
                  </a:lnTo>
                  <a:lnTo>
                    <a:pt x="100" y="67"/>
                  </a:lnTo>
                  <a:lnTo>
                    <a:pt x="98" y="76"/>
                  </a:lnTo>
                  <a:lnTo>
                    <a:pt x="96" y="86"/>
                  </a:lnTo>
                  <a:lnTo>
                    <a:pt x="96" y="96"/>
                  </a:lnTo>
                  <a:lnTo>
                    <a:pt x="96" y="255"/>
                  </a:lnTo>
                  <a:lnTo>
                    <a:pt x="96" y="255"/>
                  </a:lnTo>
                  <a:lnTo>
                    <a:pt x="86" y="255"/>
                  </a:lnTo>
                  <a:lnTo>
                    <a:pt x="77" y="257"/>
                  </a:lnTo>
                  <a:lnTo>
                    <a:pt x="67" y="259"/>
                  </a:lnTo>
                  <a:lnTo>
                    <a:pt x="58" y="262"/>
                  </a:lnTo>
                  <a:lnTo>
                    <a:pt x="50" y="266"/>
                  </a:lnTo>
                  <a:lnTo>
                    <a:pt x="42" y="271"/>
                  </a:lnTo>
                  <a:lnTo>
                    <a:pt x="35" y="276"/>
                  </a:lnTo>
                  <a:lnTo>
                    <a:pt x="28" y="282"/>
                  </a:lnTo>
                  <a:lnTo>
                    <a:pt x="22" y="289"/>
                  </a:lnTo>
                  <a:lnTo>
                    <a:pt x="17" y="296"/>
                  </a:lnTo>
                  <a:lnTo>
                    <a:pt x="12" y="304"/>
                  </a:lnTo>
                  <a:lnTo>
                    <a:pt x="8" y="312"/>
                  </a:lnTo>
                  <a:lnTo>
                    <a:pt x="5" y="321"/>
                  </a:lnTo>
                  <a:lnTo>
                    <a:pt x="3" y="331"/>
                  </a:lnTo>
                  <a:lnTo>
                    <a:pt x="0" y="340"/>
                  </a:lnTo>
                  <a:lnTo>
                    <a:pt x="0" y="350"/>
                  </a:lnTo>
                  <a:lnTo>
                    <a:pt x="64" y="795"/>
                  </a:lnTo>
                  <a:lnTo>
                    <a:pt x="64" y="795"/>
                  </a:lnTo>
                  <a:lnTo>
                    <a:pt x="65" y="805"/>
                  </a:lnTo>
                  <a:lnTo>
                    <a:pt x="66" y="815"/>
                  </a:lnTo>
                  <a:lnTo>
                    <a:pt x="68" y="823"/>
                  </a:lnTo>
                  <a:lnTo>
                    <a:pt x="71" y="832"/>
                  </a:lnTo>
                  <a:lnTo>
                    <a:pt x="76" y="840"/>
                  </a:lnTo>
                  <a:lnTo>
                    <a:pt x="80" y="849"/>
                  </a:lnTo>
                  <a:lnTo>
                    <a:pt x="85" y="855"/>
                  </a:lnTo>
                  <a:lnTo>
                    <a:pt x="92" y="863"/>
                  </a:lnTo>
                  <a:lnTo>
                    <a:pt x="99" y="868"/>
                  </a:lnTo>
                  <a:lnTo>
                    <a:pt x="106" y="875"/>
                  </a:lnTo>
                  <a:lnTo>
                    <a:pt x="114" y="879"/>
                  </a:lnTo>
                  <a:lnTo>
                    <a:pt x="122" y="883"/>
                  </a:lnTo>
                  <a:lnTo>
                    <a:pt x="131" y="887"/>
                  </a:lnTo>
                  <a:lnTo>
                    <a:pt x="140" y="889"/>
                  </a:lnTo>
                  <a:lnTo>
                    <a:pt x="150" y="890"/>
                  </a:lnTo>
                  <a:lnTo>
                    <a:pt x="159" y="891"/>
                  </a:lnTo>
                  <a:lnTo>
                    <a:pt x="859" y="891"/>
                  </a:lnTo>
                  <a:lnTo>
                    <a:pt x="859" y="891"/>
                  </a:lnTo>
                  <a:lnTo>
                    <a:pt x="868" y="890"/>
                  </a:lnTo>
                  <a:lnTo>
                    <a:pt x="878" y="889"/>
                  </a:lnTo>
                  <a:lnTo>
                    <a:pt x="888" y="887"/>
                  </a:lnTo>
                  <a:lnTo>
                    <a:pt x="896" y="883"/>
                  </a:lnTo>
                  <a:lnTo>
                    <a:pt x="905" y="879"/>
                  </a:lnTo>
                  <a:lnTo>
                    <a:pt x="912" y="875"/>
                  </a:lnTo>
                  <a:lnTo>
                    <a:pt x="920" y="868"/>
                  </a:lnTo>
                  <a:lnTo>
                    <a:pt x="926" y="863"/>
                  </a:lnTo>
                  <a:lnTo>
                    <a:pt x="933" y="855"/>
                  </a:lnTo>
                  <a:lnTo>
                    <a:pt x="938" y="849"/>
                  </a:lnTo>
                  <a:lnTo>
                    <a:pt x="942" y="840"/>
                  </a:lnTo>
                  <a:lnTo>
                    <a:pt x="947" y="832"/>
                  </a:lnTo>
                  <a:lnTo>
                    <a:pt x="950" y="823"/>
                  </a:lnTo>
                  <a:lnTo>
                    <a:pt x="952" y="815"/>
                  </a:lnTo>
                  <a:lnTo>
                    <a:pt x="954" y="805"/>
                  </a:lnTo>
                  <a:lnTo>
                    <a:pt x="954" y="795"/>
                  </a:lnTo>
                  <a:lnTo>
                    <a:pt x="1018" y="350"/>
                  </a:lnTo>
                  <a:lnTo>
                    <a:pt x="1018" y="350"/>
                  </a:lnTo>
                  <a:lnTo>
                    <a:pt x="1018" y="340"/>
                  </a:lnTo>
                  <a:lnTo>
                    <a:pt x="1017" y="331"/>
                  </a:lnTo>
                  <a:lnTo>
                    <a:pt x="1013" y="321"/>
                  </a:lnTo>
                  <a:lnTo>
                    <a:pt x="1010" y="312"/>
                  </a:lnTo>
                  <a:lnTo>
                    <a:pt x="1007" y="304"/>
                  </a:lnTo>
                  <a:lnTo>
                    <a:pt x="1001" y="296"/>
                  </a:lnTo>
                  <a:lnTo>
                    <a:pt x="996" y="289"/>
                  </a:lnTo>
                  <a:lnTo>
                    <a:pt x="990" y="282"/>
                  </a:lnTo>
                  <a:lnTo>
                    <a:pt x="983" y="276"/>
                  </a:lnTo>
                  <a:lnTo>
                    <a:pt x="976" y="271"/>
                  </a:lnTo>
                  <a:lnTo>
                    <a:pt x="968" y="266"/>
                  </a:lnTo>
                  <a:lnTo>
                    <a:pt x="960" y="262"/>
                  </a:lnTo>
                  <a:lnTo>
                    <a:pt x="951" y="259"/>
                  </a:lnTo>
                  <a:lnTo>
                    <a:pt x="941" y="257"/>
                  </a:lnTo>
                  <a:lnTo>
                    <a:pt x="933" y="255"/>
                  </a:lnTo>
                  <a:lnTo>
                    <a:pt x="922" y="255"/>
                  </a:lnTo>
                  <a:lnTo>
                    <a:pt x="922" y="255"/>
                  </a:lnTo>
                  <a:close/>
                  <a:moveTo>
                    <a:pt x="159" y="96"/>
                  </a:moveTo>
                  <a:lnTo>
                    <a:pt x="159" y="96"/>
                  </a:lnTo>
                  <a:lnTo>
                    <a:pt x="160" y="89"/>
                  </a:lnTo>
                  <a:lnTo>
                    <a:pt x="161" y="83"/>
                  </a:lnTo>
                  <a:lnTo>
                    <a:pt x="165" y="78"/>
                  </a:lnTo>
                  <a:lnTo>
                    <a:pt x="169" y="73"/>
                  </a:lnTo>
                  <a:lnTo>
                    <a:pt x="173" y="69"/>
                  </a:lnTo>
                  <a:lnTo>
                    <a:pt x="179" y="66"/>
                  </a:lnTo>
                  <a:lnTo>
                    <a:pt x="185" y="65"/>
                  </a:lnTo>
                  <a:lnTo>
                    <a:pt x="191" y="64"/>
                  </a:lnTo>
                  <a:lnTo>
                    <a:pt x="318" y="64"/>
                  </a:lnTo>
                  <a:lnTo>
                    <a:pt x="318" y="64"/>
                  </a:lnTo>
                  <a:lnTo>
                    <a:pt x="324" y="65"/>
                  </a:lnTo>
                  <a:lnTo>
                    <a:pt x="331" y="66"/>
                  </a:lnTo>
                  <a:lnTo>
                    <a:pt x="336" y="69"/>
                  </a:lnTo>
                  <a:lnTo>
                    <a:pt x="341" y="73"/>
                  </a:lnTo>
                  <a:lnTo>
                    <a:pt x="345" y="78"/>
                  </a:lnTo>
                  <a:lnTo>
                    <a:pt x="348" y="83"/>
                  </a:lnTo>
                  <a:lnTo>
                    <a:pt x="349" y="89"/>
                  </a:lnTo>
                  <a:lnTo>
                    <a:pt x="350" y="96"/>
                  </a:lnTo>
                  <a:lnTo>
                    <a:pt x="350" y="96"/>
                  </a:lnTo>
                  <a:lnTo>
                    <a:pt x="350" y="105"/>
                  </a:lnTo>
                  <a:lnTo>
                    <a:pt x="352" y="115"/>
                  </a:lnTo>
                  <a:lnTo>
                    <a:pt x="354" y="124"/>
                  </a:lnTo>
                  <a:lnTo>
                    <a:pt x="358" y="132"/>
                  </a:lnTo>
                  <a:lnTo>
                    <a:pt x="362" y="141"/>
                  </a:lnTo>
                  <a:lnTo>
                    <a:pt x="366" y="148"/>
                  </a:lnTo>
                  <a:lnTo>
                    <a:pt x="372" y="156"/>
                  </a:lnTo>
                  <a:lnTo>
                    <a:pt x="378" y="163"/>
                  </a:lnTo>
                  <a:lnTo>
                    <a:pt x="385" y="169"/>
                  </a:lnTo>
                  <a:lnTo>
                    <a:pt x="392" y="174"/>
                  </a:lnTo>
                  <a:lnTo>
                    <a:pt x="400" y="179"/>
                  </a:lnTo>
                  <a:lnTo>
                    <a:pt x="408" y="184"/>
                  </a:lnTo>
                  <a:lnTo>
                    <a:pt x="417" y="187"/>
                  </a:lnTo>
                  <a:lnTo>
                    <a:pt x="426" y="189"/>
                  </a:lnTo>
                  <a:lnTo>
                    <a:pt x="436" y="190"/>
                  </a:lnTo>
                  <a:lnTo>
                    <a:pt x="446" y="191"/>
                  </a:lnTo>
                  <a:lnTo>
                    <a:pt x="828" y="191"/>
                  </a:lnTo>
                  <a:lnTo>
                    <a:pt x="828" y="191"/>
                  </a:lnTo>
                  <a:lnTo>
                    <a:pt x="833" y="191"/>
                  </a:lnTo>
                  <a:lnTo>
                    <a:pt x="839" y="193"/>
                  </a:lnTo>
                  <a:lnTo>
                    <a:pt x="845" y="197"/>
                  </a:lnTo>
                  <a:lnTo>
                    <a:pt x="849" y="200"/>
                  </a:lnTo>
                  <a:lnTo>
                    <a:pt x="853" y="205"/>
                  </a:lnTo>
                  <a:lnTo>
                    <a:pt x="857" y="211"/>
                  </a:lnTo>
                  <a:lnTo>
                    <a:pt x="859" y="216"/>
                  </a:lnTo>
                  <a:lnTo>
                    <a:pt x="859" y="222"/>
                  </a:lnTo>
                  <a:lnTo>
                    <a:pt x="859" y="255"/>
                  </a:lnTo>
                  <a:lnTo>
                    <a:pt x="159" y="255"/>
                  </a:lnTo>
                  <a:lnTo>
                    <a:pt x="159" y="96"/>
                  </a:lnTo>
                  <a:close/>
                  <a:moveTo>
                    <a:pt x="891" y="795"/>
                  </a:moveTo>
                  <a:lnTo>
                    <a:pt x="891" y="795"/>
                  </a:lnTo>
                  <a:lnTo>
                    <a:pt x="890" y="802"/>
                  </a:lnTo>
                  <a:lnTo>
                    <a:pt x="888" y="807"/>
                  </a:lnTo>
                  <a:lnTo>
                    <a:pt x="886" y="812"/>
                  </a:lnTo>
                  <a:lnTo>
                    <a:pt x="881" y="818"/>
                  </a:lnTo>
                  <a:lnTo>
                    <a:pt x="877" y="821"/>
                  </a:lnTo>
                  <a:lnTo>
                    <a:pt x="872" y="824"/>
                  </a:lnTo>
                  <a:lnTo>
                    <a:pt x="865" y="826"/>
                  </a:lnTo>
                  <a:lnTo>
                    <a:pt x="859" y="826"/>
                  </a:lnTo>
                  <a:lnTo>
                    <a:pt x="159" y="826"/>
                  </a:lnTo>
                  <a:lnTo>
                    <a:pt x="159" y="826"/>
                  </a:lnTo>
                  <a:lnTo>
                    <a:pt x="153" y="826"/>
                  </a:lnTo>
                  <a:lnTo>
                    <a:pt x="147" y="824"/>
                  </a:lnTo>
                  <a:lnTo>
                    <a:pt x="141" y="821"/>
                  </a:lnTo>
                  <a:lnTo>
                    <a:pt x="137" y="818"/>
                  </a:lnTo>
                  <a:lnTo>
                    <a:pt x="132" y="812"/>
                  </a:lnTo>
                  <a:lnTo>
                    <a:pt x="130" y="807"/>
                  </a:lnTo>
                  <a:lnTo>
                    <a:pt x="128" y="802"/>
                  </a:lnTo>
                  <a:lnTo>
                    <a:pt x="127" y="795"/>
                  </a:lnTo>
                  <a:lnTo>
                    <a:pt x="64" y="350"/>
                  </a:lnTo>
                  <a:lnTo>
                    <a:pt x="64" y="350"/>
                  </a:lnTo>
                  <a:lnTo>
                    <a:pt x="65" y="344"/>
                  </a:lnTo>
                  <a:lnTo>
                    <a:pt x="66" y="337"/>
                  </a:lnTo>
                  <a:lnTo>
                    <a:pt x="69" y="332"/>
                  </a:lnTo>
                  <a:lnTo>
                    <a:pt x="73" y="328"/>
                  </a:lnTo>
                  <a:lnTo>
                    <a:pt x="78" y="323"/>
                  </a:lnTo>
                  <a:lnTo>
                    <a:pt x="83" y="321"/>
                  </a:lnTo>
                  <a:lnTo>
                    <a:pt x="89" y="319"/>
                  </a:lnTo>
                  <a:lnTo>
                    <a:pt x="96" y="318"/>
                  </a:lnTo>
                  <a:lnTo>
                    <a:pt x="922" y="318"/>
                  </a:lnTo>
                  <a:lnTo>
                    <a:pt x="922" y="318"/>
                  </a:lnTo>
                  <a:lnTo>
                    <a:pt x="929" y="319"/>
                  </a:lnTo>
                  <a:lnTo>
                    <a:pt x="935" y="321"/>
                  </a:lnTo>
                  <a:lnTo>
                    <a:pt x="940" y="323"/>
                  </a:lnTo>
                  <a:lnTo>
                    <a:pt x="945" y="328"/>
                  </a:lnTo>
                  <a:lnTo>
                    <a:pt x="949" y="332"/>
                  </a:lnTo>
                  <a:lnTo>
                    <a:pt x="952" y="337"/>
                  </a:lnTo>
                  <a:lnTo>
                    <a:pt x="953" y="344"/>
                  </a:lnTo>
                  <a:lnTo>
                    <a:pt x="954" y="350"/>
                  </a:lnTo>
                  <a:lnTo>
                    <a:pt x="891" y="795"/>
                  </a:lnTo>
                  <a:close/>
                  <a:moveTo>
                    <a:pt x="462" y="381"/>
                  </a:moveTo>
                  <a:lnTo>
                    <a:pt x="228" y="381"/>
                  </a:lnTo>
                  <a:lnTo>
                    <a:pt x="228" y="381"/>
                  </a:lnTo>
                  <a:lnTo>
                    <a:pt x="219" y="382"/>
                  </a:lnTo>
                  <a:lnTo>
                    <a:pt x="211" y="383"/>
                  </a:lnTo>
                  <a:lnTo>
                    <a:pt x="203" y="385"/>
                  </a:lnTo>
                  <a:lnTo>
                    <a:pt x="196" y="389"/>
                  </a:lnTo>
                  <a:lnTo>
                    <a:pt x="189" y="392"/>
                  </a:lnTo>
                  <a:lnTo>
                    <a:pt x="183" y="396"/>
                  </a:lnTo>
                  <a:lnTo>
                    <a:pt x="176" y="402"/>
                  </a:lnTo>
                  <a:lnTo>
                    <a:pt x="170" y="407"/>
                  </a:lnTo>
                  <a:lnTo>
                    <a:pt x="170" y="407"/>
                  </a:lnTo>
                  <a:lnTo>
                    <a:pt x="166" y="413"/>
                  </a:lnTo>
                  <a:lnTo>
                    <a:pt x="161" y="421"/>
                  </a:lnTo>
                  <a:lnTo>
                    <a:pt x="158" y="428"/>
                  </a:lnTo>
                  <a:lnTo>
                    <a:pt x="155" y="436"/>
                  </a:lnTo>
                  <a:lnTo>
                    <a:pt x="154" y="443"/>
                  </a:lnTo>
                  <a:lnTo>
                    <a:pt x="153" y="451"/>
                  </a:lnTo>
                  <a:lnTo>
                    <a:pt x="153" y="459"/>
                  </a:lnTo>
                  <a:lnTo>
                    <a:pt x="153" y="468"/>
                  </a:lnTo>
                  <a:lnTo>
                    <a:pt x="167" y="564"/>
                  </a:lnTo>
                  <a:lnTo>
                    <a:pt x="167" y="564"/>
                  </a:lnTo>
                  <a:lnTo>
                    <a:pt x="168" y="571"/>
                  </a:lnTo>
                  <a:lnTo>
                    <a:pt x="170" y="578"/>
                  </a:lnTo>
                  <a:lnTo>
                    <a:pt x="175" y="591"/>
                  </a:lnTo>
                  <a:lnTo>
                    <a:pt x="183" y="603"/>
                  </a:lnTo>
                  <a:lnTo>
                    <a:pt x="192" y="614"/>
                  </a:lnTo>
                  <a:lnTo>
                    <a:pt x="203" y="623"/>
                  </a:lnTo>
                  <a:lnTo>
                    <a:pt x="215" y="630"/>
                  </a:lnTo>
                  <a:lnTo>
                    <a:pt x="221" y="632"/>
                  </a:lnTo>
                  <a:lnTo>
                    <a:pt x="228" y="634"/>
                  </a:lnTo>
                  <a:lnTo>
                    <a:pt x="234" y="635"/>
                  </a:lnTo>
                  <a:lnTo>
                    <a:pt x="241" y="635"/>
                  </a:lnTo>
                  <a:lnTo>
                    <a:pt x="462" y="637"/>
                  </a:lnTo>
                  <a:lnTo>
                    <a:pt x="462" y="637"/>
                  </a:lnTo>
                  <a:lnTo>
                    <a:pt x="469" y="635"/>
                  </a:lnTo>
                  <a:lnTo>
                    <a:pt x="478" y="634"/>
                  </a:lnTo>
                  <a:lnTo>
                    <a:pt x="485" y="632"/>
                  </a:lnTo>
                  <a:lnTo>
                    <a:pt x="492" y="630"/>
                  </a:lnTo>
                  <a:lnTo>
                    <a:pt x="499" y="627"/>
                  </a:lnTo>
                  <a:lnTo>
                    <a:pt x="506" y="623"/>
                  </a:lnTo>
                  <a:lnTo>
                    <a:pt x="512" y="618"/>
                  </a:lnTo>
                  <a:lnTo>
                    <a:pt x="518" y="613"/>
                  </a:lnTo>
                  <a:lnTo>
                    <a:pt x="523" y="608"/>
                  </a:lnTo>
                  <a:lnTo>
                    <a:pt x="527" y="601"/>
                  </a:lnTo>
                  <a:lnTo>
                    <a:pt x="532" y="595"/>
                  </a:lnTo>
                  <a:lnTo>
                    <a:pt x="535" y="587"/>
                  </a:lnTo>
                  <a:lnTo>
                    <a:pt x="537" y="581"/>
                  </a:lnTo>
                  <a:lnTo>
                    <a:pt x="539" y="572"/>
                  </a:lnTo>
                  <a:lnTo>
                    <a:pt x="540" y="565"/>
                  </a:lnTo>
                  <a:lnTo>
                    <a:pt x="541" y="557"/>
                  </a:lnTo>
                  <a:lnTo>
                    <a:pt x="541" y="462"/>
                  </a:lnTo>
                  <a:lnTo>
                    <a:pt x="541" y="462"/>
                  </a:lnTo>
                  <a:lnTo>
                    <a:pt x="540" y="453"/>
                  </a:lnTo>
                  <a:lnTo>
                    <a:pt x="539" y="446"/>
                  </a:lnTo>
                  <a:lnTo>
                    <a:pt x="537" y="438"/>
                  </a:lnTo>
                  <a:lnTo>
                    <a:pt x="535" y="431"/>
                  </a:lnTo>
                  <a:lnTo>
                    <a:pt x="532" y="423"/>
                  </a:lnTo>
                  <a:lnTo>
                    <a:pt x="527" y="417"/>
                  </a:lnTo>
                  <a:lnTo>
                    <a:pt x="523" y="410"/>
                  </a:lnTo>
                  <a:lnTo>
                    <a:pt x="518" y="405"/>
                  </a:lnTo>
                  <a:lnTo>
                    <a:pt x="512" y="399"/>
                  </a:lnTo>
                  <a:lnTo>
                    <a:pt x="506" y="395"/>
                  </a:lnTo>
                  <a:lnTo>
                    <a:pt x="499" y="391"/>
                  </a:lnTo>
                  <a:lnTo>
                    <a:pt x="492" y="388"/>
                  </a:lnTo>
                  <a:lnTo>
                    <a:pt x="485" y="385"/>
                  </a:lnTo>
                  <a:lnTo>
                    <a:pt x="478" y="383"/>
                  </a:lnTo>
                  <a:lnTo>
                    <a:pt x="469" y="382"/>
                  </a:lnTo>
                  <a:lnTo>
                    <a:pt x="462" y="381"/>
                  </a:lnTo>
                  <a:lnTo>
                    <a:pt x="462" y="381"/>
                  </a:lnTo>
                  <a:close/>
                  <a:moveTo>
                    <a:pt x="477" y="557"/>
                  </a:moveTo>
                  <a:lnTo>
                    <a:pt x="477" y="557"/>
                  </a:lnTo>
                  <a:lnTo>
                    <a:pt x="477" y="560"/>
                  </a:lnTo>
                  <a:lnTo>
                    <a:pt x="476" y="562"/>
                  </a:lnTo>
                  <a:lnTo>
                    <a:pt x="473" y="568"/>
                  </a:lnTo>
                  <a:lnTo>
                    <a:pt x="467" y="571"/>
                  </a:lnTo>
                  <a:lnTo>
                    <a:pt x="465" y="572"/>
                  </a:lnTo>
                  <a:lnTo>
                    <a:pt x="462" y="572"/>
                  </a:lnTo>
                  <a:lnTo>
                    <a:pt x="242" y="572"/>
                  </a:lnTo>
                  <a:lnTo>
                    <a:pt x="242" y="572"/>
                  </a:lnTo>
                  <a:lnTo>
                    <a:pt x="239" y="570"/>
                  </a:lnTo>
                  <a:lnTo>
                    <a:pt x="234" y="566"/>
                  </a:lnTo>
                  <a:lnTo>
                    <a:pt x="231" y="560"/>
                  </a:lnTo>
                  <a:lnTo>
                    <a:pt x="229" y="554"/>
                  </a:lnTo>
                  <a:lnTo>
                    <a:pt x="216" y="459"/>
                  </a:lnTo>
                  <a:lnTo>
                    <a:pt x="216" y="459"/>
                  </a:lnTo>
                  <a:lnTo>
                    <a:pt x="216" y="453"/>
                  </a:lnTo>
                  <a:lnTo>
                    <a:pt x="218" y="449"/>
                  </a:lnTo>
                  <a:lnTo>
                    <a:pt x="218" y="449"/>
                  </a:lnTo>
                  <a:lnTo>
                    <a:pt x="223" y="447"/>
                  </a:lnTo>
                  <a:lnTo>
                    <a:pt x="228" y="446"/>
                  </a:lnTo>
                  <a:lnTo>
                    <a:pt x="462" y="446"/>
                  </a:lnTo>
                  <a:lnTo>
                    <a:pt x="462" y="446"/>
                  </a:lnTo>
                  <a:lnTo>
                    <a:pt x="465" y="446"/>
                  </a:lnTo>
                  <a:lnTo>
                    <a:pt x="467" y="447"/>
                  </a:lnTo>
                  <a:lnTo>
                    <a:pt x="473" y="450"/>
                  </a:lnTo>
                  <a:lnTo>
                    <a:pt x="476" y="455"/>
                  </a:lnTo>
                  <a:lnTo>
                    <a:pt x="477" y="458"/>
                  </a:lnTo>
                  <a:lnTo>
                    <a:pt x="477" y="462"/>
                  </a:lnTo>
                  <a:lnTo>
                    <a:pt x="477" y="557"/>
                  </a:lnTo>
                  <a:close/>
                </a:path>
              </a:pathLst>
            </a:custGeom>
            <a:solidFill>
              <a:schemeClr val="bg1"/>
            </a:solidFill>
            <a:ln>
              <a:noFill/>
            </a:ln>
          </p:spPr>
          <p:txBody>
            <a:bodyPr vert="horz" wrap="square" lIns="91424" tIns="45712" rIns="91424" bIns="45712" numCol="1" anchor="t" anchorCtr="0" compatLnSpc="1"/>
            <a:lstStyle/>
            <a:p>
              <a:endParaRPr lang="zh-CN" altLang="en-US">
                <a:solidFill>
                  <a:schemeClr val="tx2"/>
                </a:solidFill>
                <a:latin typeface="思源黑体 CN Normal" panose="020B0400000000000000" charset="-122"/>
                <a:ea typeface="思源黑体 CN Normal" panose="020B0400000000000000" charset="-122"/>
                <a:cs typeface="思源黑体 CN Normal" panose="020B0400000000000000" charset="-122"/>
              </a:endParaRPr>
            </a:p>
          </p:txBody>
        </p:sp>
      </p:grpSp>
      <p:grpSp>
        <p:nvGrpSpPr>
          <p:cNvPr id="48" name="组合 43"/>
          <p:cNvGrpSpPr/>
          <p:nvPr/>
        </p:nvGrpSpPr>
        <p:grpSpPr>
          <a:xfrm>
            <a:off x="4255135" y="4245610"/>
            <a:ext cx="800100" cy="800100"/>
            <a:chOff x="4753800" y="4905819"/>
            <a:chExt cx="869714" cy="869714"/>
          </a:xfrm>
        </p:grpSpPr>
        <p:sp>
          <p:nvSpPr>
            <p:cNvPr id="49" name="椭圆 48"/>
            <p:cNvSpPr/>
            <p:nvPr/>
          </p:nvSpPr>
          <p:spPr>
            <a:xfrm>
              <a:off x="4753800" y="4905819"/>
              <a:ext cx="869714" cy="869714"/>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Normal" panose="020B0400000000000000" charset="-122"/>
                <a:ea typeface="思源黑体 CN Normal" panose="020B0400000000000000" charset="-122"/>
                <a:cs typeface="思源黑体 CN Normal" panose="020B0400000000000000" charset="-122"/>
              </a:endParaRPr>
            </a:p>
          </p:txBody>
        </p:sp>
        <p:sp>
          <p:nvSpPr>
            <p:cNvPr id="50" name="Freeform 32"/>
            <p:cNvSpPr>
              <a:spLocks noEditPoints="1"/>
            </p:cNvSpPr>
            <p:nvPr/>
          </p:nvSpPr>
          <p:spPr bwMode="auto">
            <a:xfrm>
              <a:off x="5027526" y="5269330"/>
              <a:ext cx="322263" cy="161925"/>
            </a:xfrm>
            <a:custGeom>
              <a:avLst/>
              <a:gdLst>
                <a:gd name="T0" fmla="*/ 891 w 1019"/>
                <a:gd name="T1" fmla="*/ 95 h 508"/>
                <a:gd name="T2" fmla="*/ 887 w 1019"/>
                <a:gd name="T3" fmla="*/ 67 h 508"/>
                <a:gd name="T4" fmla="*/ 875 w 1019"/>
                <a:gd name="T5" fmla="*/ 41 h 508"/>
                <a:gd name="T6" fmla="*/ 857 w 1019"/>
                <a:gd name="T7" fmla="*/ 22 h 508"/>
                <a:gd name="T8" fmla="*/ 833 w 1019"/>
                <a:gd name="T9" fmla="*/ 7 h 508"/>
                <a:gd name="T10" fmla="*/ 805 w 1019"/>
                <a:gd name="T11" fmla="*/ 1 h 508"/>
                <a:gd name="T12" fmla="*/ 96 w 1019"/>
                <a:gd name="T13" fmla="*/ 0 h 508"/>
                <a:gd name="T14" fmla="*/ 68 w 1019"/>
                <a:gd name="T15" fmla="*/ 4 h 508"/>
                <a:gd name="T16" fmla="*/ 42 w 1019"/>
                <a:gd name="T17" fmla="*/ 16 h 508"/>
                <a:gd name="T18" fmla="*/ 22 w 1019"/>
                <a:gd name="T19" fmla="*/ 35 h 508"/>
                <a:gd name="T20" fmla="*/ 8 w 1019"/>
                <a:gd name="T21" fmla="*/ 59 h 508"/>
                <a:gd name="T22" fmla="*/ 2 w 1019"/>
                <a:gd name="T23" fmla="*/ 85 h 508"/>
                <a:gd name="T24" fmla="*/ 0 w 1019"/>
                <a:gd name="T25" fmla="*/ 414 h 508"/>
                <a:gd name="T26" fmla="*/ 5 w 1019"/>
                <a:gd name="T27" fmla="*/ 442 h 508"/>
                <a:gd name="T28" fmla="*/ 17 w 1019"/>
                <a:gd name="T29" fmla="*/ 466 h 508"/>
                <a:gd name="T30" fmla="*/ 35 w 1019"/>
                <a:gd name="T31" fmla="*/ 487 h 508"/>
                <a:gd name="T32" fmla="*/ 58 w 1019"/>
                <a:gd name="T33" fmla="*/ 501 h 508"/>
                <a:gd name="T34" fmla="*/ 86 w 1019"/>
                <a:gd name="T35" fmla="*/ 508 h 508"/>
                <a:gd name="T36" fmla="*/ 796 w 1019"/>
                <a:gd name="T37" fmla="*/ 508 h 508"/>
                <a:gd name="T38" fmla="*/ 824 w 1019"/>
                <a:gd name="T39" fmla="*/ 504 h 508"/>
                <a:gd name="T40" fmla="*/ 849 w 1019"/>
                <a:gd name="T41" fmla="*/ 492 h 508"/>
                <a:gd name="T42" fmla="*/ 870 w 1019"/>
                <a:gd name="T43" fmla="*/ 474 h 508"/>
                <a:gd name="T44" fmla="*/ 883 w 1019"/>
                <a:gd name="T45" fmla="*/ 450 h 508"/>
                <a:gd name="T46" fmla="*/ 891 w 1019"/>
                <a:gd name="T47" fmla="*/ 423 h 508"/>
                <a:gd name="T48" fmla="*/ 954 w 1019"/>
                <a:gd name="T49" fmla="*/ 414 h 508"/>
                <a:gd name="T50" fmla="*/ 979 w 1019"/>
                <a:gd name="T51" fmla="*/ 408 h 508"/>
                <a:gd name="T52" fmla="*/ 1008 w 1019"/>
                <a:gd name="T53" fmla="*/ 385 h 508"/>
                <a:gd name="T54" fmla="*/ 1018 w 1019"/>
                <a:gd name="T55" fmla="*/ 356 h 508"/>
                <a:gd name="T56" fmla="*/ 1019 w 1019"/>
                <a:gd name="T57" fmla="*/ 158 h 508"/>
                <a:gd name="T58" fmla="*/ 1013 w 1019"/>
                <a:gd name="T59" fmla="*/ 134 h 508"/>
                <a:gd name="T60" fmla="*/ 990 w 1019"/>
                <a:gd name="T61" fmla="*/ 106 h 508"/>
                <a:gd name="T62" fmla="*/ 961 w 1019"/>
                <a:gd name="T63" fmla="*/ 95 h 508"/>
                <a:gd name="T64" fmla="*/ 828 w 1019"/>
                <a:gd name="T65" fmla="*/ 414 h 508"/>
                <a:gd name="T66" fmla="*/ 824 w 1019"/>
                <a:gd name="T67" fmla="*/ 426 h 508"/>
                <a:gd name="T68" fmla="*/ 814 w 1019"/>
                <a:gd name="T69" fmla="*/ 439 h 508"/>
                <a:gd name="T70" fmla="*/ 796 w 1019"/>
                <a:gd name="T71" fmla="*/ 445 h 508"/>
                <a:gd name="T72" fmla="*/ 90 w 1019"/>
                <a:gd name="T73" fmla="*/ 445 h 508"/>
                <a:gd name="T74" fmla="*/ 73 w 1019"/>
                <a:gd name="T75" fmla="*/ 436 h 508"/>
                <a:gd name="T76" fmla="*/ 65 w 1019"/>
                <a:gd name="T77" fmla="*/ 420 h 508"/>
                <a:gd name="T78" fmla="*/ 64 w 1019"/>
                <a:gd name="T79" fmla="*/ 95 h 508"/>
                <a:gd name="T80" fmla="*/ 69 w 1019"/>
                <a:gd name="T81" fmla="*/ 78 h 508"/>
                <a:gd name="T82" fmla="*/ 84 w 1019"/>
                <a:gd name="T83" fmla="*/ 66 h 508"/>
                <a:gd name="T84" fmla="*/ 796 w 1019"/>
                <a:gd name="T85" fmla="*/ 63 h 508"/>
                <a:gd name="T86" fmla="*/ 808 w 1019"/>
                <a:gd name="T87" fmla="*/ 66 h 508"/>
                <a:gd name="T88" fmla="*/ 822 w 1019"/>
                <a:gd name="T89" fmla="*/ 78 h 508"/>
                <a:gd name="T90" fmla="*/ 828 w 1019"/>
                <a:gd name="T91" fmla="*/ 95 h 508"/>
                <a:gd name="T92" fmla="*/ 891 w 1019"/>
                <a:gd name="T93" fmla="*/ 349 h 508"/>
                <a:gd name="T94" fmla="*/ 954 w 1019"/>
                <a:gd name="T95" fmla="*/ 349 h 508"/>
                <a:gd name="T96" fmla="*/ 598 w 1019"/>
                <a:gd name="T97" fmla="*/ 150 h 508"/>
                <a:gd name="T98" fmla="*/ 582 w 1019"/>
                <a:gd name="T99" fmla="*/ 136 h 508"/>
                <a:gd name="T100" fmla="*/ 563 w 1019"/>
                <a:gd name="T101" fmla="*/ 127 h 508"/>
                <a:gd name="T102" fmla="*/ 159 w 1019"/>
                <a:gd name="T103" fmla="*/ 127 h 508"/>
                <a:gd name="T104" fmla="*/ 142 w 1019"/>
                <a:gd name="T105" fmla="*/ 133 h 508"/>
                <a:gd name="T106" fmla="*/ 130 w 1019"/>
                <a:gd name="T107" fmla="*/ 147 h 508"/>
                <a:gd name="T108" fmla="*/ 128 w 1019"/>
                <a:gd name="T109" fmla="*/ 349 h 508"/>
                <a:gd name="T110" fmla="*/ 130 w 1019"/>
                <a:gd name="T111" fmla="*/ 362 h 508"/>
                <a:gd name="T112" fmla="*/ 142 w 1019"/>
                <a:gd name="T113" fmla="*/ 376 h 508"/>
                <a:gd name="T114" fmla="*/ 159 w 1019"/>
                <a:gd name="T115" fmla="*/ 382 h 508"/>
                <a:gd name="T116" fmla="*/ 689 w 1019"/>
                <a:gd name="T117" fmla="*/ 380 h 508"/>
                <a:gd name="T118" fmla="*/ 701 w 1019"/>
                <a:gd name="T119" fmla="*/ 373 h 508"/>
                <a:gd name="T120" fmla="*/ 702 w 1019"/>
                <a:gd name="T121" fmla="*/ 359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19" h="508">
                  <a:moveTo>
                    <a:pt x="954" y="95"/>
                  </a:moveTo>
                  <a:lnTo>
                    <a:pt x="891" y="95"/>
                  </a:lnTo>
                  <a:lnTo>
                    <a:pt x="891" y="95"/>
                  </a:lnTo>
                  <a:lnTo>
                    <a:pt x="891" y="85"/>
                  </a:lnTo>
                  <a:lnTo>
                    <a:pt x="889" y="76"/>
                  </a:lnTo>
                  <a:lnTo>
                    <a:pt x="887" y="67"/>
                  </a:lnTo>
                  <a:lnTo>
                    <a:pt x="883" y="59"/>
                  </a:lnTo>
                  <a:lnTo>
                    <a:pt x="879" y="50"/>
                  </a:lnTo>
                  <a:lnTo>
                    <a:pt x="875" y="41"/>
                  </a:lnTo>
                  <a:lnTo>
                    <a:pt x="870" y="35"/>
                  </a:lnTo>
                  <a:lnTo>
                    <a:pt x="863" y="27"/>
                  </a:lnTo>
                  <a:lnTo>
                    <a:pt x="857" y="22"/>
                  </a:lnTo>
                  <a:lnTo>
                    <a:pt x="849" y="16"/>
                  </a:lnTo>
                  <a:lnTo>
                    <a:pt x="842" y="11"/>
                  </a:lnTo>
                  <a:lnTo>
                    <a:pt x="833" y="7"/>
                  </a:lnTo>
                  <a:lnTo>
                    <a:pt x="824" y="4"/>
                  </a:lnTo>
                  <a:lnTo>
                    <a:pt x="815" y="2"/>
                  </a:lnTo>
                  <a:lnTo>
                    <a:pt x="805" y="1"/>
                  </a:lnTo>
                  <a:lnTo>
                    <a:pt x="796" y="0"/>
                  </a:lnTo>
                  <a:lnTo>
                    <a:pt x="96" y="0"/>
                  </a:lnTo>
                  <a:lnTo>
                    <a:pt x="96" y="0"/>
                  </a:lnTo>
                  <a:lnTo>
                    <a:pt x="86" y="1"/>
                  </a:lnTo>
                  <a:lnTo>
                    <a:pt x="77" y="2"/>
                  </a:lnTo>
                  <a:lnTo>
                    <a:pt x="68" y="4"/>
                  </a:lnTo>
                  <a:lnTo>
                    <a:pt x="58" y="7"/>
                  </a:lnTo>
                  <a:lnTo>
                    <a:pt x="51" y="11"/>
                  </a:lnTo>
                  <a:lnTo>
                    <a:pt x="42" y="16"/>
                  </a:lnTo>
                  <a:lnTo>
                    <a:pt x="35" y="22"/>
                  </a:lnTo>
                  <a:lnTo>
                    <a:pt x="28" y="27"/>
                  </a:lnTo>
                  <a:lnTo>
                    <a:pt x="22" y="35"/>
                  </a:lnTo>
                  <a:lnTo>
                    <a:pt x="17" y="41"/>
                  </a:lnTo>
                  <a:lnTo>
                    <a:pt x="12" y="50"/>
                  </a:lnTo>
                  <a:lnTo>
                    <a:pt x="8" y="59"/>
                  </a:lnTo>
                  <a:lnTo>
                    <a:pt x="5" y="67"/>
                  </a:lnTo>
                  <a:lnTo>
                    <a:pt x="3" y="76"/>
                  </a:lnTo>
                  <a:lnTo>
                    <a:pt x="2" y="85"/>
                  </a:lnTo>
                  <a:lnTo>
                    <a:pt x="0" y="95"/>
                  </a:lnTo>
                  <a:lnTo>
                    <a:pt x="0" y="414"/>
                  </a:lnTo>
                  <a:lnTo>
                    <a:pt x="0" y="414"/>
                  </a:lnTo>
                  <a:lnTo>
                    <a:pt x="2" y="423"/>
                  </a:lnTo>
                  <a:lnTo>
                    <a:pt x="3" y="432"/>
                  </a:lnTo>
                  <a:lnTo>
                    <a:pt x="5" y="442"/>
                  </a:lnTo>
                  <a:lnTo>
                    <a:pt x="8" y="450"/>
                  </a:lnTo>
                  <a:lnTo>
                    <a:pt x="12" y="459"/>
                  </a:lnTo>
                  <a:lnTo>
                    <a:pt x="17" y="466"/>
                  </a:lnTo>
                  <a:lnTo>
                    <a:pt x="22" y="474"/>
                  </a:lnTo>
                  <a:lnTo>
                    <a:pt x="28" y="480"/>
                  </a:lnTo>
                  <a:lnTo>
                    <a:pt x="35" y="487"/>
                  </a:lnTo>
                  <a:lnTo>
                    <a:pt x="42" y="492"/>
                  </a:lnTo>
                  <a:lnTo>
                    <a:pt x="51" y="497"/>
                  </a:lnTo>
                  <a:lnTo>
                    <a:pt x="58" y="501"/>
                  </a:lnTo>
                  <a:lnTo>
                    <a:pt x="68" y="504"/>
                  </a:lnTo>
                  <a:lnTo>
                    <a:pt x="77" y="507"/>
                  </a:lnTo>
                  <a:lnTo>
                    <a:pt x="86" y="508"/>
                  </a:lnTo>
                  <a:lnTo>
                    <a:pt x="96" y="508"/>
                  </a:lnTo>
                  <a:lnTo>
                    <a:pt x="796" y="508"/>
                  </a:lnTo>
                  <a:lnTo>
                    <a:pt x="796" y="508"/>
                  </a:lnTo>
                  <a:lnTo>
                    <a:pt x="805" y="508"/>
                  </a:lnTo>
                  <a:lnTo>
                    <a:pt x="815" y="507"/>
                  </a:lnTo>
                  <a:lnTo>
                    <a:pt x="824" y="504"/>
                  </a:lnTo>
                  <a:lnTo>
                    <a:pt x="833" y="501"/>
                  </a:lnTo>
                  <a:lnTo>
                    <a:pt x="842" y="497"/>
                  </a:lnTo>
                  <a:lnTo>
                    <a:pt x="849" y="492"/>
                  </a:lnTo>
                  <a:lnTo>
                    <a:pt x="857" y="487"/>
                  </a:lnTo>
                  <a:lnTo>
                    <a:pt x="863" y="480"/>
                  </a:lnTo>
                  <a:lnTo>
                    <a:pt x="870" y="474"/>
                  </a:lnTo>
                  <a:lnTo>
                    <a:pt x="875" y="466"/>
                  </a:lnTo>
                  <a:lnTo>
                    <a:pt x="879" y="459"/>
                  </a:lnTo>
                  <a:lnTo>
                    <a:pt x="883" y="450"/>
                  </a:lnTo>
                  <a:lnTo>
                    <a:pt x="887" y="442"/>
                  </a:lnTo>
                  <a:lnTo>
                    <a:pt x="889" y="432"/>
                  </a:lnTo>
                  <a:lnTo>
                    <a:pt x="891" y="423"/>
                  </a:lnTo>
                  <a:lnTo>
                    <a:pt x="891" y="414"/>
                  </a:lnTo>
                  <a:lnTo>
                    <a:pt x="954" y="414"/>
                  </a:lnTo>
                  <a:lnTo>
                    <a:pt x="954" y="414"/>
                  </a:lnTo>
                  <a:lnTo>
                    <a:pt x="961" y="413"/>
                  </a:lnTo>
                  <a:lnTo>
                    <a:pt x="967" y="412"/>
                  </a:lnTo>
                  <a:lnTo>
                    <a:pt x="979" y="408"/>
                  </a:lnTo>
                  <a:lnTo>
                    <a:pt x="990" y="402"/>
                  </a:lnTo>
                  <a:lnTo>
                    <a:pt x="999" y="394"/>
                  </a:lnTo>
                  <a:lnTo>
                    <a:pt x="1008" y="385"/>
                  </a:lnTo>
                  <a:lnTo>
                    <a:pt x="1013" y="374"/>
                  </a:lnTo>
                  <a:lnTo>
                    <a:pt x="1017" y="362"/>
                  </a:lnTo>
                  <a:lnTo>
                    <a:pt x="1018" y="356"/>
                  </a:lnTo>
                  <a:lnTo>
                    <a:pt x="1019" y="349"/>
                  </a:lnTo>
                  <a:lnTo>
                    <a:pt x="1019" y="158"/>
                  </a:lnTo>
                  <a:lnTo>
                    <a:pt x="1019" y="158"/>
                  </a:lnTo>
                  <a:lnTo>
                    <a:pt x="1018" y="152"/>
                  </a:lnTo>
                  <a:lnTo>
                    <a:pt x="1017" y="145"/>
                  </a:lnTo>
                  <a:lnTo>
                    <a:pt x="1013" y="134"/>
                  </a:lnTo>
                  <a:lnTo>
                    <a:pt x="1008" y="123"/>
                  </a:lnTo>
                  <a:lnTo>
                    <a:pt x="999" y="114"/>
                  </a:lnTo>
                  <a:lnTo>
                    <a:pt x="990" y="106"/>
                  </a:lnTo>
                  <a:lnTo>
                    <a:pt x="979" y="100"/>
                  </a:lnTo>
                  <a:lnTo>
                    <a:pt x="967" y="96"/>
                  </a:lnTo>
                  <a:lnTo>
                    <a:pt x="961" y="95"/>
                  </a:lnTo>
                  <a:lnTo>
                    <a:pt x="954" y="95"/>
                  </a:lnTo>
                  <a:lnTo>
                    <a:pt x="954" y="95"/>
                  </a:lnTo>
                  <a:close/>
                  <a:moveTo>
                    <a:pt x="828" y="414"/>
                  </a:moveTo>
                  <a:lnTo>
                    <a:pt x="828" y="414"/>
                  </a:lnTo>
                  <a:lnTo>
                    <a:pt x="827" y="420"/>
                  </a:lnTo>
                  <a:lnTo>
                    <a:pt x="824" y="426"/>
                  </a:lnTo>
                  <a:lnTo>
                    <a:pt x="822" y="431"/>
                  </a:lnTo>
                  <a:lnTo>
                    <a:pt x="818" y="436"/>
                  </a:lnTo>
                  <a:lnTo>
                    <a:pt x="814" y="439"/>
                  </a:lnTo>
                  <a:lnTo>
                    <a:pt x="808" y="443"/>
                  </a:lnTo>
                  <a:lnTo>
                    <a:pt x="802" y="445"/>
                  </a:lnTo>
                  <a:lnTo>
                    <a:pt x="796" y="445"/>
                  </a:lnTo>
                  <a:lnTo>
                    <a:pt x="96" y="445"/>
                  </a:lnTo>
                  <a:lnTo>
                    <a:pt x="96" y="445"/>
                  </a:lnTo>
                  <a:lnTo>
                    <a:pt x="90" y="445"/>
                  </a:lnTo>
                  <a:lnTo>
                    <a:pt x="84" y="443"/>
                  </a:lnTo>
                  <a:lnTo>
                    <a:pt x="78" y="439"/>
                  </a:lnTo>
                  <a:lnTo>
                    <a:pt x="73" y="436"/>
                  </a:lnTo>
                  <a:lnTo>
                    <a:pt x="69" y="431"/>
                  </a:lnTo>
                  <a:lnTo>
                    <a:pt x="67" y="426"/>
                  </a:lnTo>
                  <a:lnTo>
                    <a:pt x="65" y="420"/>
                  </a:lnTo>
                  <a:lnTo>
                    <a:pt x="64" y="414"/>
                  </a:lnTo>
                  <a:lnTo>
                    <a:pt x="64" y="95"/>
                  </a:lnTo>
                  <a:lnTo>
                    <a:pt x="64" y="95"/>
                  </a:lnTo>
                  <a:lnTo>
                    <a:pt x="65" y="89"/>
                  </a:lnTo>
                  <a:lnTo>
                    <a:pt x="67" y="83"/>
                  </a:lnTo>
                  <a:lnTo>
                    <a:pt x="69" y="78"/>
                  </a:lnTo>
                  <a:lnTo>
                    <a:pt x="73" y="73"/>
                  </a:lnTo>
                  <a:lnTo>
                    <a:pt x="78" y="69"/>
                  </a:lnTo>
                  <a:lnTo>
                    <a:pt x="84" y="66"/>
                  </a:lnTo>
                  <a:lnTo>
                    <a:pt x="90" y="64"/>
                  </a:lnTo>
                  <a:lnTo>
                    <a:pt x="96" y="63"/>
                  </a:lnTo>
                  <a:lnTo>
                    <a:pt x="796" y="63"/>
                  </a:lnTo>
                  <a:lnTo>
                    <a:pt x="796" y="63"/>
                  </a:lnTo>
                  <a:lnTo>
                    <a:pt x="802" y="64"/>
                  </a:lnTo>
                  <a:lnTo>
                    <a:pt x="808" y="66"/>
                  </a:lnTo>
                  <a:lnTo>
                    <a:pt x="814" y="69"/>
                  </a:lnTo>
                  <a:lnTo>
                    <a:pt x="818" y="73"/>
                  </a:lnTo>
                  <a:lnTo>
                    <a:pt x="822" y="78"/>
                  </a:lnTo>
                  <a:lnTo>
                    <a:pt x="824" y="83"/>
                  </a:lnTo>
                  <a:lnTo>
                    <a:pt x="827" y="89"/>
                  </a:lnTo>
                  <a:lnTo>
                    <a:pt x="828" y="95"/>
                  </a:lnTo>
                  <a:lnTo>
                    <a:pt x="828" y="414"/>
                  </a:lnTo>
                  <a:close/>
                  <a:moveTo>
                    <a:pt x="954" y="349"/>
                  </a:moveTo>
                  <a:lnTo>
                    <a:pt x="891" y="349"/>
                  </a:lnTo>
                  <a:lnTo>
                    <a:pt x="891" y="158"/>
                  </a:lnTo>
                  <a:lnTo>
                    <a:pt x="954" y="158"/>
                  </a:lnTo>
                  <a:lnTo>
                    <a:pt x="954" y="349"/>
                  </a:lnTo>
                  <a:close/>
                  <a:moveTo>
                    <a:pt x="601" y="155"/>
                  </a:moveTo>
                  <a:lnTo>
                    <a:pt x="601" y="155"/>
                  </a:lnTo>
                  <a:lnTo>
                    <a:pt x="598" y="150"/>
                  </a:lnTo>
                  <a:lnTo>
                    <a:pt x="594" y="144"/>
                  </a:lnTo>
                  <a:lnTo>
                    <a:pt x="588" y="139"/>
                  </a:lnTo>
                  <a:lnTo>
                    <a:pt x="582" y="136"/>
                  </a:lnTo>
                  <a:lnTo>
                    <a:pt x="576" y="132"/>
                  </a:lnTo>
                  <a:lnTo>
                    <a:pt x="569" y="129"/>
                  </a:lnTo>
                  <a:lnTo>
                    <a:pt x="563" y="127"/>
                  </a:lnTo>
                  <a:lnTo>
                    <a:pt x="555" y="127"/>
                  </a:lnTo>
                  <a:lnTo>
                    <a:pt x="159" y="127"/>
                  </a:lnTo>
                  <a:lnTo>
                    <a:pt x="159" y="127"/>
                  </a:lnTo>
                  <a:lnTo>
                    <a:pt x="153" y="127"/>
                  </a:lnTo>
                  <a:lnTo>
                    <a:pt x="147" y="129"/>
                  </a:lnTo>
                  <a:lnTo>
                    <a:pt x="142" y="133"/>
                  </a:lnTo>
                  <a:lnTo>
                    <a:pt x="137" y="136"/>
                  </a:lnTo>
                  <a:lnTo>
                    <a:pt x="133" y="141"/>
                  </a:lnTo>
                  <a:lnTo>
                    <a:pt x="130" y="147"/>
                  </a:lnTo>
                  <a:lnTo>
                    <a:pt x="128" y="152"/>
                  </a:lnTo>
                  <a:lnTo>
                    <a:pt x="128" y="158"/>
                  </a:lnTo>
                  <a:lnTo>
                    <a:pt x="128" y="349"/>
                  </a:lnTo>
                  <a:lnTo>
                    <a:pt x="128" y="349"/>
                  </a:lnTo>
                  <a:lnTo>
                    <a:pt x="128" y="356"/>
                  </a:lnTo>
                  <a:lnTo>
                    <a:pt x="130" y="362"/>
                  </a:lnTo>
                  <a:lnTo>
                    <a:pt x="133" y="368"/>
                  </a:lnTo>
                  <a:lnTo>
                    <a:pt x="137" y="372"/>
                  </a:lnTo>
                  <a:lnTo>
                    <a:pt x="142" y="376"/>
                  </a:lnTo>
                  <a:lnTo>
                    <a:pt x="147" y="379"/>
                  </a:lnTo>
                  <a:lnTo>
                    <a:pt x="153" y="380"/>
                  </a:lnTo>
                  <a:lnTo>
                    <a:pt x="159" y="382"/>
                  </a:lnTo>
                  <a:lnTo>
                    <a:pt x="683" y="382"/>
                  </a:lnTo>
                  <a:lnTo>
                    <a:pt x="683" y="382"/>
                  </a:lnTo>
                  <a:lnTo>
                    <a:pt x="689" y="380"/>
                  </a:lnTo>
                  <a:lnTo>
                    <a:pt x="694" y="379"/>
                  </a:lnTo>
                  <a:lnTo>
                    <a:pt x="698" y="376"/>
                  </a:lnTo>
                  <a:lnTo>
                    <a:pt x="701" y="373"/>
                  </a:lnTo>
                  <a:lnTo>
                    <a:pt x="703" y="369"/>
                  </a:lnTo>
                  <a:lnTo>
                    <a:pt x="703" y="364"/>
                  </a:lnTo>
                  <a:lnTo>
                    <a:pt x="702" y="359"/>
                  </a:lnTo>
                  <a:lnTo>
                    <a:pt x="700" y="353"/>
                  </a:lnTo>
                  <a:lnTo>
                    <a:pt x="601" y="155"/>
                  </a:lnTo>
                  <a:close/>
                </a:path>
              </a:pathLst>
            </a:custGeom>
            <a:solidFill>
              <a:schemeClr val="bg1"/>
            </a:solidFill>
            <a:ln>
              <a:noFill/>
            </a:ln>
          </p:spPr>
          <p:txBody>
            <a:bodyPr vert="horz" wrap="square" lIns="91424" tIns="45712" rIns="91424" bIns="45712" numCol="1" anchor="t" anchorCtr="0" compatLnSpc="1"/>
            <a:lstStyle/>
            <a:p>
              <a:endParaRPr lang="zh-CN" altLang="en-US">
                <a:solidFill>
                  <a:schemeClr val="tx2"/>
                </a:solidFill>
                <a:latin typeface="思源黑体 CN Normal" panose="020B0400000000000000" charset="-122"/>
                <a:ea typeface="思源黑体 CN Normal" panose="020B0400000000000000" charset="-122"/>
                <a:cs typeface="思源黑体 CN Normal" panose="020B0400000000000000" charset="-122"/>
              </a:endParaRPr>
            </a:p>
          </p:txBody>
        </p:sp>
      </p:grpSp>
      <p:grpSp>
        <p:nvGrpSpPr>
          <p:cNvPr id="51" name="组合 42"/>
          <p:cNvGrpSpPr/>
          <p:nvPr/>
        </p:nvGrpSpPr>
        <p:grpSpPr>
          <a:xfrm>
            <a:off x="3420110" y="2799715"/>
            <a:ext cx="800100" cy="800100"/>
            <a:chOff x="3846456" y="3334254"/>
            <a:chExt cx="869714" cy="869714"/>
          </a:xfrm>
        </p:grpSpPr>
        <p:sp>
          <p:nvSpPr>
            <p:cNvPr id="52" name="椭圆 51"/>
            <p:cNvSpPr/>
            <p:nvPr/>
          </p:nvSpPr>
          <p:spPr>
            <a:xfrm>
              <a:off x="3846456" y="3334254"/>
              <a:ext cx="869714" cy="869714"/>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Normal" panose="020B0400000000000000" charset="-122"/>
                <a:ea typeface="思源黑体 CN Normal" panose="020B0400000000000000" charset="-122"/>
                <a:cs typeface="思源黑体 CN Normal" panose="020B0400000000000000" charset="-122"/>
              </a:endParaRPr>
            </a:p>
          </p:txBody>
        </p:sp>
        <p:sp>
          <p:nvSpPr>
            <p:cNvPr id="53" name="Freeform 99"/>
            <p:cNvSpPr>
              <a:spLocks noEditPoints="1"/>
            </p:cNvSpPr>
            <p:nvPr/>
          </p:nvSpPr>
          <p:spPr bwMode="auto">
            <a:xfrm>
              <a:off x="4120181" y="3598744"/>
              <a:ext cx="322263" cy="323850"/>
            </a:xfrm>
            <a:custGeom>
              <a:avLst/>
              <a:gdLst>
                <a:gd name="T0" fmla="*/ 543 w 1018"/>
                <a:gd name="T1" fmla="*/ 682 h 1018"/>
                <a:gd name="T2" fmla="*/ 671 w 1018"/>
                <a:gd name="T3" fmla="*/ 548 h 1018"/>
                <a:gd name="T4" fmla="*/ 689 w 1018"/>
                <a:gd name="T5" fmla="*/ 324 h 1018"/>
                <a:gd name="T6" fmla="*/ 565 w 1018"/>
                <a:gd name="T7" fmla="*/ 148 h 1018"/>
                <a:gd name="T8" fmla="*/ 462 w 1018"/>
                <a:gd name="T9" fmla="*/ 120 h 1018"/>
                <a:gd name="T10" fmla="*/ 368 w 1018"/>
                <a:gd name="T11" fmla="*/ 142 h 1018"/>
                <a:gd name="T12" fmla="*/ 290 w 1018"/>
                <a:gd name="T13" fmla="*/ 207 h 1018"/>
                <a:gd name="T14" fmla="*/ 223 w 1018"/>
                <a:gd name="T15" fmla="*/ 409 h 1018"/>
                <a:gd name="T16" fmla="*/ 309 w 1018"/>
                <a:gd name="T17" fmla="*/ 634 h 1018"/>
                <a:gd name="T18" fmla="*/ 425 w 1018"/>
                <a:gd name="T19" fmla="*/ 696 h 1018"/>
                <a:gd name="T20" fmla="*/ 513 w 1018"/>
                <a:gd name="T21" fmla="*/ 193 h 1018"/>
                <a:gd name="T22" fmla="*/ 623 w 1018"/>
                <a:gd name="T23" fmla="*/ 321 h 1018"/>
                <a:gd name="T24" fmla="*/ 623 w 1018"/>
                <a:gd name="T25" fmla="*/ 497 h 1018"/>
                <a:gd name="T26" fmla="*/ 513 w 1018"/>
                <a:gd name="T27" fmla="*/ 626 h 1018"/>
                <a:gd name="T28" fmla="*/ 378 w 1018"/>
                <a:gd name="T29" fmla="*/ 609 h 1018"/>
                <a:gd name="T30" fmla="*/ 290 w 1018"/>
                <a:gd name="T31" fmla="*/ 456 h 1018"/>
                <a:gd name="T32" fmla="*/ 316 w 1018"/>
                <a:gd name="T33" fmla="*/ 283 h 1018"/>
                <a:gd name="T34" fmla="*/ 444 w 1018"/>
                <a:gd name="T35" fmla="*/ 184 h 1018"/>
                <a:gd name="T36" fmla="*/ 636 w 1018"/>
                <a:gd name="T37" fmla="*/ 682 h 1018"/>
                <a:gd name="T38" fmla="*/ 644 w 1018"/>
                <a:gd name="T39" fmla="*/ 726 h 1018"/>
                <a:gd name="T40" fmla="*/ 756 w 1018"/>
                <a:gd name="T41" fmla="*/ 755 h 1018"/>
                <a:gd name="T42" fmla="*/ 854 w 1018"/>
                <a:gd name="T43" fmla="*/ 889 h 1018"/>
                <a:gd name="T44" fmla="*/ 844 w 1018"/>
                <a:gd name="T45" fmla="*/ 952 h 1018"/>
                <a:gd name="T46" fmla="*/ 68 w 1018"/>
                <a:gd name="T47" fmla="*/ 943 h 1018"/>
                <a:gd name="T48" fmla="*/ 87 w 1018"/>
                <a:gd name="T49" fmla="*/ 834 h 1018"/>
                <a:gd name="T50" fmla="*/ 221 w 1018"/>
                <a:gd name="T51" fmla="*/ 736 h 1018"/>
                <a:gd name="T52" fmla="*/ 290 w 1018"/>
                <a:gd name="T53" fmla="*/ 712 h 1018"/>
                <a:gd name="T54" fmla="*/ 273 w 1018"/>
                <a:gd name="T55" fmla="*/ 670 h 1018"/>
                <a:gd name="T56" fmla="*/ 184 w 1018"/>
                <a:gd name="T57" fmla="*/ 680 h 1018"/>
                <a:gd name="T58" fmla="*/ 21 w 1018"/>
                <a:gd name="T59" fmla="*/ 827 h 1018"/>
                <a:gd name="T60" fmla="*/ 0 w 1018"/>
                <a:gd name="T61" fmla="*/ 937 h 1018"/>
                <a:gd name="T62" fmla="*/ 39 w 1018"/>
                <a:gd name="T63" fmla="*/ 1003 h 1018"/>
                <a:gd name="T64" fmla="*/ 843 w 1018"/>
                <a:gd name="T65" fmla="*/ 1018 h 1018"/>
                <a:gd name="T66" fmla="*/ 907 w 1018"/>
                <a:gd name="T67" fmla="*/ 978 h 1018"/>
                <a:gd name="T68" fmla="*/ 921 w 1018"/>
                <a:gd name="T69" fmla="*/ 902 h 1018"/>
                <a:gd name="T70" fmla="*/ 846 w 1018"/>
                <a:gd name="T71" fmla="*/ 744 h 1018"/>
                <a:gd name="T72" fmla="*/ 688 w 1018"/>
                <a:gd name="T73" fmla="*/ 669 h 1018"/>
                <a:gd name="T74" fmla="*/ 557 w 1018"/>
                <a:gd name="T75" fmla="*/ 64 h 1018"/>
                <a:gd name="T76" fmla="*/ 681 w 1018"/>
                <a:gd name="T77" fmla="*/ 130 h 1018"/>
                <a:gd name="T78" fmla="*/ 732 w 1018"/>
                <a:gd name="T79" fmla="*/ 290 h 1018"/>
                <a:gd name="T80" fmla="*/ 728 w 1018"/>
                <a:gd name="T81" fmla="*/ 379 h 1018"/>
                <a:gd name="T82" fmla="*/ 765 w 1018"/>
                <a:gd name="T83" fmla="*/ 393 h 1018"/>
                <a:gd name="T84" fmla="*/ 793 w 1018"/>
                <a:gd name="T85" fmla="*/ 331 h 1018"/>
                <a:gd name="T86" fmla="*/ 755 w 1018"/>
                <a:gd name="T87" fmla="*/ 128 h 1018"/>
                <a:gd name="T88" fmla="*/ 628 w 1018"/>
                <a:gd name="T89" fmla="*/ 14 h 1018"/>
                <a:gd name="T90" fmla="*/ 529 w 1018"/>
                <a:gd name="T91" fmla="*/ 2 h 1018"/>
                <a:gd name="T92" fmla="*/ 442 w 1018"/>
                <a:gd name="T93" fmla="*/ 37 h 1018"/>
                <a:gd name="T94" fmla="*/ 450 w 1018"/>
                <a:gd name="T95" fmla="*/ 82 h 1018"/>
                <a:gd name="T96" fmla="*/ 763 w 1018"/>
                <a:gd name="T97" fmla="*/ 540 h 1018"/>
                <a:gd name="T98" fmla="*/ 732 w 1018"/>
                <a:gd name="T99" fmla="*/ 573 h 1018"/>
                <a:gd name="T100" fmla="*/ 763 w 1018"/>
                <a:gd name="T101" fmla="*/ 605 h 1018"/>
                <a:gd name="T102" fmla="*/ 911 w 1018"/>
                <a:gd name="T103" fmla="*/ 678 h 1018"/>
                <a:gd name="T104" fmla="*/ 954 w 1018"/>
                <a:gd name="T105" fmla="*/ 809 h 1018"/>
                <a:gd name="T106" fmla="*/ 963 w 1018"/>
                <a:gd name="T107" fmla="*/ 853 h 1018"/>
                <a:gd name="T108" fmla="*/ 1003 w 1018"/>
                <a:gd name="T109" fmla="*/ 851 h 1018"/>
                <a:gd name="T110" fmla="*/ 1018 w 1018"/>
                <a:gd name="T111" fmla="*/ 803 h 1018"/>
                <a:gd name="T112" fmla="*/ 945 w 1018"/>
                <a:gd name="T113" fmla="*/ 619 h 1018"/>
                <a:gd name="T114" fmla="*/ 803 w 1018"/>
                <a:gd name="T115" fmla="*/ 544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18" h="1018">
                  <a:moveTo>
                    <a:pt x="462" y="700"/>
                  </a:moveTo>
                  <a:lnTo>
                    <a:pt x="462" y="700"/>
                  </a:lnTo>
                  <a:lnTo>
                    <a:pt x="474" y="699"/>
                  </a:lnTo>
                  <a:lnTo>
                    <a:pt x="485" y="698"/>
                  </a:lnTo>
                  <a:lnTo>
                    <a:pt x="497" y="696"/>
                  </a:lnTo>
                  <a:lnTo>
                    <a:pt x="509" y="694"/>
                  </a:lnTo>
                  <a:lnTo>
                    <a:pt x="521" y="691"/>
                  </a:lnTo>
                  <a:lnTo>
                    <a:pt x="533" y="686"/>
                  </a:lnTo>
                  <a:lnTo>
                    <a:pt x="543" y="682"/>
                  </a:lnTo>
                  <a:lnTo>
                    <a:pt x="554" y="677"/>
                  </a:lnTo>
                  <a:lnTo>
                    <a:pt x="565" y="671"/>
                  </a:lnTo>
                  <a:lnTo>
                    <a:pt x="576" y="665"/>
                  </a:lnTo>
                  <a:lnTo>
                    <a:pt x="595" y="650"/>
                  </a:lnTo>
                  <a:lnTo>
                    <a:pt x="613" y="634"/>
                  </a:lnTo>
                  <a:lnTo>
                    <a:pt x="630" y="614"/>
                  </a:lnTo>
                  <a:lnTo>
                    <a:pt x="645" y="594"/>
                  </a:lnTo>
                  <a:lnTo>
                    <a:pt x="659" y="571"/>
                  </a:lnTo>
                  <a:lnTo>
                    <a:pt x="671" y="548"/>
                  </a:lnTo>
                  <a:lnTo>
                    <a:pt x="681" y="522"/>
                  </a:lnTo>
                  <a:lnTo>
                    <a:pt x="689" y="495"/>
                  </a:lnTo>
                  <a:lnTo>
                    <a:pt x="695" y="467"/>
                  </a:lnTo>
                  <a:lnTo>
                    <a:pt x="699" y="439"/>
                  </a:lnTo>
                  <a:lnTo>
                    <a:pt x="700" y="409"/>
                  </a:lnTo>
                  <a:lnTo>
                    <a:pt x="700" y="409"/>
                  </a:lnTo>
                  <a:lnTo>
                    <a:pt x="699" y="379"/>
                  </a:lnTo>
                  <a:lnTo>
                    <a:pt x="695" y="352"/>
                  </a:lnTo>
                  <a:lnTo>
                    <a:pt x="689" y="324"/>
                  </a:lnTo>
                  <a:lnTo>
                    <a:pt x="681" y="297"/>
                  </a:lnTo>
                  <a:lnTo>
                    <a:pt x="671" y="271"/>
                  </a:lnTo>
                  <a:lnTo>
                    <a:pt x="659" y="247"/>
                  </a:lnTo>
                  <a:lnTo>
                    <a:pt x="645" y="225"/>
                  </a:lnTo>
                  <a:lnTo>
                    <a:pt x="630" y="205"/>
                  </a:lnTo>
                  <a:lnTo>
                    <a:pt x="613" y="185"/>
                  </a:lnTo>
                  <a:lnTo>
                    <a:pt x="595" y="169"/>
                  </a:lnTo>
                  <a:lnTo>
                    <a:pt x="576" y="154"/>
                  </a:lnTo>
                  <a:lnTo>
                    <a:pt x="565" y="148"/>
                  </a:lnTo>
                  <a:lnTo>
                    <a:pt x="554" y="142"/>
                  </a:lnTo>
                  <a:lnTo>
                    <a:pt x="543" y="137"/>
                  </a:lnTo>
                  <a:lnTo>
                    <a:pt x="533" y="133"/>
                  </a:lnTo>
                  <a:lnTo>
                    <a:pt x="521" y="128"/>
                  </a:lnTo>
                  <a:lnTo>
                    <a:pt x="509" y="125"/>
                  </a:lnTo>
                  <a:lnTo>
                    <a:pt x="497" y="123"/>
                  </a:lnTo>
                  <a:lnTo>
                    <a:pt x="485" y="121"/>
                  </a:lnTo>
                  <a:lnTo>
                    <a:pt x="474" y="120"/>
                  </a:lnTo>
                  <a:lnTo>
                    <a:pt x="462" y="120"/>
                  </a:lnTo>
                  <a:lnTo>
                    <a:pt x="462" y="120"/>
                  </a:lnTo>
                  <a:lnTo>
                    <a:pt x="449" y="120"/>
                  </a:lnTo>
                  <a:lnTo>
                    <a:pt x="437" y="121"/>
                  </a:lnTo>
                  <a:lnTo>
                    <a:pt x="425" y="123"/>
                  </a:lnTo>
                  <a:lnTo>
                    <a:pt x="414" y="125"/>
                  </a:lnTo>
                  <a:lnTo>
                    <a:pt x="402" y="128"/>
                  </a:lnTo>
                  <a:lnTo>
                    <a:pt x="391" y="132"/>
                  </a:lnTo>
                  <a:lnTo>
                    <a:pt x="379" y="137"/>
                  </a:lnTo>
                  <a:lnTo>
                    <a:pt x="368" y="142"/>
                  </a:lnTo>
                  <a:lnTo>
                    <a:pt x="358" y="148"/>
                  </a:lnTo>
                  <a:lnTo>
                    <a:pt x="347" y="154"/>
                  </a:lnTo>
                  <a:lnTo>
                    <a:pt x="337" y="162"/>
                  </a:lnTo>
                  <a:lnTo>
                    <a:pt x="327" y="169"/>
                  </a:lnTo>
                  <a:lnTo>
                    <a:pt x="317" y="178"/>
                  </a:lnTo>
                  <a:lnTo>
                    <a:pt x="308" y="187"/>
                  </a:lnTo>
                  <a:lnTo>
                    <a:pt x="299" y="197"/>
                  </a:lnTo>
                  <a:lnTo>
                    <a:pt x="290" y="207"/>
                  </a:lnTo>
                  <a:lnTo>
                    <a:pt x="290" y="207"/>
                  </a:lnTo>
                  <a:lnTo>
                    <a:pt x="275" y="228"/>
                  </a:lnTo>
                  <a:lnTo>
                    <a:pt x="261" y="251"/>
                  </a:lnTo>
                  <a:lnTo>
                    <a:pt x="249" y="274"/>
                  </a:lnTo>
                  <a:lnTo>
                    <a:pt x="241" y="300"/>
                  </a:lnTo>
                  <a:lnTo>
                    <a:pt x="233" y="326"/>
                  </a:lnTo>
                  <a:lnTo>
                    <a:pt x="227" y="354"/>
                  </a:lnTo>
                  <a:lnTo>
                    <a:pt x="224" y="382"/>
                  </a:lnTo>
                  <a:lnTo>
                    <a:pt x="223" y="409"/>
                  </a:lnTo>
                  <a:lnTo>
                    <a:pt x="223" y="409"/>
                  </a:lnTo>
                  <a:lnTo>
                    <a:pt x="224" y="439"/>
                  </a:lnTo>
                  <a:lnTo>
                    <a:pt x="228" y="467"/>
                  </a:lnTo>
                  <a:lnTo>
                    <a:pt x="233" y="495"/>
                  </a:lnTo>
                  <a:lnTo>
                    <a:pt x="242" y="522"/>
                  </a:lnTo>
                  <a:lnTo>
                    <a:pt x="251" y="548"/>
                  </a:lnTo>
                  <a:lnTo>
                    <a:pt x="263" y="571"/>
                  </a:lnTo>
                  <a:lnTo>
                    <a:pt x="277" y="594"/>
                  </a:lnTo>
                  <a:lnTo>
                    <a:pt x="293" y="614"/>
                  </a:lnTo>
                  <a:lnTo>
                    <a:pt x="309" y="634"/>
                  </a:lnTo>
                  <a:lnTo>
                    <a:pt x="328" y="650"/>
                  </a:lnTo>
                  <a:lnTo>
                    <a:pt x="348" y="665"/>
                  </a:lnTo>
                  <a:lnTo>
                    <a:pt x="358" y="671"/>
                  </a:lnTo>
                  <a:lnTo>
                    <a:pt x="368" y="677"/>
                  </a:lnTo>
                  <a:lnTo>
                    <a:pt x="379" y="682"/>
                  </a:lnTo>
                  <a:lnTo>
                    <a:pt x="391" y="686"/>
                  </a:lnTo>
                  <a:lnTo>
                    <a:pt x="402" y="691"/>
                  </a:lnTo>
                  <a:lnTo>
                    <a:pt x="414" y="694"/>
                  </a:lnTo>
                  <a:lnTo>
                    <a:pt x="425" y="696"/>
                  </a:lnTo>
                  <a:lnTo>
                    <a:pt x="437" y="698"/>
                  </a:lnTo>
                  <a:lnTo>
                    <a:pt x="449" y="699"/>
                  </a:lnTo>
                  <a:lnTo>
                    <a:pt x="462" y="700"/>
                  </a:lnTo>
                  <a:lnTo>
                    <a:pt x="462" y="700"/>
                  </a:lnTo>
                  <a:close/>
                  <a:moveTo>
                    <a:pt x="462" y="183"/>
                  </a:moveTo>
                  <a:lnTo>
                    <a:pt x="462" y="183"/>
                  </a:lnTo>
                  <a:lnTo>
                    <a:pt x="479" y="184"/>
                  </a:lnTo>
                  <a:lnTo>
                    <a:pt x="496" y="187"/>
                  </a:lnTo>
                  <a:lnTo>
                    <a:pt x="513" y="193"/>
                  </a:lnTo>
                  <a:lnTo>
                    <a:pt x="529" y="200"/>
                  </a:lnTo>
                  <a:lnTo>
                    <a:pt x="544" y="210"/>
                  </a:lnTo>
                  <a:lnTo>
                    <a:pt x="559" y="222"/>
                  </a:lnTo>
                  <a:lnTo>
                    <a:pt x="572" y="235"/>
                  </a:lnTo>
                  <a:lnTo>
                    <a:pt x="585" y="250"/>
                  </a:lnTo>
                  <a:lnTo>
                    <a:pt x="596" y="266"/>
                  </a:lnTo>
                  <a:lnTo>
                    <a:pt x="607" y="283"/>
                  </a:lnTo>
                  <a:lnTo>
                    <a:pt x="615" y="301"/>
                  </a:lnTo>
                  <a:lnTo>
                    <a:pt x="623" y="321"/>
                  </a:lnTo>
                  <a:lnTo>
                    <a:pt x="628" y="342"/>
                  </a:lnTo>
                  <a:lnTo>
                    <a:pt x="632" y="363"/>
                  </a:lnTo>
                  <a:lnTo>
                    <a:pt x="636" y="386"/>
                  </a:lnTo>
                  <a:lnTo>
                    <a:pt x="637" y="409"/>
                  </a:lnTo>
                  <a:lnTo>
                    <a:pt x="637" y="409"/>
                  </a:lnTo>
                  <a:lnTo>
                    <a:pt x="636" y="433"/>
                  </a:lnTo>
                  <a:lnTo>
                    <a:pt x="632" y="456"/>
                  </a:lnTo>
                  <a:lnTo>
                    <a:pt x="628" y="477"/>
                  </a:lnTo>
                  <a:lnTo>
                    <a:pt x="623" y="497"/>
                  </a:lnTo>
                  <a:lnTo>
                    <a:pt x="615" y="518"/>
                  </a:lnTo>
                  <a:lnTo>
                    <a:pt x="607" y="536"/>
                  </a:lnTo>
                  <a:lnTo>
                    <a:pt x="596" y="553"/>
                  </a:lnTo>
                  <a:lnTo>
                    <a:pt x="585" y="569"/>
                  </a:lnTo>
                  <a:lnTo>
                    <a:pt x="572" y="584"/>
                  </a:lnTo>
                  <a:lnTo>
                    <a:pt x="559" y="597"/>
                  </a:lnTo>
                  <a:lnTo>
                    <a:pt x="544" y="609"/>
                  </a:lnTo>
                  <a:lnTo>
                    <a:pt x="529" y="619"/>
                  </a:lnTo>
                  <a:lnTo>
                    <a:pt x="513" y="626"/>
                  </a:lnTo>
                  <a:lnTo>
                    <a:pt x="496" y="632"/>
                  </a:lnTo>
                  <a:lnTo>
                    <a:pt x="479" y="635"/>
                  </a:lnTo>
                  <a:lnTo>
                    <a:pt x="462" y="636"/>
                  </a:lnTo>
                  <a:lnTo>
                    <a:pt x="462" y="636"/>
                  </a:lnTo>
                  <a:lnTo>
                    <a:pt x="444" y="635"/>
                  </a:lnTo>
                  <a:lnTo>
                    <a:pt x="426" y="632"/>
                  </a:lnTo>
                  <a:lnTo>
                    <a:pt x="409" y="626"/>
                  </a:lnTo>
                  <a:lnTo>
                    <a:pt x="393" y="619"/>
                  </a:lnTo>
                  <a:lnTo>
                    <a:pt x="378" y="609"/>
                  </a:lnTo>
                  <a:lnTo>
                    <a:pt x="364" y="597"/>
                  </a:lnTo>
                  <a:lnTo>
                    <a:pt x="350" y="584"/>
                  </a:lnTo>
                  <a:lnTo>
                    <a:pt x="337" y="569"/>
                  </a:lnTo>
                  <a:lnTo>
                    <a:pt x="327" y="553"/>
                  </a:lnTo>
                  <a:lnTo>
                    <a:pt x="316" y="536"/>
                  </a:lnTo>
                  <a:lnTo>
                    <a:pt x="307" y="518"/>
                  </a:lnTo>
                  <a:lnTo>
                    <a:pt x="300" y="497"/>
                  </a:lnTo>
                  <a:lnTo>
                    <a:pt x="294" y="477"/>
                  </a:lnTo>
                  <a:lnTo>
                    <a:pt x="290" y="456"/>
                  </a:lnTo>
                  <a:lnTo>
                    <a:pt x="287" y="433"/>
                  </a:lnTo>
                  <a:lnTo>
                    <a:pt x="287" y="409"/>
                  </a:lnTo>
                  <a:lnTo>
                    <a:pt x="287" y="409"/>
                  </a:lnTo>
                  <a:lnTo>
                    <a:pt x="287" y="386"/>
                  </a:lnTo>
                  <a:lnTo>
                    <a:pt x="290" y="363"/>
                  </a:lnTo>
                  <a:lnTo>
                    <a:pt x="294" y="342"/>
                  </a:lnTo>
                  <a:lnTo>
                    <a:pt x="300" y="321"/>
                  </a:lnTo>
                  <a:lnTo>
                    <a:pt x="307" y="301"/>
                  </a:lnTo>
                  <a:lnTo>
                    <a:pt x="316" y="283"/>
                  </a:lnTo>
                  <a:lnTo>
                    <a:pt x="327" y="266"/>
                  </a:lnTo>
                  <a:lnTo>
                    <a:pt x="337" y="250"/>
                  </a:lnTo>
                  <a:lnTo>
                    <a:pt x="350" y="235"/>
                  </a:lnTo>
                  <a:lnTo>
                    <a:pt x="364" y="222"/>
                  </a:lnTo>
                  <a:lnTo>
                    <a:pt x="378" y="210"/>
                  </a:lnTo>
                  <a:lnTo>
                    <a:pt x="393" y="200"/>
                  </a:lnTo>
                  <a:lnTo>
                    <a:pt x="409" y="193"/>
                  </a:lnTo>
                  <a:lnTo>
                    <a:pt x="426" y="187"/>
                  </a:lnTo>
                  <a:lnTo>
                    <a:pt x="444" y="184"/>
                  </a:lnTo>
                  <a:lnTo>
                    <a:pt x="462" y="183"/>
                  </a:lnTo>
                  <a:lnTo>
                    <a:pt x="462" y="183"/>
                  </a:lnTo>
                  <a:close/>
                  <a:moveTo>
                    <a:pt x="661" y="668"/>
                  </a:moveTo>
                  <a:lnTo>
                    <a:pt x="661" y="668"/>
                  </a:lnTo>
                  <a:lnTo>
                    <a:pt x="655" y="668"/>
                  </a:lnTo>
                  <a:lnTo>
                    <a:pt x="650" y="670"/>
                  </a:lnTo>
                  <a:lnTo>
                    <a:pt x="644" y="673"/>
                  </a:lnTo>
                  <a:lnTo>
                    <a:pt x="639" y="678"/>
                  </a:lnTo>
                  <a:lnTo>
                    <a:pt x="636" y="682"/>
                  </a:lnTo>
                  <a:lnTo>
                    <a:pt x="632" y="687"/>
                  </a:lnTo>
                  <a:lnTo>
                    <a:pt x="630" y="694"/>
                  </a:lnTo>
                  <a:lnTo>
                    <a:pt x="630" y="700"/>
                  </a:lnTo>
                  <a:lnTo>
                    <a:pt x="630" y="700"/>
                  </a:lnTo>
                  <a:lnTo>
                    <a:pt x="630" y="706"/>
                  </a:lnTo>
                  <a:lnTo>
                    <a:pt x="632" y="712"/>
                  </a:lnTo>
                  <a:lnTo>
                    <a:pt x="636" y="717"/>
                  </a:lnTo>
                  <a:lnTo>
                    <a:pt x="639" y="722"/>
                  </a:lnTo>
                  <a:lnTo>
                    <a:pt x="644" y="726"/>
                  </a:lnTo>
                  <a:lnTo>
                    <a:pt x="650" y="729"/>
                  </a:lnTo>
                  <a:lnTo>
                    <a:pt x="655" y="731"/>
                  </a:lnTo>
                  <a:lnTo>
                    <a:pt x="661" y="731"/>
                  </a:lnTo>
                  <a:lnTo>
                    <a:pt x="661" y="731"/>
                  </a:lnTo>
                  <a:lnTo>
                    <a:pt x="682" y="732"/>
                  </a:lnTo>
                  <a:lnTo>
                    <a:pt x="701" y="736"/>
                  </a:lnTo>
                  <a:lnTo>
                    <a:pt x="720" y="740"/>
                  </a:lnTo>
                  <a:lnTo>
                    <a:pt x="739" y="747"/>
                  </a:lnTo>
                  <a:lnTo>
                    <a:pt x="756" y="755"/>
                  </a:lnTo>
                  <a:lnTo>
                    <a:pt x="772" y="766"/>
                  </a:lnTo>
                  <a:lnTo>
                    <a:pt x="787" y="776"/>
                  </a:lnTo>
                  <a:lnTo>
                    <a:pt x="801" y="789"/>
                  </a:lnTo>
                  <a:lnTo>
                    <a:pt x="814" y="803"/>
                  </a:lnTo>
                  <a:lnTo>
                    <a:pt x="826" y="818"/>
                  </a:lnTo>
                  <a:lnTo>
                    <a:pt x="835" y="834"/>
                  </a:lnTo>
                  <a:lnTo>
                    <a:pt x="844" y="851"/>
                  </a:lnTo>
                  <a:lnTo>
                    <a:pt x="850" y="870"/>
                  </a:lnTo>
                  <a:lnTo>
                    <a:pt x="854" y="889"/>
                  </a:lnTo>
                  <a:lnTo>
                    <a:pt x="858" y="908"/>
                  </a:lnTo>
                  <a:lnTo>
                    <a:pt x="859" y="929"/>
                  </a:lnTo>
                  <a:lnTo>
                    <a:pt x="859" y="929"/>
                  </a:lnTo>
                  <a:lnTo>
                    <a:pt x="859" y="934"/>
                  </a:lnTo>
                  <a:lnTo>
                    <a:pt x="857" y="938"/>
                  </a:lnTo>
                  <a:lnTo>
                    <a:pt x="854" y="943"/>
                  </a:lnTo>
                  <a:lnTo>
                    <a:pt x="851" y="947"/>
                  </a:lnTo>
                  <a:lnTo>
                    <a:pt x="848" y="950"/>
                  </a:lnTo>
                  <a:lnTo>
                    <a:pt x="844" y="952"/>
                  </a:lnTo>
                  <a:lnTo>
                    <a:pt x="838" y="953"/>
                  </a:lnTo>
                  <a:lnTo>
                    <a:pt x="833" y="954"/>
                  </a:lnTo>
                  <a:lnTo>
                    <a:pt x="89" y="954"/>
                  </a:lnTo>
                  <a:lnTo>
                    <a:pt x="89" y="954"/>
                  </a:lnTo>
                  <a:lnTo>
                    <a:pt x="84" y="953"/>
                  </a:lnTo>
                  <a:lnTo>
                    <a:pt x="80" y="952"/>
                  </a:lnTo>
                  <a:lnTo>
                    <a:pt x="76" y="950"/>
                  </a:lnTo>
                  <a:lnTo>
                    <a:pt x="71" y="947"/>
                  </a:lnTo>
                  <a:lnTo>
                    <a:pt x="68" y="943"/>
                  </a:lnTo>
                  <a:lnTo>
                    <a:pt x="66" y="938"/>
                  </a:lnTo>
                  <a:lnTo>
                    <a:pt x="65" y="934"/>
                  </a:lnTo>
                  <a:lnTo>
                    <a:pt x="64" y="929"/>
                  </a:lnTo>
                  <a:lnTo>
                    <a:pt x="64" y="929"/>
                  </a:lnTo>
                  <a:lnTo>
                    <a:pt x="65" y="908"/>
                  </a:lnTo>
                  <a:lnTo>
                    <a:pt x="68" y="889"/>
                  </a:lnTo>
                  <a:lnTo>
                    <a:pt x="72" y="870"/>
                  </a:lnTo>
                  <a:lnTo>
                    <a:pt x="80" y="851"/>
                  </a:lnTo>
                  <a:lnTo>
                    <a:pt x="87" y="834"/>
                  </a:lnTo>
                  <a:lnTo>
                    <a:pt x="98" y="818"/>
                  </a:lnTo>
                  <a:lnTo>
                    <a:pt x="109" y="803"/>
                  </a:lnTo>
                  <a:lnTo>
                    <a:pt x="122" y="789"/>
                  </a:lnTo>
                  <a:lnTo>
                    <a:pt x="136" y="776"/>
                  </a:lnTo>
                  <a:lnTo>
                    <a:pt x="151" y="766"/>
                  </a:lnTo>
                  <a:lnTo>
                    <a:pt x="167" y="755"/>
                  </a:lnTo>
                  <a:lnTo>
                    <a:pt x="184" y="747"/>
                  </a:lnTo>
                  <a:lnTo>
                    <a:pt x="202" y="740"/>
                  </a:lnTo>
                  <a:lnTo>
                    <a:pt x="221" y="736"/>
                  </a:lnTo>
                  <a:lnTo>
                    <a:pt x="241" y="732"/>
                  </a:lnTo>
                  <a:lnTo>
                    <a:pt x="261" y="731"/>
                  </a:lnTo>
                  <a:lnTo>
                    <a:pt x="261" y="731"/>
                  </a:lnTo>
                  <a:lnTo>
                    <a:pt x="268" y="731"/>
                  </a:lnTo>
                  <a:lnTo>
                    <a:pt x="273" y="729"/>
                  </a:lnTo>
                  <a:lnTo>
                    <a:pt x="278" y="726"/>
                  </a:lnTo>
                  <a:lnTo>
                    <a:pt x="284" y="722"/>
                  </a:lnTo>
                  <a:lnTo>
                    <a:pt x="287" y="717"/>
                  </a:lnTo>
                  <a:lnTo>
                    <a:pt x="290" y="712"/>
                  </a:lnTo>
                  <a:lnTo>
                    <a:pt x="292" y="706"/>
                  </a:lnTo>
                  <a:lnTo>
                    <a:pt x="293" y="700"/>
                  </a:lnTo>
                  <a:lnTo>
                    <a:pt x="293" y="700"/>
                  </a:lnTo>
                  <a:lnTo>
                    <a:pt x="292" y="694"/>
                  </a:lnTo>
                  <a:lnTo>
                    <a:pt x="290" y="687"/>
                  </a:lnTo>
                  <a:lnTo>
                    <a:pt x="287" y="682"/>
                  </a:lnTo>
                  <a:lnTo>
                    <a:pt x="284" y="678"/>
                  </a:lnTo>
                  <a:lnTo>
                    <a:pt x="278" y="673"/>
                  </a:lnTo>
                  <a:lnTo>
                    <a:pt x="273" y="670"/>
                  </a:lnTo>
                  <a:lnTo>
                    <a:pt x="268" y="668"/>
                  </a:lnTo>
                  <a:lnTo>
                    <a:pt x="261" y="668"/>
                  </a:lnTo>
                  <a:lnTo>
                    <a:pt x="261" y="668"/>
                  </a:lnTo>
                  <a:lnTo>
                    <a:pt x="247" y="668"/>
                  </a:lnTo>
                  <a:lnTo>
                    <a:pt x="234" y="669"/>
                  </a:lnTo>
                  <a:lnTo>
                    <a:pt x="221" y="671"/>
                  </a:lnTo>
                  <a:lnTo>
                    <a:pt x="209" y="673"/>
                  </a:lnTo>
                  <a:lnTo>
                    <a:pt x="196" y="677"/>
                  </a:lnTo>
                  <a:lnTo>
                    <a:pt x="184" y="680"/>
                  </a:lnTo>
                  <a:lnTo>
                    <a:pt x="159" y="688"/>
                  </a:lnTo>
                  <a:lnTo>
                    <a:pt x="137" y="699"/>
                  </a:lnTo>
                  <a:lnTo>
                    <a:pt x="115" y="712"/>
                  </a:lnTo>
                  <a:lnTo>
                    <a:pt x="95" y="727"/>
                  </a:lnTo>
                  <a:lnTo>
                    <a:pt x="77" y="744"/>
                  </a:lnTo>
                  <a:lnTo>
                    <a:pt x="59" y="762"/>
                  </a:lnTo>
                  <a:lnTo>
                    <a:pt x="44" y="783"/>
                  </a:lnTo>
                  <a:lnTo>
                    <a:pt x="32" y="804"/>
                  </a:lnTo>
                  <a:lnTo>
                    <a:pt x="21" y="827"/>
                  </a:lnTo>
                  <a:lnTo>
                    <a:pt x="12" y="851"/>
                  </a:lnTo>
                  <a:lnTo>
                    <a:pt x="8" y="863"/>
                  </a:lnTo>
                  <a:lnTo>
                    <a:pt x="6" y="876"/>
                  </a:lnTo>
                  <a:lnTo>
                    <a:pt x="4" y="889"/>
                  </a:lnTo>
                  <a:lnTo>
                    <a:pt x="1" y="902"/>
                  </a:lnTo>
                  <a:lnTo>
                    <a:pt x="0" y="915"/>
                  </a:lnTo>
                  <a:lnTo>
                    <a:pt x="0" y="929"/>
                  </a:lnTo>
                  <a:lnTo>
                    <a:pt x="0" y="929"/>
                  </a:lnTo>
                  <a:lnTo>
                    <a:pt x="0" y="937"/>
                  </a:lnTo>
                  <a:lnTo>
                    <a:pt x="3" y="947"/>
                  </a:lnTo>
                  <a:lnTo>
                    <a:pt x="5" y="956"/>
                  </a:lnTo>
                  <a:lnTo>
                    <a:pt x="7" y="963"/>
                  </a:lnTo>
                  <a:lnTo>
                    <a:pt x="11" y="971"/>
                  </a:lnTo>
                  <a:lnTo>
                    <a:pt x="15" y="978"/>
                  </a:lnTo>
                  <a:lnTo>
                    <a:pt x="21" y="986"/>
                  </a:lnTo>
                  <a:lnTo>
                    <a:pt x="26" y="992"/>
                  </a:lnTo>
                  <a:lnTo>
                    <a:pt x="33" y="997"/>
                  </a:lnTo>
                  <a:lnTo>
                    <a:pt x="39" y="1003"/>
                  </a:lnTo>
                  <a:lnTo>
                    <a:pt x="47" y="1007"/>
                  </a:lnTo>
                  <a:lnTo>
                    <a:pt x="55" y="1010"/>
                  </a:lnTo>
                  <a:lnTo>
                    <a:pt x="63" y="1014"/>
                  </a:lnTo>
                  <a:lnTo>
                    <a:pt x="71" y="1016"/>
                  </a:lnTo>
                  <a:lnTo>
                    <a:pt x="80" y="1018"/>
                  </a:lnTo>
                  <a:lnTo>
                    <a:pt x="89" y="1018"/>
                  </a:lnTo>
                  <a:lnTo>
                    <a:pt x="833" y="1018"/>
                  </a:lnTo>
                  <a:lnTo>
                    <a:pt x="833" y="1018"/>
                  </a:lnTo>
                  <a:lnTo>
                    <a:pt x="843" y="1018"/>
                  </a:lnTo>
                  <a:lnTo>
                    <a:pt x="851" y="1016"/>
                  </a:lnTo>
                  <a:lnTo>
                    <a:pt x="860" y="1014"/>
                  </a:lnTo>
                  <a:lnTo>
                    <a:pt x="868" y="1010"/>
                  </a:lnTo>
                  <a:lnTo>
                    <a:pt x="876" y="1007"/>
                  </a:lnTo>
                  <a:lnTo>
                    <a:pt x="883" y="1003"/>
                  </a:lnTo>
                  <a:lnTo>
                    <a:pt x="890" y="997"/>
                  </a:lnTo>
                  <a:lnTo>
                    <a:pt x="896" y="992"/>
                  </a:lnTo>
                  <a:lnTo>
                    <a:pt x="902" y="986"/>
                  </a:lnTo>
                  <a:lnTo>
                    <a:pt x="907" y="978"/>
                  </a:lnTo>
                  <a:lnTo>
                    <a:pt x="911" y="971"/>
                  </a:lnTo>
                  <a:lnTo>
                    <a:pt x="916" y="963"/>
                  </a:lnTo>
                  <a:lnTo>
                    <a:pt x="919" y="956"/>
                  </a:lnTo>
                  <a:lnTo>
                    <a:pt x="921" y="947"/>
                  </a:lnTo>
                  <a:lnTo>
                    <a:pt x="922" y="937"/>
                  </a:lnTo>
                  <a:lnTo>
                    <a:pt x="922" y="929"/>
                  </a:lnTo>
                  <a:lnTo>
                    <a:pt x="922" y="929"/>
                  </a:lnTo>
                  <a:lnTo>
                    <a:pt x="922" y="915"/>
                  </a:lnTo>
                  <a:lnTo>
                    <a:pt x="921" y="902"/>
                  </a:lnTo>
                  <a:lnTo>
                    <a:pt x="920" y="889"/>
                  </a:lnTo>
                  <a:lnTo>
                    <a:pt x="918" y="876"/>
                  </a:lnTo>
                  <a:lnTo>
                    <a:pt x="915" y="863"/>
                  </a:lnTo>
                  <a:lnTo>
                    <a:pt x="911" y="851"/>
                  </a:lnTo>
                  <a:lnTo>
                    <a:pt x="902" y="827"/>
                  </a:lnTo>
                  <a:lnTo>
                    <a:pt x="891" y="804"/>
                  </a:lnTo>
                  <a:lnTo>
                    <a:pt x="878" y="783"/>
                  </a:lnTo>
                  <a:lnTo>
                    <a:pt x="863" y="762"/>
                  </a:lnTo>
                  <a:lnTo>
                    <a:pt x="846" y="744"/>
                  </a:lnTo>
                  <a:lnTo>
                    <a:pt x="828" y="727"/>
                  </a:lnTo>
                  <a:lnTo>
                    <a:pt x="807" y="712"/>
                  </a:lnTo>
                  <a:lnTo>
                    <a:pt x="786" y="699"/>
                  </a:lnTo>
                  <a:lnTo>
                    <a:pt x="763" y="688"/>
                  </a:lnTo>
                  <a:lnTo>
                    <a:pt x="740" y="680"/>
                  </a:lnTo>
                  <a:lnTo>
                    <a:pt x="727" y="677"/>
                  </a:lnTo>
                  <a:lnTo>
                    <a:pt x="714" y="673"/>
                  </a:lnTo>
                  <a:lnTo>
                    <a:pt x="701" y="671"/>
                  </a:lnTo>
                  <a:lnTo>
                    <a:pt x="688" y="669"/>
                  </a:lnTo>
                  <a:lnTo>
                    <a:pt x="675" y="668"/>
                  </a:lnTo>
                  <a:lnTo>
                    <a:pt x="661" y="668"/>
                  </a:lnTo>
                  <a:lnTo>
                    <a:pt x="661" y="668"/>
                  </a:lnTo>
                  <a:close/>
                  <a:moveTo>
                    <a:pt x="484" y="84"/>
                  </a:moveTo>
                  <a:lnTo>
                    <a:pt x="484" y="84"/>
                  </a:lnTo>
                  <a:lnTo>
                    <a:pt x="501" y="75"/>
                  </a:lnTo>
                  <a:lnTo>
                    <a:pt x="520" y="68"/>
                  </a:lnTo>
                  <a:lnTo>
                    <a:pt x="538" y="65"/>
                  </a:lnTo>
                  <a:lnTo>
                    <a:pt x="557" y="64"/>
                  </a:lnTo>
                  <a:lnTo>
                    <a:pt x="557" y="64"/>
                  </a:lnTo>
                  <a:lnTo>
                    <a:pt x="574" y="65"/>
                  </a:lnTo>
                  <a:lnTo>
                    <a:pt x="592" y="68"/>
                  </a:lnTo>
                  <a:lnTo>
                    <a:pt x="609" y="74"/>
                  </a:lnTo>
                  <a:lnTo>
                    <a:pt x="625" y="81"/>
                  </a:lnTo>
                  <a:lnTo>
                    <a:pt x="640" y="91"/>
                  </a:lnTo>
                  <a:lnTo>
                    <a:pt x="655" y="103"/>
                  </a:lnTo>
                  <a:lnTo>
                    <a:pt x="668" y="115"/>
                  </a:lnTo>
                  <a:lnTo>
                    <a:pt x="681" y="130"/>
                  </a:lnTo>
                  <a:lnTo>
                    <a:pt x="691" y="147"/>
                  </a:lnTo>
                  <a:lnTo>
                    <a:pt x="702" y="164"/>
                  </a:lnTo>
                  <a:lnTo>
                    <a:pt x="711" y="182"/>
                  </a:lnTo>
                  <a:lnTo>
                    <a:pt x="718" y="202"/>
                  </a:lnTo>
                  <a:lnTo>
                    <a:pt x="724" y="223"/>
                  </a:lnTo>
                  <a:lnTo>
                    <a:pt x="728" y="244"/>
                  </a:lnTo>
                  <a:lnTo>
                    <a:pt x="731" y="267"/>
                  </a:lnTo>
                  <a:lnTo>
                    <a:pt x="732" y="290"/>
                  </a:lnTo>
                  <a:lnTo>
                    <a:pt x="732" y="290"/>
                  </a:lnTo>
                  <a:lnTo>
                    <a:pt x="731" y="306"/>
                  </a:lnTo>
                  <a:lnTo>
                    <a:pt x="730" y="324"/>
                  </a:lnTo>
                  <a:lnTo>
                    <a:pt x="728" y="340"/>
                  </a:lnTo>
                  <a:lnTo>
                    <a:pt x="725" y="356"/>
                  </a:lnTo>
                  <a:lnTo>
                    <a:pt x="725" y="356"/>
                  </a:lnTo>
                  <a:lnTo>
                    <a:pt x="724" y="362"/>
                  </a:lnTo>
                  <a:lnTo>
                    <a:pt x="724" y="369"/>
                  </a:lnTo>
                  <a:lnTo>
                    <a:pt x="726" y="374"/>
                  </a:lnTo>
                  <a:lnTo>
                    <a:pt x="728" y="379"/>
                  </a:lnTo>
                  <a:lnTo>
                    <a:pt x="732" y="385"/>
                  </a:lnTo>
                  <a:lnTo>
                    <a:pt x="736" y="389"/>
                  </a:lnTo>
                  <a:lnTo>
                    <a:pt x="742" y="391"/>
                  </a:lnTo>
                  <a:lnTo>
                    <a:pt x="748" y="393"/>
                  </a:lnTo>
                  <a:lnTo>
                    <a:pt x="748" y="393"/>
                  </a:lnTo>
                  <a:lnTo>
                    <a:pt x="756" y="394"/>
                  </a:lnTo>
                  <a:lnTo>
                    <a:pt x="756" y="394"/>
                  </a:lnTo>
                  <a:lnTo>
                    <a:pt x="761" y="394"/>
                  </a:lnTo>
                  <a:lnTo>
                    <a:pt x="765" y="393"/>
                  </a:lnTo>
                  <a:lnTo>
                    <a:pt x="771" y="391"/>
                  </a:lnTo>
                  <a:lnTo>
                    <a:pt x="775" y="388"/>
                  </a:lnTo>
                  <a:lnTo>
                    <a:pt x="778" y="385"/>
                  </a:lnTo>
                  <a:lnTo>
                    <a:pt x="782" y="380"/>
                  </a:lnTo>
                  <a:lnTo>
                    <a:pt x="785" y="375"/>
                  </a:lnTo>
                  <a:lnTo>
                    <a:pt x="786" y="370"/>
                  </a:lnTo>
                  <a:lnTo>
                    <a:pt x="786" y="370"/>
                  </a:lnTo>
                  <a:lnTo>
                    <a:pt x="790" y="350"/>
                  </a:lnTo>
                  <a:lnTo>
                    <a:pt x="793" y="331"/>
                  </a:lnTo>
                  <a:lnTo>
                    <a:pt x="794" y="311"/>
                  </a:lnTo>
                  <a:lnTo>
                    <a:pt x="795" y="290"/>
                  </a:lnTo>
                  <a:lnTo>
                    <a:pt x="795" y="290"/>
                  </a:lnTo>
                  <a:lnTo>
                    <a:pt x="794" y="260"/>
                  </a:lnTo>
                  <a:lnTo>
                    <a:pt x="790" y="231"/>
                  </a:lnTo>
                  <a:lnTo>
                    <a:pt x="785" y="203"/>
                  </a:lnTo>
                  <a:lnTo>
                    <a:pt x="776" y="178"/>
                  </a:lnTo>
                  <a:lnTo>
                    <a:pt x="767" y="152"/>
                  </a:lnTo>
                  <a:lnTo>
                    <a:pt x="755" y="128"/>
                  </a:lnTo>
                  <a:lnTo>
                    <a:pt x="741" y="106"/>
                  </a:lnTo>
                  <a:lnTo>
                    <a:pt x="726" y="85"/>
                  </a:lnTo>
                  <a:lnTo>
                    <a:pt x="709" y="66"/>
                  </a:lnTo>
                  <a:lnTo>
                    <a:pt x="690" y="50"/>
                  </a:lnTo>
                  <a:lnTo>
                    <a:pt x="670" y="35"/>
                  </a:lnTo>
                  <a:lnTo>
                    <a:pt x="660" y="29"/>
                  </a:lnTo>
                  <a:lnTo>
                    <a:pt x="650" y="23"/>
                  </a:lnTo>
                  <a:lnTo>
                    <a:pt x="639" y="18"/>
                  </a:lnTo>
                  <a:lnTo>
                    <a:pt x="628" y="14"/>
                  </a:lnTo>
                  <a:lnTo>
                    <a:pt x="616" y="9"/>
                  </a:lnTo>
                  <a:lnTo>
                    <a:pt x="604" y="6"/>
                  </a:lnTo>
                  <a:lnTo>
                    <a:pt x="593" y="3"/>
                  </a:lnTo>
                  <a:lnTo>
                    <a:pt x="581" y="2"/>
                  </a:lnTo>
                  <a:lnTo>
                    <a:pt x="569" y="1"/>
                  </a:lnTo>
                  <a:lnTo>
                    <a:pt x="557" y="0"/>
                  </a:lnTo>
                  <a:lnTo>
                    <a:pt x="557" y="0"/>
                  </a:lnTo>
                  <a:lnTo>
                    <a:pt x="543" y="1"/>
                  </a:lnTo>
                  <a:lnTo>
                    <a:pt x="529" y="2"/>
                  </a:lnTo>
                  <a:lnTo>
                    <a:pt x="517" y="4"/>
                  </a:lnTo>
                  <a:lnTo>
                    <a:pt x="503" y="7"/>
                  </a:lnTo>
                  <a:lnTo>
                    <a:pt x="490" y="11"/>
                  </a:lnTo>
                  <a:lnTo>
                    <a:pt x="477" y="17"/>
                  </a:lnTo>
                  <a:lnTo>
                    <a:pt x="465" y="22"/>
                  </a:lnTo>
                  <a:lnTo>
                    <a:pt x="452" y="30"/>
                  </a:lnTo>
                  <a:lnTo>
                    <a:pt x="452" y="30"/>
                  </a:lnTo>
                  <a:lnTo>
                    <a:pt x="447" y="33"/>
                  </a:lnTo>
                  <a:lnTo>
                    <a:pt x="442" y="37"/>
                  </a:lnTo>
                  <a:lnTo>
                    <a:pt x="439" y="43"/>
                  </a:lnTo>
                  <a:lnTo>
                    <a:pt x="438" y="49"/>
                  </a:lnTo>
                  <a:lnTo>
                    <a:pt x="437" y="54"/>
                  </a:lnTo>
                  <a:lnTo>
                    <a:pt x="437" y="61"/>
                  </a:lnTo>
                  <a:lnTo>
                    <a:pt x="438" y="67"/>
                  </a:lnTo>
                  <a:lnTo>
                    <a:pt x="441" y="73"/>
                  </a:lnTo>
                  <a:lnTo>
                    <a:pt x="441" y="73"/>
                  </a:lnTo>
                  <a:lnTo>
                    <a:pt x="445" y="78"/>
                  </a:lnTo>
                  <a:lnTo>
                    <a:pt x="450" y="82"/>
                  </a:lnTo>
                  <a:lnTo>
                    <a:pt x="455" y="85"/>
                  </a:lnTo>
                  <a:lnTo>
                    <a:pt x="461" y="88"/>
                  </a:lnTo>
                  <a:lnTo>
                    <a:pt x="467" y="89"/>
                  </a:lnTo>
                  <a:lnTo>
                    <a:pt x="473" y="88"/>
                  </a:lnTo>
                  <a:lnTo>
                    <a:pt x="479" y="87"/>
                  </a:lnTo>
                  <a:lnTo>
                    <a:pt x="484" y="84"/>
                  </a:lnTo>
                  <a:lnTo>
                    <a:pt x="484" y="84"/>
                  </a:lnTo>
                  <a:close/>
                  <a:moveTo>
                    <a:pt x="763" y="540"/>
                  </a:moveTo>
                  <a:lnTo>
                    <a:pt x="763" y="540"/>
                  </a:lnTo>
                  <a:lnTo>
                    <a:pt x="757" y="541"/>
                  </a:lnTo>
                  <a:lnTo>
                    <a:pt x="751" y="544"/>
                  </a:lnTo>
                  <a:lnTo>
                    <a:pt x="746" y="546"/>
                  </a:lnTo>
                  <a:lnTo>
                    <a:pt x="741" y="550"/>
                  </a:lnTo>
                  <a:lnTo>
                    <a:pt x="738" y="554"/>
                  </a:lnTo>
                  <a:lnTo>
                    <a:pt x="734" y="560"/>
                  </a:lnTo>
                  <a:lnTo>
                    <a:pt x="732" y="566"/>
                  </a:lnTo>
                  <a:lnTo>
                    <a:pt x="732" y="573"/>
                  </a:lnTo>
                  <a:lnTo>
                    <a:pt x="732" y="573"/>
                  </a:lnTo>
                  <a:lnTo>
                    <a:pt x="732" y="579"/>
                  </a:lnTo>
                  <a:lnTo>
                    <a:pt x="734" y="584"/>
                  </a:lnTo>
                  <a:lnTo>
                    <a:pt x="738" y="590"/>
                  </a:lnTo>
                  <a:lnTo>
                    <a:pt x="741" y="595"/>
                  </a:lnTo>
                  <a:lnTo>
                    <a:pt x="746" y="598"/>
                  </a:lnTo>
                  <a:lnTo>
                    <a:pt x="751" y="602"/>
                  </a:lnTo>
                  <a:lnTo>
                    <a:pt x="757" y="604"/>
                  </a:lnTo>
                  <a:lnTo>
                    <a:pt x="763" y="605"/>
                  </a:lnTo>
                  <a:lnTo>
                    <a:pt x="763" y="605"/>
                  </a:lnTo>
                  <a:lnTo>
                    <a:pt x="784" y="606"/>
                  </a:lnTo>
                  <a:lnTo>
                    <a:pt x="803" y="608"/>
                  </a:lnTo>
                  <a:lnTo>
                    <a:pt x="821" y="613"/>
                  </a:lnTo>
                  <a:lnTo>
                    <a:pt x="839" y="620"/>
                  </a:lnTo>
                  <a:lnTo>
                    <a:pt x="856" y="628"/>
                  </a:lnTo>
                  <a:lnTo>
                    <a:pt x="872" y="639"/>
                  </a:lnTo>
                  <a:lnTo>
                    <a:pt x="887" y="650"/>
                  </a:lnTo>
                  <a:lnTo>
                    <a:pt x="900" y="663"/>
                  </a:lnTo>
                  <a:lnTo>
                    <a:pt x="911" y="678"/>
                  </a:lnTo>
                  <a:lnTo>
                    <a:pt x="923" y="693"/>
                  </a:lnTo>
                  <a:lnTo>
                    <a:pt x="932" y="709"/>
                  </a:lnTo>
                  <a:lnTo>
                    <a:pt x="940" y="727"/>
                  </a:lnTo>
                  <a:lnTo>
                    <a:pt x="946" y="745"/>
                  </a:lnTo>
                  <a:lnTo>
                    <a:pt x="951" y="764"/>
                  </a:lnTo>
                  <a:lnTo>
                    <a:pt x="953" y="784"/>
                  </a:lnTo>
                  <a:lnTo>
                    <a:pt x="954" y="803"/>
                  </a:lnTo>
                  <a:lnTo>
                    <a:pt x="954" y="803"/>
                  </a:lnTo>
                  <a:lnTo>
                    <a:pt x="954" y="809"/>
                  </a:lnTo>
                  <a:lnTo>
                    <a:pt x="952" y="814"/>
                  </a:lnTo>
                  <a:lnTo>
                    <a:pt x="952" y="814"/>
                  </a:lnTo>
                  <a:lnTo>
                    <a:pt x="950" y="820"/>
                  </a:lnTo>
                  <a:lnTo>
                    <a:pt x="950" y="827"/>
                  </a:lnTo>
                  <a:lnTo>
                    <a:pt x="950" y="832"/>
                  </a:lnTo>
                  <a:lnTo>
                    <a:pt x="952" y="839"/>
                  </a:lnTo>
                  <a:lnTo>
                    <a:pt x="954" y="844"/>
                  </a:lnTo>
                  <a:lnTo>
                    <a:pt x="959" y="848"/>
                  </a:lnTo>
                  <a:lnTo>
                    <a:pt x="963" y="853"/>
                  </a:lnTo>
                  <a:lnTo>
                    <a:pt x="968" y="856"/>
                  </a:lnTo>
                  <a:lnTo>
                    <a:pt x="968" y="856"/>
                  </a:lnTo>
                  <a:lnTo>
                    <a:pt x="975" y="858"/>
                  </a:lnTo>
                  <a:lnTo>
                    <a:pt x="981" y="859"/>
                  </a:lnTo>
                  <a:lnTo>
                    <a:pt x="981" y="859"/>
                  </a:lnTo>
                  <a:lnTo>
                    <a:pt x="985" y="858"/>
                  </a:lnTo>
                  <a:lnTo>
                    <a:pt x="990" y="857"/>
                  </a:lnTo>
                  <a:lnTo>
                    <a:pt x="998" y="854"/>
                  </a:lnTo>
                  <a:lnTo>
                    <a:pt x="1003" y="851"/>
                  </a:lnTo>
                  <a:lnTo>
                    <a:pt x="1006" y="848"/>
                  </a:lnTo>
                  <a:lnTo>
                    <a:pt x="1008" y="844"/>
                  </a:lnTo>
                  <a:lnTo>
                    <a:pt x="1010" y="840"/>
                  </a:lnTo>
                  <a:lnTo>
                    <a:pt x="1010" y="840"/>
                  </a:lnTo>
                  <a:lnTo>
                    <a:pt x="1013" y="831"/>
                  </a:lnTo>
                  <a:lnTo>
                    <a:pt x="1017" y="823"/>
                  </a:lnTo>
                  <a:lnTo>
                    <a:pt x="1018" y="813"/>
                  </a:lnTo>
                  <a:lnTo>
                    <a:pt x="1018" y="803"/>
                  </a:lnTo>
                  <a:lnTo>
                    <a:pt x="1018" y="803"/>
                  </a:lnTo>
                  <a:lnTo>
                    <a:pt x="1018" y="790"/>
                  </a:lnTo>
                  <a:lnTo>
                    <a:pt x="1017" y="777"/>
                  </a:lnTo>
                  <a:lnTo>
                    <a:pt x="1013" y="751"/>
                  </a:lnTo>
                  <a:lnTo>
                    <a:pt x="1007" y="726"/>
                  </a:lnTo>
                  <a:lnTo>
                    <a:pt x="998" y="702"/>
                  </a:lnTo>
                  <a:lnTo>
                    <a:pt x="988" y="679"/>
                  </a:lnTo>
                  <a:lnTo>
                    <a:pt x="976" y="657"/>
                  </a:lnTo>
                  <a:lnTo>
                    <a:pt x="961" y="637"/>
                  </a:lnTo>
                  <a:lnTo>
                    <a:pt x="945" y="619"/>
                  </a:lnTo>
                  <a:lnTo>
                    <a:pt x="926" y="602"/>
                  </a:lnTo>
                  <a:lnTo>
                    <a:pt x="907" y="585"/>
                  </a:lnTo>
                  <a:lnTo>
                    <a:pt x="887" y="573"/>
                  </a:lnTo>
                  <a:lnTo>
                    <a:pt x="864" y="562"/>
                  </a:lnTo>
                  <a:lnTo>
                    <a:pt x="852" y="556"/>
                  </a:lnTo>
                  <a:lnTo>
                    <a:pt x="841" y="552"/>
                  </a:lnTo>
                  <a:lnTo>
                    <a:pt x="829" y="549"/>
                  </a:lnTo>
                  <a:lnTo>
                    <a:pt x="816" y="546"/>
                  </a:lnTo>
                  <a:lnTo>
                    <a:pt x="803" y="544"/>
                  </a:lnTo>
                  <a:lnTo>
                    <a:pt x="790" y="542"/>
                  </a:lnTo>
                  <a:lnTo>
                    <a:pt x="777" y="541"/>
                  </a:lnTo>
                  <a:lnTo>
                    <a:pt x="763" y="540"/>
                  </a:lnTo>
                  <a:lnTo>
                    <a:pt x="763" y="540"/>
                  </a:lnTo>
                  <a:close/>
                </a:path>
              </a:pathLst>
            </a:custGeom>
            <a:solidFill>
              <a:schemeClr val="bg1"/>
            </a:solidFill>
            <a:ln>
              <a:noFill/>
            </a:ln>
          </p:spPr>
          <p:txBody>
            <a:bodyPr vert="horz" wrap="square" lIns="91424" tIns="45712" rIns="91424" bIns="45712" numCol="1" anchor="t" anchorCtr="0" compatLnSpc="1"/>
            <a:lstStyle/>
            <a:p>
              <a:endParaRPr lang="zh-CN" altLang="en-US">
                <a:solidFill>
                  <a:schemeClr val="tx2"/>
                </a:solidFill>
                <a:latin typeface="思源黑体 CN Normal" panose="020B0400000000000000" charset="-122"/>
                <a:ea typeface="思源黑体 CN Normal" panose="020B0400000000000000" charset="-122"/>
                <a:cs typeface="思源黑体 CN Normal" panose="020B0400000000000000" charset="-122"/>
              </a:endParaRPr>
            </a:p>
          </p:txBody>
        </p:sp>
      </p:grpSp>
      <p:grpSp>
        <p:nvGrpSpPr>
          <p:cNvPr id="54" name="组合 41"/>
          <p:cNvGrpSpPr/>
          <p:nvPr/>
        </p:nvGrpSpPr>
        <p:grpSpPr>
          <a:xfrm>
            <a:off x="4255135" y="1353185"/>
            <a:ext cx="800100" cy="800100"/>
            <a:chOff x="4753799" y="1762689"/>
            <a:chExt cx="869714" cy="869714"/>
          </a:xfrm>
        </p:grpSpPr>
        <p:sp>
          <p:nvSpPr>
            <p:cNvPr id="55" name="椭圆 54"/>
            <p:cNvSpPr/>
            <p:nvPr/>
          </p:nvSpPr>
          <p:spPr>
            <a:xfrm>
              <a:off x="4753799" y="1762689"/>
              <a:ext cx="869714" cy="869714"/>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Normal" panose="020B0400000000000000" charset="-122"/>
                <a:ea typeface="思源黑体 CN Normal" panose="020B0400000000000000" charset="-122"/>
                <a:cs typeface="思源黑体 CN Normal" panose="020B0400000000000000" charset="-122"/>
              </a:endParaRPr>
            </a:p>
          </p:txBody>
        </p:sp>
        <p:sp>
          <p:nvSpPr>
            <p:cNvPr id="56" name="Freeform 101"/>
            <p:cNvSpPr>
              <a:spLocks noEditPoints="1"/>
            </p:cNvSpPr>
            <p:nvPr/>
          </p:nvSpPr>
          <p:spPr bwMode="auto">
            <a:xfrm>
              <a:off x="5075800" y="2035621"/>
              <a:ext cx="212725" cy="323850"/>
            </a:xfrm>
            <a:custGeom>
              <a:avLst/>
              <a:gdLst>
                <a:gd name="T0" fmla="*/ 448 w 669"/>
                <a:gd name="T1" fmla="*/ 12 h 1018"/>
                <a:gd name="T2" fmla="*/ 378 w 669"/>
                <a:gd name="T3" fmla="*/ 70 h 1018"/>
                <a:gd name="T4" fmla="*/ 350 w 669"/>
                <a:gd name="T5" fmla="*/ 159 h 1018"/>
                <a:gd name="T6" fmla="*/ 338 w 669"/>
                <a:gd name="T7" fmla="*/ 205 h 1018"/>
                <a:gd name="T8" fmla="*/ 301 w 669"/>
                <a:gd name="T9" fmla="*/ 243 h 1018"/>
                <a:gd name="T10" fmla="*/ 255 w 669"/>
                <a:gd name="T11" fmla="*/ 255 h 1018"/>
                <a:gd name="T12" fmla="*/ 202 w 669"/>
                <a:gd name="T13" fmla="*/ 238 h 1018"/>
                <a:gd name="T14" fmla="*/ 167 w 669"/>
                <a:gd name="T15" fmla="*/ 196 h 1018"/>
                <a:gd name="T16" fmla="*/ 159 w 669"/>
                <a:gd name="T17" fmla="*/ 119 h 1018"/>
                <a:gd name="T18" fmla="*/ 187 w 669"/>
                <a:gd name="T19" fmla="*/ 88 h 1018"/>
                <a:gd name="T20" fmla="*/ 177 w 669"/>
                <a:gd name="T21" fmla="*/ 23 h 1018"/>
                <a:gd name="T22" fmla="*/ 140 w 669"/>
                <a:gd name="T23" fmla="*/ 1 h 1018"/>
                <a:gd name="T24" fmla="*/ 83 w 669"/>
                <a:gd name="T25" fmla="*/ 19 h 1018"/>
                <a:gd name="T26" fmla="*/ 64 w 669"/>
                <a:gd name="T27" fmla="*/ 64 h 1018"/>
                <a:gd name="T28" fmla="*/ 83 w 669"/>
                <a:gd name="T29" fmla="*/ 109 h 1018"/>
                <a:gd name="T30" fmla="*/ 26 w 669"/>
                <a:gd name="T31" fmla="*/ 954 h 1018"/>
                <a:gd name="T32" fmla="*/ 1 w 669"/>
                <a:gd name="T33" fmla="*/ 979 h 1018"/>
                <a:gd name="T34" fmla="*/ 10 w 669"/>
                <a:gd name="T35" fmla="*/ 1008 h 1018"/>
                <a:gd name="T36" fmla="*/ 223 w 669"/>
                <a:gd name="T37" fmla="*/ 1018 h 1018"/>
                <a:gd name="T38" fmla="*/ 252 w 669"/>
                <a:gd name="T39" fmla="*/ 998 h 1018"/>
                <a:gd name="T40" fmla="*/ 249 w 669"/>
                <a:gd name="T41" fmla="*/ 968 h 1018"/>
                <a:gd name="T42" fmla="*/ 159 w 669"/>
                <a:gd name="T43" fmla="*/ 954 h 1018"/>
                <a:gd name="T44" fmla="*/ 204 w 669"/>
                <a:gd name="T45" fmla="*/ 595 h 1018"/>
                <a:gd name="T46" fmla="*/ 271 w 669"/>
                <a:gd name="T47" fmla="*/ 604 h 1018"/>
                <a:gd name="T48" fmla="*/ 356 w 669"/>
                <a:gd name="T49" fmla="*/ 568 h 1018"/>
                <a:gd name="T50" fmla="*/ 407 w 669"/>
                <a:gd name="T51" fmla="*/ 492 h 1018"/>
                <a:gd name="T52" fmla="*/ 415 w 669"/>
                <a:gd name="T53" fmla="*/ 426 h 1018"/>
                <a:gd name="T54" fmla="*/ 442 w 669"/>
                <a:gd name="T55" fmla="*/ 378 h 1018"/>
                <a:gd name="T56" fmla="*/ 491 w 669"/>
                <a:gd name="T57" fmla="*/ 352 h 1018"/>
                <a:gd name="T58" fmla="*/ 538 w 669"/>
                <a:gd name="T59" fmla="*/ 354 h 1018"/>
                <a:gd name="T60" fmla="*/ 583 w 669"/>
                <a:gd name="T61" fmla="*/ 385 h 1018"/>
                <a:gd name="T62" fmla="*/ 604 w 669"/>
                <a:gd name="T63" fmla="*/ 435 h 1018"/>
                <a:gd name="T64" fmla="*/ 614 w 669"/>
                <a:gd name="T65" fmla="*/ 467 h 1018"/>
                <a:gd name="T66" fmla="*/ 643 w 669"/>
                <a:gd name="T67" fmla="*/ 476 h 1018"/>
                <a:gd name="T68" fmla="*/ 668 w 669"/>
                <a:gd name="T69" fmla="*/ 451 h 1018"/>
                <a:gd name="T70" fmla="*/ 661 w 669"/>
                <a:gd name="T71" fmla="*/ 112 h 1018"/>
                <a:gd name="T72" fmla="*/ 611 w 669"/>
                <a:gd name="T73" fmla="*/ 36 h 1018"/>
                <a:gd name="T74" fmla="*/ 526 w 669"/>
                <a:gd name="T75" fmla="*/ 1 h 1018"/>
                <a:gd name="T76" fmla="*/ 584 w 669"/>
                <a:gd name="T77" fmla="*/ 304 h 1018"/>
                <a:gd name="T78" fmla="*/ 509 w 669"/>
                <a:gd name="T79" fmla="*/ 286 h 1018"/>
                <a:gd name="T80" fmla="*/ 434 w 669"/>
                <a:gd name="T81" fmla="*/ 305 h 1018"/>
                <a:gd name="T82" fmla="*/ 369 w 669"/>
                <a:gd name="T83" fmla="*/ 370 h 1018"/>
                <a:gd name="T84" fmla="*/ 350 w 669"/>
                <a:gd name="T85" fmla="*/ 445 h 1018"/>
                <a:gd name="T86" fmla="*/ 334 w 669"/>
                <a:gd name="T87" fmla="*/ 499 h 1018"/>
                <a:gd name="T88" fmla="*/ 292 w 669"/>
                <a:gd name="T89" fmla="*/ 533 h 1018"/>
                <a:gd name="T90" fmla="*/ 245 w 669"/>
                <a:gd name="T91" fmla="*/ 540 h 1018"/>
                <a:gd name="T92" fmla="*/ 194 w 669"/>
                <a:gd name="T93" fmla="*/ 519 h 1018"/>
                <a:gd name="T94" fmla="*/ 163 w 669"/>
                <a:gd name="T95" fmla="*/ 474 h 1018"/>
                <a:gd name="T96" fmla="*/ 170 w 669"/>
                <a:gd name="T97" fmla="*/ 293 h 1018"/>
                <a:gd name="T98" fmla="*/ 242 w 669"/>
                <a:gd name="T99" fmla="*/ 317 h 1018"/>
                <a:gd name="T100" fmla="*/ 317 w 669"/>
                <a:gd name="T101" fmla="*/ 305 h 1018"/>
                <a:gd name="T102" fmla="*/ 387 w 669"/>
                <a:gd name="T103" fmla="*/ 247 h 1018"/>
                <a:gd name="T104" fmla="*/ 414 w 669"/>
                <a:gd name="T105" fmla="*/ 159 h 1018"/>
                <a:gd name="T106" fmla="*/ 425 w 669"/>
                <a:gd name="T107" fmla="*/ 113 h 1018"/>
                <a:gd name="T108" fmla="*/ 464 w 669"/>
                <a:gd name="T109" fmla="*/ 75 h 1018"/>
                <a:gd name="T110" fmla="*/ 509 w 669"/>
                <a:gd name="T111" fmla="*/ 64 h 1018"/>
                <a:gd name="T112" fmla="*/ 562 w 669"/>
                <a:gd name="T113" fmla="*/ 80 h 1018"/>
                <a:gd name="T114" fmla="*/ 597 w 669"/>
                <a:gd name="T115" fmla="*/ 122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69" h="1018">
                  <a:moveTo>
                    <a:pt x="509" y="0"/>
                  </a:moveTo>
                  <a:lnTo>
                    <a:pt x="509" y="0"/>
                  </a:lnTo>
                  <a:lnTo>
                    <a:pt x="493" y="1"/>
                  </a:lnTo>
                  <a:lnTo>
                    <a:pt x="478" y="3"/>
                  </a:lnTo>
                  <a:lnTo>
                    <a:pt x="462" y="7"/>
                  </a:lnTo>
                  <a:lnTo>
                    <a:pt x="448" y="12"/>
                  </a:lnTo>
                  <a:lnTo>
                    <a:pt x="434" y="19"/>
                  </a:lnTo>
                  <a:lnTo>
                    <a:pt x="421" y="27"/>
                  </a:lnTo>
                  <a:lnTo>
                    <a:pt x="408" y="36"/>
                  </a:lnTo>
                  <a:lnTo>
                    <a:pt x="397" y="47"/>
                  </a:lnTo>
                  <a:lnTo>
                    <a:pt x="387" y="58"/>
                  </a:lnTo>
                  <a:lnTo>
                    <a:pt x="378" y="70"/>
                  </a:lnTo>
                  <a:lnTo>
                    <a:pt x="369" y="83"/>
                  </a:lnTo>
                  <a:lnTo>
                    <a:pt x="363" y="97"/>
                  </a:lnTo>
                  <a:lnTo>
                    <a:pt x="358" y="112"/>
                  </a:lnTo>
                  <a:lnTo>
                    <a:pt x="353" y="127"/>
                  </a:lnTo>
                  <a:lnTo>
                    <a:pt x="351" y="142"/>
                  </a:lnTo>
                  <a:lnTo>
                    <a:pt x="350" y="159"/>
                  </a:lnTo>
                  <a:lnTo>
                    <a:pt x="350" y="159"/>
                  </a:lnTo>
                  <a:lnTo>
                    <a:pt x="350" y="169"/>
                  </a:lnTo>
                  <a:lnTo>
                    <a:pt x="348" y="178"/>
                  </a:lnTo>
                  <a:lnTo>
                    <a:pt x="346" y="187"/>
                  </a:lnTo>
                  <a:lnTo>
                    <a:pt x="343" y="196"/>
                  </a:lnTo>
                  <a:lnTo>
                    <a:pt x="338" y="205"/>
                  </a:lnTo>
                  <a:lnTo>
                    <a:pt x="334" y="212"/>
                  </a:lnTo>
                  <a:lnTo>
                    <a:pt x="329" y="220"/>
                  </a:lnTo>
                  <a:lnTo>
                    <a:pt x="322" y="226"/>
                  </a:lnTo>
                  <a:lnTo>
                    <a:pt x="316" y="232"/>
                  </a:lnTo>
                  <a:lnTo>
                    <a:pt x="308" y="238"/>
                  </a:lnTo>
                  <a:lnTo>
                    <a:pt x="301" y="243"/>
                  </a:lnTo>
                  <a:lnTo>
                    <a:pt x="292" y="247"/>
                  </a:lnTo>
                  <a:lnTo>
                    <a:pt x="284" y="251"/>
                  </a:lnTo>
                  <a:lnTo>
                    <a:pt x="274" y="253"/>
                  </a:lnTo>
                  <a:lnTo>
                    <a:pt x="264" y="254"/>
                  </a:lnTo>
                  <a:lnTo>
                    <a:pt x="255" y="255"/>
                  </a:lnTo>
                  <a:lnTo>
                    <a:pt x="255" y="255"/>
                  </a:lnTo>
                  <a:lnTo>
                    <a:pt x="245" y="254"/>
                  </a:lnTo>
                  <a:lnTo>
                    <a:pt x="235" y="253"/>
                  </a:lnTo>
                  <a:lnTo>
                    <a:pt x="227" y="251"/>
                  </a:lnTo>
                  <a:lnTo>
                    <a:pt x="218" y="247"/>
                  </a:lnTo>
                  <a:lnTo>
                    <a:pt x="209" y="243"/>
                  </a:lnTo>
                  <a:lnTo>
                    <a:pt x="202" y="238"/>
                  </a:lnTo>
                  <a:lnTo>
                    <a:pt x="194" y="232"/>
                  </a:lnTo>
                  <a:lnTo>
                    <a:pt x="187" y="226"/>
                  </a:lnTo>
                  <a:lnTo>
                    <a:pt x="182" y="220"/>
                  </a:lnTo>
                  <a:lnTo>
                    <a:pt x="176" y="212"/>
                  </a:lnTo>
                  <a:lnTo>
                    <a:pt x="171" y="205"/>
                  </a:lnTo>
                  <a:lnTo>
                    <a:pt x="167" y="196"/>
                  </a:lnTo>
                  <a:lnTo>
                    <a:pt x="163" y="187"/>
                  </a:lnTo>
                  <a:lnTo>
                    <a:pt x="161" y="178"/>
                  </a:lnTo>
                  <a:lnTo>
                    <a:pt x="160" y="169"/>
                  </a:lnTo>
                  <a:lnTo>
                    <a:pt x="159" y="159"/>
                  </a:lnTo>
                  <a:lnTo>
                    <a:pt x="159" y="119"/>
                  </a:lnTo>
                  <a:lnTo>
                    <a:pt x="159" y="119"/>
                  </a:lnTo>
                  <a:lnTo>
                    <a:pt x="167" y="114"/>
                  </a:lnTo>
                  <a:lnTo>
                    <a:pt x="173" y="109"/>
                  </a:lnTo>
                  <a:lnTo>
                    <a:pt x="173" y="109"/>
                  </a:lnTo>
                  <a:lnTo>
                    <a:pt x="177" y="104"/>
                  </a:lnTo>
                  <a:lnTo>
                    <a:pt x="181" y="98"/>
                  </a:lnTo>
                  <a:lnTo>
                    <a:pt x="187" y="88"/>
                  </a:lnTo>
                  <a:lnTo>
                    <a:pt x="190" y="76"/>
                  </a:lnTo>
                  <a:lnTo>
                    <a:pt x="191" y="64"/>
                  </a:lnTo>
                  <a:lnTo>
                    <a:pt x="190" y="51"/>
                  </a:lnTo>
                  <a:lnTo>
                    <a:pt x="187" y="39"/>
                  </a:lnTo>
                  <a:lnTo>
                    <a:pt x="181" y="29"/>
                  </a:lnTo>
                  <a:lnTo>
                    <a:pt x="177" y="23"/>
                  </a:lnTo>
                  <a:lnTo>
                    <a:pt x="173" y="19"/>
                  </a:lnTo>
                  <a:lnTo>
                    <a:pt x="173" y="19"/>
                  </a:lnTo>
                  <a:lnTo>
                    <a:pt x="168" y="15"/>
                  </a:lnTo>
                  <a:lnTo>
                    <a:pt x="162" y="10"/>
                  </a:lnTo>
                  <a:lnTo>
                    <a:pt x="152" y="5"/>
                  </a:lnTo>
                  <a:lnTo>
                    <a:pt x="140" y="1"/>
                  </a:lnTo>
                  <a:lnTo>
                    <a:pt x="128" y="0"/>
                  </a:lnTo>
                  <a:lnTo>
                    <a:pt x="115" y="1"/>
                  </a:lnTo>
                  <a:lnTo>
                    <a:pt x="103" y="5"/>
                  </a:lnTo>
                  <a:lnTo>
                    <a:pt x="93" y="10"/>
                  </a:lnTo>
                  <a:lnTo>
                    <a:pt x="87" y="15"/>
                  </a:lnTo>
                  <a:lnTo>
                    <a:pt x="83" y="19"/>
                  </a:lnTo>
                  <a:lnTo>
                    <a:pt x="83" y="19"/>
                  </a:lnTo>
                  <a:lnTo>
                    <a:pt x="79" y="23"/>
                  </a:lnTo>
                  <a:lnTo>
                    <a:pt x="74" y="29"/>
                  </a:lnTo>
                  <a:lnTo>
                    <a:pt x="69" y="39"/>
                  </a:lnTo>
                  <a:lnTo>
                    <a:pt x="66" y="51"/>
                  </a:lnTo>
                  <a:lnTo>
                    <a:pt x="64" y="64"/>
                  </a:lnTo>
                  <a:lnTo>
                    <a:pt x="66" y="76"/>
                  </a:lnTo>
                  <a:lnTo>
                    <a:pt x="69" y="88"/>
                  </a:lnTo>
                  <a:lnTo>
                    <a:pt x="74" y="98"/>
                  </a:lnTo>
                  <a:lnTo>
                    <a:pt x="79" y="104"/>
                  </a:lnTo>
                  <a:lnTo>
                    <a:pt x="83" y="109"/>
                  </a:lnTo>
                  <a:lnTo>
                    <a:pt x="83" y="109"/>
                  </a:lnTo>
                  <a:lnTo>
                    <a:pt x="89" y="114"/>
                  </a:lnTo>
                  <a:lnTo>
                    <a:pt x="96" y="119"/>
                  </a:lnTo>
                  <a:lnTo>
                    <a:pt x="96" y="954"/>
                  </a:lnTo>
                  <a:lnTo>
                    <a:pt x="32" y="954"/>
                  </a:lnTo>
                  <a:lnTo>
                    <a:pt x="32" y="954"/>
                  </a:lnTo>
                  <a:lnTo>
                    <a:pt x="26" y="954"/>
                  </a:lnTo>
                  <a:lnTo>
                    <a:pt x="20" y="957"/>
                  </a:lnTo>
                  <a:lnTo>
                    <a:pt x="14" y="960"/>
                  </a:lnTo>
                  <a:lnTo>
                    <a:pt x="10" y="963"/>
                  </a:lnTo>
                  <a:lnTo>
                    <a:pt x="6" y="968"/>
                  </a:lnTo>
                  <a:lnTo>
                    <a:pt x="2" y="974"/>
                  </a:lnTo>
                  <a:lnTo>
                    <a:pt x="1" y="979"/>
                  </a:lnTo>
                  <a:lnTo>
                    <a:pt x="0" y="986"/>
                  </a:lnTo>
                  <a:lnTo>
                    <a:pt x="0" y="986"/>
                  </a:lnTo>
                  <a:lnTo>
                    <a:pt x="1" y="992"/>
                  </a:lnTo>
                  <a:lnTo>
                    <a:pt x="2" y="998"/>
                  </a:lnTo>
                  <a:lnTo>
                    <a:pt x="6" y="1004"/>
                  </a:lnTo>
                  <a:lnTo>
                    <a:pt x="10" y="1008"/>
                  </a:lnTo>
                  <a:lnTo>
                    <a:pt x="14" y="1012"/>
                  </a:lnTo>
                  <a:lnTo>
                    <a:pt x="20" y="1016"/>
                  </a:lnTo>
                  <a:lnTo>
                    <a:pt x="26" y="1017"/>
                  </a:lnTo>
                  <a:lnTo>
                    <a:pt x="32" y="1018"/>
                  </a:lnTo>
                  <a:lnTo>
                    <a:pt x="223" y="1018"/>
                  </a:lnTo>
                  <a:lnTo>
                    <a:pt x="223" y="1018"/>
                  </a:lnTo>
                  <a:lnTo>
                    <a:pt x="230" y="1017"/>
                  </a:lnTo>
                  <a:lnTo>
                    <a:pt x="235" y="1016"/>
                  </a:lnTo>
                  <a:lnTo>
                    <a:pt x="241" y="1012"/>
                  </a:lnTo>
                  <a:lnTo>
                    <a:pt x="246" y="1008"/>
                  </a:lnTo>
                  <a:lnTo>
                    <a:pt x="249" y="1004"/>
                  </a:lnTo>
                  <a:lnTo>
                    <a:pt x="252" y="998"/>
                  </a:lnTo>
                  <a:lnTo>
                    <a:pt x="255" y="992"/>
                  </a:lnTo>
                  <a:lnTo>
                    <a:pt x="255" y="986"/>
                  </a:lnTo>
                  <a:lnTo>
                    <a:pt x="255" y="986"/>
                  </a:lnTo>
                  <a:lnTo>
                    <a:pt x="255" y="979"/>
                  </a:lnTo>
                  <a:lnTo>
                    <a:pt x="252" y="974"/>
                  </a:lnTo>
                  <a:lnTo>
                    <a:pt x="249" y="968"/>
                  </a:lnTo>
                  <a:lnTo>
                    <a:pt x="246" y="963"/>
                  </a:lnTo>
                  <a:lnTo>
                    <a:pt x="241" y="960"/>
                  </a:lnTo>
                  <a:lnTo>
                    <a:pt x="235" y="957"/>
                  </a:lnTo>
                  <a:lnTo>
                    <a:pt x="230" y="954"/>
                  </a:lnTo>
                  <a:lnTo>
                    <a:pt x="223" y="954"/>
                  </a:lnTo>
                  <a:lnTo>
                    <a:pt x="159" y="954"/>
                  </a:lnTo>
                  <a:lnTo>
                    <a:pt x="159" y="571"/>
                  </a:lnTo>
                  <a:lnTo>
                    <a:pt x="159" y="571"/>
                  </a:lnTo>
                  <a:lnTo>
                    <a:pt x="170" y="579"/>
                  </a:lnTo>
                  <a:lnTo>
                    <a:pt x="181" y="585"/>
                  </a:lnTo>
                  <a:lnTo>
                    <a:pt x="192" y="591"/>
                  </a:lnTo>
                  <a:lnTo>
                    <a:pt x="204" y="595"/>
                  </a:lnTo>
                  <a:lnTo>
                    <a:pt x="216" y="599"/>
                  </a:lnTo>
                  <a:lnTo>
                    <a:pt x="229" y="602"/>
                  </a:lnTo>
                  <a:lnTo>
                    <a:pt x="242" y="604"/>
                  </a:lnTo>
                  <a:lnTo>
                    <a:pt x="255" y="605"/>
                  </a:lnTo>
                  <a:lnTo>
                    <a:pt x="255" y="605"/>
                  </a:lnTo>
                  <a:lnTo>
                    <a:pt x="271" y="604"/>
                  </a:lnTo>
                  <a:lnTo>
                    <a:pt x="287" y="602"/>
                  </a:lnTo>
                  <a:lnTo>
                    <a:pt x="302" y="597"/>
                  </a:lnTo>
                  <a:lnTo>
                    <a:pt x="317" y="592"/>
                  </a:lnTo>
                  <a:lnTo>
                    <a:pt x="331" y="585"/>
                  </a:lnTo>
                  <a:lnTo>
                    <a:pt x="344" y="577"/>
                  </a:lnTo>
                  <a:lnTo>
                    <a:pt x="356" y="568"/>
                  </a:lnTo>
                  <a:lnTo>
                    <a:pt x="367" y="558"/>
                  </a:lnTo>
                  <a:lnTo>
                    <a:pt x="378" y="547"/>
                  </a:lnTo>
                  <a:lnTo>
                    <a:pt x="387" y="534"/>
                  </a:lnTo>
                  <a:lnTo>
                    <a:pt x="395" y="521"/>
                  </a:lnTo>
                  <a:lnTo>
                    <a:pt x="402" y="507"/>
                  </a:lnTo>
                  <a:lnTo>
                    <a:pt x="407" y="492"/>
                  </a:lnTo>
                  <a:lnTo>
                    <a:pt x="410" y="477"/>
                  </a:lnTo>
                  <a:lnTo>
                    <a:pt x="413" y="462"/>
                  </a:lnTo>
                  <a:lnTo>
                    <a:pt x="414" y="445"/>
                  </a:lnTo>
                  <a:lnTo>
                    <a:pt x="414" y="445"/>
                  </a:lnTo>
                  <a:lnTo>
                    <a:pt x="414" y="435"/>
                  </a:lnTo>
                  <a:lnTo>
                    <a:pt x="415" y="426"/>
                  </a:lnTo>
                  <a:lnTo>
                    <a:pt x="419" y="417"/>
                  </a:lnTo>
                  <a:lnTo>
                    <a:pt x="422" y="408"/>
                  </a:lnTo>
                  <a:lnTo>
                    <a:pt x="425" y="400"/>
                  </a:lnTo>
                  <a:lnTo>
                    <a:pt x="431" y="392"/>
                  </a:lnTo>
                  <a:lnTo>
                    <a:pt x="436" y="385"/>
                  </a:lnTo>
                  <a:lnTo>
                    <a:pt x="442" y="378"/>
                  </a:lnTo>
                  <a:lnTo>
                    <a:pt x="449" y="372"/>
                  </a:lnTo>
                  <a:lnTo>
                    <a:pt x="456" y="367"/>
                  </a:lnTo>
                  <a:lnTo>
                    <a:pt x="464" y="361"/>
                  </a:lnTo>
                  <a:lnTo>
                    <a:pt x="472" y="357"/>
                  </a:lnTo>
                  <a:lnTo>
                    <a:pt x="481" y="354"/>
                  </a:lnTo>
                  <a:lnTo>
                    <a:pt x="491" y="352"/>
                  </a:lnTo>
                  <a:lnTo>
                    <a:pt x="499" y="350"/>
                  </a:lnTo>
                  <a:lnTo>
                    <a:pt x="509" y="349"/>
                  </a:lnTo>
                  <a:lnTo>
                    <a:pt x="509" y="349"/>
                  </a:lnTo>
                  <a:lnTo>
                    <a:pt x="520" y="350"/>
                  </a:lnTo>
                  <a:lnTo>
                    <a:pt x="528" y="352"/>
                  </a:lnTo>
                  <a:lnTo>
                    <a:pt x="538" y="354"/>
                  </a:lnTo>
                  <a:lnTo>
                    <a:pt x="546" y="357"/>
                  </a:lnTo>
                  <a:lnTo>
                    <a:pt x="555" y="361"/>
                  </a:lnTo>
                  <a:lnTo>
                    <a:pt x="562" y="367"/>
                  </a:lnTo>
                  <a:lnTo>
                    <a:pt x="570" y="372"/>
                  </a:lnTo>
                  <a:lnTo>
                    <a:pt x="576" y="378"/>
                  </a:lnTo>
                  <a:lnTo>
                    <a:pt x="583" y="385"/>
                  </a:lnTo>
                  <a:lnTo>
                    <a:pt x="588" y="392"/>
                  </a:lnTo>
                  <a:lnTo>
                    <a:pt x="594" y="400"/>
                  </a:lnTo>
                  <a:lnTo>
                    <a:pt x="597" y="408"/>
                  </a:lnTo>
                  <a:lnTo>
                    <a:pt x="600" y="417"/>
                  </a:lnTo>
                  <a:lnTo>
                    <a:pt x="603" y="426"/>
                  </a:lnTo>
                  <a:lnTo>
                    <a:pt x="604" y="435"/>
                  </a:lnTo>
                  <a:lnTo>
                    <a:pt x="604" y="445"/>
                  </a:lnTo>
                  <a:lnTo>
                    <a:pt x="604" y="445"/>
                  </a:lnTo>
                  <a:lnTo>
                    <a:pt x="605" y="451"/>
                  </a:lnTo>
                  <a:lnTo>
                    <a:pt x="608" y="458"/>
                  </a:lnTo>
                  <a:lnTo>
                    <a:pt x="610" y="463"/>
                  </a:lnTo>
                  <a:lnTo>
                    <a:pt x="614" y="467"/>
                  </a:lnTo>
                  <a:lnTo>
                    <a:pt x="618" y="472"/>
                  </a:lnTo>
                  <a:lnTo>
                    <a:pt x="624" y="475"/>
                  </a:lnTo>
                  <a:lnTo>
                    <a:pt x="630" y="476"/>
                  </a:lnTo>
                  <a:lnTo>
                    <a:pt x="637" y="477"/>
                  </a:lnTo>
                  <a:lnTo>
                    <a:pt x="637" y="477"/>
                  </a:lnTo>
                  <a:lnTo>
                    <a:pt x="643" y="476"/>
                  </a:lnTo>
                  <a:lnTo>
                    <a:pt x="649" y="475"/>
                  </a:lnTo>
                  <a:lnTo>
                    <a:pt x="655" y="472"/>
                  </a:lnTo>
                  <a:lnTo>
                    <a:pt x="659" y="467"/>
                  </a:lnTo>
                  <a:lnTo>
                    <a:pt x="663" y="463"/>
                  </a:lnTo>
                  <a:lnTo>
                    <a:pt x="665" y="458"/>
                  </a:lnTo>
                  <a:lnTo>
                    <a:pt x="668" y="451"/>
                  </a:lnTo>
                  <a:lnTo>
                    <a:pt x="669" y="445"/>
                  </a:lnTo>
                  <a:lnTo>
                    <a:pt x="669" y="159"/>
                  </a:lnTo>
                  <a:lnTo>
                    <a:pt x="669" y="159"/>
                  </a:lnTo>
                  <a:lnTo>
                    <a:pt x="668" y="142"/>
                  </a:lnTo>
                  <a:lnTo>
                    <a:pt x="665" y="127"/>
                  </a:lnTo>
                  <a:lnTo>
                    <a:pt x="661" y="112"/>
                  </a:lnTo>
                  <a:lnTo>
                    <a:pt x="656" y="97"/>
                  </a:lnTo>
                  <a:lnTo>
                    <a:pt x="649" y="83"/>
                  </a:lnTo>
                  <a:lnTo>
                    <a:pt x="641" y="70"/>
                  </a:lnTo>
                  <a:lnTo>
                    <a:pt x="632" y="58"/>
                  </a:lnTo>
                  <a:lnTo>
                    <a:pt x="621" y="47"/>
                  </a:lnTo>
                  <a:lnTo>
                    <a:pt x="611" y="36"/>
                  </a:lnTo>
                  <a:lnTo>
                    <a:pt x="598" y="27"/>
                  </a:lnTo>
                  <a:lnTo>
                    <a:pt x="585" y="19"/>
                  </a:lnTo>
                  <a:lnTo>
                    <a:pt x="571" y="12"/>
                  </a:lnTo>
                  <a:lnTo>
                    <a:pt x="556" y="7"/>
                  </a:lnTo>
                  <a:lnTo>
                    <a:pt x="541" y="3"/>
                  </a:lnTo>
                  <a:lnTo>
                    <a:pt x="526" y="1"/>
                  </a:lnTo>
                  <a:lnTo>
                    <a:pt x="509" y="0"/>
                  </a:lnTo>
                  <a:lnTo>
                    <a:pt x="509" y="0"/>
                  </a:lnTo>
                  <a:close/>
                  <a:moveTo>
                    <a:pt x="604" y="318"/>
                  </a:moveTo>
                  <a:lnTo>
                    <a:pt x="604" y="318"/>
                  </a:lnTo>
                  <a:lnTo>
                    <a:pt x="595" y="311"/>
                  </a:lnTo>
                  <a:lnTo>
                    <a:pt x="584" y="304"/>
                  </a:lnTo>
                  <a:lnTo>
                    <a:pt x="572" y="299"/>
                  </a:lnTo>
                  <a:lnTo>
                    <a:pt x="560" y="295"/>
                  </a:lnTo>
                  <a:lnTo>
                    <a:pt x="549" y="291"/>
                  </a:lnTo>
                  <a:lnTo>
                    <a:pt x="536" y="288"/>
                  </a:lnTo>
                  <a:lnTo>
                    <a:pt x="523" y="287"/>
                  </a:lnTo>
                  <a:lnTo>
                    <a:pt x="509" y="286"/>
                  </a:lnTo>
                  <a:lnTo>
                    <a:pt x="509" y="286"/>
                  </a:lnTo>
                  <a:lnTo>
                    <a:pt x="493" y="287"/>
                  </a:lnTo>
                  <a:lnTo>
                    <a:pt x="478" y="289"/>
                  </a:lnTo>
                  <a:lnTo>
                    <a:pt x="462" y="294"/>
                  </a:lnTo>
                  <a:lnTo>
                    <a:pt x="448" y="299"/>
                  </a:lnTo>
                  <a:lnTo>
                    <a:pt x="434" y="305"/>
                  </a:lnTo>
                  <a:lnTo>
                    <a:pt x="421" y="314"/>
                  </a:lnTo>
                  <a:lnTo>
                    <a:pt x="408" y="323"/>
                  </a:lnTo>
                  <a:lnTo>
                    <a:pt x="397" y="333"/>
                  </a:lnTo>
                  <a:lnTo>
                    <a:pt x="387" y="344"/>
                  </a:lnTo>
                  <a:lnTo>
                    <a:pt x="378" y="357"/>
                  </a:lnTo>
                  <a:lnTo>
                    <a:pt x="369" y="370"/>
                  </a:lnTo>
                  <a:lnTo>
                    <a:pt x="363" y="384"/>
                  </a:lnTo>
                  <a:lnTo>
                    <a:pt x="358" y="398"/>
                  </a:lnTo>
                  <a:lnTo>
                    <a:pt x="353" y="414"/>
                  </a:lnTo>
                  <a:lnTo>
                    <a:pt x="351" y="429"/>
                  </a:lnTo>
                  <a:lnTo>
                    <a:pt x="350" y="445"/>
                  </a:lnTo>
                  <a:lnTo>
                    <a:pt x="350" y="445"/>
                  </a:lnTo>
                  <a:lnTo>
                    <a:pt x="350" y="455"/>
                  </a:lnTo>
                  <a:lnTo>
                    <a:pt x="348" y="464"/>
                  </a:lnTo>
                  <a:lnTo>
                    <a:pt x="346" y="474"/>
                  </a:lnTo>
                  <a:lnTo>
                    <a:pt x="343" y="482"/>
                  </a:lnTo>
                  <a:lnTo>
                    <a:pt x="338" y="491"/>
                  </a:lnTo>
                  <a:lnTo>
                    <a:pt x="334" y="499"/>
                  </a:lnTo>
                  <a:lnTo>
                    <a:pt x="329" y="506"/>
                  </a:lnTo>
                  <a:lnTo>
                    <a:pt x="322" y="512"/>
                  </a:lnTo>
                  <a:lnTo>
                    <a:pt x="316" y="519"/>
                  </a:lnTo>
                  <a:lnTo>
                    <a:pt x="308" y="524"/>
                  </a:lnTo>
                  <a:lnTo>
                    <a:pt x="301" y="530"/>
                  </a:lnTo>
                  <a:lnTo>
                    <a:pt x="292" y="533"/>
                  </a:lnTo>
                  <a:lnTo>
                    <a:pt x="284" y="536"/>
                  </a:lnTo>
                  <a:lnTo>
                    <a:pt x="274" y="538"/>
                  </a:lnTo>
                  <a:lnTo>
                    <a:pt x="264" y="540"/>
                  </a:lnTo>
                  <a:lnTo>
                    <a:pt x="255" y="540"/>
                  </a:lnTo>
                  <a:lnTo>
                    <a:pt x="255" y="540"/>
                  </a:lnTo>
                  <a:lnTo>
                    <a:pt x="245" y="540"/>
                  </a:lnTo>
                  <a:lnTo>
                    <a:pt x="235" y="538"/>
                  </a:lnTo>
                  <a:lnTo>
                    <a:pt x="227" y="536"/>
                  </a:lnTo>
                  <a:lnTo>
                    <a:pt x="218" y="533"/>
                  </a:lnTo>
                  <a:lnTo>
                    <a:pt x="209" y="530"/>
                  </a:lnTo>
                  <a:lnTo>
                    <a:pt x="202" y="524"/>
                  </a:lnTo>
                  <a:lnTo>
                    <a:pt x="194" y="519"/>
                  </a:lnTo>
                  <a:lnTo>
                    <a:pt x="187" y="512"/>
                  </a:lnTo>
                  <a:lnTo>
                    <a:pt x="182" y="506"/>
                  </a:lnTo>
                  <a:lnTo>
                    <a:pt x="176" y="499"/>
                  </a:lnTo>
                  <a:lnTo>
                    <a:pt x="171" y="491"/>
                  </a:lnTo>
                  <a:lnTo>
                    <a:pt x="167" y="482"/>
                  </a:lnTo>
                  <a:lnTo>
                    <a:pt x="163" y="474"/>
                  </a:lnTo>
                  <a:lnTo>
                    <a:pt x="161" y="464"/>
                  </a:lnTo>
                  <a:lnTo>
                    <a:pt x="160" y="455"/>
                  </a:lnTo>
                  <a:lnTo>
                    <a:pt x="159" y="445"/>
                  </a:lnTo>
                  <a:lnTo>
                    <a:pt x="159" y="285"/>
                  </a:lnTo>
                  <a:lnTo>
                    <a:pt x="159" y="285"/>
                  </a:lnTo>
                  <a:lnTo>
                    <a:pt x="170" y="293"/>
                  </a:lnTo>
                  <a:lnTo>
                    <a:pt x="181" y="299"/>
                  </a:lnTo>
                  <a:lnTo>
                    <a:pt x="192" y="304"/>
                  </a:lnTo>
                  <a:lnTo>
                    <a:pt x="204" y="310"/>
                  </a:lnTo>
                  <a:lnTo>
                    <a:pt x="216" y="313"/>
                  </a:lnTo>
                  <a:lnTo>
                    <a:pt x="229" y="316"/>
                  </a:lnTo>
                  <a:lnTo>
                    <a:pt x="242" y="317"/>
                  </a:lnTo>
                  <a:lnTo>
                    <a:pt x="255" y="318"/>
                  </a:lnTo>
                  <a:lnTo>
                    <a:pt x="255" y="318"/>
                  </a:lnTo>
                  <a:lnTo>
                    <a:pt x="271" y="317"/>
                  </a:lnTo>
                  <a:lnTo>
                    <a:pt x="287" y="315"/>
                  </a:lnTo>
                  <a:lnTo>
                    <a:pt x="302" y="311"/>
                  </a:lnTo>
                  <a:lnTo>
                    <a:pt x="317" y="305"/>
                  </a:lnTo>
                  <a:lnTo>
                    <a:pt x="331" y="299"/>
                  </a:lnTo>
                  <a:lnTo>
                    <a:pt x="344" y="290"/>
                  </a:lnTo>
                  <a:lnTo>
                    <a:pt x="356" y="282"/>
                  </a:lnTo>
                  <a:lnTo>
                    <a:pt x="367" y="271"/>
                  </a:lnTo>
                  <a:lnTo>
                    <a:pt x="378" y="260"/>
                  </a:lnTo>
                  <a:lnTo>
                    <a:pt x="387" y="247"/>
                  </a:lnTo>
                  <a:lnTo>
                    <a:pt x="395" y="235"/>
                  </a:lnTo>
                  <a:lnTo>
                    <a:pt x="402" y="221"/>
                  </a:lnTo>
                  <a:lnTo>
                    <a:pt x="407" y="207"/>
                  </a:lnTo>
                  <a:lnTo>
                    <a:pt x="410" y="191"/>
                  </a:lnTo>
                  <a:lnTo>
                    <a:pt x="413" y="176"/>
                  </a:lnTo>
                  <a:lnTo>
                    <a:pt x="414" y="159"/>
                  </a:lnTo>
                  <a:lnTo>
                    <a:pt x="414" y="159"/>
                  </a:lnTo>
                  <a:lnTo>
                    <a:pt x="414" y="150"/>
                  </a:lnTo>
                  <a:lnTo>
                    <a:pt x="415" y="140"/>
                  </a:lnTo>
                  <a:lnTo>
                    <a:pt x="419" y="130"/>
                  </a:lnTo>
                  <a:lnTo>
                    <a:pt x="422" y="122"/>
                  </a:lnTo>
                  <a:lnTo>
                    <a:pt x="425" y="113"/>
                  </a:lnTo>
                  <a:lnTo>
                    <a:pt x="431" y="106"/>
                  </a:lnTo>
                  <a:lnTo>
                    <a:pt x="436" y="98"/>
                  </a:lnTo>
                  <a:lnTo>
                    <a:pt x="442" y="92"/>
                  </a:lnTo>
                  <a:lnTo>
                    <a:pt x="449" y="85"/>
                  </a:lnTo>
                  <a:lnTo>
                    <a:pt x="456" y="80"/>
                  </a:lnTo>
                  <a:lnTo>
                    <a:pt x="464" y="75"/>
                  </a:lnTo>
                  <a:lnTo>
                    <a:pt x="472" y="71"/>
                  </a:lnTo>
                  <a:lnTo>
                    <a:pt x="481" y="68"/>
                  </a:lnTo>
                  <a:lnTo>
                    <a:pt x="491" y="65"/>
                  </a:lnTo>
                  <a:lnTo>
                    <a:pt x="499" y="64"/>
                  </a:lnTo>
                  <a:lnTo>
                    <a:pt x="509" y="64"/>
                  </a:lnTo>
                  <a:lnTo>
                    <a:pt x="509" y="64"/>
                  </a:lnTo>
                  <a:lnTo>
                    <a:pt x="520" y="64"/>
                  </a:lnTo>
                  <a:lnTo>
                    <a:pt x="528" y="65"/>
                  </a:lnTo>
                  <a:lnTo>
                    <a:pt x="538" y="68"/>
                  </a:lnTo>
                  <a:lnTo>
                    <a:pt x="546" y="71"/>
                  </a:lnTo>
                  <a:lnTo>
                    <a:pt x="555" y="75"/>
                  </a:lnTo>
                  <a:lnTo>
                    <a:pt x="562" y="80"/>
                  </a:lnTo>
                  <a:lnTo>
                    <a:pt x="570" y="85"/>
                  </a:lnTo>
                  <a:lnTo>
                    <a:pt x="576" y="92"/>
                  </a:lnTo>
                  <a:lnTo>
                    <a:pt x="583" y="98"/>
                  </a:lnTo>
                  <a:lnTo>
                    <a:pt x="588" y="106"/>
                  </a:lnTo>
                  <a:lnTo>
                    <a:pt x="594" y="113"/>
                  </a:lnTo>
                  <a:lnTo>
                    <a:pt x="597" y="122"/>
                  </a:lnTo>
                  <a:lnTo>
                    <a:pt x="600" y="130"/>
                  </a:lnTo>
                  <a:lnTo>
                    <a:pt x="603" y="140"/>
                  </a:lnTo>
                  <a:lnTo>
                    <a:pt x="604" y="150"/>
                  </a:lnTo>
                  <a:lnTo>
                    <a:pt x="604" y="159"/>
                  </a:lnTo>
                  <a:lnTo>
                    <a:pt x="604" y="318"/>
                  </a:lnTo>
                  <a:close/>
                </a:path>
              </a:pathLst>
            </a:custGeom>
            <a:solidFill>
              <a:schemeClr val="bg1"/>
            </a:solidFill>
            <a:ln>
              <a:noFill/>
            </a:ln>
          </p:spPr>
          <p:txBody>
            <a:bodyPr vert="horz" wrap="square" lIns="91424" tIns="45712" rIns="91424" bIns="45712" numCol="1" anchor="t" anchorCtr="0" compatLnSpc="1"/>
            <a:lstStyle/>
            <a:p>
              <a:endParaRPr lang="zh-CN" altLang="en-US">
                <a:solidFill>
                  <a:schemeClr val="tx2"/>
                </a:solidFill>
                <a:latin typeface="思源黑体 CN Normal" panose="020B0400000000000000" charset="-122"/>
                <a:ea typeface="思源黑体 CN Normal" panose="020B0400000000000000" charset="-122"/>
                <a:cs typeface="思源黑体 CN Normal" panose="020B0400000000000000" charset="-122"/>
              </a:endParaRPr>
            </a:p>
          </p:txBody>
        </p:sp>
      </p:grpSp>
      <p:grpSp>
        <p:nvGrpSpPr>
          <p:cNvPr id="59" name="组合 58"/>
          <p:cNvGrpSpPr/>
          <p:nvPr/>
        </p:nvGrpSpPr>
        <p:grpSpPr>
          <a:xfrm>
            <a:off x="923290" y="1353185"/>
            <a:ext cx="3045460" cy="817245"/>
            <a:chOff x="1353" y="3214"/>
            <a:chExt cx="4796" cy="1287"/>
          </a:xfrm>
        </p:grpSpPr>
        <p:sp>
          <p:nvSpPr>
            <p:cNvPr id="60" name="文本框 59"/>
            <p:cNvSpPr txBox="1"/>
            <p:nvPr/>
          </p:nvSpPr>
          <p:spPr>
            <a:xfrm>
              <a:off x="2477" y="3214"/>
              <a:ext cx="3672" cy="580"/>
            </a:xfrm>
            <a:prstGeom prst="rect">
              <a:avLst/>
            </a:prstGeom>
            <a:noFill/>
          </p:spPr>
          <p:txBody>
            <a:bodyPr wrap="square" rtlCol="0">
              <a:spAutoFit/>
            </a:bodyPr>
            <a:lstStyle/>
            <a:p>
              <a:r>
                <a:rPr lang="zh-CN" altLang="en-US">
                  <a:solidFill>
                    <a:srgbClr val="8A8B8F"/>
                  </a:solidFill>
                  <a:latin typeface="思源黑体 CN Normal" panose="020B0400000000000000" charset="-122"/>
                  <a:ea typeface="思源黑体 CN Normal" panose="020B0400000000000000" charset="-122"/>
                  <a:cs typeface="思源黑体 CN Normal" panose="020B0400000000000000" charset="-122"/>
                </a:rPr>
                <a:t>请输入您的标题内容</a:t>
              </a:r>
            </a:p>
          </p:txBody>
        </p:sp>
        <p:sp>
          <p:nvSpPr>
            <p:cNvPr id="61" name="文本框 60"/>
            <p:cNvSpPr txBox="1"/>
            <p:nvPr/>
          </p:nvSpPr>
          <p:spPr>
            <a:xfrm>
              <a:off x="1353" y="3776"/>
              <a:ext cx="4796" cy="725"/>
            </a:xfrm>
            <a:prstGeom prst="rect">
              <a:avLst/>
            </a:prstGeom>
            <a:noFill/>
          </p:spPr>
          <p:txBody>
            <a:bodyPr wrap="square" rtlCol="0">
              <a:spAutoFit/>
              <a:scene3d>
                <a:camera prst="orthographicFront"/>
                <a:lightRig rig="threePt" dir="t"/>
              </a:scene3d>
              <a:sp3d contourW="12700"/>
            </a:bodyPr>
            <a:lstStyle/>
            <a:p>
              <a:pPr marL="0" lvl="1" indent="0" algn="r">
                <a:buFont typeface="Arial" panose="020B0604020202020204" pitchFamily="34" charset="0"/>
                <a:buNone/>
              </a:pPr>
              <a:r>
                <a:rPr lang="zh-CN" altLang="en-US" sz="1200" dirty="0">
                  <a:solidFill>
                    <a:srgbClr val="8A8B8F"/>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rPr>
                <a:t>添加相关标题文字添加相关标题文字添加相关标题文字添加相关标题文字</a:t>
              </a:r>
            </a:p>
          </p:txBody>
        </p:sp>
      </p:grpSp>
      <p:grpSp>
        <p:nvGrpSpPr>
          <p:cNvPr id="62" name="组合 61"/>
          <p:cNvGrpSpPr/>
          <p:nvPr/>
        </p:nvGrpSpPr>
        <p:grpSpPr>
          <a:xfrm>
            <a:off x="374650" y="2799715"/>
            <a:ext cx="3045460" cy="817245"/>
            <a:chOff x="1353" y="3214"/>
            <a:chExt cx="4796" cy="1287"/>
          </a:xfrm>
        </p:grpSpPr>
        <p:sp>
          <p:nvSpPr>
            <p:cNvPr id="63" name="文本框 62"/>
            <p:cNvSpPr txBox="1"/>
            <p:nvPr/>
          </p:nvSpPr>
          <p:spPr>
            <a:xfrm>
              <a:off x="2477" y="3214"/>
              <a:ext cx="3672" cy="580"/>
            </a:xfrm>
            <a:prstGeom prst="rect">
              <a:avLst/>
            </a:prstGeom>
            <a:noFill/>
          </p:spPr>
          <p:txBody>
            <a:bodyPr wrap="square" rtlCol="0">
              <a:spAutoFit/>
            </a:bodyPr>
            <a:lstStyle/>
            <a:p>
              <a:r>
                <a:rPr lang="zh-CN" altLang="en-US">
                  <a:solidFill>
                    <a:srgbClr val="8A8B8F"/>
                  </a:solidFill>
                  <a:latin typeface="思源黑体 CN Normal" panose="020B0400000000000000" charset="-122"/>
                  <a:ea typeface="思源黑体 CN Normal" panose="020B0400000000000000" charset="-122"/>
                  <a:cs typeface="思源黑体 CN Normal" panose="020B0400000000000000" charset="-122"/>
                </a:rPr>
                <a:t>请输入您的标题内容</a:t>
              </a:r>
            </a:p>
          </p:txBody>
        </p:sp>
        <p:sp>
          <p:nvSpPr>
            <p:cNvPr id="64" name="文本框 63"/>
            <p:cNvSpPr txBox="1"/>
            <p:nvPr/>
          </p:nvSpPr>
          <p:spPr>
            <a:xfrm>
              <a:off x="1353" y="3776"/>
              <a:ext cx="4796" cy="725"/>
            </a:xfrm>
            <a:prstGeom prst="rect">
              <a:avLst/>
            </a:prstGeom>
            <a:noFill/>
          </p:spPr>
          <p:txBody>
            <a:bodyPr wrap="square" rtlCol="0">
              <a:spAutoFit/>
              <a:scene3d>
                <a:camera prst="orthographicFront"/>
                <a:lightRig rig="threePt" dir="t"/>
              </a:scene3d>
              <a:sp3d contourW="12700"/>
            </a:bodyPr>
            <a:lstStyle/>
            <a:p>
              <a:pPr marL="0" lvl="1" indent="0" algn="r">
                <a:buFont typeface="Arial" panose="020B0604020202020204" pitchFamily="34" charset="0"/>
                <a:buNone/>
              </a:pPr>
              <a:r>
                <a:rPr lang="zh-CN" altLang="en-US" sz="1200" dirty="0">
                  <a:solidFill>
                    <a:srgbClr val="8A8B8F"/>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rPr>
                <a:t>添加相关标题文字添加相关标题文字添加相关标题文字添加相关标题文字</a:t>
              </a:r>
            </a:p>
          </p:txBody>
        </p:sp>
      </p:grpSp>
      <p:grpSp>
        <p:nvGrpSpPr>
          <p:cNvPr id="65" name="组合 64"/>
          <p:cNvGrpSpPr/>
          <p:nvPr/>
        </p:nvGrpSpPr>
        <p:grpSpPr>
          <a:xfrm>
            <a:off x="956945" y="4211955"/>
            <a:ext cx="3045460" cy="817245"/>
            <a:chOff x="1353" y="3214"/>
            <a:chExt cx="4796" cy="1287"/>
          </a:xfrm>
        </p:grpSpPr>
        <p:sp>
          <p:nvSpPr>
            <p:cNvPr id="66" name="文本框 65"/>
            <p:cNvSpPr txBox="1"/>
            <p:nvPr/>
          </p:nvSpPr>
          <p:spPr>
            <a:xfrm>
              <a:off x="2477" y="3214"/>
              <a:ext cx="3672" cy="580"/>
            </a:xfrm>
            <a:prstGeom prst="rect">
              <a:avLst/>
            </a:prstGeom>
            <a:noFill/>
          </p:spPr>
          <p:txBody>
            <a:bodyPr wrap="square" rtlCol="0">
              <a:spAutoFit/>
            </a:bodyPr>
            <a:lstStyle/>
            <a:p>
              <a:r>
                <a:rPr lang="zh-CN" altLang="en-US">
                  <a:solidFill>
                    <a:srgbClr val="8A8B8F"/>
                  </a:solidFill>
                  <a:latin typeface="思源黑体 CN Normal" panose="020B0400000000000000" charset="-122"/>
                  <a:ea typeface="思源黑体 CN Normal" panose="020B0400000000000000" charset="-122"/>
                  <a:cs typeface="思源黑体 CN Normal" panose="020B0400000000000000" charset="-122"/>
                </a:rPr>
                <a:t>请输入您的标题内容</a:t>
              </a:r>
            </a:p>
          </p:txBody>
        </p:sp>
        <p:sp>
          <p:nvSpPr>
            <p:cNvPr id="67" name="文本框 66"/>
            <p:cNvSpPr txBox="1"/>
            <p:nvPr/>
          </p:nvSpPr>
          <p:spPr>
            <a:xfrm>
              <a:off x="1353" y="3776"/>
              <a:ext cx="4796" cy="725"/>
            </a:xfrm>
            <a:prstGeom prst="rect">
              <a:avLst/>
            </a:prstGeom>
            <a:noFill/>
          </p:spPr>
          <p:txBody>
            <a:bodyPr wrap="square" rtlCol="0">
              <a:spAutoFit/>
              <a:scene3d>
                <a:camera prst="orthographicFront"/>
                <a:lightRig rig="threePt" dir="t"/>
              </a:scene3d>
              <a:sp3d contourW="12700"/>
            </a:bodyPr>
            <a:lstStyle/>
            <a:p>
              <a:pPr marL="0" lvl="1" indent="0" algn="r">
                <a:buFont typeface="Arial" panose="020B0604020202020204" pitchFamily="34" charset="0"/>
                <a:buNone/>
              </a:pPr>
              <a:r>
                <a:rPr lang="zh-CN" altLang="en-US" sz="1200" dirty="0">
                  <a:solidFill>
                    <a:srgbClr val="8A8B8F"/>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rPr>
                <a:t>添加相关标题文字添加相关标题文字添加相关标题文字添加相关标题文字</a:t>
              </a:r>
            </a:p>
          </p:txBody>
        </p:sp>
      </p:grpSp>
      <p:grpSp>
        <p:nvGrpSpPr>
          <p:cNvPr id="82" name="组合 81"/>
          <p:cNvGrpSpPr/>
          <p:nvPr/>
        </p:nvGrpSpPr>
        <p:grpSpPr>
          <a:xfrm>
            <a:off x="7091045" y="1345565"/>
            <a:ext cx="2853690" cy="807720"/>
            <a:chOff x="11616" y="3424"/>
            <a:chExt cx="4494" cy="1272"/>
          </a:xfrm>
        </p:grpSpPr>
        <p:sp>
          <p:nvSpPr>
            <p:cNvPr id="77" name="文本框 76"/>
            <p:cNvSpPr txBox="1"/>
            <p:nvPr/>
          </p:nvSpPr>
          <p:spPr>
            <a:xfrm>
              <a:off x="11616" y="3424"/>
              <a:ext cx="3672" cy="580"/>
            </a:xfrm>
            <a:prstGeom prst="rect">
              <a:avLst/>
            </a:prstGeom>
            <a:noFill/>
          </p:spPr>
          <p:txBody>
            <a:bodyPr wrap="square" rtlCol="0">
              <a:spAutoFit/>
            </a:bodyPr>
            <a:lstStyle/>
            <a:p>
              <a:r>
                <a:rPr lang="zh-CN" altLang="en-US">
                  <a:solidFill>
                    <a:srgbClr val="8A8B8F"/>
                  </a:solidFill>
                  <a:latin typeface="思源黑体 CN Normal" panose="020B0400000000000000" charset="-122"/>
                  <a:ea typeface="思源黑体 CN Normal" panose="020B0400000000000000" charset="-122"/>
                  <a:cs typeface="思源黑体 CN Normal" panose="020B0400000000000000" charset="-122"/>
                </a:rPr>
                <a:t>请输入您的标题内容</a:t>
              </a:r>
            </a:p>
          </p:txBody>
        </p:sp>
        <p:sp>
          <p:nvSpPr>
            <p:cNvPr id="78" name="文本框 77"/>
            <p:cNvSpPr txBox="1"/>
            <p:nvPr/>
          </p:nvSpPr>
          <p:spPr>
            <a:xfrm>
              <a:off x="11616" y="3972"/>
              <a:ext cx="4495" cy="725"/>
            </a:xfrm>
            <a:prstGeom prst="rect">
              <a:avLst/>
            </a:prstGeom>
            <a:noFill/>
          </p:spPr>
          <p:txBody>
            <a:bodyPr wrap="square" rtlCol="0">
              <a:spAutoFit/>
              <a:scene3d>
                <a:camera prst="orthographicFront"/>
                <a:lightRig rig="threePt" dir="t"/>
              </a:scene3d>
              <a:sp3d contourW="12700"/>
            </a:bodyPr>
            <a:lstStyle/>
            <a:p>
              <a:pPr marL="0" lvl="1" indent="0" algn="l">
                <a:buFont typeface="Arial" panose="020B0604020202020204" pitchFamily="34" charset="0"/>
                <a:buNone/>
              </a:pPr>
              <a:r>
                <a:rPr lang="zh-CN" altLang="en-US" sz="1200" dirty="0">
                  <a:solidFill>
                    <a:srgbClr val="8A8B8F"/>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rPr>
                <a:t>添加相关标题文字添加相关标题文字添加相关标题文字添加相关标题文字</a:t>
              </a:r>
            </a:p>
          </p:txBody>
        </p:sp>
      </p:grpSp>
      <p:grpSp>
        <p:nvGrpSpPr>
          <p:cNvPr id="68" name="组合 67"/>
          <p:cNvGrpSpPr/>
          <p:nvPr/>
        </p:nvGrpSpPr>
        <p:grpSpPr>
          <a:xfrm>
            <a:off x="7620000" y="2836545"/>
            <a:ext cx="2853690" cy="807720"/>
            <a:chOff x="11616" y="3424"/>
            <a:chExt cx="4494" cy="1272"/>
          </a:xfrm>
        </p:grpSpPr>
        <p:sp>
          <p:nvSpPr>
            <p:cNvPr id="69" name="文本框 68"/>
            <p:cNvSpPr txBox="1"/>
            <p:nvPr/>
          </p:nvSpPr>
          <p:spPr>
            <a:xfrm>
              <a:off x="11616" y="3424"/>
              <a:ext cx="3672" cy="580"/>
            </a:xfrm>
            <a:prstGeom prst="rect">
              <a:avLst/>
            </a:prstGeom>
            <a:noFill/>
          </p:spPr>
          <p:txBody>
            <a:bodyPr wrap="square" rtlCol="0">
              <a:spAutoFit/>
            </a:bodyPr>
            <a:lstStyle/>
            <a:p>
              <a:r>
                <a:rPr lang="zh-CN" altLang="en-US">
                  <a:solidFill>
                    <a:srgbClr val="8A8B8F"/>
                  </a:solidFill>
                  <a:latin typeface="思源黑体 CN Normal" panose="020B0400000000000000" charset="-122"/>
                  <a:ea typeface="思源黑体 CN Normal" panose="020B0400000000000000" charset="-122"/>
                  <a:cs typeface="思源黑体 CN Normal" panose="020B0400000000000000" charset="-122"/>
                </a:rPr>
                <a:t>请输入您的标题内容</a:t>
              </a:r>
            </a:p>
          </p:txBody>
        </p:sp>
        <p:sp>
          <p:nvSpPr>
            <p:cNvPr id="70" name="文本框 69"/>
            <p:cNvSpPr txBox="1"/>
            <p:nvPr/>
          </p:nvSpPr>
          <p:spPr>
            <a:xfrm>
              <a:off x="11616" y="3972"/>
              <a:ext cx="4495" cy="725"/>
            </a:xfrm>
            <a:prstGeom prst="rect">
              <a:avLst/>
            </a:prstGeom>
            <a:noFill/>
          </p:spPr>
          <p:txBody>
            <a:bodyPr wrap="square" rtlCol="0">
              <a:spAutoFit/>
              <a:scene3d>
                <a:camera prst="orthographicFront"/>
                <a:lightRig rig="threePt" dir="t"/>
              </a:scene3d>
              <a:sp3d contourW="12700"/>
            </a:bodyPr>
            <a:lstStyle/>
            <a:p>
              <a:pPr marL="0" lvl="1" indent="0" algn="l">
                <a:buFont typeface="Arial" panose="020B0604020202020204" pitchFamily="34" charset="0"/>
                <a:buNone/>
              </a:pPr>
              <a:r>
                <a:rPr lang="zh-CN" altLang="en-US" sz="1200" dirty="0">
                  <a:solidFill>
                    <a:srgbClr val="8A8B8F"/>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rPr>
                <a:t>添加相关标题文字添加相关标题文字添加相关标题文字添加相关标题文字</a:t>
              </a:r>
            </a:p>
          </p:txBody>
        </p:sp>
      </p:grpSp>
      <p:grpSp>
        <p:nvGrpSpPr>
          <p:cNvPr id="71" name="组合 70"/>
          <p:cNvGrpSpPr/>
          <p:nvPr/>
        </p:nvGrpSpPr>
        <p:grpSpPr>
          <a:xfrm>
            <a:off x="6976110" y="4167505"/>
            <a:ext cx="2853690" cy="807720"/>
            <a:chOff x="11616" y="3424"/>
            <a:chExt cx="4494" cy="1272"/>
          </a:xfrm>
        </p:grpSpPr>
        <p:sp>
          <p:nvSpPr>
            <p:cNvPr id="72" name="文本框 71"/>
            <p:cNvSpPr txBox="1"/>
            <p:nvPr/>
          </p:nvSpPr>
          <p:spPr>
            <a:xfrm>
              <a:off x="11616" y="3424"/>
              <a:ext cx="3672" cy="580"/>
            </a:xfrm>
            <a:prstGeom prst="rect">
              <a:avLst/>
            </a:prstGeom>
            <a:noFill/>
          </p:spPr>
          <p:txBody>
            <a:bodyPr wrap="square" rtlCol="0">
              <a:spAutoFit/>
            </a:bodyPr>
            <a:lstStyle/>
            <a:p>
              <a:r>
                <a:rPr lang="zh-CN" altLang="en-US">
                  <a:solidFill>
                    <a:srgbClr val="8A8B8F"/>
                  </a:solidFill>
                  <a:latin typeface="思源黑体 CN Normal" panose="020B0400000000000000" charset="-122"/>
                  <a:ea typeface="思源黑体 CN Normal" panose="020B0400000000000000" charset="-122"/>
                  <a:cs typeface="思源黑体 CN Normal" panose="020B0400000000000000" charset="-122"/>
                </a:rPr>
                <a:t>请输入您的标题内容</a:t>
              </a:r>
            </a:p>
          </p:txBody>
        </p:sp>
        <p:sp>
          <p:nvSpPr>
            <p:cNvPr id="73" name="文本框 72"/>
            <p:cNvSpPr txBox="1"/>
            <p:nvPr/>
          </p:nvSpPr>
          <p:spPr>
            <a:xfrm>
              <a:off x="11616" y="3972"/>
              <a:ext cx="4495" cy="725"/>
            </a:xfrm>
            <a:prstGeom prst="rect">
              <a:avLst/>
            </a:prstGeom>
            <a:noFill/>
          </p:spPr>
          <p:txBody>
            <a:bodyPr wrap="square" rtlCol="0">
              <a:spAutoFit/>
              <a:scene3d>
                <a:camera prst="orthographicFront"/>
                <a:lightRig rig="threePt" dir="t"/>
              </a:scene3d>
              <a:sp3d contourW="12700"/>
            </a:bodyPr>
            <a:lstStyle/>
            <a:p>
              <a:pPr marL="0" lvl="1" indent="0" algn="l">
                <a:buFont typeface="Arial" panose="020B0604020202020204" pitchFamily="34" charset="0"/>
                <a:buNone/>
              </a:pPr>
              <a:r>
                <a:rPr lang="zh-CN" altLang="en-US" sz="1200" dirty="0">
                  <a:solidFill>
                    <a:srgbClr val="8A8B8F"/>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rPr>
                <a:t>添加相关标题文字添加相关标题文字添加相关标题文字添加相关标题文字</a:t>
              </a:r>
            </a:p>
          </p:txBody>
        </p:sp>
      </p:grpSp>
      <p:grpSp>
        <p:nvGrpSpPr>
          <p:cNvPr id="106" name="组合 105"/>
          <p:cNvGrpSpPr/>
          <p:nvPr/>
        </p:nvGrpSpPr>
        <p:grpSpPr>
          <a:xfrm>
            <a:off x="8593455" y="483235"/>
            <a:ext cx="1664335" cy="306070"/>
            <a:chOff x="13571" y="280"/>
            <a:chExt cx="2621" cy="482"/>
          </a:xfrm>
        </p:grpSpPr>
        <p:sp>
          <p:nvSpPr>
            <p:cNvPr id="107" name="TextBox 5"/>
            <p:cNvSpPr txBox="1"/>
            <p:nvPr/>
          </p:nvSpPr>
          <p:spPr>
            <a:xfrm>
              <a:off x="13944" y="280"/>
              <a:ext cx="2248" cy="483"/>
            </a:xfrm>
            <a:prstGeom prst="rect">
              <a:avLst/>
            </a:prstGeom>
            <a:noFill/>
          </p:spPr>
          <p:txBody>
            <a:bodyPr wrap="none" rtlCol="0">
              <a:spAutoFit/>
            </a:bodyPr>
            <a:lstStyle/>
            <a:p>
              <a:pPr algn="l"/>
              <a:r>
                <a:rPr lang="zh-CN" altLang="en-US" sz="140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mn-ea"/>
                </a:rPr>
                <a:t>请输入您的标题</a:t>
              </a:r>
              <a:endParaRPr lang="zh-CN" altLang="en-US" sz="1400" b="1" dirty="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mn-ea"/>
              </a:endParaRPr>
            </a:p>
          </p:txBody>
        </p:sp>
        <p:pic>
          <p:nvPicPr>
            <p:cNvPr id="108" name="图片 107" descr="矩形 6 拷贝"/>
            <p:cNvPicPr>
              <a:picLocks noChangeAspect="1"/>
            </p:cNvPicPr>
            <p:nvPr/>
          </p:nvPicPr>
          <p:blipFill>
            <a:blip r:embed="rId7"/>
            <a:stretch>
              <a:fillRect/>
            </a:stretch>
          </p:blipFill>
          <p:spPr>
            <a:xfrm flipH="1">
              <a:off x="13571" y="388"/>
              <a:ext cx="266" cy="267"/>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750" advClick="0" advTm="0">
        <p:randomBar dir="vert"/>
      </p:transition>
    </mc:Choice>
    <mc:Fallback xmlns="">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down)">
                                      <p:cBhvr>
                                        <p:cTn id="7" dur="500"/>
                                        <p:tgtEl>
                                          <p:spTgt spid="59"/>
                                        </p:tgtEl>
                                      </p:cBhvr>
                                    </p:animEffect>
                                  </p:childTnLst>
                                </p:cTn>
                              </p:par>
                              <p:par>
                                <p:cTn id="8" presetID="22" presetClass="entr" presetSubtype="4" fill="hold"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down)">
                                      <p:cBhvr>
                                        <p:cTn id="10" dur="500"/>
                                        <p:tgtEl>
                                          <p:spTgt spid="62"/>
                                        </p:tgtEl>
                                      </p:cBhvr>
                                    </p:animEffect>
                                  </p:childTnLst>
                                </p:cTn>
                              </p:par>
                              <p:par>
                                <p:cTn id="11" presetID="22" presetClass="entr" presetSubtype="4" fill="hold" nodeType="withEffect">
                                  <p:stCondLst>
                                    <p:cond delay="0"/>
                                  </p:stCondLst>
                                  <p:childTnLst>
                                    <p:set>
                                      <p:cBhvr>
                                        <p:cTn id="12" dur="1" fill="hold">
                                          <p:stCondLst>
                                            <p:cond delay="0"/>
                                          </p:stCondLst>
                                        </p:cTn>
                                        <p:tgtEl>
                                          <p:spTgt spid="65"/>
                                        </p:tgtEl>
                                        <p:attrNameLst>
                                          <p:attrName>style.visibility</p:attrName>
                                        </p:attrNameLst>
                                      </p:cBhvr>
                                      <p:to>
                                        <p:strVal val="visible"/>
                                      </p:to>
                                    </p:set>
                                    <p:animEffect transition="in" filter="wipe(down)">
                                      <p:cBhvr>
                                        <p:cTn id="13" dur="500"/>
                                        <p:tgtEl>
                                          <p:spTgt spid="65"/>
                                        </p:tgtEl>
                                      </p:cBhvr>
                                    </p:animEffect>
                                  </p:childTnLst>
                                </p:cTn>
                              </p:par>
                              <p:par>
                                <p:cTn id="14" presetID="22" presetClass="entr" presetSubtype="4" fill="hold" nodeType="withEffect">
                                  <p:stCondLst>
                                    <p:cond delay="0"/>
                                  </p:stCondLst>
                                  <p:childTnLst>
                                    <p:set>
                                      <p:cBhvr>
                                        <p:cTn id="15" dur="1" fill="hold">
                                          <p:stCondLst>
                                            <p:cond delay="0"/>
                                          </p:stCondLst>
                                        </p:cTn>
                                        <p:tgtEl>
                                          <p:spTgt spid="48"/>
                                        </p:tgtEl>
                                        <p:attrNameLst>
                                          <p:attrName>style.visibility</p:attrName>
                                        </p:attrNameLst>
                                      </p:cBhvr>
                                      <p:to>
                                        <p:strVal val="visible"/>
                                      </p:to>
                                    </p:set>
                                    <p:animEffect transition="in" filter="wipe(down)">
                                      <p:cBhvr>
                                        <p:cTn id="16" dur="500"/>
                                        <p:tgtEl>
                                          <p:spTgt spid="48"/>
                                        </p:tgtEl>
                                      </p:cBhvr>
                                    </p:animEffect>
                                  </p:childTnLst>
                                </p:cTn>
                              </p:par>
                              <p:par>
                                <p:cTn id="17" presetID="22" presetClass="entr" presetSubtype="4" fill="hold" nodeType="with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wipe(down)">
                                      <p:cBhvr>
                                        <p:cTn id="19" dur="500"/>
                                        <p:tgtEl>
                                          <p:spTgt spid="51"/>
                                        </p:tgtEl>
                                      </p:cBhvr>
                                    </p:animEffect>
                                  </p:childTnLst>
                                </p:cTn>
                              </p:par>
                              <p:par>
                                <p:cTn id="20" presetID="22" presetClass="entr" presetSubtype="4" fill="hold" nodeType="with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wipe(down)">
                                      <p:cBhvr>
                                        <p:cTn id="22" dur="500"/>
                                        <p:tgtEl>
                                          <p:spTgt spid="5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wipe(down)">
                                      <p:cBhvr>
                                        <p:cTn id="27" dur="500"/>
                                        <p:tgtEl>
                                          <p:spTgt spid="39"/>
                                        </p:tgtEl>
                                      </p:cBhvr>
                                    </p:animEffect>
                                  </p:childTnLst>
                                </p:cTn>
                              </p:par>
                              <p:par>
                                <p:cTn id="28" presetID="22" presetClass="entr" presetSubtype="4" fill="hold" nodeType="with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down)">
                                      <p:cBhvr>
                                        <p:cTn id="30" dur="500"/>
                                        <p:tgtEl>
                                          <p:spTgt spid="42"/>
                                        </p:tgtEl>
                                      </p:cBhvr>
                                    </p:animEffect>
                                  </p:childTnLst>
                                </p:cTn>
                              </p:par>
                              <p:par>
                                <p:cTn id="31" presetID="22" presetClass="entr" presetSubtype="4" fill="hold" nodeType="with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wipe(down)">
                                      <p:cBhvr>
                                        <p:cTn id="33" dur="500"/>
                                        <p:tgtEl>
                                          <p:spTgt spid="45"/>
                                        </p:tgtEl>
                                      </p:cBhvr>
                                    </p:animEffect>
                                  </p:childTnLst>
                                </p:cTn>
                              </p:par>
                              <p:par>
                                <p:cTn id="34" presetID="22" presetClass="entr" presetSubtype="4" fill="hold" nodeType="with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down)">
                                      <p:cBhvr>
                                        <p:cTn id="36" dur="500"/>
                                        <p:tgtEl>
                                          <p:spTgt spid="82"/>
                                        </p:tgtEl>
                                      </p:cBhvr>
                                    </p:animEffect>
                                  </p:childTnLst>
                                </p:cTn>
                              </p:par>
                              <p:par>
                                <p:cTn id="37" presetID="22" presetClass="entr" presetSubtype="4" fill="hold" nodeType="with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down)">
                                      <p:cBhvr>
                                        <p:cTn id="39" dur="500"/>
                                        <p:tgtEl>
                                          <p:spTgt spid="68"/>
                                        </p:tgtEl>
                                      </p:cBhvr>
                                    </p:animEffect>
                                  </p:childTnLst>
                                </p:cTn>
                              </p:par>
                              <p:par>
                                <p:cTn id="40" presetID="22" presetClass="entr" presetSubtype="4" fill="hold" nodeType="withEffect">
                                  <p:stCondLst>
                                    <p:cond delay="0"/>
                                  </p:stCondLst>
                                  <p:childTnLst>
                                    <p:set>
                                      <p:cBhvr>
                                        <p:cTn id="41" dur="1" fill="hold">
                                          <p:stCondLst>
                                            <p:cond delay="0"/>
                                          </p:stCondLst>
                                        </p:cTn>
                                        <p:tgtEl>
                                          <p:spTgt spid="71"/>
                                        </p:tgtEl>
                                        <p:attrNameLst>
                                          <p:attrName>style.visibility</p:attrName>
                                        </p:attrNameLst>
                                      </p:cBhvr>
                                      <p:to>
                                        <p:strVal val="visible"/>
                                      </p:to>
                                    </p:set>
                                    <p:animEffect transition="in" filter="wipe(down)">
                                      <p:cBhvr>
                                        <p:cTn id="42"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8" name="图片 7" descr="矩形 3"/>
          <p:cNvPicPr>
            <a:picLocks noChangeAspect="1"/>
          </p:cNvPicPr>
          <p:nvPr/>
        </p:nvPicPr>
        <p:blipFill>
          <a:blip r:embed="rId4"/>
          <a:stretch>
            <a:fillRect/>
          </a:stretch>
        </p:blipFill>
        <p:spPr>
          <a:xfrm>
            <a:off x="175895" y="207645"/>
            <a:ext cx="10449560" cy="6064885"/>
          </a:xfrm>
          <a:prstGeom prst="rect">
            <a:avLst/>
          </a:prstGeom>
        </p:spPr>
      </p:pic>
      <p:pic>
        <p:nvPicPr>
          <p:cNvPr id="6" name="图片 5" descr="图层 7 拷贝 2"/>
          <p:cNvPicPr>
            <a:picLocks noChangeAspect="1"/>
          </p:cNvPicPr>
          <p:nvPr/>
        </p:nvPicPr>
        <p:blipFill>
          <a:blip r:embed="rId5"/>
          <a:stretch>
            <a:fillRect/>
          </a:stretch>
        </p:blipFill>
        <p:spPr>
          <a:xfrm>
            <a:off x="9392920" y="3585845"/>
            <a:ext cx="568325" cy="459740"/>
          </a:xfrm>
          <a:prstGeom prst="rect">
            <a:avLst/>
          </a:prstGeom>
        </p:spPr>
      </p:pic>
      <p:pic>
        <p:nvPicPr>
          <p:cNvPr id="7" name="图片 6" descr="组 1"/>
          <p:cNvPicPr>
            <a:picLocks noChangeAspect="1"/>
          </p:cNvPicPr>
          <p:nvPr/>
        </p:nvPicPr>
        <p:blipFill>
          <a:blip r:embed="rId6"/>
          <a:stretch>
            <a:fillRect/>
          </a:stretch>
        </p:blipFill>
        <p:spPr>
          <a:xfrm>
            <a:off x="3201353" y="895985"/>
            <a:ext cx="4399280" cy="4195445"/>
          </a:xfrm>
          <a:prstGeom prst="rect">
            <a:avLst/>
          </a:prstGeom>
        </p:spPr>
      </p:pic>
      <p:pic>
        <p:nvPicPr>
          <p:cNvPr id="4" name="图片 3" descr="1-1"/>
          <p:cNvPicPr>
            <a:picLocks noChangeAspect="1"/>
          </p:cNvPicPr>
          <p:nvPr/>
        </p:nvPicPr>
        <p:blipFill>
          <a:blip r:embed="rId7"/>
          <a:stretch>
            <a:fillRect/>
          </a:stretch>
        </p:blipFill>
        <p:spPr>
          <a:xfrm>
            <a:off x="328295" y="5091430"/>
            <a:ext cx="3969385" cy="997585"/>
          </a:xfrm>
          <a:prstGeom prst="rect">
            <a:avLst/>
          </a:prstGeom>
        </p:spPr>
      </p:pic>
      <p:pic>
        <p:nvPicPr>
          <p:cNvPr id="5" name="图片 4" descr="1 拷贝 2"/>
          <p:cNvPicPr>
            <a:picLocks noChangeAspect="1"/>
          </p:cNvPicPr>
          <p:nvPr/>
        </p:nvPicPr>
        <p:blipFill>
          <a:blip r:embed="rId8"/>
          <a:stretch>
            <a:fillRect/>
          </a:stretch>
        </p:blipFill>
        <p:spPr>
          <a:xfrm>
            <a:off x="5899150" y="358140"/>
            <a:ext cx="4539615" cy="1141095"/>
          </a:xfrm>
          <a:prstGeom prst="rect">
            <a:avLst/>
          </a:prstGeom>
        </p:spPr>
      </p:pic>
      <p:pic>
        <p:nvPicPr>
          <p:cNvPr id="15" name="图片 14" descr="图层 6 拷贝 2"/>
          <p:cNvPicPr>
            <a:picLocks noChangeAspect="1"/>
          </p:cNvPicPr>
          <p:nvPr/>
        </p:nvPicPr>
        <p:blipFill>
          <a:blip r:embed="rId9"/>
          <a:stretch>
            <a:fillRect/>
          </a:stretch>
        </p:blipFill>
        <p:spPr>
          <a:xfrm>
            <a:off x="9682480" y="5330825"/>
            <a:ext cx="462280" cy="695960"/>
          </a:xfrm>
          <a:prstGeom prst="rect">
            <a:avLst/>
          </a:prstGeom>
        </p:spPr>
      </p:pic>
      <p:sp>
        <p:nvSpPr>
          <p:cNvPr id="18" name="文本框 17"/>
          <p:cNvSpPr txBox="1"/>
          <p:nvPr/>
        </p:nvSpPr>
        <p:spPr>
          <a:xfrm>
            <a:off x="4073843" y="2632075"/>
            <a:ext cx="2654300" cy="583565"/>
          </a:xfrm>
          <a:prstGeom prst="rect">
            <a:avLst/>
          </a:prstGeom>
          <a:noFill/>
        </p:spPr>
        <p:txBody>
          <a:bodyPr wrap="square" rtlCol="0">
            <a:spAutoFit/>
          </a:bodyPr>
          <a:lstStyle/>
          <a:p>
            <a:r>
              <a:rPr lang="zh-CN" altLang="en-US" sz="3200" b="1">
                <a:solidFill>
                  <a:srgbClr val="2D6E56"/>
                </a:solidFill>
                <a:latin typeface="思源黑体 CN Normal" panose="020B0400000000000000" charset="-122"/>
                <a:ea typeface="思源黑体 CN Normal" panose="020B0400000000000000" charset="-122"/>
                <a:cs typeface="思源黑体 CN Normal" panose="020B0400000000000000" charset="-122"/>
                <a:sym typeface="+mn-ea"/>
              </a:rPr>
              <a:t>感谢您的观看</a:t>
            </a:r>
          </a:p>
        </p:txBody>
      </p:sp>
    </p:spTree>
  </p:cSld>
  <p:clrMapOvr>
    <a:masterClrMapping/>
  </p:clrMapOvr>
  <mc:AlternateContent xmlns:mc="http://schemas.openxmlformats.org/markup-compatibility/2006" xmlns:p14="http://schemas.microsoft.com/office/powerpoint/2010/main">
    <mc:Choice Requires="p14">
      <p:transition spd="slow" p14:dur="1750" advClick="0" advTm="0">
        <p:randomBar dir="vert"/>
      </p:transition>
    </mc:Choice>
    <mc:Fallback xmlns="">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500"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 calcmode="lin" valueType="num">
                                      <p:cBhvr>
                                        <p:cTn id="9" dur="500" fill="hold"/>
                                        <p:tgtEl>
                                          <p:spTgt spid="7"/>
                                        </p:tgtEl>
                                        <p:attrNameLst>
                                          <p:attrName>style.rotation</p:attrName>
                                        </p:attrNameLst>
                                      </p:cBhvr>
                                      <p:tavLst>
                                        <p:tav tm="0">
                                          <p:val>
                                            <p:fltVal val="90"/>
                                          </p:val>
                                        </p:tav>
                                        <p:tav tm="100000">
                                          <p:val>
                                            <p:fltVal val="0"/>
                                          </p:val>
                                        </p:tav>
                                      </p:tavLst>
                                    </p:anim>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arn(inVertical)">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8" name="图片 7" descr="矩形 3"/>
          <p:cNvPicPr>
            <a:picLocks noChangeAspect="1"/>
          </p:cNvPicPr>
          <p:nvPr/>
        </p:nvPicPr>
        <p:blipFill>
          <a:blip r:embed="rId4"/>
          <a:stretch>
            <a:fillRect/>
          </a:stretch>
        </p:blipFill>
        <p:spPr>
          <a:xfrm>
            <a:off x="175895" y="207645"/>
            <a:ext cx="10449560" cy="6064885"/>
          </a:xfrm>
          <a:prstGeom prst="rect">
            <a:avLst/>
          </a:prstGeom>
        </p:spPr>
      </p:pic>
      <p:pic>
        <p:nvPicPr>
          <p:cNvPr id="6" name="图片 5" descr="图层 7 拷贝 2"/>
          <p:cNvPicPr>
            <a:picLocks noChangeAspect="1"/>
          </p:cNvPicPr>
          <p:nvPr/>
        </p:nvPicPr>
        <p:blipFill>
          <a:blip r:embed="rId5"/>
          <a:stretch>
            <a:fillRect/>
          </a:stretch>
        </p:blipFill>
        <p:spPr>
          <a:xfrm>
            <a:off x="9392920" y="3585845"/>
            <a:ext cx="568325" cy="459740"/>
          </a:xfrm>
          <a:prstGeom prst="rect">
            <a:avLst/>
          </a:prstGeom>
        </p:spPr>
      </p:pic>
      <p:pic>
        <p:nvPicPr>
          <p:cNvPr id="15" name="图片 14" descr="图层 6 拷贝 2"/>
          <p:cNvPicPr>
            <a:picLocks noChangeAspect="1"/>
          </p:cNvPicPr>
          <p:nvPr/>
        </p:nvPicPr>
        <p:blipFill>
          <a:blip r:embed="rId6"/>
          <a:stretch>
            <a:fillRect/>
          </a:stretch>
        </p:blipFill>
        <p:spPr>
          <a:xfrm>
            <a:off x="727710" y="5165090"/>
            <a:ext cx="462280" cy="695960"/>
          </a:xfrm>
          <a:prstGeom prst="rect">
            <a:avLst/>
          </a:prstGeom>
        </p:spPr>
      </p:pic>
      <p:pic>
        <p:nvPicPr>
          <p:cNvPr id="2" name="图片 1" descr="矢量智能对象"/>
          <p:cNvPicPr>
            <a:picLocks noChangeAspect="1"/>
          </p:cNvPicPr>
          <p:nvPr/>
        </p:nvPicPr>
        <p:blipFill>
          <a:blip r:embed="rId7"/>
          <a:stretch>
            <a:fillRect/>
          </a:stretch>
        </p:blipFill>
        <p:spPr>
          <a:xfrm>
            <a:off x="8620125" y="4446905"/>
            <a:ext cx="2005330" cy="1632585"/>
          </a:xfrm>
          <a:prstGeom prst="rect">
            <a:avLst/>
          </a:prstGeom>
        </p:spPr>
      </p:pic>
      <p:sp>
        <p:nvSpPr>
          <p:cNvPr id="10" name="文本框 9"/>
          <p:cNvSpPr txBox="1"/>
          <p:nvPr/>
        </p:nvSpPr>
        <p:spPr>
          <a:xfrm>
            <a:off x="1360805" y="-266065"/>
            <a:ext cx="309880" cy="368300"/>
          </a:xfrm>
          <a:prstGeom prst="rect">
            <a:avLst/>
          </a:prstGeom>
          <a:noFill/>
        </p:spPr>
        <p:txBody>
          <a:bodyPr wrap="none" rtlCol="0">
            <a:spAutoFit/>
          </a:bodyPr>
          <a:lstStyle/>
          <a:p>
            <a:endParaRPr lang="zh-CN" altLang="en-US">
              <a:latin typeface="思源黑体 CN Normal" panose="020B0400000000000000" charset="-122"/>
              <a:ea typeface="思源黑体 CN Normal" panose="020B0400000000000000" charset="-122"/>
              <a:cs typeface="思源黑体 CN Normal" panose="020B0400000000000000" charset="-122"/>
            </a:endParaRPr>
          </a:p>
        </p:txBody>
      </p:sp>
      <p:sp>
        <p:nvSpPr>
          <p:cNvPr id="11" name="文本框 10"/>
          <p:cNvSpPr txBox="1"/>
          <p:nvPr/>
        </p:nvSpPr>
        <p:spPr>
          <a:xfrm>
            <a:off x="1670685" y="2406015"/>
            <a:ext cx="736600" cy="1221105"/>
          </a:xfrm>
          <a:prstGeom prst="rect">
            <a:avLst/>
          </a:prstGeom>
          <a:noFill/>
        </p:spPr>
        <p:txBody>
          <a:bodyPr vert="eaVert" wrap="square" rtlCol="0">
            <a:spAutoFit/>
          </a:bodyPr>
          <a:lstStyle/>
          <a:p>
            <a:r>
              <a:rPr lang="zh-CN" altLang="en-US" sz="360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rPr>
              <a:t>目 录</a:t>
            </a:r>
          </a:p>
        </p:txBody>
      </p:sp>
      <p:grpSp>
        <p:nvGrpSpPr>
          <p:cNvPr id="22" name="组合 21"/>
          <p:cNvGrpSpPr/>
          <p:nvPr/>
        </p:nvGrpSpPr>
        <p:grpSpPr>
          <a:xfrm>
            <a:off x="3347085" y="1343660"/>
            <a:ext cx="741680" cy="3350260"/>
            <a:chOff x="6062" y="2111"/>
            <a:chExt cx="1168" cy="5276"/>
          </a:xfrm>
        </p:grpSpPr>
        <p:grpSp>
          <p:nvGrpSpPr>
            <p:cNvPr id="16" name="组合 15"/>
            <p:cNvGrpSpPr/>
            <p:nvPr/>
          </p:nvGrpSpPr>
          <p:grpSpPr>
            <a:xfrm>
              <a:off x="6062" y="2111"/>
              <a:ext cx="1168" cy="1168"/>
              <a:chOff x="6061" y="2111"/>
              <a:chExt cx="1168" cy="1168"/>
            </a:xfrm>
          </p:grpSpPr>
          <p:pic>
            <p:nvPicPr>
              <p:cNvPr id="3" name="图片 2" descr="椭圆 3 拷贝 2"/>
              <p:cNvPicPr>
                <a:picLocks noChangeAspect="1"/>
              </p:cNvPicPr>
              <p:nvPr/>
            </p:nvPicPr>
            <p:blipFill>
              <a:blip r:embed="rId8"/>
              <a:stretch>
                <a:fillRect/>
              </a:stretch>
            </p:blipFill>
            <p:spPr>
              <a:xfrm>
                <a:off x="6061" y="2111"/>
                <a:ext cx="1169" cy="1169"/>
              </a:xfrm>
              <a:prstGeom prst="rect">
                <a:avLst/>
              </a:prstGeom>
            </p:spPr>
          </p:pic>
          <p:sp>
            <p:nvSpPr>
              <p:cNvPr id="12" name="文本框 11"/>
              <p:cNvSpPr txBox="1"/>
              <p:nvPr/>
            </p:nvSpPr>
            <p:spPr>
              <a:xfrm>
                <a:off x="6188" y="2285"/>
                <a:ext cx="916" cy="822"/>
              </a:xfrm>
              <a:prstGeom prst="rect">
                <a:avLst/>
              </a:prstGeom>
              <a:noFill/>
            </p:spPr>
            <p:txBody>
              <a:bodyPr wrap="square" rtlCol="0">
                <a:spAutoFit/>
              </a:bodyPr>
              <a:lstStyle/>
              <a:p>
                <a:r>
                  <a:rPr lang="en-US" altLang="zh-CN" sz="280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rPr>
                  <a:t>01</a:t>
                </a:r>
              </a:p>
            </p:txBody>
          </p:sp>
        </p:grpSp>
        <p:sp>
          <p:nvSpPr>
            <p:cNvPr id="13" name="文本框 12"/>
            <p:cNvSpPr txBox="1"/>
            <p:nvPr/>
          </p:nvSpPr>
          <p:spPr>
            <a:xfrm>
              <a:off x="6260" y="3548"/>
              <a:ext cx="772" cy="3839"/>
            </a:xfrm>
            <a:prstGeom prst="rect">
              <a:avLst/>
            </a:prstGeom>
            <a:noFill/>
          </p:spPr>
          <p:txBody>
            <a:bodyPr vert="eaVert" wrap="square" rtlCol="0">
              <a:spAutoFit/>
            </a:bodyPr>
            <a:lstStyle/>
            <a:p>
              <a:r>
                <a:rPr lang="zh-CN" altLang="en-US" sz="200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rPr>
                <a:t>请输入您的标题内容</a:t>
              </a:r>
            </a:p>
          </p:txBody>
        </p:sp>
      </p:grpSp>
      <p:grpSp>
        <p:nvGrpSpPr>
          <p:cNvPr id="23" name="组合 22"/>
          <p:cNvGrpSpPr/>
          <p:nvPr/>
        </p:nvGrpSpPr>
        <p:grpSpPr>
          <a:xfrm>
            <a:off x="4614545" y="1343025"/>
            <a:ext cx="742315" cy="3350260"/>
            <a:chOff x="6062" y="2111"/>
            <a:chExt cx="1169" cy="5276"/>
          </a:xfrm>
        </p:grpSpPr>
        <p:grpSp>
          <p:nvGrpSpPr>
            <p:cNvPr id="24" name="组合 23"/>
            <p:cNvGrpSpPr/>
            <p:nvPr/>
          </p:nvGrpSpPr>
          <p:grpSpPr>
            <a:xfrm>
              <a:off x="6062" y="2111"/>
              <a:ext cx="1169" cy="1169"/>
              <a:chOff x="6061" y="2111"/>
              <a:chExt cx="1169" cy="1169"/>
            </a:xfrm>
          </p:grpSpPr>
          <p:pic>
            <p:nvPicPr>
              <p:cNvPr id="25" name="图片 24" descr="椭圆 3 拷贝 2"/>
              <p:cNvPicPr>
                <a:picLocks noChangeAspect="1"/>
              </p:cNvPicPr>
              <p:nvPr/>
            </p:nvPicPr>
            <p:blipFill>
              <a:blip r:embed="rId8"/>
              <a:stretch>
                <a:fillRect/>
              </a:stretch>
            </p:blipFill>
            <p:spPr>
              <a:xfrm>
                <a:off x="6061" y="2111"/>
                <a:ext cx="1169" cy="1169"/>
              </a:xfrm>
              <a:prstGeom prst="rect">
                <a:avLst/>
              </a:prstGeom>
            </p:spPr>
          </p:pic>
          <p:sp>
            <p:nvSpPr>
              <p:cNvPr id="26" name="文本框 25"/>
              <p:cNvSpPr txBox="1"/>
              <p:nvPr/>
            </p:nvSpPr>
            <p:spPr>
              <a:xfrm>
                <a:off x="6188" y="2285"/>
                <a:ext cx="916" cy="822"/>
              </a:xfrm>
              <a:prstGeom prst="rect">
                <a:avLst/>
              </a:prstGeom>
              <a:noFill/>
            </p:spPr>
            <p:txBody>
              <a:bodyPr wrap="square" rtlCol="0">
                <a:spAutoFit/>
              </a:bodyPr>
              <a:lstStyle/>
              <a:p>
                <a:r>
                  <a:rPr lang="en-US" altLang="zh-CN" sz="280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rPr>
                  <a:t>02</a:t>
                </a:r>
              </a:p>
            </p:txBody>
          </p:sp>
        </p:grpSp>
        <p:sp>
          <p:nvSpPr>
            <p:cNvPr id="27" name="文本框 26"/>
            <p:cNvSpPr txBox="1"/>
            <p:nvPr/>
          </p:nvSpPr>
          <p:spPr>
            <a:xfrm>
              <a:off x="6260" y="3548"/>
              <a:ext cx="772" cy="3839"/>
            </a:xfrm>
            <a:prstGeom prst="rect">
              <a:avLst/>
            </a:prstGeom>
            <a:noFill/>
          </p:spPr>
          <p:txBody>
            <a:bodyPr vert="eaVert" wrap="square" rtlCol="0">
              <a:spAutoFit/>
            </a:bodyPr>
            <a:lstStyle/>
            <a:p>
              <a:r>
                <a:rPr lang="zh-CN" altLang="en-US" sz="200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rPr>
                <a:t>请输入您的标题内容</a:t>
              </a:r>
            </a:p>
          </p:txBody>
        </p:sp>
      </p:grpSp>
      <p:grpSp>
        <p:nvGrpSpPr>
          <p:cNvPr id="28" name="组合 27"/>
          <p:cNvGrpSpPr/>
          <p:nvPr/>
        </p:nvGrpSpPr>
        <p:grpSpPr>
          <a:xfrm>
            <a:off x="5882005" y="1341755"/>
            <a:ext cx="742315" cy="3350260"/>
            <a:chOff x="6062" y="2111"/>
            <a:chExt cx="1169" cy="5276"/>
          </a:xfrm>
        </p:grpSpPr>
        <p:grpSp>
          <p:nvGrpSpPr>
            <p:cNvPr id="31" name="组合 30"/>
            <p:cNvGrpSpPr/>
            <p:nvPr/>
          </p:nvGrpSpPr>
          <p:grpSpPr>
            <a:xfrm>
              <a:off x="6062" y="2111"/>
              <a:ext cx="1169" cy="1169"/>
              <a:chOff x="6061" y="2111"/>
              <a:chExt cx="1169" cy="1169"/>
            </a:xfrm>
          </p:grpSpPr>
          <p:pic>
            <p:nvPicPr>
              <p:cNvPr id="32" name="图片 31" descr="椭圆 3 拷贝 2"/>
              <p:cNvPicPr>
                <a:picLocks noChangeAspect="1"/>
              </p:cNvPicPr>
              <p:nvPr/>
            </p:nvPicPr>
            <p:blipFill>
              <a:blip r:embed="rId8"/>
              <a:stretch>
                <a:fillRect/>
              </a:stretch>
            </p:blipFill>
            <p:spPr>
              <a:xfrm>
                <a:off x="6061" y="2111"/>
                <a:ext cx="1169" cy="1169"/>
              </a:xfrm>
              <a:prstGeom prst="rect">
                <a:avLst/>
              </a:prstGeom>
            </p:spPr>
          </p:pic>
          <p:sp>
            <p:nvSpPr>
              <p:cNvPr id="33" name="文本框 32"/>
              <p:cNvSpPr txBox="1"/>
              <p:nvPr/>
            </p:nvSpPr>
            <p:spPr>
              <a:xfrm>
                <a:off x="6188" y="2285"/>
                <a:ext cx="916" cy="822"/>
              </a:xfrm>
              <a:prstGeom prst="rect">
                <a:avLst/>
              </a:prstGeom>
              <a:noFill/>
            </p:spPr>
            <p:txBody>
              <a:bodyPr wrap="square" rtlCol="0">
                <a:spAutoFit/>
              </a:bodyPr>
              <a:lstStyle/>
              <a:p>
                <a:r>
                  <a:rPr lang="en-US" altLang="zh-CN" sz="280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rPr>
                  <a:t>03</a:t>
                </a:r>
              </a:p>
            </p:txBody>
          </p:sp>
        </p:grpSp>
        <p:sp>
          <p:nvSpPr>
            <p:cNvPr id="34" name="文本框 33"/>
            <p:cNvSpPr txBox="1"/>
            <p:nvPr/>
          </p:nvSpPr>
          <p:spPr>
            <a:xfrm>
              <a:off x="6260" y="3548"/>
              <a:ext cx="772" cy="3839"/>
            </a:xfrm>
            <a:prstGeom prst="rect">
              <a:avLst/>
            </a:prstGeom>
            <a:noFill/>
          </p:spPr>
          <p:txBody>
            <a:bodyPr vert="eaVert" wrap="square" rtlCol="0">
              <a:spAutoFit/>
            </a:bodyPr>
            <a:lstStyle/>
            <a:p>
              <a:r>
                <a:rPr lang="zh-CN" altLang="en-US" sz="200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rPr>
                <a:t>请输入您的标题内容</a:t>
              </a:r>
            </a:p>
          </p:txBody>
        </p:sp>
      </p:grpSp>
      <p:grpSp>
        <p:nvGrpSpPr>
          <p:cNvPr id="35" name="组合 34"/>
          <p:cNvGrpSpPr/>
          <p:nvPr/>
        </p:nvGrpSpPr>
        <p:grpSpPr>
          <a:xfrm>
            <a:off x="7149465" y="1342390"/>
            <a:ext cx="742315" cy="3350260"/>
            <a:chOff x="6062" y="2111"/>
            <a:chExt cx="1169" cy="5276"/>
          </a:xfrm>
        </p:grpSpPr>
        <p:grpSp>
          <p:nvGrpSpPr>
            <p:cNvPr id="36" name="组合 35"/>
            <p:cNvGrpSpPr/>
            <p:nvPr/>
          </p:nvGrpSpPr>
          <p:grpSpPr>
            <a:xfrm>
              <a:off x="6062" y="2111"/>
              <a:ext cx="1169" cy="1169"/>
              <a:chOff x="6061" y="2111"/>
              <a:chExt cx="1169" cy="1169"/>
            </a:xfrm>
          </p:grpSpPr>
          <p:pic>
            <p:nvPicPr>
              <p:cNvPr id="37" name="图片 36" descr="椭圆 3 拷贝 2"/>
              <p:cNvPicPr>
                <a:picLocks noChangeAspect="1"/>
              </p:cNvPicPr>
              <p:nvPr/>
            </p:nvPicPr>
            <p:blipFill>
              <a:blip r:embed="rId8"/>
              <a:stretch>
                <a:fillRect/>
              </a:stretch>
            </p:blipFill>
            <p:spPr>
              <a:xfrm>
                <a:off x="6061" y="2111"/>
                <a:ext cx="1169" cy="1169"/>
              </a:xfrm>
              <a:prstGeom prst="rect">
                <a:avLst/>
              </a:prstGeom>
            </p:spPr>
          </p:pic>
          <p:sp>
            <p:nvSpPr>
              <p:cNvPr id="38" name="文本框 37"/>
              <p:cNvSpPr txBox="1"/>
              <p:nvPr/>
            </p:nvSpPr>
            <p:spPr>
              <a:xfrm>
                <a:off x="6188" y="2285"/>
                <a:ext cx="916" cy="822"/>
              </a:xfrm>
              <a:prstGeom prst="rect">
                <a:avLst/>
              </a:prstGeom>
              <a:noFill/>
            </p:spPr>
            <p:txBody>
              <a:bodyPr wrap="square" rtlCol="0">
                <a:spAutoFit/>
              </a:bodyPr>
              <a:lstStyle/>
              <a:p>
                <a:r>
                  <a:rPr lang="en-US" altLang="zh-CN" sz="280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rPr>
                  <a:t>04</a:t>
                </a:r>
              </a:p>
            </p:txBody>
          </p:sp>
        </p:grpSp>
        <p:sp>
          <p:nvSpPr>
            <p:cNvPr id="39" name="文本框 38"/>
            <p:cNvSpPr txBox="1"/>
            <p:nvPr/>
          </p:nvSpPr>
          <p:spPr>
            <a:xfrm>
              <a:off x="6260" y="3548"/>
              <a:ext cx="772" cy="3839"/>
            </a:xfrm>
            <a:prstGeom prst="rect">
              <a:avLst/>
            </a:prstGeom>
            <a:noFill/>
          </p:spPr>
          <p:txBody>
            <a:bodyPr vert="eaVert" wrap="square" rtlCol="0">
              <a:spAutoFit/>
            </a:bodyPr>
            <a:lstStyle/>
            <a:p>
              <a:r>
                <a:rPr lang="zh-CN" altLang="en-US" sz="200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rPr>
                <a:t>请输入您的标题内容</a:t>
              </a:r>
            </a:p>
          </p:txBody>
        </p:sp>
      </p:grpSp>
    </p:spTree>
  </p:cSld>
  <p:clrMapOvr>
    <a:masterClrMapping/>
  </p:clrMapOvr>
  <mc:AlternateContent xmlns:mc="http://schemas.openxmlformats.org/markup-compatibility/2006" xmlns:p14="http://schemas.microsoft.com/office/powerpoint/2010/main">
    <mc:Choice Requires="p14">
      <p:transition spd="slow" p14:dur="1750" advClick="0" advTm="0">
        <p:randomBar dir="vert"/>
      </p:transition>
    </mc:Choice>
    <mc:Fallback xmlns="">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down)">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down)">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down)">
                                      <p:cBhvr>
                                        <p:cTn id="22" dur="50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down)">
                                      <p:cBhvr>
                                        <p:cTn id="2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8" name="图片 7" descr="矩形 3"/>
          <p:cNvPicPr>
            <a:picLocks noChangeAspect="1"/>
          </p:cNvPicPr>
          <p:nvPr/>
        </p:nvPicPr>
        <p:blipFill>
          <a:blip r:embed="rId4"/>
          <a:stretch>
            <a:fillRect/>
          </a:stretch>
        </p:blipFill>
        <p:spPr>
          <a:xfrm>
            <a:off x="175895" y="207645"/>
            <a:ext cx="10449560" cy="6064885"/>
          </a:xfrm>
          <a:prstGeom prst="rect">
            <a:avLst/>
          </a:prstGeom>
        </p:spPr>
      </p:pic>
      <p:pic>
        <p:nvPicPr>
          <p:cNvPr id="6" name="图片 5" descr="图层 7 拷贝 2"/>
          <p:cNvPicPr>
            <a:picLocks noChangeAspect="1"/>
          </p:cNvPicPr>
          <p:nvPr/>
        </p:nvPicPr>
        <p:blipFill>
          <a:blip r:embed="rId5"/>
          <a:stretch>
            <a:fillRect/>
          </a:stretch>
        </p:blipFill>
        <p:spPr>
          <a:xfrm>
            <a:off x="9392920" y="3585845"/>
            <a:ext cx="568325" cy="459740"/>
          </a:xfrm>
          <a:prstGeom prst="rect">
            <a:avLst/>
          </a:prstGeom>
        </p:spPr>
      </p:pic>
      <p:pic>
        <p:nvPicPr>
          <p:cNvPr id="15" name="图片 14" descr="图层 6 拷贝 2"/>
          <p:cNvPicPr>
            <a:picLocks noChangeAspect="1"/>
          </p:cNvPicPr>
          <p:nvPr/>
        </p:nvPicPr>
        <p:blipFill>
          <a:blip r:embed="rId6"/>
          <a:stretch>
            <a:fillRect/>
          </a:stretch>
        </p:blipFill>
        <p:spPr>
          <a:xfrm>
            <a:off x="727710" y="5165090"/>
            <a:ext cx="462280" cy="695960"/>
          </a:xfrm>
          <a:prstGeom prst="rect">
            <a:avLst/>
          </a:prstGeom>
        </p:spPr>
      </p:pic>
      <p:sp>
        <p:nvSpPr>
          <p:cNvPr id="10" name="文本框 9"/>
          <p:cNvSpPr txBox="1"/>
          <p:nvPr/>
        </p:nvSpPr>
        <p:spPr>
          <a:xfrm>
            <a:off x="1360805" y="-266065"/>
            <a:ext cx="309880" cy="368300"/>
          </a:xfrm>
          <a:prstGeom prst="rect">
            <a:avLst/>
          </a:prstGeom>
          <a:noFill/>
        </p:spPr>
        <p:txBody>
          <a:bodyPr wrap="none" rtlCol="0">
            <a:spAutoFit/>
          </a:bodyPr>
          <a:lstStyle/>
          <a:p>
            <a:endParaRPr lang="zh-CN" altLang="en-US">
              <a:latin typeface="思源黑体 CN Normal" panose="020B0400000000000000" charset="-122"/>
              <a:ea typeface="思源黑体 CN Normal" panose="020B0400000000000000" charset="-122"/>
              <a:cs typeface="思源黑体 CN Normal" panose="020B0400000000000000" charset="-122"/>
            </a:endParaRPr>
          </a:p>
        </p:txBody>
      </p:sp>
      <p:pic>
        <p:nvPicPr>
          <p:cNvPr id="4" name="图片 3" descr="1-1"/>
          <p:cNvPicPr>
            <a:picLocks noChangeAspect="1"/>
          </p:cNvPicPr>
          <p:nvPr/>
        </p:nvPicPr>
        <p:blipFill>
          <a:blip r:embed="rId7"/>
          <a:stretch>
            <a:fillRect/>
          </a:stretch>
        </p:blipFill>
        <p:spPr>
          <a:xfrm flipH="1">
            <a:off x="6452235" y="5084445"/>
            <a:ext cx="3969385" cy="997585"/>
          </a:xfrm>
          <a:prstGeom prst="rect">
            <a:avLst/>
          </a:prstGeom>
        </p:spPr>
      </p:pic>
      <p:pic>
        <p:nvPicPr>
          <p:cNvPr id="5" name="图片 4" descr="矩形 5"/>
          <p:cNvPicPr/>
          <p:nvPr/>
        </p:nvPicPr>
        <p:blipFill>
          <a:blip r:embed="rId8"/>
          <a:stretch>
            <a:fillRect/>
          </a:stretch>
        </p:blipFill>
        <p:spPr>
          <a:xfrm>
            <a:off x="352425" y="2450465"/>
            <a:ext cx="10114280" cy="1703070"/>
          </a:xfrm>
          <a:prstGeom prst="rect">
            <a:avLst/>
          </a:prstGeom>
        </p:spPr>
      </p:pic>
      <p:sp>
        <p:nvSpPr>
          <p:cNvPr id="7" name="文本框 6"/>
          <p:cNvSpPr txBox="1"/>
          <p:nvPr/>
        </p:nvSpPr>
        <p:spPr>
          <a:xfrm>
            <a:off x="3333750" y="2943860"/>
            <a:ext cx="747395" cy="645160"/>
          </a:xfrm>
          <a:prstGeom prst="rect">
            <a:avLst/>
          </a:prstGeom>
          <a:noFill/>
        </p:spPr>
        <p:txBody>
          <a:bodyPr wrap="square" rtlCol="0">
            <a:spAutoFit/>
          </a:bodyPr>
          <a:lstStyle/>
          <a:p>
            <a:r>
              <a:rPr lang="en-US" altLang="zh-CN" sz="360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rPr>
              <a:t>01</a:t>
            </a:r>
          </a:p>
        </p:txBody>
      </p:sp>
      <p:grpSp>
        <p:nvGrpSpPr>
          <p:cNvPr id="17" name="组合 16"/>
          <p:cNvGrpSpPr/>
          <p:nvPr/>
        </p:nvGrpSpPr>
        <p:grpSpPr>
          <a:xfrm>
            <a:off x="4303395" y="2765425"/>
            <a:ext cx="3183255" cy="1073785"/>
            <a:chOff x="6213" y="4413"/>
            <a:chExt cx="5013" cy="1691"/>
          </a:xfrm>
        </p:grpSpPr>
        <p:sp>
          <p:nvSpPr>
            <p:cNvPr id="9" name="文本框 8"/>
            <p:cNvSpPr txBox="1"/>
            <p:nvPr/>
          </p:nvSpPr>
          <p:spPr>
            <a:xfrm>
              <a:off x="6841" y="4413"/>
              <a:ext cx="3672" cy="580"/>
            </a:xfrm>
            <a:prstGeom prst="rect">
              <a:avLst/>
            </a:prstGeom>
            <a:noFill/>
          </p:spPr>
          <p:txBody>
            <a:bodyPr wrap="square" rtlCol="0">
              <a:spAutoFit/>
            </a:bodyPr>
            <a:lstStyle/>
            <a:p>
              <a:r>
                <a:rPr lang="zh-CN" altLang="en-US">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rPr>
                <a:t>请输入您的标题内容</a:t>
              </a:r>
            </a:p>
          </p:txBody>
        </p:sp>
        <p:sp>
          <p:nvSpPr>
            <p:cNvPr id="14" name="文本框 13"/>
            <p:cNvSpPr txBox="1"/>
            <p:nvPr/>
          </p:nvSpPr>
          <p:spPr>
            <a:xfrm>
              <a:off x="6213" y="5088"/>
              <a:ext cx="5013" cy="1016"/>
            </a:xfrm>
            <a:prstGeom prst="rect">
              <a:avLst/>
            </a:prstGeom>
            <a:noFill/>
          </p:spPr>
          <p:txBody>
            <a:bodyPr wrap="square" rtlCol="0">
              <a:spAutoFit/>
              <a:scene3d>
                <a:camera prst="orthographicFront"/>
                <a:lightRig rig="threePt" dir="t"/>
              </a:scene3d>
              <a:sp3d contourW="12700"/>
            </a:bodyPr>
            <a:lstStyle/>
            <a:p>
              <a:pPr marL="0" lvl="1" indent="0" algn="ctr">
                <a:buFont typeface="Arial" panose="020B0604020202020204" pitchFamily="34" charset="0"/>
                <a:buNone/>
              </a:pPr>
              <a:r>
                <a:rPr lang="zh-CN" altLang="en-US" sz="12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rPr>
                <a:t>添加相关标题文字添加相关标题文字添加相关标题文字添加相关标题文字添加相关标题文字</a:t>
              </a:r>
            </a:p>
          </p:txBody>
        </p:sp>
      </p:grpSp>
    </p:spTree>
  </p:cSld>
  <p:clrMapOvr>
    <a:masterClrMapping/>
  </p:clrMapOvr>
  <mc:AlternateContent xmlns:mc="http://schemas.openxmlformats.org/markup-compatibility/2006" xmlns:p14="http://schemas.microsoft.com/office/powerpoint/2010/main">
    <mc:Choice Requires="p14">
      <p:transition spd="slow" p14:dur="1750" advClick="0" advTm="0">
        <p:randomBar dir="vert"/>
      </p:transition>
    </mc:Choice>
    <mc:Fallback xmlns="">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wipe(down)">
                                      <p:cBhvr>
                                        <p:cTn id="14" dur="500"/>
                                        <p:tgtEl>
                                          <p:spTgt spid="17"/>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8" name="图片 7" descr="矩形 3"/>
          <p:cNvPicPr>
            <a:picLocks noChangeAspect="1"/>
          </p:cNvPicPr>
          <p:nvPr/>
        </p:nvPicPr>
        <p:blipFill>
          <a:blip r:embed="rId4"/>
          <a:stretch>
            <a:fillRect/>
          </a:stretch>
        </p:blipFill>
        <p:spPr>
          <a:xfrm>
            <a:off x="175895" y="207645"/>
            <a:ext cx="10449560" cy="6064885"/>
          </a:xfrm>
          <a:prstGeom prst="rect">
            <a:avLst/>
          </a:prstGeom>
        </p:spPr>
      </p:pic>
      <p:pic>
        <p:nvPicPr>
          <p:cNvPr id="6" name="图片 5" descr="图层 7 拷贝 2"/>
          <p:cNvPicPr>
            <a:picLocks noChangeAspect="1"/>
          </p:cNvPicPr>
          <p:nvPr/>
        </p:nvPicPr>
        <p:blipFill>
          <a:blip r:embed="rId5"/>
          <a:stretch>
            <a:fillRect/>
          </a:stretch>
        </p:blipFill>
        <p:spPr>
          <a:xfrm>
            <a:off x="9601835" y="5401310"/>
            <a:ext cx="568325" cy="459740"/>
          </a:xfrm>
          <a:prstGeom prst="rect">
            <a:avLst/>
          </a:prstGeom>
        </p:spPr>
      </p:pic>
      <p:pic>
        <p:nvPicPr>
          <p:cNvPr id="15" name="图片 14" descr="图层 6 拷贝 2"/>
          <p:cNvPicPr>
            <a:picLocks noChangeAspect="1"/>
          </p:cNvPicPr>
          <p:nvPr/>
        </p:nvPicPr>
        <p:blipFill>
          <a:blip r:embed="rId6"/>
          <a:stretch>
            <a:fillRect/>
          </a:stretch>
        </p:blipFill>
        <p:spPr>
          <a:xfrm>
            <a:off x="727710" y="5165090"/>
            <a:ext cx="462280" cy="695960"/>
          </a:xfrm>
          <a:prstGeom prst="rect">
            <a:avLst/>
          </a:prstGeom>
        </p:spPr>
      </p:pic>
      <p:sp>
        <p:nvSpPr>
          <p:cNvPr id="10" name="文本框 9"/>
          <p:cNvSpPr txBox="1"/>
          <p:nvPr/>
        </p:nvSpPr>
        <p:spPr>
          <a:xfrm>
            <a:off x="1360805" y="-266065"/>
            <a:ext cx="309880" cy="368300"/>
          </a:xfrm>
          <a:prstGeom prst="rect">
            <a:avLst/>
          </a:prstGeom>
          <a:noFill/>
        </p:spPr>
        <p:txBody>
          <a:bodyPr wrap="none" rtlCol="0">
            <a:spAutoFit/>
          </a:bodyPr>
          <a:lstStyle/>
          <a:p>
            <a:endParaRPr lang="zh-CN" altLang="en-US">
              <a:latin typeface="思源黑体 CN Normal" panose="020B0400000000000000" charset="-122"/>
              <a:ea typeface="思源黑体 CN Normal" panose="020B0400000000000000" charset="-122"/>
              <a:cs typeface="思源黑体 CN Normal" panose="020B0400000000000000" charset="-122"/>
            </a:endParaRPr>
          </a:p>
        </p:txBody>
      </p:sp>
      <p:sp>
        <p:nvSpPr>
          <p:cNvPr id="3" name="文本框 27"/>
          <p:cNvSpPr txBox="1"/>
          <p:nvPr/>
        </p:nvSpPr>
        <p:spPr>
          <a:xfrm>
            <a:off x="1544955" y="1588770"/>
            <a:ext cx="8035925" cy="786130"/>
          </a:xfrm>
          <a:prstGeom prst="rect">
            <a:avLst/>
          </a:prstGeom>
          <a:solidFill>
            <a:schemeClr val="bg1"/>
          </a:solidFill>
          <a:ln w="12700">
            <a:solidFill>
              <a:schemeClr val="bg1">
                <a:lumMod val="85000"/>
              </a:schemeClr>
            </a:solidFill>
          </a:ln>
        </p:spPr>
        <p:txBody>
          <a:bodyPr wrap="square" lIns="68564" tIns="34282" rIns="68564" bIns="34282" rtlCol="0">
            <a:spAutoFit/>
          </a:bodyPr>
          <a:lstStyle/>
          <a:p>
            <a:pPr indent="539750">
              <a:lnSpc>
                <a:spcPct val="130000"/>
              </a:lnSpc>
            </a:pPr>
            <a:r>
              <a:rPr lang="zh-CN" altLang="en-US" sz="1200" dirty="0">
                <a:solidFill>
                  <a:schemeClr val="bg1">
                    <a:lumMod val="50000"/>
                  </a:schemeClr>
                </a:solidFill>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rPr>
              <a:t>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a:t>
            </a:r>
          </a:p>
        </p:txBody>
      </p:sp>
      <p:sp>
        <p:nvSpPr>
          <p:cNvPr id="11" name="矩形 10"/>
          <p:cNvSpPr/>
          <p:nvPr/>
        </p:nvSpPr>
        <p:spPr bwMode="auto">
          <a:xfrm>
            <a:off x="1164590" y="1205230"/>
            <a:ext cx="1743075" cy="383540"/>
          </a:xfrm>
          <a:prstGeom prst="rect">
            <a:avLst/>
          </a:prstGeom>
          <a:solidFill>
            <a:srgbClr val="D0E4A9"/>
          </a:solidFill>
          <a:ln>
            <a:noFill/>
          </a:ln>
        </p:spPr>
        <p:txBody>
          <a:bodyPr vert="horz" wrap="square" lIns="68564" tIns="34282" rIns="68564" bIns="34282" numCol="1" rtlCol="0" anchor="t" anchorCtr="0" compatLnSpc="1"/>
          <a:lstStyle/>
          <a:p>
            <a:pPr algn="ctr"/>
            <a:r>
              <a:rPr lang="zh-CN" altLang="en-US" b="1" dirty="0">
                <a:solidFill>
                  <a:schemeClr val="bg1"/>
                </a:solidFill>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rPr>
              <a:t>标题内容一</a:t>
            </a:r>
          </a:p>
        </p:txBody>
      </p:sp>
      <p:sp>
        <p:nvSpPr>
          <p:cNvPr id="12" name="文本框 15"/>
          <p:cNvSpPr txBox="1"/>
          <p:nvPr/>
        </p:nvSpPr>
        <p:spPr>
          <a:xfrm>
            <a:off x="1544955" y="3102610"/>
            <a:ext cx="8035925" cy="786130"/>
          </a:xfrm>
          <a:prstGeom prst="rect">
            <a:avLst/>
          </a:prstGeom>
          <a:solidFill>
            <a:schemeClr val="bg1"/>
          </a:solidFill>
          <a:ln w="12700">
            <a:solidFill>
              <a:schemeClr val="bg1">
                <a:lumMod val="85000"/>
              </a:schemeClr>
            </a:solidFill>
          </a:ln>
        </p:spPr>
        <p:txBody>
          <a:bodyPr wrap="square" lIns="68564" tIns="34282" rIns="68564" bIns="34282" rtlCol="0">
            <a:spAutoFit/>
          </a:bodyPr>
          <a:lstStyle/>
          <a:p>
            <a:pPr indent="539750">
              <a:lnSpc>
                <a:spcPct val="130000"/>
              </a:lnSpc>
            </a:pPr>
            <a:r>
              <a:rPr lang="zh-CN" altLang="en-US" sz="1200" dirty="0">
                <a:solidFill>
                  <a:schemeClr val="bg1">
                    <a:lumMod val="50000"/>
                  </a:schemeClr>
                </a:solidFill>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rPr>
              <a:t>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a:t>
            </a:r>
          </a:p>
        </p:txBody>
      </p:sp>
      <p:sp>
        <p:nvSpPr>
          <p:cNvPr id="13" name="矩形 12"/>
          <p:cNvSpPr/>
          <p:nvPr/>
        </p:nvSpPr>
        <p:spPr bwMode="auto">
          <a:xfrm>
            <a:off x="1164590" y="2724785"/>
            <a:ext cx="1743075" cy="383540"/>
          </a:xfrm>
          <a:prstGeom prst="rect">
            <a:avLst/>
          </a:prstGeom>
          <a:solidFill>
            <a:schemeClr val="bg1">
              <a:lumMod val="75000"/>
            </a:schemeClr>
          </a:solidFill>
          <a:ln>
            <a:noFill/>
          </a:ln>
        </p:spPr>
        <p:txBody>
          <a:bodyPr vert="horz" wrap="square" lIns="68564" tIns="34282" rIns="68564" bIns="34282" numCol="1" rtlCol="0" anchor="t" anchorCtr="0" compatLnSpc="1"/>
          <a:lstStyle/>
          <a:p>
            <a:pPr algn="ctr"/>
            <a:r>
              <a:rPr lang="zh-CN" altLang="en-US" b="1" dirty="0">
                <a:solidFill>
                  <a:schemeClr val="bg1"/>
                </a:solidFill>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rPr>
              <a:t>标题内容二</a:t>
            </a:r>
          </a:p>
        </p:txBody>
      </p:sp>
      <p:sp>
        <p:nvSpPr>
          <p:cNvPr id="16" name="文本框 24"/>
          <p:cNvSpPr txBox="1"/>
          <p:nvPr/>
        </p:nvSpPr>
        <p:spPr>
          <a:xfrm>
            <a:off x="1544955" y="4626610"/>
            <a:ext cx="8035925" cy="786130"/>
          </a:xfrm>
          <a:prstGeom prst="rect">
            <a:avLst/>
          </a:prstGeom>
          <a:solidFill>
            <a:schemeClr val="bg1"/>
          </a:solidFill>
          <a:ln w="12700">
            <a:solidFill>
              <a:schemeClr val="bg1">
                <a:lumMod val="85000"/>
              </a:schemeClr>
            </a:solidFill>
          </a:ln>
        </p:spPr>
        <p:txBody>
          <a:bodyPr wrap="square" lIns="68564" tIns="34282" rIns="68564" bIns="34282" rtlCol="0">
            <a:spAutoFit/>
          </a:bodyPr>
          <a:lstStyle/>
          <a:p>
            <a:pPr indent="539750">
              <a:lnSpc>
                <a:spcPct val="130000"/>
              </a:lnSpc>
            </a:pPr>
            <a:r>
              <a:rPr lang="zh-CN" altLang="en-US" sz="1200" dirty="0">
                <a:solidFill>
                  <a:schemeClr val="bg1">
                    <a:lumMod val="50000"/>
                  </a:schemeClr>
                </a:solidFill>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rPr>
              <a:t>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a:t>
            </a:r>
          </a:p>
        </p:txBody>
      </p:sp>
      <p:sp>
        <p:nvSpPr>
          <p:cNvPr id="18" name="矩形 17"/>
          <p:cNvSpPr/>
          <p:nvPr/>
        </p:nvSpPr>
        <p:spPr bwMode="auto">
          <a:xfrm>
            <a:off x="1164590" y="4239260"/>
            <a:ext cx="1743075" cy="383540"/>
          </a:xfrm>
          <a:prstGeom prst="rect">
            <a:avLst/>
          </a:prstGeom>
          <a:solidFill>
            <a:srgbClr val="D0E4A9"/>
          </a:solidFill>
          <a:ln>
            <a:noFill/>
          </a:ln>
        </p:spPr>
        <p:txBody>
          <a:bodyPr vert="horz" wrap="square" lIns="68564" tIns="34282" rIns="68564" bIns="34282" numCol="1" rtlCol="0" anchor="t" anchorCtr="0" compatLnSpc="1"/>
          <a:lstStyle/>
          <a:p>
            <a:pPr algn="ctr"/>
            <a:r>
              <a:rPr lang="zh-CN" altLang="en-US" b="1" dirty="0">
                <a:solidFill>
                  <a:schemeClr val="bg1"/>
                </a:solidFill>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rPr>
              <a:t>标题内容三</a:t>
            </a:r>
          </a:p>
        </p:txBody>
      </p:sp>
      <p:grpSp>
        <p:nvGrpSpPr>
          <p:cNvPr id="106" name="组合 105"/>
          <p:cNvGrpSpPr/>
          <p:nvPr/>
        </p:nvGrpSpPr>
        <p:grpSpPr>
          <a:xfrm>
            <a:off x="8593455" y="483235"/>
            <a:ext cx="1664335" cy="306070"/>
            <a:chOff x="13571" y="280"/>
            <a:chExt cx="2621" cy="482"/>
          </a:xfrm>
        </p:grpSpPr>
        <p:sp>
          <p:nvSpPr>
            <p:cNvPr id="107" name="TextBox 5"/>
            <p:cNvSpPr txBox="1"/>
            <p:nvPr/>
          </p:nvSpPr>
          <p:spPr>
            <a:xfrm>
              <a:off x="13944" y="280"/>
              <a:ext cx="2248" cy="483"/>
            </a:xfrm>
            <a:prstGeom prst="rect">
              <a:avLst/>
            </a:prstGeom>
            <a:noFill/>
          </p:spPr>
          <p:txBody>
            <a:bodyPr wrap="none" rtlCol="0">
              <a:spAutoFit/>
            </a:bodyPr>
            <a:lstStyle/>
            <a:p>
              <a:pPr algn="l"/>
              <a:r>
                <a:rPr lang="zh-CN" altLang="en-US" sz="140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mn-ea"/>
                </a:rPr>
                <a:t>请输入您的标题</a:t>
              </a:r>
              <a:endParaRPr lang="zh-CN" altLang="en-US" sz="1400" b="1" dirty="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mn-ea"/>
              </a:endParaRPr>
            </a:p>
          </p:txBody>
        </p:sp>
        <p:pic>
          <p:nvPicPr>
            <p:cNvPr id="108" name="图片 107" descr="矩形 6 拷贝"/>
            <p:cNvPicPr>
              <a:picLocks noChangeAspect="1"/>
            </p:cNvPicPr>
            <p:nvPr/>
          </p:nvPicPr>
          <p:blipFill>
            <a:blip r:embed="rId7"/>
            <a:stretch>
              <a:fillRect/>
            </a:stretch>
          </p:blipFill>
          <p:spPr>
            <a:xfrm flipH="1">
              <a:off x="13571" y="388"/>
              <a:ext cx="266" cy="267"/>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750" advClick="0" advTm="0">
        <p:randomBar dir="vert"/>
      </p:transition>
    </mc:Choice>
    <mc:Fallback xmlns="">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ppt_x</p:attrName>
                                        </p:attrNameLst>
                                      </p:cBhvr>
                                      <p:tavLst>
                                        <p:tav tm="0">
                                          <p:val>
                                            <p:strVal val="#ppt_x-.2"/>
                                          </p:val>
                                        </p:tav>
                                        <p:tav tm="100000">
                                          <p:val>
                                            <p:strVal val="#ppt_x"/>
                                          </p:val>
                                        </p:tav>
                                      </p:tavLst>
                                    </p:anim>
                                    <p:anim calcmode="lin" valueType="num">
                                      <p:cBhvr>
                                        <p:cTn id="8"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9" dur="10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randombar(horizont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1000" fill="hold"/>
                                        <p:tgtEl>
                                          <p:spTgt spid="13"/>
                                        </p:tgtEl>
                                        <p:attrNameLst>
                                          <p:attrName>ppt_x</p:attrName>
                                        </p:attrNameLst>
                                      </p:cBhvr>
                                      <p:tavLst>
                                        <p:tav tm="0">
                                          <p:val>
                                            <p:strVal val="#ppt_x-.2"/>
                                          </p:val>
                                        </p:tav>
                                        <p:tav tm="100000">
                                          <p:val>
                                            <p:strVal val="#ppt_x"/>
                                          </p:val>
                                        </p:tav>
                                      </p:tavLst>
                                    </p:anim>
                                    <p:anim calcmode="lin" valueType="num">
                                      <p:cBhvr>
                                        <p:cTn id="20"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21" dur="10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randombar(horizontal)">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29"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p:cTn id="31" dur="1000" fill="hold"/>
                                        <p:tgtEl>
                                          <p:spTgt spid="18"/>
                                        </p:tgtEl>
                                        <p:attrNameLst>
                                          <p:attrName>ppt_x</p:attrName>
                                        </p:attrNameLst>
                                      </p:cBhvr>
                                      <p:tavLst>
                                        <p:tav tm="0">
                                          <p:val>
                                            <p:strVal val="#ppt_x-.2"/>
                                          </p:val>
                                        </p:tav>
                                        <p:tav tm="100000">
                                          <p:val>
                                            <p:strVal val="#ppt_x"/>
                                          </p:val>
                                        </p:tav>
                                      </p:tavLst>
                                    </p:anim>
                                    <p:anim calcmode="lin" valueType="num">
                                      <p:cBhvr>
                                        <p:cTn id="32" dur="1000" fill="hold"/>
                                        <p:tgtEl>
                                          <p:spTgt spid="18"/>
                                        </p:tgtEl>
                                        <p:attrNameLst>
                                          <p:attrName>ppt_y</p:attrName>
                                        </p:attrNameLst>
                                      </p:cBhvr>
                                      <p:tavLst>
                                        <p:tav tm="0">
                                          <p:val>
                                            <p:strVal val="#ppt_y"/>
                                          </p:val>
                                        </p:tav>
                                        <p:tav tm="100000">
                                          <p:val>
                                            <p:strVal val="#ppt_y"/>
                                          </p:val>
                                        </p:tav>
                                      </p:tavLst>
                                    </p:anim>
                                    <p:animEffect transition="in" filter="wipe(right)" prLst="gradientSize: 0.1">
                                      <p:cBhvr>
                                        <p:cTn id="33" dur="100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randombar(horizontal)">
                                      <p:cBhvr>
                                        <p:cTn id="3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12" grpId="0" animBg="1"/>
      <p:bldP spid="13" grpId="0" animBg="1"/>
      <p:bldP spid="16" grpId="0" animBg="1"/>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8" name="图片 7" descr="矩形 3"/>
          <p:cNvPicPr>
            <a:picLocks noChangeAspect="1"/>
          </p:cNvPicPr>
          <p:nvPr/>
        </p:nvPicPr>
        <p:blipFill>
          <a:blip r:embed="rId4"/>
          <a:stretch>
            <a:fillRect/>
          </a:stretch>
        </p:blipFill>
        <p:spPr>
          <a:xfrm>
            <a:off x="175895" y="207645"/>
            <a:ext cx="10449560" cy="6064885"/>
          </a:xfrm>
          <a:prstGeom prst="rect">
            <a:avLst/>
          </a:prstGeom>
        </p:spPr>
      </p:pic>
      <p:pic>
        <p:nvPicPr>
          <p:cNvPr id="6" name="图片 5" descr="图层 7 拷贝 2"/>
          <p:cNvPicPr>
            <a:picLocks noChangeAspect="1"/>
          </p:cNvPicPr>
          <p:nvPr/>
        </p:nvPicPr>
        <p:blipFill>
          <a:blip r:embed="rId5"/>
          <a:stretch>
            <a:fillRect/>
          </a:stretch>
        </p:blipFill>
        <p:spPr>
          <a:xfrm>
            <a:off x="9601835" y="5401310"/>
            <a:ext cx="568325" cy="459740"/>
          </a:xfrm>
          <a:prstGeom prst="rect">
            <a:avLst/>
          </a:prstGeom>
        </p:spPr>
      </p:pic>
      <p:pic>
        <p:nvPicPr>
          <p:cNvPr id="15" name="图片 14" descr="图层 6 拷贝 2"/>
          <p:cNvPicPr>
            <a:picLocks noChangeAspect="1"/>
          </p:cNvPicPr>
          <p:nvPr/>
        </p:nvPicPr>
        <p:blipFill>
          <a:blip r:embed="rId6"/>
          <a:stretch>
            <a:fillRect/>
          </a:stretch>
        </p:blipFill>
        <p:spPr>
          <a:xfrm>
            <a:off x="727710" y="5165090"/>
            <a:ext cx="462280" cy="695960"/>
          </a:xfrm>
          <a:prstGeom prst="rect">
            <a:avLst/>
          </a:prstGeom>
        </p:spPr>
      </p:pic>
      <p:sp>
        <p:nvSpPr>
          <p:cNvPr id="10" name="文本框 9"/>
          <p:cNvSpPr txBox="1"/>
          <p:nvPr/>
        </p:nvSpPr>
        <p:spPr>
          <a:xfrm>
            <a:off x="1360805" y="-266065"/>
            <a:ext cx="309880" cy="368300"/>
          </a:xfrm>
          <a:prstGeom prst="rect">
            <a:avLst/>
          </a:prstGeom>
          <a:noFill/>
        </p:spPr>
        <p:txBody>
          <a:bodyPr wrap="none" rtlCol="0">
            <a:spAutoFit/>
          </a:bodyPr>
          <a:lstStyle/>
          <a:p>
            <a:endParaRPr lang="zh-CN" altLang="en-US">
              <a:latin typeface="思源黑体 CN Normal" panose="020B0400000000000000" charset="-122"/>
              <a:ea typeface="思源黑体 CN Normal" panose="020B0400000000000000" charset="-122"/>
              <a:cs typeface="思源黑体 CN Normal" panose="020B0400000000000000" charset="-122"/>
            </a:endParaRPr>
          </a:p>
        </p:txBody>
      </p:sp>
      <p:sp>
        <p:nvSpPr>
          <p:cNvPr id="3" name="Shape 15569"/>
          <p:cNvSpPr/>
          <p:nvPr/>
        </p:nvSpPr>
        <p:spPr>
          <a:xfrm>
            <a:off x="1469390" y="1397635"/>
            <a:ext cx="1786890" cy="178689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D0E4A9"/>
          </a:solidFill>
          <a:ln w="12700" cap="flat">
            <a:noFill/>
            <a:miter lim="400000"/>
          </a:ln>
          <a:effectLst/>
        </p:spPr>
        <p:txBody>
          <a:bodyPr wrap="square" lIns="0" tIns="0" rIns="0" bIns="0" numCol="1" anchor="ctr">
            <a:noAutofit/>
          </a:bodyPr>
          <a:lstStyle/>
          <a:p>
            <a:pPr lvl="0" algn="ctr"/>
            <a:endParaRPr sz="2490">
              <a:solidFill>
                <a:schemeClr val="bg1"/>
              </a:solidFill>
              <a:latin typeface="思源黑体 CN Normal" panose="020B0400000000000000" charset="-122"/>
              <a:ea typeface="思源黑体 CN Normal" panose="020B0400000000000000" charset="-122"/>
              <a:cs typeface="思源黑体 CN Normal" panose="020B0400000000000000" charset="-122"/>
              <a:sym typeface="+mn-lt"/>
            </a:endParaRPr>
          </a:p>
        </p:txBody>
      </p:sp>
      <p:sp>
        <p:nvSpPr>
          <p:cNvPr id="4" name="Shape 15571"/>
          <p:cNvSpPr/>
          <p:nvPr/>
        </p:nvSpPr>
        <p:spPr>
          <a:xfrm>
            <a:off x="1469390" y="1820545"/>
            <a:ext cx="1786890" cy="777240"/>
          </a:xfrm>
          <a:prstGeom prst="rect">
            <a:avLst/>
          </a:prstGeom>
          <a:noFill/>
          <a:ln w="12700" cap="flat">
            <a:noFill/>
            <a:miter lim="400000"/>
          </a:ln>
          <a:effectLst/>
        </p:spPr>
        <p:txBody>
          <a:bodyPr wrap="square" lIns="60959" tIns="60959" rIns="60959" bIns="60959" numCol="1" anchor="t">
            <a:spAutoFit/>
          </a:bodyPr>
          <a:lstStyle>
            <a:lvl1pPr algn="ctr">
              <a:defRPr sz="3200">
                <a:solidFill>
                  <a:srgbClr val="FFFFFF"/>
                </a:solidFill>
                <a:uFill>
                  <a:solidFill>
                    <a:srgbClr val="FFFFFF"/>
                  </a:solidFill>
                </a:uFill>
                <a:latin typeface="+mn-lt"/>
                <a:ea typeface="+mn-ea"/>
                <a:cs typeface="+mn-cs"/>
                <a:sym typeface="Bebas Neue"/>
              </a:defRPr>
            </a:lvl1pPr>
          </a:lstStyle>
          <a:p>
            <a:pPr lvl="0">
              <a:defRPr sz="1800">
                <a:solidFill>
                  <a:srgbClr val="000000"/>
                </a:solidFill>
                <a:uFillTx/>
              </a:defRPr>
            </a:pPr>
            <a:r>
              <a:rPr lang="en-US" sz="4265" dirty="0">
                <a:solidFill>
                  <a:schemeClr val="bg1"/>
                </a:solidFill>
                <a:latin typeface="思源黑体 CN Normal" panose="020B0400000000000000" charset="-122"/>
                <a:ea typeface="思源黑体 CN Normal" panose="020B0400000000000000" charset="-122"/>
                <a:cs typeface="思源黑体 CN Normal" panose="020B0400000000000000" charset="-122"/>
                <a:sym typeface="+mn-lt"/>
              </a:rPr>
              <a:t>8</a:t>
            </a:r>
            <a:r>
              <a:rPr sz="4265" dirty="0">
                <a:solidFill>
                  <a:schemeClr val="bg1"/>
                </a:solidFill>
                <a:latin typeface="思源黑体 CN Normal" panose="020B0400000000000000" charset="-122"/>
                <a:ea typeface="思源黑体 CN Normal" panose="020B0400000000000000" charset="-122"/>
                <a:cs typeface="思源黑体 CN Normal" panose="020B0400000000000000" charset="-122"/>
                <a:sym typeface="+mn-lt"/>
              </a:rPr>
              <a:t>0%</a:t>
            </a:r>
          </a:p>
        </p:txBody>
      </p:sp>
      <p:sp>
        <p:nvSpPr>
          <p:cNvPr id="9" name="Shape 15574"/>
          <p:cNvSpPr/>
          <p:nvPr/>
        </p:nvSpPr>
        <p:spPr>
          <a:xfrm rot="10800000">
            <a:off x="2277745" y="3296920"/>
            <a:ext cx="250190" cy="275590"/>
          </a:xfrm>
          <a:prstGeom prst="triangle">
            <a:avLst/>
          </a:prstGeom>
          <a:solidFill>
            <a:srgbClr val="D0E4A9"/>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lgn="ctr">
              <a:defRPr>
                <a:solidFill>
                  <a:srgbClr val="FFFFFF"/>
                </a:solidFill>
                <a:uFill>
                  <a:solidFill>
                    <a:srgbClr val="FFFFFF"/>
                  </a:solidFill>
                </a:uFill>
              </a:defRPr>
            </a:pPr>
            <a:endParaRPr sz="2490">
              <a:solidFill>
                <a:schemeClr val="bg1"/>
              </a:solidFill>
              <a:latin typeface="思源黑体 CN Normal" panose="020B0400000000000000" charset="-122"/>
              <a:ea typeface="思源黑体 CN Normal" panose="020B0400000000000000" charset="-122"/>
              <a:cs typeface="思源黑体 CN Normal" panose="020B0400000000000000" charset="-122"/>
              <a:sym typeface="+mn-lt"/>
            </a:endParaRPr>
          </a:p>
        </p:txBody>
      </p:sp>
      <p:sp>
        <p:nvSpPr>
          <p:cNvPr id="11" name="Shape 15577"/>
          <p:cNvSpPr/>
          <p:nvPr/>
        </p:nvSpPr>
        <p:spPr>
          <a:xfrm>
            <a:off x="4434205" y="1397635"/>
            <a:ext cx="1786890" cy="178689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bg1">
              <a:lumMod val="75000"/>
            </a:schemeClr>
          </a:solidFill>
          <a:ln w="12700" cap="flat">
            <a:noFill/>
            <a:miter lim="400000"/>
          </a:ln>
          <a:effectLst/>
        </p:spPr>
        <p:txBody>
          <a:bodyPr wrap="square" lIns="0" tIns="0" rIns="0" bIns="0" numCol="1" anchor="ctr">
            <a:noAutofit/>
          </a:bodyPr>
          <a:lstStyle/>
          <a:p>
            <a:pPr lvl="0" algn="ctr"/>
            <a:endParaRPr sz="2490">
              <a:solidFill>
                <a:schemeClr val="bg1"/>
              </a:solidFill>
              <a:latin typeface="思源黑体 CN Normal" panose="020B0400000000000000" charset="-122"/>
              <a:ea typeface="思源黑体 CN Normal" panose="020B0400000000000000" charset="-122"/>
              <a:cs typeface="思源黑体 CN Normal" panose="020B0400000000000000" charset="-122"/>
              <a:sym typeface="+mn-lt"/>
            </a:endParaRPr>
          </a:p>
        </p:txBody>
      </p:sp>
      <p:sp>
        <p:nvSpPr>
          <p:cNvPr id="12" name="Shape 15579"/>
          <p:cNvSpPr/>
          <p:nvPr/>
        </p:nvSpPr>
        <p:spPr>
          <a:xfrm>
            <a:off x="4434205" y="1820545"/>
            <a:ext cx="1786890" cy="777240"/>
          </a:xfrm>
          <a:prstGeom prst="rect">
            <a:avLst/>
          </a:prstGeom>
          <a:noFill/>
          <a:ln w="12700" cap="flat">
            <a:noFill/>
            <a:miter lim="400000"/>
          </a:ln>
          <a:effectLst/>
        </p:spPr>
        <p:txBody>
          <a:bodyPr wrap="square" lIns="60959" tIns="60959" rIns="60959" bIns="60959" numCol="1" anchor="t">
            <a:spAutoFit/>
          </a:bodyPr>
          <a:lstStyle>
            <a:lvl1pPr algn="ctr">
              <a:defRPr sz="3200">
                <a:solidFill>
                  <a:srgbClr val="FFFFFF"/>
                </a:solidFill>
                <a:uFill>
                  <a:solidFill>
                    <a:srgbClr val="FFFFFF"/>
                  </a:solidFill>
                </a:uFill>
                <a:latin typeface="+mn-lt"/>
                <a:ea typeface="+mn-ea"/>
                <a:cs typeface="+mn-cs"/>
                <a:sym typeface="Bebas Neue"/>
              </a:defRPr>
            </a:lvl1pPr>
          </a:lstStyle>
          <a:p>
            <a:pPr lvl="0">
              <a:defRPr sz="1800">
                <a:solidFill>
                  <a:srgbClr val="000000"/>
                </a:solidFill>
                <a:uFillTx/>
              </a:defRPr>
            </a:pPr>
            <a:r>
              <a:rPr lang="en-US" sz="4265">
                <a:solidFill>
                  <a:schemeClr val="bg1"/>
                </a:solidFill>
                <a:latin typeface="思源黑体 CN Normal" panose="020B0400000000000000" charset="-122"/>
                <a:ea typeface="思源黑体 CN Normal" panose="020B0400000000000000" charset="-122"/>
                <a:cs typeface="思源黑体 CN Normal" panose="020B0400000000000000" charset="-122"/>
                <a:sym typeface="+mn-lt"/>
              </a:rPr>
              <a:t>5</a:t>
            </a:r>
            <a:r>
              <a:rPr sz="4265">
                <a:solidFill>
                  <a:schemeClr val="bg1"/>
                </a:solidFill>
                <a:latin typeface="思源黑体 CN Normal" panose="020B0400000000000000" charset="-122"/>
                <a:ea typeface="思源黑体 CN Normal" panose="020B0400000000000000" charset="-122"/>
                <a:cs typeface="思源黑体 CN Normal" panose="020B0400000000000000" charset="-122"/>
                <a:sym typeface="+mn-lt"/>
              </a:rPr>
              <a:t>5%</a:t>
            </a:r>
          </a:p>
        </p:txBody>
      </p:sp>
      <p:sp>
        <p:nvSpPr>
          <p:cNvPr id="16" name="Shape 15582"/>
          <p:cNvSpPr/>
          <p:nvPr/>
        </p:nvSpPr>
        <p:spPr>
          <a:xfrm rot="10800000">
            <a:off x="5242560" y="3296920"/>
            <a:ext cx="250190" cy="275590"/>
          </a:xfrm>
          <a:prstGeom prst="triangle">
            <a:avLst/>
          </a:prstGeom>
          <a:solidFill>
            <a:schemeClr val="bg1">
              <a:lumMod val="75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lgn="ctr">
              <a:defRPr>
                <a:solidFill>
                  <a:srgbClr val="FFFFFF"/>
                </a:solidFill>
                <a:uFill>
                  <a:solidFill>
                    <a:srgbClr val="FFFFFF"/>
                  </a:solidFill>
                </a:uFill>
              </a:defRPr>
            </a:pPr>
            <a:endParaRPr sz="2490">
              <a:solidFill>
                <a:schemeClr val="bg1"/>
              </a:solidFill>
              <a:latin typeface="思源黑体 CN Normal" panose="020B0400000000000000" charset="-122"/>
              <a:ea typeface="思源黑体 CN Normal" panose="020B0400000000000000" charset="-122"/>
              <a:cs typeface="思源黑体 CN Normal" panose="020B0400000000000000" charset="-122"/>
              <a:sym typeface="+mn-lt"/>
            </a:endParaRPr>
          </a:p>
        </p:txBody>
      </p:sp>
      <p:sp>
        <p:nvSpPr>
          <p:cNvPr id="17" name="Shape 15584"/>
          <p:cNvSpPr/>
          <p:nvPr/>
        </p:nvSpPr>
        <p:spPr>
          <a:xfrm>
            <a:off x="7399655" y="1397635"/>
            <a:ext cx="1786890" cy="178689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D0E4A9"/>
          </a:solidFill>
          <a:ln w="12700" cap="flat">
            <a:noFill/>
            <a:miter lim="400000"/>
          </a:ln>
          <a:effectLst/>
        </p:spPr>
        <p:txBody>
          <a:bodyPr wrap="square" lIns="0" tIns="0" rIns="0" bIns="0" numCol="1" anchor="ctr">
            <a:noAutofit/>
          </a:bodyPr>
          <a:lstStyle/>
          <a:p>
            <a:pPr lvl="0" algn="ctr"/>
            <a:endParaRPr sz="2490">
              <a:solidFill>
                <a:schemeClr val="bg1"/>
              </a:solidFill>
              <a:latin typeface="思源黑体 CN Normal" panose="020B0400000000000000" charset="-122"/>
              <a:ea typeface="思源黑体 CN Normal" panose="020B0400000000000000" charset="-122"/>
              <a:cs typeface="思源黑体 CN Normal" panose="020B0400000000000000" charset="-122"/>
              <a:sym typeface="+mn-lt"/>
            </a:endParaRPr>
          </a:p>
        </p:txBody>
      </p:sp>
      <p:sp>
        <p:nvSpPr>
          <p:cNvPr id="18" name="Shape 15586"/>
          <p:cNvSpPr/>
          <p:nvPr/>
        </p:nvSpPr>
        <p:spPr>
          <a:xfrm>
            <a:off x="7399655" y="1820545"/>
            <a:ext cx="1786890" cy="777240"/>
          </a:xfrm>
          <a:prstGeom prst="rect">
            <a:avLst/>
          </a:prstGeom>
          <a:noFill/>
          <a:ln w="12700" cap="flat">
            <a:noFill/>
            <a:miter lim="400000"/>
          </a:ln>
          <a:effectLst/>
        </p:spPr>
        <p:txBody>
          <a:bodyPr wrap="square" lIns="60959" tIns="60959" rIns="60959" bIns="60959" numCol="1" anchor="t">
            <a:spAutoFit/>
          </a:bodyPr>
          <a:lstStyle>
            <a:lvl1pPr algn="ctr">
              <a:defRPr sz="3200">
                <a:solidFill>
                  <a:srgbClr val="FFFFFF"/>
                </a:solidFill>
                <a:uFill>
                  <a:solidFill>
                    <a:srgbClr val="FFFFFF"/>
                  </a:solidFill>
                </a:uFill>
                <a:latin typeface="+mn-lt"/>
                <a:ea typeface="+mn-ea"/>
                <a:cs typeface="+mn-cs"/>
                <a:sym typeface="Bebas Neue"/>
              </a:defRPr>
            </a:lvl1pPr>
          </a:lstStyle>
          <a:p>
            <a:pPr lvl="0">
              <a:defRPr sz="1800">
                <a:solidFill>
                  <a:srgbClr val="000000"/>
                </a:solidFill>
                <a:uFillTx/>
              </a:defRPr>
            </a:pPr>
            <a:r>
              <a:rPr lang="en-US" sz="4265">
                <a:solidFill>
                  <a:schemeClr val="bg1"/>
                </a:solidFill>
                <a:latin typeface="思源黑体 CN Normal" panose="020B0400000000000000" charset="-122"/>
                <a:ea typeface="思源黑体 CN Normal" panose="020B0400000000000000" charset="-122"/>
                <a:cs typeface="思源黑体 CN Normal" panose="020B0400000000000000" charset="-122"/>
                <a:sym typeface="+mn-lt"/>
              </a:rPr>
              <a:t>8</a:t>
            </a:r>
            <a:r>
              <a:rPr sz="4265">
                <a:solidFill>
                  <a:schemeClr val="bg1"/>
                </a:solidFill>
                <a:latin typeface="思源黑体 CN Normal" panose="020B0400000000000000" charset="-122"/>
                <a:ea typeface="思源黑体 CN Normal" panose="020B0400000000000000" charset="-122"/>
                <a:cs typeface="思源黑体 CN Normal" panose="020B0400000000000000" charset="-122"/>
                <a:sym typeface="+mn-lt"/>
              </a:rPr>
              <a:t>3%</a:t>
            </a:r>
          </a:p>
        </p:txBody>
      </p:sp>
      <p:sp>
        <p:nvSpPr>
          <p:cNvPr id="21" name="Shape 15589"/>
          <p:cNvSpPr/>
          <p:nvPr/>
        </p:nvSpPr>
        <p:spPr>
          <a:xfrm rot="10800000">
            <a:off x="8208010" y="3296920"/>
            <a:ext cx="250190" cy="275590"/>
          </a:xfrm>
          <a:prstGeom prst="triangle">
            <a:avLst/>
          </a:prstGeom>
          <a:solidFill>
            <a:srgbClr val="D0E4A9"/>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lgn="ctr">
              <a:defRPr>
                <a:solidFill>
                  <a:srgbClr val="FFFFFF"/>
                </a:solidFill>
                <a:uFill>
                  <a:solidFill>
                    <a:srgbClr val="FFFFFF"/>
                  </a:solidFill>
                </a:uFill>
              </a:defRPr>
            </a:pPr>
            <a:endParaRPr sz="2490">
              <a:solidFill>
                <a:schemeClr val="bg1"/>
              </a:solidFill>
              <a:latin typeface="思源黑体 CN Normal" panose="020B0400000000000000" charset="-122"/>
              <a:ea typeface="思源黑体 CN Normal" panose="020B0400000000000000" charset="-122"/>
              <a:cs typeface="思源黑体 CN Normal" panose="020B0400000000000000" charset="-122"/>
              <a:sym typeface="+mn-lt"/>
            </a:endParaRPr>
          </a:p>
        </p:txBody>
      </p:sp>
      <p:grpSp>
        <p:nvGrpSpPr>
          <p:cNvPr id="29" name="组合 28"/>
          <p:cNvGrpSpPr/>
          <p:nvPr/>
        </p:nvGrpSpPr>
        <p:grpSpPr>
          <a:xfrm>
            <a:off x="1236980" y="3907155"/>
            <a:ext cx="2331720" cy="1073785"/>
            <a:chOff x="1906" y="6234"/>
            <a:chExt cx="3672" cy="1691"/>
          </a:xfrm>
        </p:grpSpPr>
        <p:sp>
          <p:nvSpPr>
            <p:cNvPr id="27" name="文本框 26"/>
            <p:cNvSpPr txBox="1"/>
            <p:nvPr/>
          </p:nvSpPr>
          <p:spPr>
            <a:xfrm>
              <a:off x="1906" y="6234"/>
              <a:ext cx="3672" cy="580"/>
            </a:xfrm>
            <a:prstGeom prst="rect">
              <a:avLst/>
            </a:prstGeom>
            <a:noFill/>
          </p:spPr>
          <p:txBody>
            <a:bodyPr wrap="square" rtlCol="0">
              <a:spAutoFit/>
            </a:bodyPr>
            <a:lstStyle/>
            <a:p>
              <a:r>
                <a:rPr lang="zh-CN" altLang="en-US">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rPr>
                <a:t>请输入您的标题内容</a:t>
              </a:r>
            </a:p>
          </p:txBody>
        </p:sp>
        <p:sp>
          <p:nvSpPr>
            <p:cNvPr id="28" name="文本框 27"/>
            <p:cNvSpPr txBox="1"/>
            <p:nvPr/>
          </p:nvSpPr>
          <p:spPr>
            <a:xfrm>
              <a:off x="2024" y="6909"/>
              <a:ext cx="3436" cy="1016"/>
            </a:xfrm>
            <a:prstGeom prst="rect">
              <a:avLst/>
            </a:prstGeom>
            <a:noFill/>
          </p:spPr>
          <p:txBody>
            <a:bodyPr wrap="square" rtlCol="0">
              <a:spAutoFit/>
              <a:scene3d>
                <a:camera prst="orthographicFront"/>
                <a:lightRig rig="threePt" dir="t"/>
              </a:scene3d>
              <a:sp3d contourW="12700"/>
            </a:bodyPr>
            <a:lstStyle/>
            <a:p>
              <a:pPr marL="0" lvl="1" indent="0" algn="ctr">
                <a:buFont typeface="Arial" panose="020B0604020202020204" pitchFamily="34" charset="0"/>
                <a:buNone/>
              </a:pPr>
              <a:r>
                <a:rPr lang="zh-CN" altLang="en-US" sz="12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rPr>
                <a:t>添加相关标题文字添加相关标题文字添加相关标题文字添加相关标题文字</a:t>
              </a:r>
            </a:p>
          </p:txBody>
        </p:sp>
      </p:grpSp>
      <p:grpSp>
        <p:nvGrpSpPr>
          <p:cNvPr id="30" name="组合 29"/>
          <p:cNvGrpSpPr/>
          <p:nvPr/>
        </p:nvGrpSpPr>
        <p:grpSpPr>
          <a:xfrm>
            <a:off x="4202430" y="3907155"/>
            <a:ext cx="2331720" cy="1073785"/>
            <a:chOff x="1906" y="6234"/>
            <a:chExt cx="3672" cy="1691"/>
          </a:xfrm>
        </p:grpSpPr>
        <p:sp>
          <p:nvSpPr>
            <p:cNvPr id="31" name="文本框 30"/>
            <p:cNvSpPr txBox="1"/>
            <p:nvPr/>
          </p:nvSpPr>
          <p:spPr>
            <a:xfrm>
              <a:off x="1906" y="6234"/>
              <a:ext cx="3672" cy="580"/>
            </a:xfrm>
            <a:prstGeom prst="rect">
              <a:avLst/>
            </a:prstGeom>
            <a:noFill/>
          </p:spPr>
          <p:txBody>
            <a:bodyPr wrap="square" rtlCol="0">
              <a:spAutoFit/>
            </a:bodyPr>
            <a:lstStyle/>
            <a:p>
              <a:r>
                <a:rPr lang="zh-CN" altLang="en-US">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rPr>
                <a:t>请输入您的标题内容</a:t>
              </a:r>
            </a:p>
          </p:txBody>
        </p:sp>
        <p:sp>
          <p:nvSpPr>
            <p:cNvPr id="32" name="文本框 31"/>
            <p:cNvSpPr txBox="1"/>
            <p:nvPr/>
          </p:nvSpPr>
          <p:spPr>
            <a:xfrm>
              <a:off x="2024" y="6909"/>
              <a:ext cx="3436" cy="1016"/>
            </a:xfrm>
            <a:prstGeom prst="rect">
              <a:avLst/>
            </a:prstGeom>
            <a:noFill/>
          </p:spPr>
          <p:txBody>
            <a:bodyPr wrap="square" rtlCol="0">
              <a:spAutoFit/>
              <a:scene3d>
                <a:camera prst="orthographicFront"/>
                <a:lightRig rig="threePt" dir="t"/>
              </a:scene3d>
              <a:sp3d contourW="12700"/>
            </a:bodyPr>
            <a:lstStyle/>
            <a:p>
              <a:pPr marL="0" lvl="1" indent="0" algn="ctr">
                <a:buFont typeface="Arial" panose="020B0604020202020204" pitchFamily="34" charset="0"/>
                <a:buNone/>
              </a:pPr>
              <a:r>
                <a:rPr lang="zh-CN" altLang="en-US" sz="12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rPr>
                <a:t>添加相关标题文字添加相关标题文字添加相关标题文字添加相关标题文字</a:t>
              </a:r>
            </a:p>
          </p:txBody>
        </p:sp>
      </p:grpSp>
      <p:grpSp>
        <p:nvGrpSpPr>
          <p:cNvPr id="33" name="组合 32"/>
          <p:cNvGrpSpPr/>
          <p:nvPr/>
        </p:nvGrpSpPr>
        <p:grpSpPr>
          <a:xfrm>
            <a:off x="7167880" y="3907155"/>
            <a:ext cx="2331720" cy="1073785"/>
            <a:chOff x="1906" y="6234"/>
            <a:chExt cx="3672" cy="1691"/>
          </a:xfrm>
        </p:grpSpPr>
        <p:sp>
          <p:nvSpPr>
            <p:cNvPr id="34" name="文本框 33"/>
            <p:cNvSpPr txBox="1"/>
            <p:nvPr/>
          </p:nvSpPr>
          <p:spPr>
            <a:xfrm>
              <a:off x="1906" y="6234"/>
              <a:ext cx="3672" cy="580"/>
            </a:xfrm>
            <a:prstGeom prst="rect">
              <a:avLst/>
            </a:prstGeom>
            <a:noFill/>
          </p:spPr>
          <p:txBody>
            <a:bodyPr wrap="square" rtlCol="0">
              <a:spAutoFit/>
            </a:bodyPr>
            <a:lstStyle/>
            <a:p>
              <a:r>
                <a:rPr lang="zh-CN" altLang="en-US">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rPr>
                <a:t>请输入您的标题内容</a:t>
              </a:r>
            </a:p>
          </p:txBody>
        </p:sp>
        <p:sp>
          <p:nvSpPr>
            <p:cNvPr id="35" name="文本框 34"/>
            <p:cNvSpPr txBox="1"/>
            <p:nvPr/>
          </p:nvSpPr>
          <p:spPr>
            <a:xfrm>
              <a:off x="2024" y="6909"/>
              <a:ext cx="3436" cy="1016"/>
            </a:xfrm>
            <a:prstGeom prst="rect">
              <a:avLst/>
            </a:prstGeom>
            <a:noFill/>
          </p:spPr>
          <p:txBody>
            <a:bodyPr wrap="square" rtlCol="0">
              <a:spAutoFit/>
              <a:scene3d>
                <a:camera prst="orthographicFront"/>
                <a:lightRig rig="threePt" dir="t"/>
              </a:scene3d>
              <a:sp3d contourW="12700"/>
            </a:bodyPr>
            <a:lstStyle/>
            <a:p>
              <a:pPr marL="0" lvl="1" indent="0" algn="ctr">
                <a:buFont typeface="Arial" panose="020B0604020202020204" pitchFamily="34" charset="0"/>
                <a:buNone/>
              </a:pPr>
              <a:r>
                <a:rPr lang="zh-CN" altLang="en-US" sz="12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rPr>
                <a:t>添加相关标题文字添加相关标题文字添加相关标题文字添加相关标题文字</a:t>
              </a:r>
            </a:p>
          </p:txBody>
        </p:sp>
      </p:grpSp>
      <p:grpSp>
        <p:nvGrpSpPr>
          <p:cNvPr id="106" name="组合 105"/>
          <p:cNvGrpSpPr/>
          <p:nvPr/>
        </p:nvGrpSpPr>
        <p:grpSpPr>
          <a:xfrm>
            <a:off x="8593455" y="483235"/>
            <a:ext cx="1664335" cy="306070"/>
            <a:chOff x="13571" y="280"/>
            <a:chExt cx="2621" cy="482"/>
          </a:xfrm>
        </p:grpSpPr>
        <p:sp>
          <p:nvSpPr>
            <p:cNvPr id="36" name="TextBox 5"/>
            <p:cNvSpPr txBox="1"/>
            <p:nvPr/>
          </p:nvSpPr>
          <p:spPr>
            <a:xfrm>
              <a:off x="13944" y="280"/>
              <a:ext cx="2248" cy="483"/>
            </a:xfrm>
            <a:prstGeom prst="rect">
              <a:avLst/>
            </a:prstGeom>
            <a:noFill/>
          </p:spPr>
          <p:txBody>
            <a:bodyPr wrap="none" rtlCol="0">
              <a:spAutoFit/>
            </a:bodyPr>
            <a:lstStyle/>
            <a:p>
              <a:pPr algn="l"/>
              <a:r>
                <a:rPr lang="zh-CN" altLang="en-US" sz="140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mn-ea"/>
                </a:rPr>
                <a:t>请输入您的标题</a:t>
              </a:r>
              <a:endParaRPr lang="zh-CN" altLang="en-US" sz="1400" b="1" dirty="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mn-ea"/>
              </a:endParaRPr>
            </a:p>
          </p:txBody>
        </p:sp>
        <p:pic>
          <p:nvPicPr>
            <p:cNvPr id="108" name="图片 107" descr="矩形 6 拷贝"/>
            <p:cNvPicPr>
              <a:picLocks noChangeAspect="1"/>
            </p:cNvPicPr>
            <p:nvPr/>
          </p:nvPicPr>
          <p:blipFill>
            <a:blip r:embed="rId7"/>
            <a:stretch>
              <a:fillRect/>
            </a:stretch>
          </p:blipFill>
          <p:spPr>
            <a:xfrm flipH="1">
              <a:off x="13571" y="388"/>
              <a:ext cx="266" cy="267"/>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750" advClick="0" advTm="0">
        <p:randomBar dir="vert"/>
      </p:transition>
    </mc:Choice>
    <mc:Fallback xmlns="">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barn(inVertical)">
                                      <p:cBhvr>
                                        <p:cTn id="15" dur="500"/>
                                        <p:tgtEl>
                                          <p:spTgt spid="2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down)">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barn(inVertical)">
                                      <p:cBhvr>
                                        <p:cTn id="28" dur="500"/>
                                        <p:tgtEl>
                                          <p:spTgt spid="3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down)">
                                      <p:cBhvr>
                                        <p:cTn id="33" dur="500"/>
                                        <p:tgtEl>
                                          <p:spTgt spid="17"/>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wipe(down)">
                                      <p:cBhvr>
                                        <p:cTn id="36" dur="500"/>
                                        <p:tgtEl>
                                          <p:spTgt spid="21"/>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barn(inVertical)">
                                      <p:cBhvr>
                                        <p:cTn id="4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1" grpId="0" animBg="1"/>
      <p:bldP spid="16" grpId="0" animBg="1"/>
      <p:bldP spid="17" grpId="0" animBg="1"/>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8" name="图片 7" descr="矩形 3"/>
          <p:cNvPicPr>
            <a:picLocks noChangeAspect="1"/>
          </p:cNvPicPr>
          <p:nvPr/>
        </p:nvPicPr>
        <p:blipFill>
          <a:blip r:embed="rId4"/>
          <a:stretch>
            <a:fillRect/>
          </a:stretch>
        </p:blipFill>
        <p:spPr>
          <a:xfrm>
            <a:off x="175895" y="207645"/>
            <a:ext cx="10449560" cy="6064885"/>
          </a:xfrm>
          <a:prstGeom prst="rect">
            <a:avLst/>
          </a:prstGeom>
        </p:spPr>
      </p:pic>
      <p:pic>
        <p:nvPicPr>
          <p:cNvPr id="6" name="图片 5" descr="图层 7 拷贝 2"/>
          <p:cNvPicPr>
            <a:picLocks noChangeAspect="1"/>
          </p:cNvPicPr>
          <p:nvPr/>
        </p:nvPicPr>
        <p:blipFill>
          <a:blip r:embed="rId5"/>
          <a:stretch>
            <a:fillRect/>
          </a:stretch>
        </p:blipFill>
        <p:spPr>
          <a:xfrm>
            <a:off x="9392920" y="3585845"/>
            <a:ext cx="568325" cy="459740"/>
          </a:xfrm>
          <a:prstGeom prst="rect">
            <a:avLst/>
          </a:prstGeom>
        </p:spPr>
      </p:pic>
      <p:pic>
        <p:nvPicPr>
          <p:cNvPr id="15" name="图片 14" descr="图层 6 拷贝 2"/>
          <p:cNvPicPr>
            <a:picLocks noChangeAspect="1"/>
          </p:cNvPicPr>
          <p:nvPr/>
        </p:nvPicPr>
        <p:blipFill>
          <a:blip r:embed="rId6"/>
          <a:stretch>
            <a:fillRect/>
          </a:stretch>
        </p:blipFill>
        <p:spPr>
          <a:xfrm>
            <a:off x="727710" y="5165090"/>
            <a:ext cx="462280" cy="695960"/>
          </a:xfrm>
          <a:prstGeom prst="rect">
            <a:avLst/>
          </a:prstGeom>
        </p:spPr>
      </p:pic>
      <p:sp>
        <p:nvSpPr>
          <p:cNvPr id="10" name="文本框 9"/>
          <p:cNvSpPr txBox="1"/>
          <p:nvPr/>
        </p:nvSpPr>
        <p:spPr>
          <a:xfrm>
            <a:off x="1360805" y="-266065"/>
            <a:ext cx="309880" cy="368300"/>
          </a:xfrm>
          <a:prstGeom prst="rect">
            <a:avLst/>
          </a:prstGeom>
          <a:noFill/>
        </p:spPr>
        <p:txBody>
          <a:bodyPr wrap="none" rtlCol="0">
            <a:spAutoFit/>
          </a:bodyPr>
          <a:lstStyle/>
          <a:p>
            <a:endParaRPr lang="zh-CN" altLang="en-US">
              <a:latin typeface="思源黑体 CN Normal" panose="020B0400000000000000" charset="-122"/>
              <a:ea typeface="思源黑体 CN Normal" panose="020B0400000000000000" charset="-122"/>
              <a:cs typeface="思源黑体 CN Normal" panose="020B0400000000000000" charset="-122"/>
            </a:endParaRPr>
          </a:p>
        </p:txBody>
      </p:sp>
      <p:pic>
        <p:nvPicPr>
          <p:cNvPr id="4" name="图片 3" descr="1-1"/>
          <p:cNvPicPr>
            <a:picLocks noChangeAspect="1"/>
          </p:cNvPicPr>
          <p:nvPr/>
        </p:nvPicPr>
        <p:blipFill>
          <a:blip r:embed="rId7"/>
          <a:stretch>
            <a:fillRect/>
          </a:stretch>
        </p:blipFill>
        <p:spPr>
          <a:xfrm flipH="1">
            <a:off x="6452235" y="5084445"/>
            <a:ext cx="3969385" cy="997585"/>
          </a:xfrm>
          <a:prstGeom prst="rect">
            <a:avLst/>
          </a:prstGeom>
        </p:spPr>
      </p:pic>
      <p:pic>
        <p:nvPicPr>
          <p:cNvPr id="5" name="图片 4" descr="矩形 5"/>
          <p:cNvPicPr/>
          <p:nvPr/>
        </p:nvPicPr>
        <p:blipFill>
          <a:blip r:embed="rId8"/>
          <a:stretch>
            <a:fillRect/>
          </a:stretch>
        </p:blipFill>
        <p:spPr>
          <a:xfrm>
            <a:off x="352425" y="2450465"/>
            <a:ext cx="10114280" cy="1703070"/>
          </a:xfrm>
          <a:prstGeom prst="rect">
            <a:avLst/>
          </a:prstGeom>
        </p:spPr>
      </p:pic>
      <p:sp>
        <p:nvSpPr>
          <p:cNvPr id="7" name="文本框 6"/>
          <p:cNvSpPr txBox="1"/>
          <p:nvPr/>
        </p:nvSpPr>
        <p:spPr>
          <a:xfrm>
            <a:off x="3333750" y="2943860"/>
            <a:ext cx="747395" cy="645160"/>
          </a:xfrm>
          <a:prstGeom prst="rect">
            <a:avLst/>
          </a:prstGeom>
          <a:noFill/>
        </p:spPr>
        <p:txBody>
          <a:bodyPr wrap="square" rtlCol="0">
            <a:spAutoFit/>
          </a:bodyPr>
          <a:lstStyle/>
          <a:p>
            <a:r>
              <a:rPr lang="en-US" altLang="zh-CN" sz="360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rPr>
              <a:t>02</a:t>
            </a:r>
          </a:p>
        </p:txBody>
      </p:sp>
      <p:grpSp>
        <p:nvGrpSpPr>
          <p:cNvPr id="17" name="组合 16"/>
          <p:cNvGrpSpPr/>
          <p:nvPr/>
        </p:nvGrpSpPr>
        <p:grpSpPr>
          <a:xfrm>
            <a:off x="4303395" y="2765425"/>
            <a:ext cx="3183255" cy="1073785"/>
            <a:chOff x="6213" y="4413"/>
            <a:chExt cx="5013" cy="1691"/>
          </a:xfrm>
        </p:grpSpPr>
        <p:sp>
          <p:nvSpPr>
            <p:cNvPr id="9" name="文本框 8"/>
            <p:cNvSpPr txBox="1"/>
            <p:nvPr/>
          </p:nvSpPr>
          <p:spPr>
            <a:xfrm>
              <a:off x="6841" y="4413"/>
              <a:ext cx="3672" cy="580"/>
            </a:xfrm>
            <a:prstGeom prst="rect">
              <a:avLst/>
            </a:prstGeom>
            <a:noFill/>
          </p:spPr>
          <p:txBody>
            <a:bodyPr wrap="square" rtlCol="0">
              <a:spAutoFit/>
            </a:bodyPr>
            <a:lstStyle/>
            <a:p>
              <a:r>
                <a:rPr lang="zh-CN" altLang="en-US">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rPr>
                <a:t>请输入您的标题内容</a:t>
              </a:r>
            </a:p>
          </p:txBody>
        </p:sp>
        <p:sp>
          <p:nvSpPr>
            <p:cNvPr id="14" name="文本框 13"/>
            <p:cNvSpPr txBox="1"/>
            <p:nvPr/>
          </p:nvSpPr>
          <p:spPr>
            <a:xfrm>
              <a:off x="6213" y="5088"/>
              <a:ext cx="5013" cy="1016"/>
            </a:xfrm>
            <a:prstGeom prst="rect">
              <a:avLst/>
            </a:prstGeom>
            <a:noFill/>
          </p:spPr>
          <p:txBody>
            <a:bodyPr wrap="square" rtlCol="0">
              <a:spAutoFit/>
              <a:scene3d>
                <a:camera prst="orthographicFront"/>
                <a:lightRig rig="threePt" dir="t"/>
              </a:scene3d>
              <a:sp3d contourW="12700"/>
            </a:bodyPr>
            <a:lstStyle/>
            <a:p>
              <a:pPr marL="0" lvl="1" indent="0" algn="ctr">
                <a:buFont typeface="Arial" panose="020B0604020202020204" pitchFamily="34" charset="0"/>
                <a:buNone/>
              </a:pPr>
              <a:r>
                <a:rPr lang="zh-CN" altLang="en-US" sz="12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rPr>
                <a:t>添加相关标题文字添加相关标题文字添加相关标题文字添加相关标题文字添加相关标题文字</a:t>
              </a:r>
            </a:p>
          </p:txBody>
        </p:sp>
      </p:grpSp>
    </p:spTree>
  </p:cSld>
  <p:clrMapOvr>
    <a:masterClrMapping/>
  </p:clrMapOvr>
  <mc:AlternateContent xmlns:mc="http://schemas.openxmlformats.org/markup-compatibility/2006" xmlns:p14="http://schemas.microsoft.com/office/powerpoint/2010/main">
    <mc:Choice Requires="p14">
      <p:transition spd="slow" p14:dur="1750" advClick="0" advTm="0">
        <p:randomBar dir="vert"/>
      </p:transition>
    </mc:Choice>
    <mc:Fallback xmlns="">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wipe(down)">
                                      <p:cBhvr>
                                        <p:cTn id="14" dur="500"/>
                                        <p:tgtEl>
                                          <p:spTgt spid="17"/>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8" name="图片 7" descr="矩形 3"/>
          <p:cNvPicPr>
            <a:picLocks noChangeAspect="1"/>
          </p:cNvPicPr>
          <p:nvPr/>
        </p:nvPicPr>
        <p:blipFill>
          <a:blip r:embed="rId4"/>
          <a:stretch>
            <a:fillRect/>
          </a:stretch>
        </p:blipFill>
        <p:spPr>
          <a:xfrm>
            <a:off x="175895" y="207645"/>
            <a:ext cx="10449560" cy="6064885"/>
          </a:xfrm>
          <a:prstGeom prst="rect">
            <a:avLst/>
          </a:prstGeom>
        </p:spPr>
      </p:pic>
      <p:pic>
        <p:nvPicPr>
          <p:cNvPr id="6" name="图片 5" descr="图层 7 拷贝 2"/>
          <p:cNvPicPr>
            <a:picLocks noChangeAspect="1"/>
          </p:cNvPicPr>
          <p:nvPr/>
        </p:nvPicPr>
        <p:blipFill>
          <a:blip r:embed="rId5"/>
          <a:stretch>
            <a:fillRect/>
          </a:stretch>
        </p:blipFill>
        <p:spPr>
          <a:xfrm>
            <a:off x="9601835" y="5401310"/>
            <a:ext cx="568325" cy="459740"/>
          </a:xfrm>
          <a:prstGeom prst="rect">
            <a:avLst/>
          </a:prstGeom>
        </p:spPr>
      </p:pic>
      <p:pic>
        <p:nvPicPr>
          <p:cNvPr id="15" name="图片 14" descr="图层 6 拷贝 2"/>
          <p:cNvPicPr>
            <a:picLocks noChangeAspect="1"/>
          </p:cNvPicPr>
          <p:nvPr/>
        </p:nvPicPr>
        <p:blipFill>
          <a:blip r:embed="rId6"/>
          <a:stretch>
            <a:fillRect/>
          </a:stretch>
        </p:blipFill>
        <p:spPr>
          <a:xfrm>
            <a:off x="727710" y="5165090"/>
            <a:ext cx="462280" cy="695960"/>
          </a:xfrm>
          <a:prstGeom prst="rect">
            <a:avLst/>
          </a:prstGeom>
        </p:spPr>
      </p:pic>
      <p:sp>
        <p:nvSpPr>
          <p:cNvPr id="10" name="文本框 9"/>
          <p:cNvSpPr txBox="1"/>
          <p:nvPr/>
        </p:nvSpPr>
        <p:spPr>
          <a:xfrm>
            <a:off x="1360805" y="-266065"/>
            <a:ext cx="309880" cy="368300"/>
          </a:xfrm>
          <a:prstGeom prst="rect">
            <a:avLst/>
          </a:prstGeom>
          <a:noFill/>
        </p:spPr>
        <p:txBody>
          <a:bodyPr wrap="none" rtlCol="0">
            <a:spAutoFit/>
          </a:bodyPr>
          <a:lstStyle/>
          <a:p>
            <a:endParaRPr lang="zh-CN" altLang="en-US">
              <a:latin typeface="思源黑体 CN Normal" panose="020B0400000000000000" charset="-122"/>
              <a:ea typeface="思源黑体 CN Normal" panose="020B0400000000000000" charset="-122"/>
              <a:cs typeface="思源黑体 CN Normal" panose="020B0400000000000000" charset="-122"/>
            </a:endParaRPr>
          </a:p>
        </p:txBody>
      </p:sp>
      <p:sp>
        <p:nvSpPr>
          <p:cNvPr id="9" name="圆角矩形 6"/>
          <p:cNvSpPr/>
          <p:nvPr/>
        </p:nvSpPr>
        <p:spPr>
          <a:xfrm rot="2700000">
            <a:off x="2382520" y="2546350"/>
            <a:ext cx="1387475" cy="1387475"/>
          </a:xfrm>
          <a:prstGeom prst="roundRect">
            <a:avLst>
              <a:gd name="adj" fmla="val 6319"/>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prstClr val="white"/>
              </a:solidFill>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endParaRPr>
          </a:p>
        </p:txBody>
      </p:sp>
      <p:sp>
        <p:nvSpPr>
          <p:cNvPr id="2" name="圆角矩形 7"/>
          <p:cNvSpPr/>
          <p:nvPr/>
        </p:nvSpPr>
        <p:spPr>
          <a:xfrm rot="2700000">
            <a:off x="4674235" y="2546350"/>
            <a:ext cx="1387475" cy="1387475"/>
          </a:xfrm>
          <a:prstGeom prst="roundRect">
            <a:avLst>
              <a:gd name="adj" fmla="val 6319"/>
            </a:avLst>
          </a:prstGeom>
          <a:solidFill>
            <a:srgbClr val="D0E4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prstClr val="white"/>
              </a:solidFill>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endParaRPr>
          </a:p>
        </p:txBody>
      </p:sp>
      <p:sp>
        <p:nvSpPr>
          <p:cNvPr id="11" name="圆角矩形 8"/>
          <p:cNvSpPr/>
          <p:nvPr/>
        </p:nvSpPr>
        <p:spPr>
          <a:xfrm rot="2700000">
            <a:off x="6956425" y="2546350"/>
            <a:ext cx="1387475" cy="1387475"/>
          </a:xfrm>
          <a:prstGeom prst="roundRect">
            <a:avLst>
              <a:gd name="adj" fmla="val 6319"/>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prstClr val="white"/>
              </a:solidFill>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endParaRPr>
          </a:p>
        </p:txBody>
      </p:sp>
      <p:sp>
        <p:nvSpPr>
          <p:cNvPr id="13" name="任意多边形 10"/>
          <p:cNvSpPr/>
          <p:nvPr/>
        </p:nvSpPr>
        <p:spPr>
          <a:xfrm flipV="1">
            <a:off x="2270760" y="3758565"/>
            <a:ext cx="1939925" cy="1148080"/>
          </a:xfrm>
          <a:custGeom>
            <a:avLst/>
            <a:gdLst>
              <a:gd name="connsiteX0" fmla="*/ 0 w 1940313"/>
              <a:gd name="connsiteY0" fmla="*/ 791737 h 1148576"/>
              <a:gd name="connsiteX1" fmla="*/ 791737 w 1940313"/>
              <a:gd name="connsiteY1" fmla="*/ 0 h 1148576"/>
              <a:gd name="connsiteX2" fmla="*/ 1940313 w 1940313"/>
              <a:gd name="connsiteY2" fmla="*/ 1148576 h 1148576"/>
            </a:gdLst>
            <a:ahLst/>
            <a:cxnLst>
              <a:cxn ang="0">
                <a:pos x="connsiteX0" y="connsiteY0"/>
              </a:cxn>
              <a:cxn ang="0">
                <a:pos x="connsiteX1" y="connsiteY1"/>
              </a:cxn>
              <a:cxn ang="0">
                <a:pos x="connsiteX2" y="connsiteY2"/>
              </a:cxn>
            </a:cxnLst>
            <a:rect l="l" t="t" r="r" b="b"/>
            <a:pathLst>
              <a:path w="1940313" h="1148576">
                <a:moveTo>
                  <a:pt x="0" y="791737"/>
                </a:moveTo>
                <a:lnTo>
                  <a:pt x="791737" y="0"/>
                </a:lnTo>
                <a:lnTo>
                  <a:pt x="1940313" y="1148576"/>
                </a:lnTo>
              </a:path>
            </a:pathLst>
          </a:custGeom>
          <a:noFill/>
          <a:ln w="12700">
            <a:solidFill>
              <a:srgbClr val="8A8B8F"/>
            </a:solidFill>
            <a:prstDash val="dash"/>
            <a:headEnd type="oval"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prstClr val="white"/>
              </a:solidFill>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endParaRPr>
          </a:p>
        </p:txBody>
      </p:sp>
      <p:sp>
        <p:nvSpPr>
          <p:cNvPr id="14" name="任意多边形 11"/>
          <p:cNvSpPr/>
          <p:nvPr/>
        </p:nvSpPr>
        <p:spPr>
          <a:xfrm>
            <a:off x="4562475" y="1631315"/>
            <a:ext cx="1939925" cy="1148080"/>
          </a:xfrm>
          <a:custGeom>
            <a:avLst/>
            <a:gdLst>
              <a:gd name="connsiteX0" fmla="*/ 0 w 1940313"/>
              <a:gd name="connsiteY0" fmla="*/ 791737 h 1148576"/>
              <a:gd name="connsiteX1" fmla="*/ 791737 w 1940313"/>
              <a:gd name="connsiteY1" fmla="*/ 0 h 1148576"/>
              <a:gd name="connsiteX2" fmla="*/ 1940313 w 1940313"/>
              <a:gd name="connsiteY2" fmla="*/ 1148576 h 1148576"/>
            </a:gdLst>
            <a:ahLst/>
            <a:cxnLst>
              <a:cxn ang="0">
                <a:pos x="connsiteX0" y="connsiteY0"/>
              </a:cxn>
              <a:cxn ang="0">
                <a:pos x="connsiteX1" y="connsiteY1"/>
              </a:cxn>
              <a:cxn ang="0">
                <a:pos x="connsiteX2" y="connsiteY2"/>
              </a:cxn>
            </a:cxnLst>
            <a:rect l="l" t="t" r="r" b="b"/>
            <a:pathLst>
              <a:path w="1940313" h="1148576">
                <a:moveTo>
                  <a:pt x="0" y="791737"/>
                </a:moveTo>
                <a:lnTo>
                  <a:pt x="791737" y="0"/>
                </a:lnTo>
                <a:lnTo>
                  <a:pt x="1940313" y="1148576"/>
                </a:lnTo>
              </a:path>
            </a:pathLst>
          </a:custGeom>
          <a:noFill/>
          <a:ln w="12700">
            <a:solidFill>
              <a:srgbClr val="8A8B8F"/>
            </a:solidFill>
            <a:prstDash val="dash"/>
            <a:headEnd type="oval"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prstClr val="white"/>
              </a:solidFill>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endParaRPr>
          </a:p>
        </p:txBody>
      </p:sp>
      <p:sp>
        <p:nvSpPr>
          <p:cNvPr id="3" name="任意多边形 12"/>
          <p:cNvSpPr/>
          <p:nvPr/>
        </p:nvSpPr>
        <p:spPr>
          <a:xfrm flipV="1">
            <a:off x="6823075" y="3758565"/>
            <a:ext cx="1939925" cy="1148080"/>
          </a:xfrm>
          <a:custGeom>
            <a:avLst/>
            <a:gdLst>
              <a:gd name="connsiteX0" fmla="*/ 0 w 1940313"/>
              <a:gd name="connsiteY0" fmla="*/ 791737 h 1148576"/>
              <a:gd name="connsiteX1" fmla="*/ 791737 w 1940313"/>
              <a:gd name="connsiteY1" fmla="*/ 0 h 1148576"/>
              <a:gd name="connsiteX2" fmla="*/ 1940313 w 1940313"/>
              <a:gd name="connsiteY2" fmla="*/ 1148576 h 1148576"/>
            </a:gdLst>
            <a:ahLst/>
            <a:cxnLst>
              <a:cxn ang="0">
                <a:pos x="connsiteX0" y="connsiteY0"/>
              </a:cxn>
              <a:cxn ang="0">
                <a:pos x="connsiteX1" y="connsiteY1"/>
              </a:cxn>
              <a:cxn ang="0">
                <a:pos x="connsiteX2" y="connsiteY2"/>
              </a:cxn>
            </a:cxnLst>
            <a:rect l="l" t="t" r="r" b="b"/>
            <a:pathLst>
              <a:path w="1940313" h="1148576">
                <a:moveTo>
                  <a:pt x="0" y="791737"/>
                </a:moveTo>
                <a:lnTo>
                  <a:pt x="791737" y="0"/>
                </a:lnTo>
                <a:lnTo>
                  <a:pt x="1940313" y="1148576"/>
                </a:lnTo>
              </a:path>
            </a:pathLst>
          </a:custGeom>
          <a:noFill/>
          <a:ln w="12700">
            <a:solidFill>
              <a:srgbClr val="8A8B8F"/>
            </a:solidFill>
            <a:prstDash val="dash"/>
            <a:headEnd type="oval"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prstClr val="white"/>
              </a:solidFill>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endParaRPr>
          </a:p>
        </p:txBody>
      </p:sp>
      <p:grpSp>
        <p:nvGrpSpPr>
          <p:cNvPr id="32" name="组合 31"/>
          <p:cNvGrpSpPr/>
          <p:nvPr/>
        </p:nvGrpSpPr>
        <p:grpSpPr>
          <a:xfrm>
            <a:off x="2738120" y="2913380"/>
            <a:ext cx="675640" cy="675640"/>
            <a:chOff x="6162378" y="2904530"/>
            <a:chExt cx="348258" cy="348258"/>
          </a:xfrm>
          <a:solidFill>
            <a:schemeClr val="bg1"/>
          </a:solidFill>
        </p:grpSpPr>
        <p:sp>
          <p:nvSpPr>
            <p:cNvPr id="33" name="AutoShape 52"/>
            <p:cNvSpPr/>
            <p:nvPr/>
          </p:nvSpPr>
          <p:spPr bwMode="auto">
            <a:xfrm>
              <a:off x="6162378" y="2904530"/>
              <a:ext cx="348258" cy="348258"/>
            </a:xfrm>
            <a:custGeom>
              <a:avLst/>
              <a:gdLst>
                <a:gd name="T0" fmla="+- 0 10800 87"/>
                <a:gd name="T1" fmla="*/ T0 w 21426"/>
                <a:gd name="T2" fmla="+- 0 10799 73"/>
                <a:gd name="T3" fmla="*/ 10799 h 21453"/>
                <a:gd name="T4" fmla="+- 0 10800 87"/>
                <a:gd name="T5" fmla="*/ T4 w 21426"/>
                <a:gd name="T6" fmla="+- 0 10799 73"/>
                <a:gd name="T7" fmla="*/ 10799 h 21453"/>
                <a:gd name="T8" fmla="+- 0 10800 87"/>
                <a:gd name="T9" fmla="*/ T8 w 21426"/>
                <a:gd name="T10" fmla="+- 0 10799 73"/>
                <a:gd name="T11" fmla="*/ 10799 h 21453"/>
                <a:gd name="T12" fmla="+- 0 10800 87"/>
                <a:gd name="T13" fmla="*/ T12 w 21426"/>
                <a:gd name="T14" fmla="+- 0 10799 73"/>
                <a:gd name="T15" fmla="*/ 10799 h 21453"/>
              </a:gdLst>
              <a:ahLst/>
              <a:cxnLst>
                <a:cxn ang="0">
                  <a:pos x="T1" y="T3"/>
                </a:cxn>
                <a:cxn ang="0">
                  <a:pos x="T5" y="T7"/>
                </a:cxn>
                <a:cxn ang="0">
                  <a:pos x="T9" y="T11"/>
                </a:cxn>
                <a:cxn ang="0">
                  <a:pos x="T13" y="T15"/>
                </a:cxn>
              </a:cxnLst>
              <a:rect l="0" t="0" r="r" b="b"/>
              <a:pathLst>
                <a:path w="21426" h="21453">
                  <a:moveTo>
                    <a:pt x="8034" y="20112"/>
                  </a:moveTo>
                  <a:cubicBezTo>
                    <a:pt x="5816" y="17892"/>
                    <a:pt x="3556" y="15628"/>
                    <a:pt x="1338" y="13408"/>
                  </a:cubicBezTo>
                  <a:cubicBezTo>
                    <a:pt x="3241" y="7240"/>
                    <a:pt x="11488" y="7509"/>
                    <a:pt x="13391" y="1341"/>
                  </a:cubicBezTo>
                  <a:cubicBezTo>
                    <a:pt x="15609" y="3560"/>
                    <a:pt x="17869" y="5825"/>
                    <a:pt x="20087" y="8045"/>
                  </a:cubicBezTo>
                  <a:cubicBezTo>
                    <a:pt x="18184" y="14212"/>
                    <a:pt x="9937" y="13944"/>
                    <a:pt x="8034" y="20112"/>
                  </a:cubicBezTo>
                  <a:moveTo>
                    <a:pt x="21034" y="7097"/>
                  </a:moveTo>
                  <a:lnTo>
                    <a:pt x="14338" y="393"/>
                  </a:lnTo>
                  <a:cubicBezTo>
                    <a:pt x="14006" y="60"/>
                    <a:pt x="13525" y="-73"/>
                    <a:pt x="13069" y="39"/>
                  </a:cubicBezTo>
                  <a:cubicBezTo>
                    <a:pt x="12828" y="98"/>
                    <a:pt x="12614" y="222"/>
                    <a:pt x="12444" y="393"/>
                  </a:cubicBezTo>
                  <a:cubicBezTo>
                    <a:pt x="12292" y="545"/>
                    <a:pt x="12177" y="733"/>
                    <a:pt x="12112" y="944"/>
                  </a:cubicBezTo>
                  <a:cubicBezTo>
                    <a:pt x="11808" y="1929"/>
                    <a:pt x="11283" y="2785"/>
                    <a:pt x="10507" y="3562"/>
                  </a:cubicBezTo>
                  <a:cubicBezTo>
                    <a:pt x="9471" y="4598"/>
                    <a:pt x="8121" y="5384"/>
                    <a:pt x="6693" y="6214"/>
                  </a:cubicBezTo>
                  <a:cubicBezTo>
                    <a:pt x="5177" y="7094"/>
                    <a:pt x="3611" y="8006"/>
                    <a:pt x="2328" y="9290"/>
                  </a:cubicBezTo>
                  <a:cubicBezTo>
                    <a:pt x="1237" y="10383"/>
                    <a:pt x="493" y="11600"/>
                    <a:pt x="59" y="13011"/>
                  </a:cubicBezTo>
                  <a:cubicBezTo>
                    <a:pt x="-87" y="13488"/>
                    <a:pt x="40" y="14004"/>
                    <a:pt x="391" y="14356"/>
                  </a:cubicBezTo>
                  <a:lnTo>
                    <a:pt x="7087" y="21060"/>
                  </a:lnTo>
                  <a:cubicBezTo>
                    <a:pt x="7419" y="21393"/>
                    <a:pt x="7900" y="21526"/>
                    <a:pt x="8356" y="21414"/>
                  </a:cubicBezTo>
                  <a:cubicBezTo>
                    <a:pt x="8597" y="21354"/>
                    <a:pt x="8811" y="21231"/>
                    <a:pt x="8981" y="21060"/>
                  </a:cubicBezTo>
                  <a:cubicBezTo>
                    <a:pt x="9133" y="20908"/>
                    <a:pt x="9248" y="20720"/>
                    <a:pt x="9314" y="20508"/>
                  </a:cubicBezTo>
                  <a:cubicBezTo>
                    <a:pt x="9617" y="19523"/>
                    <a:pt x="10142" y="18667"/>
                    <a:pt x="10918" y="17890"/>
                  </a:cubicBezTo>
                  <a:cubicBezTo>
                    <a:pt x="11954" y="16853"/>
                    <a:pt x="13304" y="16069"/>
                    <a:pt x="14733" y="15239"/>
                  </a:cubicBezTo>
                  <a:cubicBezTo>
                    <a:pt x="16248" y="14357"/>
                    <a:pt x="17814" y="13446"/>
                    <a:pt x="19097" y="12162"/>
                  </a:cubicBezTo>
                  <a:cubicBezTo>
                    <a:pt x="20188" y="11070"/>
                    <a:pt x="20932" y="9852"/>
                    <a:pt x="21366" y="8440"/>
                  </a:cubicBezTo>
                  <a:cubicBezTo>
                    <a:pt x="21512" y="7965"/>
                    <a:pt x="21385" y="7448"/>
                    <a:pt x="21034" y="7097"/>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5" tIns="14285" rIns="14285" bIns="14285"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endParaRPr>
            </a:p>
          </p:txBody>
        </p:sp>
        <p:sp>
          <p:nvSpPr>
            <p:cNvPr id="34" name="AutoShape 53"/>
            <p:cNvSpPr/>
            <p:nvPr/>
          </p:nvSpPr>
          <p:spPr bwMode="auto">
            <a:xfrm>
              <a:off x="6293347" y="3024187"/>
              <a:ext cx="94060" cy="97631"/>
            </a:xfrm>
            <a:custGeom>
              <a:avLst/>
              <a:gdLst>
                <a:gd name="T0" fmla="+- 0 10801 59"/>
                <a:gd name="T1" fmla="*/ T0 w 21484"/>
                <a:gd name="T2" fmla="+- 0 10799 41"/>
                <a:gd name="T3" fmla="*/ 10799 h 21516"/>
                <a:gd name="T4" fmla="+- 0 10801 59"/>
                <a:gd name="T5" fmla="*/ T4 w 21484"/>
                <a:gd name="T6" fmla="+- 0 10799 41"/>
                <a:gd name="T7" fmla="*/ 10799 h 21516"/>
                <a:gd name="T8" fmla="+- 0 10801 59"/>
                <a:gd name="T9" fmla="*/ T8 w 21484"/>
                <a:gd name="T10" fmla="+- 0 10799 41"/>
                <a:gd name="T11" fmla="*/ 10799 h 21516"/>
                <a:gd name="T12" fmla="+- 0 10801 59"/>
                <a:gd name="T13" fmla="*/ T12 w 21484"/>
                <a:gd name="T14" fmla="+- 0 10799 41"/>
                <a:gd name="T15" fmla="*/ 10799 h 21516"/>
              </a:gdLst>
              <a:ahLst/>
              <a:cxnLst>
                <a:cxn ang="0">
                  <a:pos x="T1" y="T3"/>
                </a:cxn>
                <a:cxn ang="0">
                  <a:pos x="T5" y="T7"/>
                </a:cxn>
                <a:cxn ang="0">
                  <a:pos x="T9" y="T11"/>
                </a:cxn>
                <a:cxn ang="0">
                  <a:pos x="T13" y="T15"/>
                </a:cxn>
              </a:cxnLst>
              <a:rect l="0" t="0" r="r" b="b"/>
              <a:pathLst>
                <a:path w="21484" h="21516">
                  <a:moveTo>
                    <a:pt x="17511" y="14987"/>
                  </a:moveTo>
                  <a:cubicBezTo>
                    <a:pt x="17287" y="15384"/>
                    <a:pt x="17032" y="15740"/>
                    <a:pt x="16731" y="16049"/>
                  </a:cubicBezTo>
                  <a:cubicBezTo>
                    <a:pt x="15340" y="14692"/>
                    <a:pt x="13947" y="13205"/>
                    <a:pt x="12559" y="11675"/>
                  </a:cubicBezTo>
                  <a:cubicBezTo>
                    <a:pt x="12912" y="11521"/>
                    <a:pt x="13287" y="11362"/>
                    <a:pt x="13689" y="11198"/>
                  </a:cubicBezTo>
                  <a:cubicBezTo>
                    <a:pt x="14092" y="11034"/>
                    <a:pt x="14494" y="10927"/>
                    <a:pt x="14895" y="10861"/>
                  </a:cubicBezTo>
                  <a:cubicBezTo>
                    <a:pt x="15308" y="10801"/>
                    <a:pt x="15715" y="10819"/>
                    <a:pt x="16122" y="10913"/>
                  </a:cubicBezTo>
                  <a:cubicBezTo>
                    <a:pt x="16527" y="11011"/>
                    <a:pt x="16909" y="11222"/>
                    <a:pt x="17262" y="11554"/>
                  </a:cubicBezTo>
                  <a:cubicBezTo>
                    <a:pt x="17612" y="11890"/>
                    <a:pt x="17835" y="12244"/>
                    <a:pt x="17923" y="12620"/>
                  </a:cubicBezTo>
                  <a:cubicBezTo>
                    <a:pt x="18020" y="13004"/>
                    <a:pt x="18025" y="13392"/>
                    <a:pt x="17958" y="13789"/>
                  </a:cubicBezTo>
                  <a:cubicBezTo>
                    <a:pt x="17883" y="14187"/>
                    <a:pt x="17738" y="14585"/>
                    <a:pt x="17511" y="14987"/>
                  </a:cubicBezTo>
                  <a:moveTo>
                    <a:pt x="5799" y="10193"/>
                  </a:moveTo>
                  <a:cubicBezTo>
                    <a:pt x="5096" y="10221"/>
                    <a:pt x="4482" y="9996"/>
                    <a:pt x="3946" y="9496"/>
                  </a:cubicBezTo>
                  <a:cubicBezTo>
                    <a:pt x="3717" y="9285"/>
                    <a:pt x="3558" y="9028"/>
                    <a:pt x="3461" y="8724"/>
                  </a:cubicBezTo>
                  <a:cubicBezTo>
                    <a:pt x="3359" y="8420"/>
                    <a:pt x="3326" y="8088"/>
                    <a:pt x="3366" y="7723"/>
                  </a:cubicBezTo>
                  <a:cubicBezTo>
                    <a:pt x="3397" y="7363"/>
                    <a:pt x="3509" y="6989"/>
                    <a:pt x="3703" y="6610"/>
                  </a:cubicBezTo>
                  <a:cubicBezTo>
                    <a:pt x="3889" y="6231"/>
                    <a:pt x="4160" y="5852"/>
                    <a:pt x="4510" y="5487"/>
                  </a:cubicBezTo>
                  <a:cubicBezTo>
                    <a:pt x="5768" y="6694"/>
                    <a:pt x="7022" y="8018"/>
                    <a:pt x="8282" y="9388"/>
                  </a:cubicBezTo>
                  <a:cubicBezTo>
                    <a:pt x="7330" y="9893"/>
                    <a:pt x="6501" y="10164"/>
                    <a:pt x="5799" y="10193"/>
                  </a:cubicBezTo>
                  <a:moveTo>
                    <a:pt x="19678" y="8570"/>
                  </a:moveTo>
                  <a:cubicBezTo>
                    <a:pt x="18868" y="7915"/>
                    <a:pt x="18055" y="7470"/>
                    <a:pt x="17235" y="7250"/>
                  </a:cubicBezTo>
                  <a:cubicBezTo>
                    <a:pt x="16421" y="7031"/>
                    <a:pt x="15603" y="6942"/>
                    <a:pt x="14779" y="6998"/>
                  </a:cubicBezTo>
                  <a:cubicBezTo>
                    <a:pt x="13964" y="7059"/>
                    <a:pt x="13130" y="7236"/>
                    <a:pt x="12296" y="7545"/>
                  </a:cubicBezTo>
                  <a:cubicBezTo>
                    <a:pt x="11462" y="7859"/>
                    <a:pt x="10625" y="8200"/>
                    <a:pt x="9782" y="8593"/>
                  </a:cubicBezTo>
                  <a:cubicBezTo>
                    <a:pt x="8448" y="7115"/>
                    <a:pt x="7114" y="5658"/>
                    <a:pt x="5778" y="4299"/>
                  </a:cubicBezTo>
                  <a:cubicBezTo>
                    <a:pt x="6382" y="3775"/>
                    <a:pt x="6963" y="3509"/>
                    <a:pt x="7526" y="3490"/>
                  </a:cubicBezTo>
                  <a:cubicBezTo>
                    <a:pt x="8088" y="3467"/>
                    <a:pt x="8631" y="3523"/>
                    <a:pt x="9145" y="3649"/>
                  </a:cubicBezTo>
                  <a:cubicBezTo>
                    <a:pt x="9669" y="3775"/>
                    <a:pt x="10149" y="3883"/>
                    <a:pt x="10590" y="3967"/>
                  </a:cubicBezTo>
                  <a:cubicBezTo>
                    <a:pt x="11038" y="4051"/>
                    <a:pt x="11424" y="3958"/>
                    <a:pt x="11765" y="3682"/>
                  </a:cubicBezTo>
                  <a:cubicBezTo>
                    <a:pt x="12123" y="3382"/>
                    <a:pt x="12321" y="2994"/>
                    <a:pt x="12351" y="2526"/>
                  </a:cubicBezTo>
                  <a:cubicBezTo>
                    <a:pt x="12376" y="2054"/>
                    <a:pt x="12189" y="1596"/>
                    <a:pt x="11782" y="1147"/>
                  </a:cubicBezTo>
                  <a:cubicBezTo>
                    <a:pt x="11258" y="569"/>
                    <a:pt x="10630" y="216"/>
                    <a:pt x="9872" y="85"/>
                  </a:cubicBezTo>
                  <a:cubicBezTo>
                    <a:pt x="9126" y="-41"/>
                    <a:pt x="8358" y="-30"/>
                    <a:pt x="7564" y="136"/>
                  </a:cubicBezTo>
                  <a:cubicBezTo>
                    <a:pt x="6780" y="309"/>
                    <a:pt x="6032" y="595"/>
                    <a:pt x="5324" y="997"/>
                  </a:cubicBezTo>
                  <a:cubicBezTo>
                    <a:pt x="4617" y="1399"/>
                    <a:pt x="4048" y="1811"/>
                    <a:pt x="3626" y="2213"/>
                  </a:cubicBezTo>
                  <a:cubicBezTo>
                    <a:pt x="3464" y="2066"/>
                    <a:pt x="3302" y="1918"/>
                    <a:pt x="3141" y="1773"/>
                  </a:cubicBezTo>
                  <a:cubicBezTo>
                    <a:pt x="2963" y="1614"/>
                    <a:pt x="2739" y="1530"/>
                    <a:pt x="2471" y="1535"/>
                  </a:cubicBezTo>
                  <a:cubicBezTo>
                    <a:pt x="2200" y="1535"/>
                    <a:pt x="1977" y="1647"/>
                    <a:pt x="1793" y="1853"/>
                  </a:cubicBezTo>
                  <a:cubicBezTo>
                    <a:pt x="1615" y="2054"/>
                    <a:pt x="1530" y="2288"/>
                    <a:pt x="1565" y="2536"/>
                  </a:cubicBezTo>
                  <a:cubicBezTo>
                    <a:pt x="1589" y="2793"/>
                    <a:pt x="1696" y="2989"/>
                    <a:pt x="1880" y="3139"/>
                  </a:cubicBezTo>
                  <a:cubicBezTo>
                    <a:pt x="2044" y="3270"/>
                    <a:pt x="2203" y="3401"/>
                    <a:pt x="2364" y="3537"/>
                  </a:cubicBezTo>
                  <a:cubicBezTo>
                    <a:pt x="1731" y="4276"/>
                    <a:pt x="1207" y="5094"/>
                    <a:pt x="795" y="5957"/>
                  </a:cubicBezTo>
                  <a:cubicBezTo>
                    <a:pt x="378" y="6820"/>
                    <a:pt x="130" y="7676"/>
                    <a:pt x="37" y="8509"/>
                  </a:cubicBezTo>
                  <a:cubicBezTo>
                    <a:pt x="-59" y="9346"/>
                    <a:pt x="33" y="10113"/>
                    <a:pt x="298" y="10824"/>
                  </a:cubicBezTo>
                  <a:cubicBezTo>
                    <a:pt x="566" y="11540"/>
                    <a:pt x="1056" y="12148"/>
                    <a:pt x="1774" y="12723"/>
                  </a:cubicBezTo>
                  <a:cubicBezTo>
                    <a:pt x="2942" y="13658"/>
                    <a:pt x="4321" y="14056"/>
                    <a:pt x="5915" y="13967"/>
                  </a:cubicBezTo>
                  <a:cubicBezTo>
                    <a:pt x="7507" y="13874"/>
                    <a:pt x="9223" y="13415"/>
                    <a:pt x="11064" y="12461"/>
                  </a:cubicBezTo>
                  <a:cubicBezTo>
                    <a:pt x="12532" y="14093"/>
                    <a:pt x="14002" y="15716"/>
                    <a:pt x="15470" y="17223"/>
                  </a:cubicBezTo>
                  <a:cubicBezTo>
                    <a:pt x="14849" y="17728"/>
                    <a:pt x="14305" y="18018"/>
                    <a:pt x="13826" y="18111"/>
                  </a:cubicBezTo>
                  <a:cubicBezTo>
                    <a:pt x="13344" y="18210"/>
                    <a:pt x="12917" y="18200"/>
                    <a:pt x="12530" y="18088"/>
                  </a:cubicBezTo>
                  <a:cubicBezTo>
                    <a:pt x="12142" y="17971"/>
                    <a:pt x="11782" y="17803"/>
                    <a:pt x="11455" y="17587"/>
                  </a:cubicBezTo>
                  <a:cubicBezTo>
                    <a:pt x="11125" y="17368"/>
                    <a:pt x="10799" y="17181"/>
                    <a:pt x="10474" y="17026"/>
                  </a:cubicBezTo>
                  <a:cubicBezTo>
                    <a:pt x="10154" y="16872"/>
                    <a:pt x="9823" y="16788"/>
                    <a:pt x="9486" y="16783"/>
                  </a:cubicBezTo>
                  <a:cubicBezTo>
                    <a:pt x="9145" y="16778"/>
                    <a:pt x="8785" y="16937"/>
                    <a:pt x="8388" y="17265"/>
                  </a:cubicBezTo>
                  <a:cubicBezTo>
                    <a:pt x="7981" y="17606"/>
                    <a:pt x="7777" y="18004"/>
                    <a:pt x="7777" y="18453"/>
                  </a:cubicBezTo>
                  <a:cubicBezTo>
                    <a:pt x="7777" y="18897"/>
                    <a:pt x="7991" y="19351"/>
                    <a:pt x="8408" y="19809"/>
                  </a:cubicBezTo>
                  <a:cubicBezTo>
                    <a:pt x="8830" y="20268"/>
                    <a:pt x="9379" y="20651"/>
                    <a:pt x="10042" y="20955"/>
                  </a:cubicBezTo>
                  <a:cubicBezTo>
                    <a:pt x="10708" y="21259"/>
                    <a:pt x="11455" y="21451"/>
                    <a:pt x="12279" y="21502"/>
                  </a:cubicBezTo>
                  <a:cubicBezTo>
                    <a:pt x="13103" y="21559"/>
                    <a:pt x="13970" y="21437"/>
                    <a:pt x="14886" y="21109"/>
                  </a:cubicBezTo>
                  <a:cubicBezTo>
                    <a:pt x="15807" y="20787"/>
                    <a:pt x="16721" y="20202"/>
                    <a:pt x="17617" y="19332"/>
                  </a:cubicBezTo>
                  <a:cubicBezTo>
                    <a:pt x="18051" y="19739"/>
                    <a:pt x="18489" y="20127"/>
                    <a:pt x="18921" y="20501"/>
                  </a:cubicBezTo>
                  <a:cubicBezTo>
                    <a:pt x="19107" y="20656"/>
                    <a:pt x="19328" y="20731"/>
                    <a:pt x="19601" y="20712"/>
                  </a:cubicBezTo>
                  <a:cubicBezTo>
                    <a:pt x="19861" y="20703"/>
                    <a:pt x="20090" y="20586"/>
                    <a:pt x="20269" y="20375"/>
                  </a:cubicBezTo>
                  <a:cubicBezTo>
                    <a:pt x="20455" y="20160"/>
                    <a:pt x="20532" y="19921"/>
                    <a:pt x="20503" y="19674"/>
                  </a:cubicBezTo>
                  <a:cubicBezTo>
                    <a:pt x="20477" y="19421"/>
                    <a:pt x="20371" y="19229"/>
                    <a:pt x="20192" y="19089"/>
                  </a:cubicBezTo>
                  <a:cubicBezTo>
                    <a:pt x="19755" y="18752"/>
                    <a:pt x="19321" y="18397"/>
                    <a:pt x="18884" y="18022"/>
                  </a:cubicBezTo>
                  <a:cubicBezTo>
                    <a:pt x="19626" y="17143"/>
                    <a:pt x="20221" y="16217"/>
                    <a:pt x="20664" y="15300"/>
                  </a:cubicBezTo>
                  <a:cubicBezTo>
                    <a:pt x="21103" y="14379"/>
                    <a:pt x="21367" y="13490"/>
                    <a:pt x="21453" y="12667"/>
                  </a:cubicBezTo>
                  <a:cubicBezTo>
                    <a:pt x="21540" y="11839"/>
                    <a:pt x="21439" y="11091"/>
                    <a:pt x="21159" y="10412"/>
                  </a:cubicBezTo>
                  <a:cubicBezTo>
                    <a:pt x="20880" y="9725"/>
                    <a:pt x="20386" y="9135"/>
                    <a:pt x="19678" y="857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5" tIns="14285" rIns="14285" bIns="14285"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endParaRPr>
            </a:p>
          </p:txBody>
        </p:sp>
        <p:sp>
          <p:nvSpPr>
            <p:cNvPr id="35" name="AutoShape 54"/>
            <p:cNvSpPr/>
            <p:nvPr/>
          </p:nvSpPr>
          <p:spPr bwMode="auto">
            <a:xfrm>
              <a:off x="6282035" y="3143845"/>
              <a:ext cx="52983" cy="55364"/>
            </a:xfrm>
            <a:custGeom>
              <a:avLst/>
              <a:gdLst>
                <a:gd name="T0" fmla="+- 0 10791 197"/>
                <a:gd name="T1" fmla="*/ T0 w 21188"/>
                <a:gd name="T2" fmla="+- 0 10794 193"/>
                <a:gd name="T3" fmla="*/ 10794 h 21203"/>
                <a:gd name="T4" fmla="+- 0 10791 197"/>
                <a:gd name="T5" fmla="*/ T4 w 21188"/>
                <a:gd name="T6" fmla="+- 0 10794 193"/>
                <a:gd name="T7" fmla="*/ 10794 h 21203"/>
                <a:gd name="T8" fmla="+- 0 10791 197"/>
                <a:gd name="T9" fmla="*/ T8 w 21188"/>
                <a:gd name="T10" fmla="+- 0 10794 193"/>
                <a:gd name="T11" fmla="*/ 10794 h 21203"/>
                <a:gd name="T12" fmla="+- 0 10791 197"/>
                <a:gd name="T13" fmla="*/ T12 w 21188"/>
                <a:gd name="T14" fmla="+- 0 10794 193"/>
                <a:gd name="T15" fmla="*/ 10794 h 21203"/>
              </a:gdLst>
              <a:ahLst/>
              <a:cxnLst>
                <a:cxn ang="0">
                  <a:pos x="T1" y="T3"/>
                </a:cxn>
                <a:cxn ang="0">
                  <a:pos x="T5" y="T7"/>
                </a:cxn>
                <a:cxn ang="0">
                  <a:pos x="T9" y="T11"/>
                </a:cxn>
                <a:cxn ang="0">
                  <a:pos x="T13" y="T15"/>
                </a:cxn>
              </a:cxnLst>
              <a:rect l="0" t="0" r="r" b="b"/>
              <a:pathLst>
                <a:path w="21188" h="21203">
                  <a:moveTo>
                    <a:pt x="17615" y="468"/>
                  </a:moveTo>
                  <a:lnTo>
                    <a:pt x="17606" y="468"/>
                  </a:lnTo>
                  <a:cubicBezTo>
                    <a:pt x="14870" y="2476"/>
                    <a:pt x="12200" y="4590"/>
                    <a:pt x="9727" y="6958"/>
                  </a:cubicBezTo>
                  <a:cubicBezTo>
                    <a:pt x="7348" y="9227"/>
                    <a:pt x="5200" y="11619"/>
                    <a:pt x="3329" y="14060"/>
                  </a:cubicBezTo>
                  <a:lnTo>
                    <a:pt x="341" y="17962"/>
                  </a:lnTo>
                  <a:lnTo>
                    <a:pt x="350" y="17970"/>
                  </a:lnTo>
                  <a:cubicBezTo>
                    <a:pt x="-197" y="18786"/>
                    <a:pt x="-106" y="19880"/>
                    <a:pt x="638" y="20590"/>
                  </a:cubicBezTo>
                  <a:cubicBezTo>
                    <a:pt x="1491" y="21407"/>
                    <a:pt x="2889" y="21407"/>
                    <a:pt x="3746" y="20590"/>
                  </a:cubicBezTo>
                  <a:cubicBezTo>
                    <a:pt x="3877" y="20460"/>
                    <a:pt x="3984" y="20321"/>
                    <a:pt x="4069" y="20174"/>
                  </a:cubicBezTo>
                  <a:lnTo>
                    <a:pt x="6867" y="16517"/>
                  </a:lnTo>
                  <a:cubicBezTo>
                    <a:pt x="8601" y="14255"/>
                    <a:pt x="10606" y="12027"/>
                    <a:pt x="12824" y="9913"/>
                  </a:cubicBezTo>
                  <a:cubicBezTo>
                    <a:pt x="15281" y="7570"/>
                    <a:pt x="17557" y="5758"/>
                    <a:pt x="20329" y="3749"/>
                  </a:cubicBezTo>
                  <a:lnTo>
                    <a:pt x="20321" y="3741"/>
                  </a:lnTo>
                  <a:cubicBezTo>
                    <a:pt x="20400" y="3684"/>
                    <a:pt x="20473" y="3635"/>
                    <a:pt x="20543" y="3570"/>
                  </a:cubicBezTo>
                  <a:cubicBezTo>
                    <a:pt x="21402" y="2753"/>
                    <a:pt x="21402" y="1427"/>
                    <a:pt x="20543" y="606"/>
                  </a:cubicBezTo>
                  <a:cubicBezTo>
                    <a:pt x="19742" y="-161"/>
                    <a:pt x="18472" y="-193"/>
                    <a:pt x="17615" y="46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5" tIns="14285" rIns="14285" bIns="14285"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endParaRPr>
            </a:p>
          </p:txBody>
        </p:sp>
        <p:sp>
          <p:nvSpPr>
            <p:cNvPr id="36" name="AutoShape 55"/>
            <p:cNvSpPr/>
            <p:nvPr/>
          </p:nvSpPr>
          <p:spPr bwMode="auto">
            <a:xfrm>
              <a:off x="6336804" y="2958703"/>
              <a:ext cx="53578" cy="55960"/>
            </a:xfrm>
            <a:custGeom>
              <a:avLst/>
              <a:gdLst>
                <a:gd name="T0" fmla="+- 0 10803 213"/>
                <a:gd name="T1" fmla="*/ T0 w 21180"/>
                <a:gd name="T2" fmla="+- 0 10801 203"/>
                <a:gd name="T3" fmla="*/ 10801 h 21196"/>
                <a:gd name="T4" fmla="+- 0 10803 213"/>
                <a:gd name="T5" fmla="*/ T4 w 21180"/>
                <a:gd name="T6" fmla="+- 0 10801 203"/>
                <a:gd name="T7" fmla="*/ 10801 h 21196"/>
                <a:gd name="T8" fmla="+- 0 10803 213"/>
                <a:gd name="T9" fmla="*/ T8 w 21180"/>
                <a:gd name="T10" fmla="+- 0 10801 203"/>
                <a:gd name="T11" fmla="*/ 10801 h 21196"/>
                <a:gd name="T12" fmla="+- 0 10803 213"/>
                <a:gd name="T13" fmla="*/ T12 w 21180"/>
                <a:gd name="T14" fmla="+- 0 10801 203"/>
                <a:gd name="T15" fmla="*/ 10801 h 21196"/>
              </a:gdLst>
              <a:ahLst/>
              <a:cxnLst>
                <a:cxn ang="0">
                  <a:pos x="T1" y="T3"/>
                </a:cxn>
                <a:cxn ang="0">
                  <a:pos x="T5" y="T7"/>
                </a:cxn>
                <a:cxn ang="0">
                  <a:pos x="T9" y="T11"/>
                </a:cxn>
                <a:cxn ang="0">
                  <a:pos x="T13" y="T15"/>
                </a:cxn>
              </a:cxnLst>
              <a:rect l="0" t="0" r="r" b="b"/>
              <a:pathLst>
                <a:path w="21180" h="21196">
                  <a:moveTo>
                    <a:pt x="8372" y="11356"/>
                  </a:moveTo>
                  <a:cubicBezTo>
                    <a:pt x="6122" y="13508"/>
                    <a:pt x="3675" y="15444"/>
                    <a:pt x="1144" y="17292"/>
                  </a:cubicBezTo>
                  <a:cubicBezTo>
                    <a:pt x="963" y="17388"/>
                    <a:pt x="786" y="17493"/>
                    <a:pt x="637" y="17645"/>
                  </a:cubicBezTo>
                  <a:cubicBezTo>
                    <a:pt x="-213" y="18457"/>
                    <a:pt x="-213" y="19774"/>
                    <a:pt x="637" y="20585"/>
                  </a:cubicBezTo>
                  <a:cubicBezTo>
                    <a:pt x="1464" y="21380"/>
                    <a:pt x="2796" y="21397"/>
                    <a:pt x="3652" y="20641"/>
                  </a:cubicBezTo>
                  <a:lnTo>
                    <a:pt x="3665" y="20649"/>
                  </a:lnTo>
                  <a:cubicBezTo>
                    <a:pt x="6364" y="18673"/>
                    <a:pt x="8988" y="16581"/>
                    <a:pt x="11419" y="14263"/>
                  </a:cubicBezTo>
                  <a:cubicBezTo>
                    <a:pt x="13759" y="12030"/>
                    <a:pt x="15873" y="9685"/>
                    <a:pt x="17715" y="7283"/>
                  </a:cubicBezTo>
                  <a:lnTo>
                    <a:pt x="20663" y="3427"/>
                  </a:lnTo>
                  <a:lnTo>
                    <a:pt x="20654" y="3419"/>
                  </a:lnTo>
                  <a:cubicBezTo>
                    <a:pt x="21386" y="2600"/>
                    <a:pt x="21357" y="1379"/>
                    <a:pt x="20541" y="608"/>
                  </a:cubicBezTo>
                  <a:cubicBezTo>
                    <a:pt x="19697" y="-203"/>
                    <a:pt x="18323" y="-203"/>
                    <a:pt x="17468" y="608"/>
                  </a:cubicBezTo>
                  <a:cubicBezTo>
                    <a:pt x="17313" y="760"/>
                    <a:pt x="17197" y="937"/>
                    <a:pt x="17094" y="1114"/>
                  </a:cubicBezTo>
                  <a:lnTo>
                    <a:pt x="14228" y="4857"/>
                  </a:lnTo>
                  <a:cubicBezTo>
                    <a:pt x="12526" y="7090"/>
                    <a:pt x="10552" y="9275"/>
                    <a:pt x="8372" y="1135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5" tIns="14285" rIns="14285" bIns="14285"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endParaRPr>
            </a:p>
          </p:txBody>
        </p:sp>
      </p:grpSp>
      <p:grpSp>
        <p:nvGrpSpPr>
          <p:cNvPr id="37" name="Group 58"/>
          <p:cNvGrpSpPr/>
          <p:nvPr/>
        </p:nvGrpSpPr>
        <p:grpSpPr>
          <a:xfrm>
            <a:off x="5081905" y="2961005"/>
            <a:ext cx="570865" cy="535940"/>
            <a:chOff x="10074275" y="1647825"/>
            <a:chExt cx="464344" cy="435769"/>
          </a:xfrm>
          <a:solidFill>
            <a:schemeClr val="bg1"/>
          </a:solidFill>
        </p:grpSpPr>
        <p:sp>
          <p:nvSpPr>
            <p:cNvPr id="38" name="AutoShape 69"/>
            <p:cNvSpPr/>
            <p:nvPr/>
          </p:nvSpPr>
          <p:spPr bwMode="auto">
            <a:xfrm>
              <a:off x="10074275" y="1647825"/>
              <a:ext cx="464344"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223" y="5760"/>
                  </a:moveTo>
                  <a:lnTo>
                    <a:pt x="17548" y="5760"/>
                  </a:lnTo>
                  <a:cubicBezTo>
                    <a:pt x="16804" y="5760"/>
                    <a:pt x="16198" y="5114"/>
                    <a:pt x="16198" y="4320"/>
                  </a:cubicBezTo>
                  <a:lnTo>
                    <a:pt x="16200" y="4320"/>
                  </a:lnTo>
                  <a:lnTo>
                    <a:pt x="16200" y="1440"/>
                  </a:lnTo>
                  <a:lnTo>
                    <a:pt x="20250" y="5760"/>
                  </a:lnTo>
                  <a:cubicBezTo>
                    <a:pt x="20250" y="5760"/>
                    <a:pt x="18223" y="5760"/>
                    <a:pt x="18223" y="5760"/>
                  </a:cubicBezTo>
                  <a:close/>
                  <a:moveTo>
                    <a:pt x="20250" y="19440"/>
                  </a:moveTo>
                  <a:cubicBezTo>
                    <a:pt x="20250" y="19837"/>
                    <a:pt x="19948" y="20160"/>
                    <a:pt x="19575" y="20160"/>
                  </a:cubicBezTo>
                  <a:lnTo>
                    <a:pt x="2024" y="20160"/>
                  </a:lnTo>
                  <a:cubicBezTo>
                    <a:pt x="1651" y="20160"/>
                    <a:pt x="1349" y="19837"/>
                    <a:pt x="1349" y="19440"/>
                  </a:cubicBezTo>
                  <a:lnTo>
                    <a:pt x="1349" y="2160"/>
                  </a:lnTo>
                  <a:cubicBezTo>
                    <a:pt x="1349" y="1762"/>
                    <a:pt x="1651" y="1440"/>
                    <a:pt x="2024" y="1440"/>
                  </a:cubicBezTo>
                  <a:lnTo>
                    <a:pt x="15525" y="1440"/>
                  </a:lnTo>
                  <a:lnTo>
                    <a:pt x="15525" y="4320"/>
                  </a:lnTo>
                  <a:lnTo>
                    <a:pt x="15523" y="4320"/>
                  </a:lnTo>
                  <a:cubicBezTo>
                    <a:pt x="15523" y="5513"/>
                    <a:pt x="16430" y="6480"/>
                    <a:pt x="17548" y="6480"/>
                  </a:cubicBezTo>
                  <a:lnTo>
                    <a:pt x="18223" y="6480"/>
                  </a:lnTo>
                  <a:lnTo>
                    <a:pt x="20250" y="6480"/>
                  </a:lnTo>
                  <a:cubicBezTo>
                    <a:pt x="20250" y="6480"/>
                    <a:pt x="20250" y="19440"/>
                    <a:pt x="20250" y="19440"/>
                  </a:cubicBezTo>
                  <a:close/>
                  <a:moveTo>
                    <a:pt x="21204" y="4741"/>
                  </a:moveTo>
                  <a:lnTo>
                    <a:pt x="17154" y="421"/>
                  </a:lnTo>
                  <a:cubicBezTo>
                    <a:pt x="16901" y="151"/>
                    <a:pt x="16557" y="0"/>
                    <a:pt x="16200" y="0"/>
                  </a:cubicBezTo>
                  <a:lnTo>
                    <a:pt x="2024" y="0"/>
                  </a:lnTo>
                  <a:cubicBezTo>
                    <a:pt x="908" y="0"/>
                    <a:pt x="0" y="968"/>
                    <a:pt x="0" y="2160"/>
                  </a:cubicBezTo>
                  <a:lnTo>
                    <a:pt x="0" y="19440"/>
                  </a:lnTo>
                  <a:cubicBezTo>
                    <a:pt x="0" y="20631"/>
                    <a:pt x="908" y="21600"/>
                    <a:pt x="2024" y="21600"/>
                  </a:cubicBezTo>
                  <a:lnTo>
                    <a:pt x="19575" y="21600"/>
                  </a:lnTo>
                  <a:cubicBezTo>
                    <a:pt x="20691" y="21600"/>
                    <a:pt x="21599" y="20631"/>
                    <a:pt x="21599" y="19440"/>
                  </a:cubicBezTo>
                  <a:lnTo>
                    <a:pt x="21599" y="5760"/>
                  </a:lnTo>
                  <a:cubicBezTo>
                    <a:pt x="21599" y="5378"/>
                    <a:pt x="21457" y="5011"/>
                    <a:pt x="21204" y="4741"/>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5" tIns="14285" rIns="14285" bIns="14285"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endParaRPr>
            </a:p>
          </p:txBody>
        </p:sp>
        <p:sp>
          <p:nvSpPr>
            <p:cNvPr id="39" name="AutoShape 70"/>
            <p:cNvSpPr/>
            <p:nvPr/>
          </p:nvSpPr>
          <p:spPr bwMode="auto">
            <a:xfrm>
              <a:off x="10291763" y="1734344"/>
              <a:ext cx="87313"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0" y="21599"/>
                  </a:moveTo>
                  <a:lnTo>
                    <a:pt x="19800" y="21599"/>
                  </a:lnTo>
                  <a:cubicBezTo>
                    <a:pt x="20791" y="21599"/>
                    <a:pt x="21600" y="16769"/>
                    <a:pt x="21600" y="10800"/>
                  </a:cubicBezTo>
                  <a:cubicBezTo>
                    <a:pt x="21600" y="4830"/>
                    <a:pt x="20791" y="0"/>
                    <a:pt x="19800" y="0"/>
                  </a:cubicBezTo>
                  <a:lnTo>
                    <a:pt x="1800" y="0"/>
                  </a:lnTo>
                  <a:cubicBezTo>
                    <a:pt x="801" y="0"/>
                    <a:pt x="0" y="4830"/>
                    <a:pt x="0" y="10800"/>
                  </a:cubicBezTo>
                  <a:cubicBezTo>
                    <a:pt x="0" y="16769"/>
                    <a:pt x="801" y="21599"/>
                    <a:pt x="1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5" tIns="14285" rIns="14285" bIns="14285"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endParaRPr>
            </a:p>
          </p:txBody>
        </p:sp>
        <p:sp>
          <p:nvSpPr>
            <p:cNvPr id="40" name="AutoShape 71"/>
            <p:cNvSpPr/>
            <p:nvPr/>
          </p:nvSpPr>
          <p:spPr bwMode="auto">
            <a:xfrm>
              <a:off x="10291763" y="1778000"/>
              <a:ext cx="87313"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0" y="21599"/>
                  </a:moveTo>
                  <a:lnTo>
                    <a:pt x="19800" y="21599"/>
                  </a:lnTo>
                  <a:cubicBezTo>
                    <a:pt x="20791" y="21599"/>
                    <a:pt x="21600" y="16769"/>
                    <a:pt x="21600" y="10800"/>
                  </a:cubicBezTo>
                  <a:cubicBezTo>
                    <a:pt x="21600" y="4830"/>
                    <a:pt x="20791" y="0"/>
                    <a:pt x="19800" y="0"/>
                  </a:cubicBezTo>
                  <a:lnTo>
                    <a:pt x="1800" y="0"/>
                  </a:lnTo>
                  <a:cubicBezTo>
                    <a:pt x="801" y="0"/>
                    <a:pt x="0" y="4830"/>
                    <a:pt x="0" y="10800"/>
                  </a:cubicBezTo>
                  <a:cubicBezTo>
                    <a:pt x="0" y="16769"/>
                    <a:pt x="801" y="21599"/>
                    <a:pt x="1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5" tIns="14285" rIns="14285" bIns="14285"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endParaRPr>
            </a:p>
          </p:txBody>
        </p:sp>
        <p:sp>
          <p:nvSpPr>
            <p:cNvPr id="41" name="AutoShape 72"/>
            <p:cNvSpPr/>
            <p:nvPr/>
          </p:nvSpPr>
          <p:spPr bwMode="auto">
            <a:xfrm>
              <a:off x="10291763" y="1821657"/>
              <a:ext cx="188913"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0800"/>
                  </a:moveTo>
                  <a:cubicBezTo>
                    <a:pt x="0" y="16769"/>
                    <a:pt x="369" y="21599"/>
                    <a:pt x="830" y="21599"/>
                  </a:cubicBezTo>
                  <a:lnTo>
                    <a:pt x="20769" y="21599"/>
                  </a:lnTo>
                  <a:cubicBezTo>
                    <a:pt x="21226" y="21599"/>
                    <a:pt x="21600" y="16769"/>
                    <a:pt x="21600" y="10800"/>
                  </a:cubicBezTo>
                  <a:cubicBezTo>
                    <a:pt x="21600" y="4830"/>
                    <a:pt x="21226" y="0"/>
                    <a:pt x="20769" y="0"/>
                  </a:cubicBezTo>
                  <a:lnTo>
                    <a:pt x="830" y="0"/>
                  </a:lnTo>
                  <a:cubicBezTo>
                    <a:pt x="369" y="0"/>
                    <a:pt x="0" y="4830"/>
                    <a:pt x="0" y="1080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5" tIns="14285" rIns="14285" bIns="14285"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endParaRPr>
            </a:p>
          </p:txBody>
        </p:sp>
        <p:sp>
          <p:nvSpPr>
            <p:cNvPr id="42" name="AutoShape 73"/>
            <p:cNvSpPr/>
            <p:nvPr/>
          </p:nvSpPr>
          <p:spPr bwMode="auto">
            <a:xfrm>
              <a:off x="10132219" y="1908969"/>
              <a:ext cx="348456"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0" y="0"/>
                  </a:moveTo>
                  <a:lnTo>
                    <a:pt x="449" y="0"/>
                  </a:lnTo>
                  <a:cubicBezTo>
                    <a:pt x="201" y="0"/>
                    <a:pt x="0" y="4830"/>
                    <a:pt x="0" y="10800"/>
                  </a:cubicBezTo>
                  <a:cubicBezTo>
                    <a:pt x="0" y="16748"/>
                    <a:pt x="201" y="21599"/>
                    <a:pt x="449" y="21599"/>
                  </a:cubicBezTo>
                  <a:lnTo>
                    <a:pt x="21150" y="21599"/>
                  </a:lnTo>
                  <a:cubicBezTo>
                    <a:pt x="21397" y="21599"/>
                    <a:pt x="21599" y="16748"/>
                    <a:pt x="21599" y="10800"/>
                  </a:cubicBezTo>
                  <a:cubicBezTo>
                    <a:pt x="21599" y="4830"/>
                    <a:pt x="21397" y="0"/>
                    <a:pt x="2115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5" tIns="14285" rIns="14285" bIns="14285"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endParaRPr>
            </a:p>
          </p:txBody>
        </p:sp>
        <p:sp>
          <p:nvSpPr>
            <p:cNvPr id="43" name="AutoShape 74"/>
            <p:cNvSpPr/>
            <p:nvPr/>
          </p:nvSpPr>
          <p:spPr bwMode="auto">
            <a:xfrm>
              <a:off x="10132219" y="1952625"/>
              <a:ext cx="348456"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0" y="0"/>
                  </a:moveTo>
                  <a:lnTo>
                    <a:pt x="449" y="0"/>
                  </a:lnTo>
                  <a:cubicBezTo>
                    <a:pt x="201" y="0"/>
                    <a:pt x="0" y="4830"/>
                    <a:pt x="0" y="10800"/>
                  </a:cubicBezTo>
                  <a:cubicBezTo>
                    <a:pt x="0" y="16748"/>
                    <a:pt x="201" y="21599"/>
                    <a:pt x="449" y="21599"/>
                  </a:cubicBezTo>
                  <a:lnTo>
                    <a:pt x="21150" y="21599"/>
                  </a:lnTo>
                  <a:cubicBezTo>
                    <a:pt x="21397" y="21599"/>
                    <a:pt x="21599" y="16748"/>
                    <a:pt x="21599" y="10800"/>
                  </a:cubicBezTo>
                  <a:cubicBezTo>
                    <a:pt x="21599" y="4830"/>
                    <a:pt x="21397" y="0"/>
                    <a:pt x="2115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5" tIns="14285" rIns="14285" bIns="14285"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endParaRPr>
            </a:p>
          </p:txBody>
        </p:sp>
        <p:sp>
          <p:nvSpPr>
            <p:cNvPr id="44" name="AutoShape 75"/>
            <p:cNvSpPr/>
            <p:nvPr/>
          </p:nvSpPr>
          <p:spPr bwMode="auto">
            <a:xfrm>
              <a:off x="10132219" y="1996282"/>
              <a:ext cx="348456"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0" y="0"/>
                  </a:moveTo>
                  <a:lnTo>
                    <a:pt x="449" y="0"/>
                  </a:lnTo>
                  <a:cubicBezTo>
                    <a:pt x="201" y="0"/>
                    <a:pt x="0" y="4830"/>
                    <a:pt x="0" y="10800"/>
                  </a:cubicBezTo>
                  <a:cubicBezTo>
                    <a:pt x="0" y="16748"/>
                    <a:pt x="201" y="21599"/>
                    <a:pt x="449" y="21599"/>
                  </a:cubicBezTo>
                  <a:lnTo>
                    <a:pt x="21150" y="21599"/>
                  </a:lnTo>
                  <a:cubicBezTo>
                    <a:pt x="21397" y="21599"/>
                    <a:pt x="21599" y="16748"/>
                    <a:pt x="21599" y="10800"/>
                  </a:cubicBezTo>
                  <a:cubicBezTo>
                    <a:pt x="21599" y="4830"/>
                    <a:pt x="21397" y="0"/>
                    <a:pt x="2115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5" tIns="14285" rIns="14285" bIns="14285"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endParaRPr>
            </a:p>
          </p:txBody>
        </p:sp>
        <p:sp>
          <p:nvSpPr>
            <p:cNvPr id="45" name="AutoShape 76"/>
            <p:cNvSpPr/>
            <p:nvPr/>
          </p:nvSpPr>
          <p:spPr bwMode="auto">
            <a:xfrm>
              <a:off x="10132219" y="1865313"/>
              <a:ext cx="348456"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0" y="0"/>
                  </a:moveTo>
                  <a:lnTo>
                    <a:pt x="449" y="0"/>
                  </a:lnTo>
                  <a:cubicBezTo>
                    <a:pt x="201" y="0"/>
                    <a:pt x="0" y="4830"/>
                    <a:pt x="0" y="10800"/>
                  </a:cubicBezTo>
                  <a:cubicBezTo>
                    <a:pt x="0" y="16769"/>
                    <a:pt x="201" y="21599"/>
                    <a:pt x="449" y="21599"/>
                  </a:cubicBezTo>
                  <a:lnTo>
                    <a:pt x="21150" y="21599"/>
                  </a:lnTo>
                  <a:cubicBezTo>
                    <a:pt x="21397" y="21599"/>
                    <a:pt x="21599" y="16769"/>
                    <a:pt x="21599" y="10800"/>
                  </a:cubicBezTo>
                  <a:cubicBezTo>
                    <a:pt x="21599" y="4830"/>
                    <a:pt x="21397" y="0"/>
                    <a:pt x="2115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5" tIns="14285" rIns="14285" bIns="14285"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endParaRPr>
            </a:p>
          </p:txBody>
        </p:sp>
        <p:sp>
          <p:nvSpPr>
            <p:cNvPr id="46" name="AutoShape 77"/>
            <p:cNvSpPr/>
            <p:nvPr/>
          </p:nvSpPr>
          <p:spPr bwMode="auto">
            <a:xfrm>
              <a:off x="10132219" y="1720057"/>
              <a:ext cx="130969" cy="116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799" y="5400"/>
                  </a:moveTo>
                  <a:lnTo>
                    <a:pt x="16800" y="5400"/>
                  </a:lnTo>
                  <a:lnTo>
                    <a:pt x="16800" y="16200"/>
                  </a:lnTo>
                  <a:lnTo>
                    <a:pt x="4799" y="16200"/>
                  </a:lnTo>
                  <a:cubicBezTo>
                    <a:pt x="4799" y="16200"/>
                    <a:pt x="4799" y="5400"/>
                    <a:pt x="4799" y="5400"/>
                  </a:cubicBezTo>
                  <a:close/>
                  <a:moveTo>
                    <a:pt x="2399" y="21599"/>
                  </a:moveTo>
                  <a:lnTo>
                    <a:pt x="19200" y="21599"/>
                  </a:lnTo>
                  <a:cubicBezTo>
                    <a:pt x="20526" y="21599"/>
                    <a:pt x="21599" y="20392"/>
                    <a:pt x="21599" y="18900"/>
                  </a:cubicBezTo>
                  <a:lnTo>
                    <a:pt x="21599" y="2700"/>
                  </a:lnTo>
                  <a:cubicBezTo>
                    <a:pt x="21599" y="1207"/>
                    <a:pt x="20526" y="0"/>
                    <a:pt x="19200" y="0"/>
                  </a:cubicBezTo>
                  <a:lnTo>
                    <a:pt x="2399" y="0"/>
                  </a:lnTo>
                  <a:cubicBezTo>
                    <a:pt x="1073" y="0"/>
                    <a:pt x="0" y="1207"/>
                    <a:pt x="0" y="2700"/>
                  </a:cubicBezTo>
                  <a:lnTo>
                    <a:pt x="0" y="18900"/>
                  </a:lnTo>
                  <a:cubicBezTo>
                    <a:pt x="0" y="20392"/>
                    <a:pt x="1073" y="21599"/>
                    <a:pt x="2399"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5" tIns="14285" rIns="14285" bIns="14285"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endParaRPr>
            </a:p>
          </p:txBody>
        </p:sp>
      </p:grpSp>
      <p:grpSp>
        <p:nvGrpSpPr>
          <p:cNvPr id="47" name="组合 46"/>
          <p:cNvGrpSpPr/>
          <p:nvPr/>
        </p:nvGrpSpPr>
        <p:grpSpPr>
          <a:xfrm>
            <a:off x="7327900" y="2946400"/>
            <a:ext cx="644525" cy="565150"/>
            <a:chOff x="1239739" y="2232422"/>
            <a:chExt cx="348258" cy="305396"/>
          </a:xfrm>
          <a:solidFill>
            <a:schemeClr val="bg1"/>
          </a:solidFill>
        </p:grpSpPr>
        <p:sp>
          <p:nvSpPr>
            <p:cNvPr id="48" name="AutoShape 147"/>
            <p:cNvSpPr/>
            <p:nvPr/>
          </p:nvSpPr>
          <p:spPr bwMode="auto">
            <a:xfrm>
              <a:off x="1239739" y="2232422"/>
              <a:ext cx="348258" cy="305396"/>
            </a:xfrm>
            <a:custGeom>
              <a:avLst/>
              <a:gdLst>
                <a:gd name="T0" fmla="+- 0 10800 597"/>
                <a:gd name="T1" fmla="*/ T0 w 20407"/>
                <a:gd name="T2" fmla="+- 0 11028 672"/>
                <a:gd name="T3" fmla="*/ 11028 h 20712"/>
                <a:gd name="T4" fmla="+- 0 10800 597"/>
                <a:gd name="T5" fmla="*/ T4 w 20407"/>
                <a:gd name="T6" fmla="+- 0 11028 672"/>
                <a:gd name="T7" fmla="*/ 11028 h 20712"/>
                <a:gd name="T8" fmla="+- 0 10800 597"/>
                <a:gd name="T9" fmla="*/ T8 w 20407"/>
                <a:gd name="T10" fmla="+- 0 11028 672"/>
                <a:gd name="T11" fmla="*/ 11028 h 20712"/>
                <a:gd name="T12" fmla="+- 0 10800 597"/>
                <a:gd name="T13" fmla="*/ T12 w 20407"/>
                <a:gd name="T14" fmla="+- 0 11028 672"/>
                <a:gd name="T15" fmla="*/ 11028 h 20712"/>
              </a:gdLst>
              <a:ahLst/>
              <a:cxnLst>
                <a:cxn ang="0">
                  <a:pos x="T1" y="T3"/>
                </a:cxn>
                <a:cxn ang="0">
                  <a:pos x="T5" y="T7"/>
                </a:cxn>
                <a:cxn ang="0">
                  <a:pos x="T9" y="T11"/>
                </a:cxn>
                <a:cxn ang="0">
                  <a:pos x="T13" y="T15"/>
                </a:cxn>
              </a:cxnLst>
              <a:rect l="0" t="0" r="r" b="b"/>
              <a:pathLst>
                <a:path w="20407" h="20712">
                  <a:moveTo>
                    <a:pt x="17706" y="10922"/>
                  </a:moveTo>
                  <a:lnTo>
                    <a:pt x="10657" y="19017"/>
                  </a:lnTo>
                  <a:cubicBezTo>
                    <a:pt x="10407" y="19305"/>
                    <a:pt x="9998" y="19305"/>
                    <a:pt x="9748" y="19017"/>
                  </a:cubicBezTo>
                  <a:lnTo>
                    <a:pt x="2699" y="10922"/>
                  </a:lnTo>
                  <a:cubicBezTo>
                    <a:pt x="817" y="8762"/>
                    <a:pt x="817" y="5247"/>
                    <a:pt x="2699" y="3087"/>
                  </a:cubicBezTo>
                  <a:cubicBezTo>
                    <a:pt x="4512" y="1004"/>
                    <a:pt x="7429" y="931"/>
                    <a:pt x="9338" y="2923"/>
                  </a:cubicBezTo>
                  <a:lnTo>
                    <a:pt x="10202" y="3825"/>
                  </a:lnTo>
                  <a:lnTo>
                    <a:pt x="11067" y="2923"/>
                  </a:lnTo>
                  <a:cubicBezTo>
                    <a:pt x="12976" y="931"/>
                    <a:pt x="15893" y="1004"/>
                    <a:pt x="17706" y="3087"/>
                  </a:cubicBezTo>
                  <a:cubicBezTo>
                    <a:pt x="19588" y="5247"/>
                    <a:pt x="19588" y="8762"/>
                    <a:pt x="17706" y="10922"/>
                  </a:cubicBezTo>
                  <a:moveTo>
                    <a:pt x="18616" y="2043"/>
                  </a:moveTo>
                  <a:cubicBezTo>
                    <a:pt x="16301" y="-617"/>
                    <a:pt x="12601" y="-672"/>
                    <a:pt x="10202" y="1830"/>
                  </a:cubicBezTo>
                  <a:cubicBezTo>
                    <a:pt x="7805" y="-672"/>
                    <a:pt x="4104" y="-617"/>
                    <a:pt x="1789" y="2043"/>
                  </a:cubicBezTo>
                  <a:cubicBezTo>
                    <a:pt x="-597" y="4783"/>
                    <a:pt x="-597" y="9226"/>
                    <a:pt x="1789" y="11967"/>
                  </a:cubicBezTo>
                  <a:cubicBezTo>
                    <a:pt x="2470" y="12750"/>
                    <a:pt x="8838" y="20061"/>
                    <a:pt x="8838" y="20061"/>
                  </a:cubicBezTo>
                  <a:cubicBezTo>
                    <a:pt x="9592" y="20928"/>
                    <a:pt x="10812" y="20928"/>
                    <a:pt x="11567" y="20061"/>
                  </a:cubicBezTo>
                  <a:cubicBezTo>
                    <a:pt x="11567" y="20061"/>
                    <a:pt x="18539" y="12056"/>
                    <a:pt x="18616" y="11967"/>
                  </a:cubicBezTo>
                  <a:cubicBezTo>
                    <a:pt x="21003" y="9226"/>
                    <a:pt x="21003" y="4783"/>
                    <a:pt x="18616" y="2043"/>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5" tIns="14285" rIns="14285" bIns="14285"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endParaRPr>
            </a:p>
          </p:txBody>
        </p:sp>
        <p:sp>
          <p:nvSpPr>
            <p:cNvPr id="49" name="AutoShape 148"/>
            <p:cNvSpPr/>
            <p:nvPr/>
          </p:nvSpPr>
          <p:spPr bwMode="auto">
            <a:xfrm>
              <a:off x="1293912" y="2287190"/>
              <a:ext cx="51792" cy="517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326" y="0"/>
                  </a:moveTo>
                  <a:cubicBezTo>
                    <a:pt x="19317" y="0"/>
                    <a:pt x="19317" y="4"/>
                    <a:pt x="19308" y="4"/>
                  </a:cubicBezTo>
                  <a:cubicBezTo>
                    <a:pt x="8643" y="13"/>
                    <a:pt x="0" y="8659"/>
                    <a:pt x="0" y="19326"/>
                  </a:cubicBezTo>
                  <a:cubicBezTo>
                    <a:pt x="0" y="20580"/>
                    <a:pt x="1019" y="21600"/>
                    <a:pt x="2273" y="21600"/>
                  </a:cubicBezTo>
                  <a:cubicBezTo>
                    <a:pt x="3528" y="21600"/>
                    <a:pt x="4547" y="20580"/>
                    <a:pt x="4547" y="19326"/>
                  </a:cubicBezTo>
                  <a:lnTo>
                    <a:pt x="4547" y="19321"/>
                  </a:lnTo>
                  <a:cubicBezTo>
                    <a:pt x="4547" y="11164"/>
                    <a:pt x="11164" y="4547"/>
                    <a:pt x="19321" y="4547"/>
                  </a:cubicBezTo>
                  <a:lnTo>
                    <a:pt x="19326" y="4547"/>
                  </a:lnTo>
                  <a:cubicBezTo>
                    <a:pt x="20580" y="4547"/>
                    <a:pt x="21599" y="3528"/>
                    <a:pt x="21599" y="2273"/>
                  </a:cubicBezTo>
                  <a:cubicBezTo>
                    <a:pt x="21599" y="1019"/>
                    <a:pt x="20580" y="0"/>
                    <a:pt x="19326"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5" tIns="14285" rIns="14285" bIns="14285"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endParaRPr>
            </a:p>
          </p:txBody>
        </p:sp>
      </p:grpSp>
      <p:grpSp>
        <p:nvGrpSpPr>
          <p:cNvPr id="5" name="组合 4"/>
          <p:cNvGrpSpPr/>
          <p:nvPr/>
        </p:nvGrpSpPr>
        <p:grpSpPr>
          <a:xfrm>
            <a:off x="1847215" y="1006475"/>
            <a:ext cx="2331720" cy="1073785"/>
            <a:chOff x="1906" y="6234"/>
            <a:chExt cx="3672" cy="1691"/>
          </a:xfrm>
        </p:grpSpPr>
        <p:sp>
          <p:nvSpPr>
            <p:cNvPr id="16" name="文本框 15"/>
            <p:cNvSpPr txBox="1"/>
            <p:nvPr/>
          </p:nvSpPr>
          <p:spPr>
            <a:xfrm>
              <a:off x="1906" y="6234"/>
              <a:ext cx="3672" cy="580"/>
            </a:xfrm>
            <a:prstGeom prst="rect">
              <a:avLst/>
            </a:prstGeom>
            <a:noFill/>
          </p:spPr>
          <p:txBody>
            <a:bodyPr wrap="square" rtlCol="0">
              <a:spAutoFit/>
            </a:bodyPr>
            <a:lstStyle/>
            <a:p>
              <a:r>
                <a:rPr lang="zh-CN" altLang="en-US">
                  <a:solidFill>
                    <a:srgbClr val="8A8B8F"/>
                  </a:solidFill>
                  <a:latin typeface="思源黑体 CN Normal" panose="020B0400000000000000" charset="-122"/>
                  <a:ea typeface="思源黑体 CN Normal" panose="020B0400000000000000" charset="-122"/>
                  <a:cs typeface="思源黑体 CN Normal" panose="020B0400000000000000" charset="-122"/>
                </a:rPr>
                <a:t>请输入您的标题内容</a:t>
              </a:r>
            </a:p>
          </p:txBody>
        </p:sp>
        <p:sp>
          <p:nvSpPr>
            <p:cNvPr id="17" name="文本框 16"/>
            <p:cNvSpPr txBox="1"/>
            <p:nvPr/>
          </p:nvSpPr>
          <p:spPr>
            <a:xfrm>
              <a:off x="2024" y="6909"/>
              <a:ext cx="3436" cy="1016"/>
            </a:xfrm>
            <a:prstGeom prst="rect">
              <a:avLst/>
            </a:prstGeom>
            <a:noFill/>
          </p:spPr>
          <p:txBody>
            <a:bodyPr wrap="square" rtlCol="0">
              <a:spAutoFit/>
              <a:scene3d>
                <a:camera prst="orthographicFront"/>
                <a:lightRig rig="threePt" dir="t"/>
              </a:scene3d>
              <a:sp3d contourW="12700"/>
            </a:bodyPr>
            <a:lstStyle/>
            <a:p>
              <a:pPr marL="0" lvl="1" indent="0" algn="ctr">
                <a:buFont typeface="Arial" panose="020B0604020202020204" pitchFamily="34" charset="0"/>
                <a:buNone/>
              </a:pPr>
              <a:r>
                <a:rPr lang="zh-CN" altLang="en-US" sz="1200" dirty="0">
                  <a:solidFill>
                    <a:srgbClr val="8A8B8F"/>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rPr>
                <a:t>添加相关标题文字添加相关标题文字添加相关标题文字添加相关标题文字</a:t>
              </a:r>
            </a:p>
          </p:txBody>
        </p:sp>
      </p:grpSp>
      <p:grpSp>
        <p:nvGrpSpPr>
          <p:cNvPr id="50" name="组合 49"/>
          <p:cNvGrpSpPr/>
          <p:nvPr/>
        </p:nvGrpSpPr>
        <p:grpSpPr>
          <a:xfrm>
            <a:off x="4192905" y="4417695"/>
            <a:ext cx="2331720" cy="1073785"/>
            <a:chOff x="1906" y="6234"/>
            <a:chExt cx="3672" cy="1691"/>
          </a:xfrm>
        </p:grpSpPr>
        <p:sp>
          <p:nvSpPr>
            <p:cNvPr id="51" name="文本框 50"/>
            <p:cNvSpPr txBox="1"/>
            <p:nvPr/>
          </p:nvSpPr>
          <p:spPr>
            <a:xfrm>
              <a:off x="1906" y="6234"/>
              <a:ext cx="3672" cy="580"/>
            </a:xfrm>
            <a:prstGeom prst="rect">
              <a:avLst/>
            </a:prstGeom>
            <a:noFill/>
          </p:spPr>
          <p:txBody>
            <a:bodyPr wrap="square" rtlCol="0">
              <a:spAutoFit/>
            </a:bodyPr>
            <a:lstStyle/>
            <a:p>
              <a:r>
                <a:rPr lang="zh-CN" altLang="en-US">
                  <a:solidFill>
                    <a:srgbClr val="8A8B8F"/>
                  </a:solidFill>
                  <a:latin typeface="思源黑体 CN Normal" panose="020B0400000000000000" charset="-122"/>
                  <a:ea typeface="思源黑体 CN Normal" panose="020B0400000000000000" charset="-122"/>
                  <a:cs typeface="思源黑体 CN Normal" panose="020B0400000000000000" charset="-122"/>
                </a:rPr>
                <a:t>请输入您的标题内容</a:t>
              </a:r>
            </a:p>
          </p:txBody>
        </p:sp>
        <p:sp>
          <p:nvSpPr>
            <p:cNvPr id="52" name="文本框 51"/>
            <p:cNvSpPr txBox="1"/>
            <p:nvPr/>
          </p:nvSpPr>
          <p:spPr>
            <a:xfrm>
              <a:off x="2024" y="6909"/>
              <a:ext cx="3436" cy="1016"/>
            </a:xfrm>
            <a:prstGeom prst="rect">
              <a:avLst/>
            </a:prstGeom>
            <a:noFill/>
          </p:spPr>
          <p:txBody>
            <a:bodyPr wrap="square" rtlCol="0">
              <a:spAutoFit/>
              <a:scene3d>
                <a:camera prst="orthographicFront"/>
                <a:lightRig rig="threePt" dir="t"/>
              </a:scene3d>
              <a:sp3d contourW="12700"/>
            </a:bodyPr>
            <a:lstStyle/>
            <a:p>
              <a:pPr marL="0" lvl="1" indent="0" algn="ctr">
                <a:buFont typeface="Arial" panose="020B0604020202020204" pitchFamily="34" charset="0"/>
                <a:buNone/>
              </a:pPr>
              <a:r>
                <a:rPr lang="zh-CN" altLang="en-US" sz="1200" dirty="0">
                  <a:solidFill>
                    <a:srgbClr val="8A8B8F"/>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rPr>
                <a:t>添加相关标题文字添加相关标题文字添加相关标题文字添加相关标题文字</a:t>
              </a:r>
            </a:p>
          </p:txBody>
        </p:sp>
      </p:grpSp>
      <p:grpSp>
        <p:nvGrpSpPr>
          <p:cNvPr id="53" name="组合 52"/>
          <p:cNvGrpSpPr/>
          <p:nvPr/>
        </p:nvGrpSpPr>
        <p:grpSpPr>
          <a:xfrm>
            <a:off x="6483985" y="1006475"/>
            <a:ext cx="2331720" cy="1073785"/>
            <a:chOff x="1906" y="6234"/>
            <a:chExt cx="3672" cy="1691"/>
          </a:xfrm>
        </p:grpSpPr>
        <p:sp>
          <p:nvSpPr>
            <p:cNvPr id="54" name="文本框 53"/>
            <p:cNvSpPr txBox="1"/>
            <p:nvPr/>
          </p:nvSpPr>
          <p:spPr>
            <a:xfrm>
              <a:off x="1906" y="6234"/>
              <a:ext cx="3672" cy="580"/>
            </a:xfrm>
            <a:prstGeom prst="rect">
              <a:avLst/>
            </a:prstGeom>
            <a:noFill/>
          </p:spPr>
          <p:txBody>
            <a:bodyPr wrap="square" rtlCol="0">
              <a:spAutoFit/>
            </a:bodyPr>
            <a:lstStyle/>
            <a:p>
              <a:r>
                <a:rPr lang="zh-CN" altLang="en-US">
                  <a:solidFill>
                    <a:srgbClr val="8A8B8F"/>
                  </a:solidFill>
                  <a:latin typeface="思源黑体 CN Normal" panose="020B0400000000000000" charset="-122"/>
                  <a:ea typeface="思源黑体 CN Normal" panose="020B0400000000000000" charset="-122"/>
                  <a:cs typeface="思源黑体 CN Normal" panose="020B0400000000000000" charset="-122"/>
                </a:rPr>
                <a:t>请输入您的标题内容</a:t>
              </a:r>
            </a:p>
          </p:txBody>
        </p:sp>
        <p:sp>
          <p:nvSpPr>
            <p:cNvPr id="55" name="文本框 54"/>
            <p:cNvSpPr txBox="1"/>
            <p:nvPr/>
          </p:nvSpPr>
          <p:spPr>
            <a:xfrm>
              <a:off x="2024" y="6909"/>
              <a:ext cx="3436" cy="1016"/>
            </a:xfrm>
            <a:prstGeom prst="rect">
              <a:avLst/>
            </a:prstGeom>
            <a:noFill/>
          </p:spPr>
          <p:txBody>
            <a:bodyPr wrap="square" rtlCol="0">
              <a:spAutoFit/>
              <a:scene3d>
                <a:camera prst="orthographicFront"/>
                <a:lightRig rig="threePt" dir="t"/>
              </a:scene3d>
              <a:sp3d contourW="12700"/>
            </a:bodyPr>
            <a:lstStyle/>
            <a:p>
              <a:pPr marL="0" lvl="1" indent="0" algn="ctr">
                <a:buFont typeface="Arial" panose="020B0604020202020204" pitchFamily="34" charset="0"/>
                <a:buNone/>
              </a:pPr>
              <a:r>
                <a:rPr lang="zh-CN" altLang="en-US" sz="1200" dirty="0">
                  <a:solidFill>
                    <a:srgbClr val="8A8B8F"/>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rPr>
                <a:t>添加相关标题文字添加相关标题文字添加相关标题文字添加相关标题文字</a:t>
              </a:r>
            </a:p>
          </p:txBody>
        </p:sp>
      </p:grpSp>
      <p:grpSp>
        <p:nvGrpSpPr>
          <p:cNvPr id="106" name="组合 105"/>
          <p:cNvGrpSpPr/>
          <p:nvPr/>
        </p:nvGrpSpPr>
        <p:grpSpPr>
          <a:xfrm>
            <a:off x="8593455" y="483235"/>
            <a:ext cx="1664335" cy="306070"/>
            <a:chOff x="13571" y="280"/>
            <a:chExt cx="2621" cy="482"/>
          </a:xfrm>
        </p:grpSpPr>
        <p:sp>
          <p:nvSpPr>
            <p:cNvPr id="56" name="TextBox 5"/>
            <p:cNvSpPr txBox="1"/>
            <p:nvPr/>
          </p:nvSpPr>
          <p:spPr>
            <a:xfrm>
              <a:off x="13944" y="280"/>
              <a:ext cx="2248" cy="483"/>
            </a:xfrm>
            <a:prstGeom prst="rect">
              <a:avLst/>
            </a:prstGeom>
            <a:noFill/>
          </p:spPr>
          <p:txBody>
            <a:bodyPr wrap="none" rtlCol="0">
              <a:spAutoFit/>
            </a:bodyPr>
            <a:lstStyle/>
            <a:p>
              <a:pPr algn="l"/>
              <a:r>
                <a:rPr lang="zh-CN" altLang="en-US" sz="140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mn-ea"/>
                </a:rPr>
                <a:t>请输入您的标题</a:t>
              </a:r>
              <a:endParaRPr lang="zh-CN" altLang="en-US" sz="1400" b="1" dirty="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mn-ea"/>
              </a:endParaRPr>
            </a:p>
          </p:txBody>
        </p:sp>
        <p:pic>
          <p:nvPicPr>
            <p:cNvPr id="108" name="图片 107" descr="矩形 6 拷贝"/>
            <p:cNvPicPr>
              <a:picLocks noChangeAspect="1"/>
            </p:cNvPicPr>
            <p:nvPr/>
          </p:nvPicPr>
          <p:blipFill>
            <a:blip r:embed="rId7"/>
            <a:stretch>
              <a:fillRect/>
            </a:stretch>
          </p:blipFill>
          <p:spPr>
            <a:xfrm flipH="1">
              <a:off x="13571" y="388"/>
              <a:ext cx="266" cy="267"/>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750" advClick="0" advTm="0">
        <p:randomBar dir="vert"/>
      </p:transition>
    </mc:Choice>
    <mc:Fallback xmlns="">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par>
                                <p:cTn id="16" presetID="16" presetClass="entr" presetSubtype="21" fill="hold" nodeType="with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barn(inVertical)">
                                      <p:cBhvr>
                                        <p:cTn id="18" dur="500"/>
                                        <p:tgtEl>
                                          <p:spTgt spid="32"/>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barn(inVertical)">
                                      <p:cBhvr>
                                        <p:cTn id="23" dur="500"/>
                                        <p:tgtEl>
                                          <p:spTgt spid="2"/>
                                        </p:tgtEl>
                                      </p:cBhvr>
                                    </p:animEffect>
                                  </p:childTnLst>
                                </p:cTn>
                              </p:par>
                              <p:par>
                                <p:cTn id="24" presetID="16" presetClass="entr" presetSubtype="21" fill="hold" nodeType="with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barn(inVertical)">
                                      <p:cBhvr>
                                        <p:cTn id="26" dur="500"/>
                                        <p:tgtEl>
                                          <p:spTgt spid="37"/>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barn(inVertical)">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50"/>
                                        </p:tgtEl>
                                        <p:attrNameLst>
                                          <p:attrName>style.visibility</p:attrName>
                                        </p:attrNameLst>
                                      </p:cBhvr>
                                      <p:to>
                                        <p:strVal val="visible"/>
                                      </p:to>
                                    </p:set>
                                    <p:animEffect transition="in" filter="wipe(down)">
                                      <p:cBhvr>
                                        <p:cTn id="34" dur="500"/>
                                        <p:tgtEl>
                                          <p:spTgt spid="50"/>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barn(inVertical)">
                                      <p:cBhvr>
                                        <p:cTn id="39" dur="500"/>
                                        <p:tgtEl>
                                          <p:spTgt spid="11"/>
                                        </p:tgtEl>
                                      </p:cBhvr>
                                    </p:animEffect>
                                  </p:childTnLst>
                                </p:cTn>
                              </p:par>
                              <p:par>
                                <p:cTn id="40" presetID="16" presetClass="entr" presetSubtype="21" fill="hold" nodeType="withEffect">
                                  <p:stCondLst>
                                    <p:cond delay="0"/>
                                  </p:stCondLst>
                                  <p:childTnLst>
                                    <p:set>
                                      <p:cBhvr>
                                        <p:cTn id="41" dur="1" fill="hold">
                                          <p:stCondLst>
                                            <p:cond delay="0"/>
                                          </p:stCondLst>
                                        </p:cTn>
                                        <p:tgtEl>
                                          <p:spTgt spid="47"/>
                                        </p:tgtEl>
                                        <p:attrNameLst>
                                          <p:attrName>style.visibility</p:attrName>
                                        </p:attrNameLst>
                                      </p:cBhvr>
                                      <p:to>
                                        <p:strVal val="visible"/>
                                      </p:to>
                                    </p:set>
                                    <p:animEffect transition="in" filter="barn(inVertical)">
                                      <p:cBhvr>
                                        <p:cTn id="42" dur="500"/>
                                        <p:tgtEl>
                                          <p:spTgt spid="47"/>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barn(inVertical)">
                                      <p:cBhvr>
                                        <p:cTn id="45" dur="500"/>
                                        <p:tgtEl>
                                          <p:spTgt spid="3"/>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nodeType="click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wipe(down)">
                                      <p:cBhvr>
                                        <p:cTn id="50"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2" grpId="0" animBg="1"/>
      <p:bldP spid="11" grpId="0" animBg="1"/>
      <p:bldP spid="13" grpId="0" bldLvl="0" animBg="1"/>
      <p:bldP spid="14" grpId="0"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8" name="图片 7" descr="矩形 3"/>
          <p:cNvPicPr>
            <a:picLocks noChangeAspect="1"/>
          </p:cNvPicPr>
          <p:nvPr/>
        </p:nvPicPr>
        <p:blipFill>
          <a:blip r:embed="rId4"/>
          <a:stretch>
            <a:fillRect/>
          </a:stretch>
        </p:blipFill>
        <p:spPr>
          <a:xfrm>
            <a:off x="175895" y="207645"/>
            <a:ext cx="10449560" cy="6064885"/>
          </a:xfrm>
          <a:prstGeom prst="rect">
            <a:avLst/>
          </a:prstGeom>
        </p:spPr>
      </p:pic>
      <p:pic>
        <p:nvPicPr>
          <p:cNvPr id="6" name="图片 5" descr="图层 7 拷贝 2"/>
          <p:cNvPicPr>
            <a:picLocks noChangeAspect="1"/>
          </p:cNvPicPr>
          <p:nvPr/>
        </p:nvPicPr>
        <p:blipFill>
          <a:blip r:embed="rId5"/>
          <a:stretch>
            <a:fillRect/>
          </a:stretch>
        </p:blipFill>
        <p:spPr>
          <a:xfrm>
            <a:off x="9601835" y="5401310"/>
            <a:ext cx="568325" cy="459740"/>
          </a:xfrm>
          <a:prstGeom prst="rect">
            <a:avLst/>
          </a:prstGeom>
        </p:spPr>
      </p:pic>
      <p:pic>
        <p:nvPicPr>
          <p:cNvPr id="15" name="图片 14" descr="图层 6 拷贝 2"/>
          <p:cNvPicPr>
            <a:picLocks noChangeAspect="1"/>
          </p:cNvPicPr>
          <p:nvPr/>
        </p:nvPicPr>
        <p:blipFill>
          <a:blip r:embed="rId6"/>
          <a:stretch>
            <a:fillRect/>
          </a:stretch>
        </p:blipFill>
        <p:spPr>
          <a:xfrm>
            <a:off x="727710" y="5165090"/>
            <a:ext cx="462280" cy="695960"/>
          </a:xfrm>
          <a:prstGeom prst="rect">
            <a:avLst/>
          </a:prstGeom>
        </p:spPr>
      </p:pic>
      <p:sp>
        <p:nvSpPr>
          <p:cNvPr id="10" name="文本框 9"/>
          <p:cNvSpPr txBox="1"/>
          <p:nvPr/>
        </p:nvSpPr>
        <p:spPr>
          <a:xfrm>
            <a:off x="1360805" y="-266065"/>
            <a:ext cx="309880" cy="368300"/>
          </a:xfrm>
          <a:prstGeom prst="rect">
            <a:avLst/>
          </a:prstGeom>
          <a:noFill/>
        </p:spPr>
        <p:txBody>
          <a:bodyPr wrap="none" rtlCol="0">
            <a:spAutoFit/>
          </a:bodyPr>
          <a:lstStyle/>
          <a:p>
            <a:endParaRPr lang="zh-CN" altLang="en-US">
              <a:latin typeface="思源黑体 CN Normal" panose="020B0400000000000000" charset="-122"/>
              <a:ea typeface="思源黑体 CN Normal" panose="020B0400000000000000" charset="-122"/>
              <a:cs typeface="思源黑体 CN Normal" panose="020B0400000000000000" charset="-122"/>
            </a:endParaRPr>
          </a:p>
        </p:txBody>
      </p:sp>
      <p:graphicFrame>
        <p:nvGraphicFramePr>
          <p:cNvPr id="5" name="图表 4"/>
          <p:cNvGraphicFramePr/>
          <p:nvPr/>
        </p:nvGraphicFramePr>
        <p:xfrm>
          <a:off x="4661535" y="1247140"/>
          <a:ext cx="5508625" cy="4077970"/>
        </p:xfrm>
        <a:graphic>
          <a:graphicData uri="http://schemas.openxmlformats.org/drawingml/2006/chart">
            <c:chart xmlns:c="http://schemas.openxmlformats.org/drawingml/2006/chart" xmlns:r="http://schemas.openxmlformats.org/officeDocument/2006/relationships" r:id="rId7"/>
          </a:graphicData>
        </a:graphic>
      </p:graphicFrame>
      <p:grpSp>
        <p:nvGrpSpPr>
          <p:cNvPr id="43" name="组合 42"/>
          <p:cNvGrpSpPr/>
          <p:nvPr/>
        </p:nvGrpSpPr>
        <p:grpSpPr>
          <a:xfrm>
            <a:off x="727710" y="1459230"/>
            <a:ext cx="3593465" cy="817245"/>
            <a:chOff x="1121" y="2298"/>
            <a:chExt cx="5659" cy="1287"/>
          </a:xfrm>
        </p:grpSpPr>
        <p:sp>
          <p:nvSpPr>
            <p:cNvPr id="41" name="文本框 40"/>
            <p:cNvSpPr txBox="1"/>
            <p:nvPr/>
          </p:nvSpPr>
          <p:spPr>
            <a:xfrm>
              <a:off x="1121" y="2298"/>
              <a:ext cx="3672" cy="580"/>
            </a:xfrm>
            <a:prstGeom prst="rect">
              <a:avLst/>
            </a:prstGeom>
            <a:noFill/>
          </p:spPr>
          <p:txBody>
            <a:bodyPr wrap="square" rtlCol="0">
              <a:spAutoFit/>
            </a:bodyPr>
            <a:lstStyle/>
            <a:p>
              <a:r>
                <a:rPr lang="zh-CN" altLang="en-US">
                  <a:solidFill>
                    <a:srgbClr val="8A8B8F"/>
                  </a:solidFill>
                  <a:latin typeface="思源黑体 CN Normal" panose="020B0400000000000000" charset="-122"/>
                  <a:ea typeface="思源黑体 CN Normal" panose="020B0400000000000000" charset="-122"/>
                  <a:cs typeface="思源黑体 CN Normal" panose="020B0400000000000000" charset="-122"/>
                </a:rPr>
                <a:t>请输入您的标题内容</a:t>
              </a:r>
            </a:p>
          </p:txBody>
        </p:sp>
        <p:sp>
          <p:nvSpPr>
            <p:cNvPr id="42" name="文本框 41"/>
            <p:cNvSpPr txBox="1"/>
            <p:nvPr/>
          </p:nvSpPr>
          <p:spPr>
            <a:xfrm>
              <a:off x="1121" y="2860"/>
              <a:ext cx="5659" cy="725"/>
            </a:xfrm>
            <a:prstGeom prst="rect">
              <a:avLst/>
            </a:prstGeom>
            <a:noFill/>
          </p:spPr>
          <p:txBody>
            <a:bodyPr wrap="square" rtlCol="0">
              <a:spAutoFit/>
              <a:scene3d>
                <a:camera prst="orthographicFront"/>
                <a:lightRig rig="threePt" dir="t"/>
              </a:scene3d>
              <a:sp3d contourW="12700"/>
            </a:bodyPr>
            <a:lstStyle/>
            <a:p>
              <a:pPr marL="0" lvl="1" indent="0" algn="l">
                <a:buFont typeface="Arial" panose="020B0604020202020204" pitchFamily="34" charset="0"/>
                <a:buNone/>
              </a:pPr>
              <a:r>
                <a:rPr lang="zh-CN" altLang="en-US" sz="1200" dirty="0">
                  <a:solidFill>
                    <a:srgbClr val="8A8B8F"/>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rPr>
                <a:t>添加相关标题文字添加相关标题文字添加相关标题文字添加相关标题文字</a:t>
              </a:r>
            </a:p>
          </p:txBody>
        </p:sp>
      </p:grpSp>
      <p:grpSp>
        <p:nvGrpSpPr>
          <p:cNvPr id="47" name="组合 46"/>
          <p:cNvGrpSpPr/>
          <p:nvPr/>
        </p:nvGrpSpPr>
        <p:grpSpPr>
          <a:xfrm>
            <a:off x="728980" y="2771775"/>
            <a:ext cx="3593465" cy="817245"/>
            <a:chOff x="1121" y="2298"/>
            <a:chExt cx="5659" cy="1287"/>
          </a:xfrm>
        </p:grpSpPr>
        <p:sp>
          <p:nvSpPr>
            <p:cNvPr id="48" name="文本框 47"/>
            <p:cNvSpPr txBox="1"/>
            <p:nvPr/>
          </p:nvSpPr>
          <p:spPr>
            <a:xfrm>
              <a:off x="1121" y="2298"/>
              <a:ext cx="3672" cy="580"/>
            </a:xfrm>
            <a:prstGeom prst="rect">
              <a:avLst/>
            </a:prstGeom>
            <a:noFill/>
          </p:spPr>
          <p:txBody>
            <a:bodyPr wrap="square" rtlCol="0">
              <a:spAutoFit/>
            </a:bodyPr>
            <a:lstStyle/>
            <a:p>
              <a:r>
                <a:rPr lang="zh-CN" altLang="en-US">
                  <a:solidFill>
                    <a:srgbClr val="8A8B8F"/>
                  </a:solidFill>
                  <a:latin typeface="思源黑体 CN Normal" panose="020B0400000000000000" charset="-122"/>
                  <a:ea typeface="思源黑体 CN Normal" panose="020B0400000000000000" charset="-122"/>
                  <a:cs typeface="思源黑体 CN Normal" panose="020B0400000000000000" charset="-122"/>
                </a:rPr>
                <a:t>请输入您的标题内容</a:t>
              </a:r>
            </a:p>
          </p:txBody>
        </p:sp>
        <p:sp>
          <p:nvSpPr>
            <p:cNvPr id="49" name="文本框 48"/>
            <p:cNvSpPr txBox="1"/>
            <p:nvPr/>
          </p:nvSpPr>
          <p:spPr>
            <a:xfrm>
              <a:off x="1121" y="2860"/>
              <a:ext cx="5659" cy="725"/>
            </a:xfrm>
            <a:prstGeom prst="rect">
              <a:avLst/>
            </a:prstGeom>
            <a:noFill/>
          </p:spPr>
          <p:txBody>
            <a:bodyPr wrap="square" rtlCol="0">
              <a:spAutoFit/>
              <a:scene3d>
                <a:camera prst="orthographicFront"/>
                <a:lightRig rig="threePt" dir="t"/>
              </a:scene3d>
              <a:sp3d contourW="12700"/>
            </a:bodyPr>
            <a:lstStyle/>
            <a:p>
              <a:pPr marL="0" lvl="1" indent="0" algn="l">
                <a:buFont typeface="Arial" panose="020B0604020202020204" pitchFamily="34" charset="0"/>
                <a:buNone/>
              </a:pPr>
              <a:r>
                <a:rPr lang="zh-CN" altLang="en-US" sz="1200" dirty="0">
                  <a:solidFill>
                    <a:srgbClr val="8A8B8F"/>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rPr>
                <a:t>添加相关标题文字添加相关标题文字添加相关标题文字添加相关标题文字</a:t>
              </a:r>
            </a:p>
          </p:txBody>
        </p:sp>
      </p:grpSp>
      <p:grpSp>
        <p:nvGrpSpPr>
          <p:cNvPr id="50" name="组合 49"/>
          <p:cNvGrpSpPr/>
          <p:nvPr/>
        </p:nvGrpSpPr>
        <p:grpSpPr>
          <a:xfrm>
            <a:off x="730250" y="4084320"/>
            <a:ext cx="3593465" cy="817245"/>
            <a:chOff x="1121" y="2298"/>
            <a:chExt cx="5659" cy="1287"/>
          </a:xfrm>
        </p:grpSpPr>
        <p:sp>
          <p:nvSpPr>
            <p:cNvPr id="51" name="文本框 50"/>
            <p:cNvSpPr txBox="1"/>
            <p:nvPr/>
          </p:nvSpPr>
          <p:spPr>
            <a:xfrm>
              <a:off x="1121" y="2298"/>
              <a:ext cx="3672" cy="580"/>
            </a:xfrm>
            <a:prstGeom prst="rect">
              <a:avLst/>
            </a:prstGeom>
            <a:noFill/>
          </p:spPr>
          <p:txBody>
            <a:bodyPr wrap="square" rtlCol="0">
              <a:spAutoFit/>
            </a:bodyPr>
            <a:lstStyle/>
            <a:p>
              <a:r>
                <a:rPr lang="zh-CN" altLang="en-US">
                  <a:solidFill>
                    <a:srgbClr val="8A8B8F"/>
                  </a:solidFill>
                  <a:latin typeface="思源黑体 CN Normal" panose="020B0400000000000000" charset="-122"/>
                  <a:ea typeface="思源黑体 CN Normal" panose="020B0400000000000000" charset="-122"/>
                  <a:cs typeface="思源黑体 CN Normal" panose="020B0400000000000000" charset="-122"/>
                </a:rPr>
                <a:t>请输入您的标题内容</a:t>
              </a:r>
            </a:p>
          </p:txBody>
        </p:sp>
        <p:sp>
          <p:nvSpPr>
            <p:cNvPr id="52" name="文本框 51"/>
            <p:cNvSpPr txBox="1"/>
            <p:nvPr/>
          </p:nvSpPr>
          <p:spPr>
            <a:xfrm>
              <a:off x="1121" y="2860"/>
              <a:ext cx="5659" cy="725"/>
            </a:xfrm>
            <a:prstGeom prst="rect">
              <a:avLst/>
            </a:prstGeom>
            <a:noFill/>
          </p:spPr>
          <p:txBody>
            <a:bodyPr wrap="square" rtlCol="0">
              <a:spAutoFit/>
              <a:scene3d>
                <a:camera prst="orthographicFront"/>
                <a:lightRig rig="threePt" dir="t"/>
              </a:scene3d>
              <a:sp3d contourW="12700"/>
            </a:bodyPr>
            <a:lstStyle/>
            <a:p>
              <a:pPr marL="0" lvl="1" indent="0" algn="l">
                <a:buFont typeface="Arial" panose="020B0604020202020204" pitchFamily="34" charset="0"/>
                <a:buNone/>
              </a:pPr>
              <a:r>
                <a:rPr lang="zh-CN" altLang="en-US" sz="1200" dirty="0">
                  <a:solidFill>
                    <a:srgbClr val="8A8B8F"/>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rPr>
                <a:t>添加相关标题文字添加相关标题文字添加相关标题文字添加相关标题文字</a:t>
              </a:r>
            </a:p>
          </p:txBody>
        </p:sp>
      </p:grpSp>
      <p:grpSp>
        <p:nvGrpSpPr>
          <p:cNvPr id="106" name="组合 105"/>
          <p:cNvGrpSpPr/>
          <p:nvPr/>
        </p:nvGrpSpPr>
        <p:grpSpPr>
          <a:xfrm>
            <a:off x="8593455" y="483235"/>
            <a:ext cx="1664335" cy="306070"/>
            <a:chOff x="13571" y="280"/>
            <a:chExt cx="2621" cy="482"/>
          </a:xfrm>
        </p:grpSpPr>
        <p:sp>
          <p:nvSpPr>
            <p:cNvPr id="53" name="TextBox 5"/>
            <p:cNvSpPr txBox="1"/>
            <p:nvPr/>
          </p:nvSpPr>
          <p:spPr>
            <a:xfrm>
              <a:off x="13944" y="280"/>
              <a:ext cx="2248" cy="483"/>
            </a:xfrm>
            <a:prstGeom prst="rect">
              <a:avLst/>
            </a:prstGeom>
            <a:noFill/>
          </p:spPr>
          <p:txBody>
            <a:bodyPr wrap="none" rtlCol="0">
              <a:spAutoFit/>
            </a:bodyPr>
            <a:lstStyle/>
            <a:p>
              <a:pPr algn="l"/>
              <a:r>
                <a:rPr lang="zh-CN" altLang="en-US" sz="140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mn-ea"/>
                </a:rPr>
                <a:t>请输入您的标题</a:t>
              </a:r>
              <a:endParaRPr lang="zh-CN" altLang="en-US" sz="1400" b="1" dirty="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mn-ea"/>
              </a:endParaRPr>
            </a:p>
          </p:txBody>
        </p:sp>
        <p:pic>
          <p:nvPicPr>
            <p:cNvPr id="108" name="图片 107" descr="矩形 6 拷贝"/>
            <p:cNvPicPr>
              <a:picLocks noChangeAspect="1"/>
            </p:cNvPicPr>
            <p:nvPr/>
          </p:nvPicPr>
          <p:blipFill>
            <a:blip r:embed="rId8"/>
            <a:stretch>
              <a:fillRect/>
            </a:stretch>
          </p:blipFill>
          <p:spPr>
            <a:xfrm flipH="1">
              <a:off x="13571" y="388"/>
              <a:ext cx="266" cy="267"/>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750" advClick="0" advTm="0">
        <p:randomBar dir="vert"/>
      </p:transition>
    </mc:Choice>
    <mc:Fallback xmlns="">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p:cTn id="7" dur="1000" fill="hold"/>
                                        <p:tgtEl>
                                          <p:spTgt spid="43"/>
                                        </p:tgtEl>
                                        <p:attrNameLst>
                                          <p:attrName>ppt_x</p:attrName>
                                        </p:attrNameLst>
                                      </p:cBhvr>
                                      <p:tavLst>
                                        <p:tav tm="0">
                                          <p:val>
                                            <p:strVal val="#ppt_x-.2"/>
                                          </p:val>
                                        </p:tav>
                                        <p:tav tm="100000">
                                          <p:val>
                                            <p:strVal val="#ppt_x"/>
                                          </p:val>
                                        </p:tav>
                                      </p:tavLst>
                                    </p:anim>
                                    <p:anim calcmode="lin" valueType="num">
                                      <p:cBhvr>
                                        <p:cTn id="8" dur="1000" fill="hold"/>
                                        <p:tgtEl>
                                          <p:spTgt spid="43"/>
                                        </p:tgtEl>
                                        <p:attrNameLst>
                                          <p:attrName>ppt_y</p:attrName>
                                        </p:attrNameLst>
                                      </p:cBhvr>
                                      <p:tavLst>
                                        <p:tav tm="0">
                                          <p:val>
                                            <p:strVal val="#ppt_y"/>
                                          </p:val>
                                        </p:tav>
                                        <p:tav tm="100000">
                                          <p:val>
                                            <p:strVal val="#ppt_y"/>
                                          </p:val>
                                        </p:tav>
                                      </p:tavLst>
                                    </p:anim>
                                    <p:animEffect transition="in" filter="wipe(right)" prLst="gradientSize: 0.1">
                                      <p:cBhvr>
                                        <p:cTn id="9" dur="1000"/>
                                        <p:tgtEl>
                                          <p:spTgt spid="43"/>
                                        </p:tgtEl>
                                      </p:cBhvr>
                                    </p:animEffect>
                                  </p:childTnLst>
                                </p:cTn>
                              </p:par>
                              <p:par>
                                <p:cTn id="10" presetID="29" presetClass="entr" presetSubtype="0" fill="hold" nodeType="withEffect">
                                  <p:stCondLst>
                                    <p:cond delay="0"/>
                                  </p:stCondLst>
                                  <p:childTnLst>
                                    <p:set>
                                      <p:cBhvr>
                                        <p:cTn id="11" dur="1" fill="hold">
                                          <p:stCondLst>
                                            <p:cond delay="0"/>
                                          </p:stCondLst>
                                        </p:cTn>
                                        <p:tgtEl>
                                          <p:spTgt spid="47"/>
                                        </p:tgtEl>
                                        <p:attrNameLst>
                                          <p:attrName>style.visibility</p:attrName>
                                        </p:attrNameLst>
                                      </p:cBhvr>
                                      <p:to>
                                        <p:strVal val="visible"/>
                                      </p:to>
                                    </p:set>
                                    <p:anim calcmode="lin" valueType="num">
                                      <p:cBhvr>
                                        <p:cTn id="12" dur="1000" fill="hold"/>
                                        <p:tgtEl>
                                          <p:spTgt spid="47"/>
                                        </p:tgtEl>
                                        <p:attrNameLst>
                                          <p:attrName>ppt_x</p:attrName>
                                        </p:attrNameLst>
                                      </p:cBhvr>
                                      <p:tavLst>
                                        <p:tav tm="0">
                                          <p:val>
                                            <p:strVal val="#ppt_x-.2"/>
                                          </p:val>
                                        </p:tav>
                                        <p:tav tm="100000">
                                          <p:val>
                                            <p:strVal val="#ppt_x"/>
                                          </p:val>
                                        </p:tav>
                                      </p:tavLst>
                                    </p:anim>
                                    <p:anim calcmode="lin" valueType="num">
                                      <p:cBhvr>
                                        <p:cTn id="13" dur="1000" fill="hold"/>
                                        <p:tgtEl>
                                          <p:spTgt spid="47"/>
                                        </p:tgtEl>
                                        <p:attrNameLst>
                                          <p:attrName>ppt_y</p:attrName>
                                        </p:attrNameLst>
                                      </p:cBhvr>
                                      <p:tavLst>
                                        <p:tav tm="0">
                                          <p:val>
                                            <p:strVal val="#ppt_y"/>
                                          </p:val>
                                        </p:tav>
                                        <p:tav tm="100000">
                                          <p:val>
                                            <p:strVal val="#ppt_y"/>
                                          </p:val>
                                        </p:tav>
                                      </p:tavLst>
                                    </p:anim>
                                    <p:animEffect transition="in" filter="wipe(right)" prLst="gradientSize: 0.1">
                                      <p:cBhvr>
                                        <p:cTn id="14" dur="1000"/>
                                        <p:tgtEl>
                                          <p:spTgt spid="47"/>
                                        </p:tgtEl>
                                      </p:cBhvr>
                                    </p:animEffect>
                                  </p:childTnLst>
                                </p:cTn>
                              </p:par>
                              <p:par>
                                <p:cTn id="15" presetID="29" presetClass="entr" presetSubtype="0" fill="hold" nodeType="with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1000" fill="hold"/>
                                        <p:tgtEl>
                                          <p:spTgt spid="50"/>
                                        </p:tgtEl>
                                        <p:attrNameLst>
                                          <p:attrName>ppt_x</p:attrName>
                                        </p:attrNameLst>
                                      </p:cBhvr>
                                      <p:tavLst>
                                        <p:tav tm="0">
                                          <p:val>
                                            <p:strVal val="#ppt_x-.2"/>
                                          </p:val>
                                        </p:tav>
                                        <p:tav tm="100000">
                                          <p:val>
                                            <p:strVal val="#ppt_x"/>
                                          </p:val>
                                        </p:tav>
                                      </p:tavLst>
                                    </p:anim>
                                    <p:anim calcmode="lin" valueType="num">
                                      <p:cBhvr>
                                        <p:cTn id="18" dur="1000" fill="hold"/>
                                        <p:tgtEl>
                                          <p:spTgt spid="50"/>
                                        </p:tgtEl>
                                        <p:attrNameLst>
                                          <p:attrName>ppt_y</p:attrName>
                                        </p:attrNameLst>
                                      </p:cBhvr>
                                      <p:tavLst>
                                        <p:tav tm="0">
                                          <p:val>
                                            <p:strVal val="#ppt_y"/>
                                          </p:val>
                                        </p:tav>
                                        <p:tav tm="100000">
                                          <p:val>
                                            <p:strVal val="#ppt_y"/>
                                          </p:val>
                                        </p:tav>
                                      </p:tavLst>
                                    </p:anim>
                                    <p:animEffect transition="in" filter="wipe(right)" prLst="gradientSize: 0.1">
                                      <p:cBhvr>
                                        <p:cTn id="19" dur="1000"/>
                                        <p:tgtEl>
                                          <p:spTgt spid="50"/>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linds(horizontal)">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8" name="图片 7" descr="矩形 3"/>
          <p:cNvPicPr>
            <a:picLocks noChangeAspect="1"/>
          </p:cNvPicPr>
          <p:nvPr/>
        </p:nvPicPr>
        <p:blipFill>
          <a:blip r:embed="rId4"/>
          <a:stretch>
            <a:fillRect/>
          </a:stretch>
        </p:blipFill>
        <p:spPr>
          <a:xfrm>
            <a:off x="175895" y="207645"/>
            <a:ext cx="10449560" cy="6064885"/>
          </a:xfrm>
          <a:prstGeom prst="rect">
            <a:avLst/>
          </a:prstGeom>
        </p:spPr>
      </p:pic>
      <p:pic>
        <p:nvPicPr>
          <p:cNvPr id="6" name="图片 5" descr="图层 7 拷贝 2"/>
          <p:cNvPicPr>
            <a:picLocks noChangeAspect="1"/>
          </p:cNvPicPr>
          <p:nvPr/>
        </p:nvPicPr>
        <p:blipFill>
          <a:blip r:embed="rId5"/>
          <a:stretch>
            <a:fillRect/>
          </a:stretch>
        </p:blipFill>
        <p:spPr>
          <a:xfrm>
            <a:off x="9392920" y="3585845"/>
            <a:ext cx="568325" cy="459740"/>
          </a:xfrm>
          <a:prstGeom prst="rect">
            <a:avLst/>
          </a:prstGeom>
        </p:spPr>
      </p:pic>
      <p:pic>
        <p:nvPicPr>
          <p:cNvPr id="15" name="图片 14" descr="图层 6 拷贝 2"/>
          <p:cNvPicPr>
            <a:picLocks noChangeAspect="1"/>
          </p:cNvPicPr>
          <p:nvPr/>
        </p:nvPicPr>
        <p:blipFill>
          <a:blip r:embed="rId6"/>
          <a:stretch>
            <a:fillRect/>
          </a:stretch>
        </p:blipFill>
        <p:spPr>
          <a:xfrm>
            <a:off x="727710" y="5165090"/>
            <a:ext cx="462280" cy="695960"/>
          </a:xfrm>
          <a:prstGeom prst="rect">
            <a:avLst/>
          </a:prstGeom>
        </p:spPr>
      </p:pic>
      <p:sp>
        <p:nvSpPr>
          <p:cNvPr id="10" name="文本框 9"/>
          <p:cNvSpPr txBox="1"/>
          <p:nvPr/>
        </p:nvSpPr>
        <p:spPr>
          <a:xfrm>
            <a:off x="1360805" y="-266065"/>
            <a:ext cx="309880" cy="368300"/>
          </a:xfrm>
          <a:prstGeom prst="rect">
            <a:avLst/>
          </a:prstGeom>
          <a:noFill/>
        </p:spPr>
        <p:txBody>
          <a:bodyPr wrap="none" rtlCol="0">
            <a:spAutoFit/>
          </a:bodyPr>
          <a:lstStyle/>
          <a:p>
            <a:endParaRPr lang="zh-CN" altLang="en-US">
              <a:latin typeface="思源黑体 CN Normal" panose="020B0400000000000000" charset="-122"/>
              <a:ea typeface="思源黑体 CN Normal" panose="020B0400000000000000" charset="-122"/>
              <a:cs typeface="思源黑体 CN Normal" panose="020B0400000000000000" charset="-122"/>
            </a:endParaRPr>
          </a:p>
        </p:txBody>
      </p:sp>
      <p:pic>
        <p:nvPicPr>
          <p:cNvPr id="4" name="图片 3" descr="1-1"/>
          <p:cNvPicPr>
            <a:picLocks noChangeAspect="1"/>
          </p:cNvPicPr>
          <p:nvPr/>
        </p:nvPicPr>
        <p:blipFill>
          <a:blip r:embed="rId7"/>
          <a:stretch>
            <a:fillRect/>
          </a:stretch>
        </p:blipFill>
        <p:spPr>
          <a:xfrm flipH="1">
            <a:off x="6452235" y="5084445"/>
            <a:ext cx="3969385" cy="997585"/>
          </a:xfrm>
          <a:prstGeom prst="rect">
            <a:avLst/>
          </a:prstGeom>
        </p:spPr>
      </p:pic>
      <p:pic>
        <p:nvPicPr>
          <p:cNvPr id="5" name="图片 4" descr="矩形 5"/>
          <p:cNvPicPr/>
          <p:nvPr/>
        </p:nvPicPr>
        <p:blipFill>
          <a:blip r:embed="rId8"/>
          <a:stretch>
            <a:fillRect/>
          </a:stretch>
        </p:blipFill>
        <p:spPr>
          <a:xfrm>
            <a:off x="352425" y="2450465"/>
            <a:ext cx="10114280" cy="1703070"/>
          </a:xfrm>
          <a:prstGeom prst="rect">
            <a:avLst/>
          </a:prstGeom>
        </p:spPr>
      </p:pic>
      <p:sp>
        <p:nvSpPr>
          <p:cNvPr id="7" name="文本框 6"/>
          <p:cNvSpPr txBox="1"/>
          <p:nvPr/>
        </p:nvSpPr>
        <p:spPr>
          <a:xfrm>
            <a:off x="3333750" y="2943860"/>
            <a:ext cx="747395" cy="645160"/>
          </a:xfrm>
          <a:prstGeom prst="rect">
            <a:avLst/>
          </a:prstGeom>
          <a:noFill/>
        </p:spPr>
        <p:txBody>
          <a:bodyPr wrap="square" rtlCol="0">
            <a:spAutoFit/>
          </a:bodyPr>
          <a:lstStyle/>
          <a:p>
            <a:r>
              <a:rPr lang="en-US" altLang="zh-CN" sz="360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rPr>
              <a:t>03</a:t>
            </a:r>
          </a:p>
        </p:txBody>
      </p:sp>
      <p:grpSp>
        <p:nvGrpSpPr>
          <p:cNvPr id="17" name="组合 16"/>
          <p:cNvGrpSpPr/>
          <p:nvPr/>
        </p:nvGrpSpPr>
        <p:grpSpPr>
          <a:xfrm>
            <a:off x="4303395" y="2765425"/>
            <a:ext cx="3183255" cy="1073785"/>
            <a:chOff x="6213" y="4413"/>
            <a:chExt cx="5013" cy="1691"/>
          </a:xfrm>
        </p:grpSpPr>
        <p:sp>
          <p:nvSpPr>
            <p:cNvPr id="9" name="文本框 8"/>
            <p:cNvSpPr txBox="1"/>
            <p:nvPr/>
          </p:nvSpPr>
          <p:spPr>
            <a:xfrm>
              <a:off x="6841" y="4413"/>
              <a:ext cx="3672" cy="580"/>
            </a:xfrm>
            <a:prstGeom prst="rect">
              <a:avLst/>
            </a:prstGeom>
            <a:noFill/>
          </p:spPr>
          <p:txBody>
            <a:bodyPr wrap="square" rtlCol="0">
              <a:spAutoFit/>
            </a:bodyPr>
            <a:lstStyle/>
            <a:p>
              <a:r>
                <a:rPr lang="zh-CN" altLang="en-US">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rPr>
                <a:t>请输入您的标题内容</a:t>
              </a:r>
            </a:p>
          </p:txBody>
        </p:sp>
        <p:sp>
          <p:nvSpPr>
            <p:cNvPr id="14" name="文本框 13"/>
            <p:cNvSpPr txBox="1"/>
            <p:nvPr/>
          </p:nvSpPr>
          <p:spPr>
            <a:xfrm>
              <a:off x="6213" y="5088"/>
              <a:ext cx="5013" cy="1016"/>
            </a:xfrm>
            <a:prstGeom prst="rect">
              <a:avLst/>
            </a:prstGeom>
            <a:noFill/>
          </p:spPr>
          <p:txBody>
            <a:bodyPr wrap="square" rtlCol="0">
              <a:spAutoFit/>
              <a:scene3d>
                <a:camera prst="orthographicFront"/>
                <a:lightRig rig="threePt" dir="t"/>
              </a:scene3d>
              <a:sp3d contourW="12700"/>
            </a:bodyPr>
            <a:lstStyle/>
            <a:p>
              <a:pPr marL="0" lvl="1" indent="0" algn="ctr">
                <a:buFont typeface="Arial" panose="020B0604020202020204" pitchFamily="34" charset="0"/>
                <a:buNone/>
              </a:pPr>
              <a:r>
                <a:rPr lang="zh-CN" altLang="en-US" sz="12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rPr>
                <a:t>添加相关标题文字添加相关标题文字添加相关标题文字添加相关标题文字添加相关标题文字</a:t>
              </a:r>
            </a:p>
          </p:txBody>
        </p:sp>
      </p:grpSp>
    </p:spTree>
  </p:cSld>
  <p:clrMapOvr>
    <a:masterClrMapping/>
  </p:clrMapOvr>
  <mc:AlternateContent xmlns:mc="http://schemas.openxmlformats.org/markup-compatibility/2006" xmlns:p14="http://schemas.microsoft.com/office/powerpoint/2010/main">
    <mc:Choice Requires="p14">
      <p:transition spd="slow" p14:dur="1750" advClick="0" advTm="0">
        <p:randomBar dir="vert"/>
      </p:transition>
    </mc:Choice>
    <mc:Fallback xmlns="">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wipe(down)">
                                      <p:cBhvr>
                                        <p:cTn id="14" dur="500"/>
                                        <p:tgtEl>
                                          <p:spTgt spid="17"/>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www.2ppt.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1108</Words>
  <Application>Microsoft Office PowerPoint</Application>
  <PresentationFormat>自定义</PresentationFormat>
  <Paragraphs>113</Paragraphs>
  <Slides>15</Slides>
  <Notes>15</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15</vt:i4>
      </vt:variant>
    </vt:vector>
  </HeadingPairs>
  <TitlesOfParts>
    <vt:vector size="21" baseType="lpstr">
      <vt:lpstr>Arial</vt:lpstr>
      <vt:lpstr>宋体</vt:lpstr>
      <vt:lpstr>思源黑体 CN Normal</vt:lpstr>
      <vt:lpstr>Calibri</vt:lpstr>
      <vt:lpstr>Century Gothic</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3</cp:revision>
  <dcterms:created xsi:type="dcterms:W3CDTF">2021-06-30T01:47:19Z</dcterms:created>
  <dcterms:modified xsi:type="dcterms:W3CDTF">2023-01-11T01:52:17Z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398D0FAFA2D0408EBA52758E7923F220</vt:lpwstr>
  </property>
  <property fmtid="{A09F084E-AD41-489F-8076-AA5BE3082BCA}" pid="100">
    <vt:ui4>5</vt:ui4>
  </property>
  <property fmtid="{64440492-4C8B-11D1-8B70-080036B11A03}" pid="11">
    <vt:lpwstr>www.2ppt.com-爱PPT提供资源下载</vt:lpwstr>
  </property>
</Properties>
</file>