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8" r:id="rId2"/>
    <p:sldId id="381" r:id="rId3"/>
    <p:sldId id="383" r:id="rId4"/>
    <p:sldId id="414" r:id="rId5"/>
    <p:sldId id="415" r:id="rId6"/>
    <p:sldId id="405" r:id="rId7"/>
    <p:sldId id="418" r:id="rId8"/>
    <p:sldId id="403" r:id="rId9"/>
    <p:sldId id="406" r:id="rId10"/>
    <p:sldId id="404" r:id="rId11"/>
    <p:sldId id="432" r:id="rId12"/>
    <p:sldId id="433" r:id="rId13"/>
    <p:sldId id="434" r:id="rId14"/>
    <p:sldId id="429" r:id="rId15"/>
    <p:sldId id="408" r:id="rId16"/>
    <p:sldId id="420" r:id="rId17"/>
    <p:sldId id="421" r:id="rId18"/>
    <p:sldId id="295" r:id="rId19"/>
    <p:sldId id="407" r:id="rId20"/>
    <p:sldId id="296" r:id="rId2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9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00FF"/>
    <a:srgbClr val="FFFF00"/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9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998CB-2714-4D48-9852-CA7F392044B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C2B17-4C11-4B82-97D5-BECE57CC42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C2B17-4C11-4B82-97D5-BECE57CC426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18711" y="915566"/>
            <a:ext cx="38163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Unit 1</a:t>
            </a:r>
            <a:r>
              <a:rPr lang="en-US" sz="32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32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2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Lesson </a:t>
            </a:r>
            <a:r>
              <a:rPr lang="zh-CN" altLang="en-US" sz="32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97354" y="1940272"/>
            <a:ext cx="815319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400" b="1" dirty="0">
                <a:latin typeface="Times New Roman" panose="02020603050405020304" pitchFamily="18" charset="0"/>
              </a:rPr>
              <a:t>What did you do in the h</a:t>
            </a:r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zh-CN" altLang="en-US" sz="4400" b="1" dirty="0">
                <a:latin typeface="Times New Roman" panose="02020603050405020304" pitchFamily="18" charset="0"/>
              </a:rPr>
              <a:t>l</a:t>
            </a:r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zh-CN" altLang="en-US" sz="4400" b="1" dirty="0">
                <a:latin typeface="Times New Roman" panose="02020603050405020304" pitchFamily="18" charset="0"/>
              </a:rPr>
              <a:t>d</a:t>
            </a:r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ay</a:t>
            </a:r>
            <a:r>
              <a:rPr lang="zh-CN" altLang="en-US" sz="4400" b="1" dirty="0">
                <a:latin typeface="Times New Roman" panose="02020603050405020304" pitchFamily="18" charset="0"/>
              </a:rPr>
              <a:t>s</a:t>
            </a:r>
            <a:r>
              <a:rPr lang="zh-CN" altLang="en-US" sz="4400" b="1" dirty="0" smtClean="0">
                <a:latin typeface="Times New Roman" panose="02020603050405020304" pitchFamily="18" charset="0"/>
              </a:rPr>
              <a:t>?</a:t>
            </a:r>
            <a:endParaRPr lang="zh-CN" altLang="en-US" sz="4400" b="1" dirty="0">
              <a:latin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407074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80976" y="682229"/>
            <a:ext cx="7991475" cy="1212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4400" b="1">
                <a:latin typeface="Times New Roman" panose="02020603050405020304" pitchFamily="18" charset="0"/>
              </a:rPr>
              <a:t>Did</a:t>
            </a:r>
            <a:r>
              <a:rPr lang="en-US" sz="4400" b="1">
                <a:latin typeface="Times New Roman" panose="02020603050405020304" pitchFamily="18" charset="0"/>
              </a:rPr>
              <a:t> </a:t>
            </a:r>
            <a:r>
              <a:rPr lang="zh-CN" altLang="en-US" sz="4400" b="1">
                <a:latin typeface="Times New Roman" panose="02020603050405020304" pitchFamily="18" charset="0"/>
              </a:rPr>
              <a:t>you</a:t>
            </a:r>
            <a:r>
              <a:rPr lang="en-US" sz="4400" b="1">
                <a:latin typeface="Times New Roman" panose="02020603050405020304" pitchFamily="18" charset="0"/>
              </a:rPr>
              <a:t> 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enjoy</a:t>
            </a:r>
            <a:r>
              <a:rPr lang="zh-CN" altLang="en-US" sz="4400" b="1">
                <a:latin typeface="Times New Roman" panose="02020603050405020304" pitchFamily="18" charset="0"/>
              </a:rPr>
              <a:t> your holidays?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/>
              <a:t>                   </a:t>
            </a:r>
            <a:r>
              <a:rPr lang="zh-CN" altLang="en-US">
                <a:solidFill>
                  <a:srgbClr val="0000FF"/>
                </a:solidFill>
              </a:rPr>
              <a:t>(</a:t>
            </a:r>
            <a:r>
              <a:rPr lang="zh-CN" altLang="en-US" sz="2400">
                <a:solidFill>
                  <a:srgbClr val="0000FF"/>
                </a:solidFill>
              </a:rPr>
              <a:t>喜欢，享受……的乐趣）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" y="86916"/>
            <a:ext cx="31045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chemeClr val="accent2"/>
                </a:solidFill>
              </a:rPr>
              <a:t>Watch and find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8901" y="1762125"/>
            <a:ext cx="35210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68538" y="3921919"/>
            <a:ext cx="48244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 i="1">
                <a:latin typeface="Times New Roman" panose="02020603050405020304" pitchFamily="18" charset="0"/>
              </a:rPr>
              <a:t>________nice  food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555876" y="3814763"/>
            <a:ext cx="19542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800" b="1" i="1">
                <a:solidFill>
                  <a:srgbClr val="FF0000"/>
                </a:solidFill>
                <a:latin typeface="Times New Roman" panose="02020603050405020304" pitchFamily="18" charset="0"/>
              </a:rPr>
              <a:t>enjoy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ldLvl="0" autoUpdateAnimBg="0"/>
      <p:bldP spid="12294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80976" y="682229"/>
            <a:ext cx="7991475" cy="1212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4400" b="1">
                <a:latin typeface="Times New Roman" panose="02020603050405020304" pitchFamily="18" charset="0"/>
              </a:rPr>
              <a:t>Did</a:t>
            </a:r>
            <a:r>
              <a:rPr lang="en-US" sz="4400" b="1">
                <a:latin typeface="Times New Roman" panose="02020603050405020304" pitchFamily="18" charset="0"/>
              </a:rPr>
              <a:t> </a:t>
            </a:r>
            <a:r>
              <a:rPr lang="zh-CN" altLang="en-US" sz="4400" b="1">
                <a:latin typeface="Times New Roman" panose="02020603050405020304" pitchFamily="18" charset="0"/>
              </a:rPr>
              <a:t>you</a:t>
            </a:r>
            <a:r>
              <a:rPr lang="en-US" sz="4400" b="1">
                <a:latin typeface="Times New Roman" panose="02020603050405020304" pitchFamily="18" charset="0"/>
              </a:rPr>
              <a:t> 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enjoy</a:t>
            </a:r>
            <a:r>
              <a:rPr lang="zh-CN" altLang="en-US" sz="4400" b="1">
                <a:latin typeface="Times New Roman" panose="02020603050405020304" pitchFamily="18" charset="0"/>
              </a:rPr>
              <a:t> your holidays?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/>
              <a:t>                   </a:t>
            </a:r>
            <a:r>
              <a:rPr lang="zh-CN" altLang="en-US">
                <a:solidFill>
                  <a:srgbClr val="0000FF"/>
                </a:solidFill>
              </a:rPr>
              <a:t>(</a:t>
            </a:r>
            <a:r>
              <a:rPr lang="zh-CN" altLang="en-US" sz="2400">
                <a:solidFill>
                  <a:srgbClr val="0000FF"/>
                </a:solidFill>
              </a:rPr>
              <a:t>喜欢，享受……的乐趣）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" y="86916"/>
            <a:ext cx="31045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chemeClr val="accent2"/>
                </a:solidFill>
              </a:rPr>
              <a:t>Watch and find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68538" y="3921919"/>
            <a:ext cx="48244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 i="1">
                <a:latin typeface="Times New Roman" panose="02020603050405020304" pitchFamily="18" charset="0"/>
              </a:rPr>
              <a:t>________  the sun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555876" y="3814763"/>
            <a:ext cx="19542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800" b="1" i="1">
                <a:solidFill>
                  <a:srgbClr val="FF0000"/>
                </a:solidFill>
                <a:latin typeface="Times New Roman" panose="02020603050405020304" pitchFamily="18" charset="0"/>
              </a:rPr>
              <a:t>enjoy</a:t>
            </a:r>
          </a:p>
        </p:txBody>
      </p:sp>
      <p:pic>
        <p:nvPicPr>
          <p:cNvPr id="13318" name="Picture 6" descr="u=3620694123,1258540635&amp;fm=21&amp;gp=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9037" y="1950145"/>
            <a:ext cx="3889375" cy="194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ldLvl="0" autoUpdateAnimBg="0"/>
      <p:bldP spid="13317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80976" y="682229"/>
            <a:ext cx="7991475" cy="1212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4400" b="1">
                <a:latin typeface="Times New Roman" panose="02020603050405020304" pitchFamily="18" charset="0"/>
              </a:rPr>
              <a:t>Did</a:t>
            </a:r>
            <a:r>
              <a:rPr lang="en-US" sz="4400" b="1">
                <a:latin typeface="Times New Roman" panose="02020603050405020304" pitchFamily="18" charset="0"/>
              </a:rPr>
              <a:t> </a:t>
            </a:r>
            <a:r>
              <a:rPr lang="zh-CN" altLang="en-US" sz="4400" b="1">
                <a:latin typeface="Times New Roman" panose="02020603050405020304" pitchFamily="18" charset="0"/>
              </a:rPr>
              <a:t>you</a:t>
            </a:r>
            <a:r>
              <a:rPr lang="en-US" sz="4400" b="1">
                <a:latin typeface="Times New Roman" panose="02020603050405020304" pitchFamily="18" charset="0"/>
              </a:rPr>
              <a:t> 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enjoy</a:t>
            </a:r>
            <a:r>
              <a:rPr lang="zh-CN" altLang="en-US" sz="4400" b="1">
                <a:latin typeface="Times New Roman" panose="02020603050405020304" pitchFamily="18" charset="0"/>
              </a:rPr>
              <a:t> your holidays?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/>
              <a:t>                   </a:t>
            </a:r>
            <a:r>
              <a:rPr lang="zh-CN" altLang="en-US">
                <a:solidFill>
                  <a:srgbClr val="0000FF"/>
                </a:solidFill>
              </a:rPr>
              <a:t>(</a:t>
            </a:r>
            <a:r>
              <a:rPr lang="zh-CN" altLang="en-US" sz="2400">
                <a:solidFill>
                  <a:srgbClr val="0000FF"/>
                </a:solidFill>
              </a:rPr>
              <a:t>喜欢，享受……的乐趣）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" y="86916"/>
            <a:ext cx="31045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chemeClr val="accent2"/>
                </a:solidFill>
              </a:rPr>
              <a:t>Watch and find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68538" y="3921919"/>
            <a:ext cx="48244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 i="1">
                <a:latin typeface="Times New Roman" panose="02020603050405020304" pitchFamily="18" charset="0"/>
              </a:rPr>
              <a:t>________  summer</a:t>
            </a:r>
            <a:endParaRPr lang="zh-CN" alt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555876" y="3814763"/>
            <a:ext cx="19542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800" b="1" i="1">
                <a:solidFill>
                  <a:srgbClr val="FF0000"/>
                </a:solidFill>
                <a:latin typeface="Times New Roman" panose="02020603050405020304" pitchFamily="18" charset="0"/>
              </a:rPr>
              <a:t>enjoy</a:t>
            </a:r>
          </a:p>
        </p:txBody>
      </p:sp>
      <p:pic>
        <p:nvPicPr>
          <p:cNvPr id="14342" name="Picture 6" descr="u=1620978266,3420984838&amp;fm=21&amp;gp=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1894869"/>
            <a:ext cx="3240088" cy="205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ldLvl="0" autoUpdateAnimBg="0"/>
      <p:bldP spid="14341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80976" y="682229"/>
            <a:ext cx="7991475" cy="1212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4400" b="1">
                <a:latin typeface="Times New Roman" panose="02020603050405020304" pitchFamily="18" charset="0"/>
              </a:rPr>
              <a:t>Did</a:t>
            </a:r>
            <a:r>
              <a:rPr lang="en-US" sz="4400" b="1">
                <a:latin typeface="Times New Roman" panose="02020603050405020304" pitchFamily="18" charset="0"/>
              </a:rPr>
              <a:t> </a:t>
            </a:r>
            <a:r>
              <a:rPr lang="zh-CN" altLang="en-US" sz="4400" b="1">
                <a:latin typeface="Times New Roman" panose="02020603050405020304" pitchFamily="18" charset="0"/>
              </a:rPr>
              <a:t>you</a:t>
            </a:r>
            <a:r>
              <a:rPr lang="en-US" sz="4400" b="1">
                <a:latin typeface="Times New Roman" panose="02020603050405020304" pitchFamily="18" charset="0"/>
              </a:rPr>
              <a:t> 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enjoy</a:t>
            </a:r>
            <a:r>
              <a:rPr lang="zh-CN" altLang="en-US" sz="4400" b="1">
                <a:latin typeface="Times New Roman" panose="02020603050405020304" pitchFamily="18" charset="0"/>
              </a:rPr>
              <a:t> your holidays?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/>
              <a:t>                   </a:t>
            </a:r>
            <a:r>
              <a:rPr lang="zh-CN" altLang="en-US">
                <a:solidFill>
                  <a:srgbClr val="0000FF"/>
                </a:solidFill>
              </a:rPr>
              <a:t>(</a:t>
            </a:r>
            <a:r>
              <a:rPr lang="zh-CN" altLang="en-US" sz="2400">
                <a:solidFill>
                  <a:srgbClr val="0000FF"/>
                </a:solidFill>
              </a:rPr>
              <a:t>喜欢，享受……的乐趣）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" y="86916"/>
            <a:ext cx="31045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chemeClr val="accent2"/>
                </a:solidFill>
              </a:rPr>
              <a:t>Watch and find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68538" y="3921919"/>
            <a:ext cx="48244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 i="1">
                <a:latin typeface="Times New Roman" panose="02020603050405020304" pitchFamily="18" charset="0"/>
              </a:rPr>
              <a:t>________  the music</a:t>
            </a:r>
            <a:endParaRPr lang="zh-CN" alt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555876" y="3814763"/>
            <a:ext cx="19542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800" b="1" i="1">
                <a:solidFill>
                  <a:srgbClr val="FF0000"/>
                </a:solidFill>
                <a:latin typeface="Times New Roman" panose="02020603050405020304" pitchFamily="18" charset="0"/>
              </a:rPr>
              <a:t>enjoy</a:t>
            </a:r>
          </a:p>
        </p:txBody>
      </p:sp>
      <p:pic>
        <p:nvPicPr>
          <p:cNvPr id="15366" name="Picture 6" descr="u=1719956570,1739326111&amp;fm=21&amp;gp=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9" y="2023393"/>
            <a:ext cx="2376487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ldLvl="0" autoUpdateAnimBg="0"/>
      <p:bldP spid="15365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413000" y="1870473"/>
            <a:ext cx="58914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Yes. I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went</a:t>
            </a:r>
            <a:r>
              <a:rPr lang="zh-CN" altLang="en-US" sz="3600" b="1" dirty="0">
                <a:latin typeface="Times New Roman" panose="02020603050405020304" pitchFamily="18" charset="0"/>
              </a:rPr>
              <a:t> back to Canada.  </a:t>
            </a:r>
            <a:endParaRPr lang="zh-CN" altLang="en-US" sz="3600" dirty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80976" y="682229"/>
            <a:ext cx="799147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Times New Roman" panose="02020603050405020304" pitchFamily="18" charset="0"/>
              </a:rPr>
              <a:t>Did</a:t>
            </a:r>
            <a:r>
              <a:rPr lang="en-US" sz="4000" b="1" dirty="0">
                <a:latin typeface="Times New Roman" panose="02020603050405020304" pitchFamily="18" charset="0"/>
              </a:rPr>
              <a:t> </a:t>
            </a:r>
            <a:r>
              <a:rPr lang="zh-CN" altLang="en-US" sz="4000" b="1" dirty="0">
                <a:latin typeface="Times New Roman" panose="02020603050405020304" pitchFamily="18" charset="0"/>
              </a:rPr>
              <a:t>you</a:t>
            </a:r>
            <a:r>
              <a:rPr lang="en-US" sz="4000" b="1" dirty="0">
                <a:latin typeface="Times New Roman" panose="02020603050405020304" pitchFamily="18" charset="0"/>
              </a:rPr>
              <a:t> 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enjoy</a:t>
            </a:r>
            <a:r>
              <a:rPr lang="zh-CN" altLang="en-US" sz="4000" b="1" dirty="0">
                <a:latin typeface="Times New Roman" panose="02020603050405020304" pitchFamily="18" charset="0"/>
              </a:rPr>
              <a:t> your holidays?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dirty="0"/>
              <a:t>                   </a:t>
            </a:r>
            <a:r>
              <a:rPr lang="zh-CN" altLang="en-US" sz="2000" dirty="0">
                <a:solidFill>
                  <a:srgbClr val="0000FF"/>
                </a:solidFill>
              </a:rPr>
              <a:t>喜欢，享受……的乐趣）</a:t>
            </a:r>
          </a:p>
        </p:txBody>
      </p:sp>
      <p:pic>
        <p:nvPicPr>
          <p:cNvPr id="16388" name="Picture 4" descr="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-16669"/>
            <a:ext cx="2025650" cy="139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" y="86916"/>
            <a:ext cx="31045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chemeClr val="accent2"/>
                </a:solidFill>
              </a:rPr>
              <a:t>Watch and find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79388" y="2950369"/>
            <a:ext cx="67691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</a:rPr>
              <a:t>I visit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ed</a:t>
            </a:r>
            <a:r>
              <a:rPr lang="zh-CN" altLang="en-US" sz="3600" b="1" dirty="0">
                <a:latin typeface="Times New Roman" panose="02020603050405020304" pitchFamily="18" charset="0"/>
              </a:rPr>
              <a:t> my friends and </a:t>
            </a:r>
          </a:p>
          <a:p>
            <a:pPr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t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oo</a:t>
            </a:r>
            <a:r>
              <a:rPr lang="zh-CN" altLang="en-US" sz="3600" b="1" dirty="0">
                <a:latin typeface="Times New Roman" panose="02020603050405020304" pitchFamily="18" charset="0"/>
              </a:rPr>
              <a:t>k many pictures. </a:t>
            </a:r>
            <a:r>
              <a:rPr lang="zh-CN" altLang="en-US" sz="40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zh-CN" altLang="en-US" sz="1600" dirty="0"/>
              <a:t>   </a:t>
            </a:r>
            <a:r>
              <a:rPr lang="zh-CN" altLang="en-US" sz="2000" dirty="0">
                <a:solidFill>
                  <a:srgbClr val="0000FF"/>
                </a:solidFill>
              </a:rPr>
              <a:t>  （take 的过去式）</a:t>
            </a:r>
          </a:p>
        </p:txBody>
      </p:sp>
      <p:pic>
        <p:nvPicPr>
          <p:cNvPr id="16391" name="Picture 7" descr="u=804921366,700191198&amp;fm=21&amp;gp=0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600200"/>
            <a:ext cx="2300288" cy="1025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8" descr="u=3581336161,689171252&amp;fm=21&amp;gp=0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64389" y="1491854"/>
            <a:ext cx="935037" cy="47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9" descr="u=1086627735,1334344402&amp;fm=21&amp;gp=0[1]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84888" y="2733675"/>
            <a:ext cx="1928812" cy="1034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10" descr="u=405469813,1907154958&amp;fm=90&amp;gp=0[1]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13450" y="3921919"/>
            <a:ext cx="21082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9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4214" y="465535"/>
            <a:ext cx="7428637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 </a:t>
            </a:r>
            <a:r>
              <a:rPr lang="zh-CN" altLang="en-US" sz="4000" b="1" dirty="0" smtClean="0">
                <a:latin typeface="Times New Roman" panose="02020603050405020304" pitchFamily="18" charset="0"/>
              </a:rPr>
              <a:t>Holiday</a:t>
            </a:r>
            <a:r>
              <a:rPr lang="zh-CN" altLang="en-US" sz="4000" b="1" dirty="0">
                <a:latin typeface="Times New Roman" panose="02020603050405020304" pitchFamily="18" charset="0"/>
              </a:rPr>
              <a:t>,   holiday,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Times New Roman" panose="02020603050405020304" pitchFamily="18" charset="0"/>
              </a:rPr>
              <a:t>What did you do in the holidays?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zh-CN" altLang="en-US" sz="4000" b="1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Opera, opera,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I learned Beijing Opera.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It was fun</a:t>
            </a:r>
            <a:r>
              <a:rPr lang="zh-CN" alt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zh-CN" altLang="en-US" sz="4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7411" name="Picture 3" descr="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6" y="357188"/>
            <a:ext cx="2130425" cy="1145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2" name="Picture 4" descr="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2409825"/>
            <a:ext cx="26035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4214" y="303610"/>
            <a:ext cx="7428637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 </a:t>
            </a:r>
            <a:r>
              <a:rPr lang="zh-CN" altLang="en-US" sz="4000" b="1" dirty="0" smtClean="0">
                <a:latin typeface="Times New Roman" panose="02020603050405020304" pitchFamily="18" charset="0"/>
              </a:rPr>
              <a:t>Holiday</a:t>
            </a:r>
            <a:r>
              <a:rPr lang="zh-CN" altLang="en-US" sz="4000" b="1" dirty="0">
                <a:latin typeface="Times New Roman" panose="02020603050405020304" pitchFamily="18" charset="0"/>
              </a:rPr>
              <a:t>,   holiday,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Times New Roman" panose="02020603050405020304" pitchFamily="18" charset="0"/>
              </a:rPr>
              <a:t>What did you do in the holidays</a:t>
            </a:r>
            <a:r>
              <a:rPr lang="zh-CN" altLang="en-US" sz="4000" b="1" dirty="0" smtClean="0">
                <a:latin typeface="Times New Roman" panose="02020603050405020304" pitchFamily="18" charset="0"/>
              </a:rPr>
              <a:t>?</a:t>
            </a:r>
            <a:endParaRPr lang="zh-CN" altLang="en-US" sz="40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Hainan, Hainan,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 went to Hainan.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 went swimming in the sea</a:t>
            </a:r>
            <a:r>
              <a:rPr lang="zh-CN" alt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zh-CN" altLang="en-US" sz="4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8435" name="Picture 3" descr="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2356247"/>
            <a:ext cx="2601912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 descr="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33338"/>
            <a:ext cx="26035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11559" y="555526"/>
            <a:ext cx="7428637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 </a:t>
            </a:r>
            <a:r>
              <a:rPr lang="zh-CN" altLang="en-US" sz="4000" b="1" dirty="0" smtClean="0">
                <a:latin typeface="Times New Roman" panose="02020603050405020304" pitchFamily="18" charset="0"/>
              </a:rPr>
              <a:t>Holiday</a:t>
            </a:r>
            <a:r>
              <a:rPr lang="zh-CN" altLang="en-US" sz="4000" b="1" dirty="0">
                <a:latin typeface="Times New Roman" panose="02020603050405020304" pitchFamily="18" charset="0"/>
              </a:rPr>
              <a:t>,   holiday,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Times New Roman" panose="02020603050405020304" pitchFamily="18" charset="0"/>
              </a:rPr>
              <a:t>What did you do in the holidays</a:t>
            </a:r>
            <a:r>
              <a:rPr lang="zh-CN" altLang="en-US" sz="4000" b="1" dirty="0" smtClean="0">
                <a:latin typeface="Times New Roman" panose="02020603050405020304" pitchFamily="18" charset="0"/>
              </a:rPr>
              <a:t>?</a:t>
            </a:r>
            <a:endParaRPr lang="zh-CN" altLang="en-US" sz="40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Canada, Canada,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 went back to Canada.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 enjoyed my holidays</a:t>
            </a:r>
            <a:r>
              <a:rPr lang="zh-CN" alt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  <p:pic>
        <p:nvPicPr>
          <p:cNvPr id="19459" name="Picture 3" descr="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33338"/>
            <a:ext cx="26035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 descr="u=804921366,700191198&amp;fm=21&amp;gp=0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1863" y="2301478"/>
            <a:ext cx="2736850" cy="1241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3025" y="86916"/>
            <a:ext cx="3346450" cy="5232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Listen and imitate 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258889" y="1437085"/>
            <a:ext cx="7273925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000" b="1" dirty="0"/>
              <a:t>Listen , point and repeat !</a:t>
            </a:r>
            <a:r>
              <a:rPr lang="en-US" sz="36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dirty="0">
                <a:latin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</a:rPr>
              <a:t>看看谁模仿的发音最像！</a:t>
            </a:r>
            <a:r>
              <a:rPr lang="en-US" sz="3600" dirty="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39750" y="520303"/>
            <a:ext cx="828198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1. Li Ming learned _______________.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2. Wang Hong _______ to Hainan.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3. Did Wang Hong _______ in the sea? 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Yes, she did. She______ a good time.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4. Peter _______ back to Canada. 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He _______ his friends and 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      _______  many pictures.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5. Peter_________ his holidays.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96875" y="34528"/>
            <a:ext cx="42481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Fill in the words. 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427539" y="465535"/>
            <a:ext cx="34496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Beijing Opera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708400" y="952500"/>
            <a:ext cx="34496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went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500564" y="1491854"/>
            <a:ext cx="17287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swim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500563" y="2032398"/>
            <a:ext cx="16557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had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411414" y="2626519"/>
            <a:ext cx="34496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went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835151" y="3112294"/>
            <a:ext cx="34512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visited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1979614" y="3652838"/>
            <a:ext cx="17287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took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2266951" y="4192192"/>
            <a:ext cx="34512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enjoyed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ldLvl="0" autoUpdateAnimBg="0"/>
      <p:bldP spid="21509" grpId="0" bldLvl="0" autoUpdateAnimBg="0"/>
      <p:bldP spid="21510" grpId="0" bldLvl="0" autoUpdateAnimBg="0"/>
      <p:bldP spid="21511" grpId="0" bldLvl="0" autoUpdateAnimBg="0"/>
      <p:bldP spid="21512" grpId="0" bldLvl="0" autoUpdateAnimBg="0"/>
      <p:bldP spid="21513" grpId="0" bldLvl="0" autoUpdateAnimBg="0"/>
      <p:bldP spid="21514" grpId="0" bldLvl="0" autoUpdateAnimBg="0"/>
      <p:bldP spid="21515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0657" y="551766"/>
            <a:ext cx="32407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200" b="1" dirty="0"/>
              <a:t>Watch and find: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50825" y="1995686"/>
            <a:ext cx="880465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4000" b="1" dirty="0">
                <a:latin typeface="Times New Roman" panose="02020603050405020304" pitchFamily="18" charset="0"/>
              </a:rPr>
              <a:t>They are </a:t>
            </a:r>
            <a:r>
              <a:rPr lang="zh-CN" altLang="en-US" sz="4000" b="1" dirty="0">
                <a:latin typeface="Times New Roman" panose="02020603050405020304" pitchFamily="18" charset="0"/>
              </a:rPr>
              <a:t>talking about 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winter holidays</a:t>
            </a:r>
            <a:r>
              <a:rPr lang="zh-CN" altLang="en-US" sz="4000" b="1" dirty="0" smtClean="0">
                <a:latin typeface="Times New Roman" panose="02020603050405020304" pitchFamily="18" charset="0"/>
              </a:rPr>
              <a:t>.</a:t>
            </a:r>
            <a:endParaRPr lang="zh-CN" altLang="en-US" sz="4000" b="1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en-US" sz="4000" b="1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Times New Roman" panose="02020603050405020304" pitchFamily="18" charset="0"/>
              </a:rPr>
              <a:t>What did they do in the holidays? </a:t>
            </a:r>
          </a:p>
        </p:txBody>
      </p:sp>
      <p:pic>
        <p:nvPicPr>
          <p:cNvPr id="4100" name="Picture 4" descr="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168" y="483592"/>
            <a:ext cx="2809875" cy="1512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23528" y="1491630"/>
            <a:ext cx="8748712" cy="2474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90000"/>
              </a:lnSpc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sz="3600" b="1" dirty="0"/>
              <a:t>Read the text in groups </a:t>
            </a:r>
            <a:r>
              <a:rPr lang="en-US" sz="2800" b="1" dirty="0"/>
              <a:t>.(</a:t>
            </a:r>
            <a:r>
              <a:rPr lang="zh-CN" altLang="en-US" sz="2800" b="1" dirty="0"/>
              <a:t>小组内表演课文</a:t>
            </a:r>
            <a:r>
              <a:rPr lang="en-US" sz="2800" b="1" dirty="0"/>
              <a:t>)        </a:t>
            </a:r>
          </a:p>
          <a:p>
            <a:pPr>
              <a:lnSpc>
                <a:spcPct val="190000"/>
              </a:lnSpc>
              <a:spcBef>
                <a:spcPct val="50000"/>
              </a:spcBef>
            </a:pPr>
            <a:r>
              <a:rPr lang="en-US" sz="3600" b="1" dirty="0"/>
              <a:t>2. Show Time . </a:t>
            </a:r>
            <a:r>
              <a:rPr lang="en-US" sz="3200" b="1" dirty="0"/>
              <a:t>(</a:t>
            </a:r>
            <a:r>
              <a:rPr lang="zh-CN" altLang="en-US" sz="3200" b="1" dirty="0"/>
              <a:t>展示一下你们的风采</a:t>
            </a:r>
            <a:r>
              <a:rPr lang="zh-CN" altLang="en-US" sz="3200" b="1" dirty="0" smtClean="0"/>
              <a:t>吧</a:t>
            </a:r>
            <a:r>
              <a:rPr lang="en-US" sz="3200" b="1" dirty="0" smtClean="0"/>
              <a:t>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83606" y="555526"/>
            <a:ext cx="3024187" cy="52322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Read and show.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627313" y="3003947"/>
            <a:ext cx="604684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400" b="1" dirty="0">
                <a:latin typeface="Times New Roman" panose="02020603050405020304" pitchFamily="18" charset="0"/>
              </a:rPr>
              <a:t>I learn</a:t>
            </a:r>
            <a:r>
              <a:rPr lang="zh-CN" altLang="en-US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ed</a:t>
            </a:r>
            <a:r>
              <a:rPr lang="zh-CN" altLang="en-US" sz="4400" b="1" dirty="0">
                <a:latin typeface="Times New Roman" panose="02020603050405020304" pitchFamily="18" charset="0"/>
              </a:rPr>
              <a:t> </a:t>
            </a:r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Beijing Opera</a:t>
            </a:r>
            <a:r>
              <a:rPr lang="zh-CN" altLang="en-US" sz="4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95289" y="844153"/>
            <a:ext cx="7991475" cy="158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4400" b="1" dirty="0">
                <a:latin typeface="Times New Roman" panose="02020603050405020304" pitchFamily="18" charset="0"/>
              </a:rPr>
              <a:t>What </a:t>
            </a:r>
            <a:r>
              <a:rPr lang="zh-CN" altLang="en-US" sz="4400" b="1" dirty="0">
                <a:latin typeface="Times New Roman" panose="02020603050405020304" pitchFamily="18" charset="0"/>
              </a:rPr>
              <a:t>did</a:t>
            </a:r>
            <a:r>
              <a:rPr lang="en-US" sz="4400" b="1" dirty="0">
                <a:latin typeface="Times New Roman" panose="02020603050405020304" pitchFamily="18" charset="0"/>
              </a:rPr>
              <a:t> </a:t>
            </a:r>
            <a:r>
              <a:rPr lang="zh-CN" altLang="en-US" sz="4400" b="1" dirty="0">
                <a:latin typeface="Times New Roman" panose="02020603050405020304" pitchFamily="18" charset="0"/>
              </a:rPr>
              <a:t>you</a:t>
            </a:r>
            <a:r>
              <a:rPr lang="en-US" sz="4400" b="1" dirty="0">
                <a:latin typeface="Times New Roman" panose="02020603050405020304" pitchFamily="18" charset="0"/>
              </a:rPr>
              <a:t> do</a:t>
            </a:r>
            <a:r>
              <a:rPr lang="zh-CN" altLang="en-US" sz="4400" b="1" dirty="0"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4400" b="1" dirty="0">
                <a:latin typeface="Times New Roman" panose="02020603050405020304" pitchFamily="18" charset="0"/>
              </a:rPr>
              <a:t>            in the </a:t>
            </a:r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holidays</a:t>
            </a:r>
            <a:r>
              <a:rPr lang="zh-CN" altLang="en-US" sz="4400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" y="86916"/>
            <a:ext cx="31045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chemeClr val="accent2"/>
                </a:solidFill>
              </a:rPr>
              <a:t>Watch and find</a:t>
            </a:r>
          </a:p>
        </p:txBody>
      </p:sp>
      <p:pic>
        <p:nvPicPr>
          <p:cNvPr id="5125" name="Picture 5" descr="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4" y="341710"/>
            <a:ext cx="2130425" cy="1145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6" name="Picture 6" descr="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2742157"/>
            <a:ext cx="2400300" cy="1293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u=3906498187,784207252&amp;fm=23&amp;gp=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6725" y="141685"/>
            <a:ext cx="3384550" cy="1693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u=2159897180,599612322&amp;fm=21&amp;gp=0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3801" y="141685"/>
            <a:ext cx="34956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u=3040997690,3237862841&amp;fm=21&amp;gp=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1" y="2085975"/>
            <a:ext cx="3357563" cy="1620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u=1206913090,1399186290&amp;fm=21&amp;gp=0[1]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6825" y="2193131"/>
            <a:ext cx="3398838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484439" y="4030266"/>
            <a:ext cx="389561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800" b="1">
                <a:latin typeface="Times New Roman" panose="02020603050405020304" pitchFamily="18" charset="0"/>
              </a:rPr>
              <a:t>Beijing </a:t>
            </a:r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4800" b="1">
                <a:latin typeface="Times New Roman" panose="02020603050405020304" pitchFamily="18" charset="0"/>
              </a:rPr>
              <a:t>p</a:t>
            </a:r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4800" b="1">
                <a:latin typeface="Times New Roman" panose="02020603050405020304" pitchFamily="18" charset="0"/>
              </a:rPr>
              <a:t>r</a:t>
            </a:r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00564" y="1114425"/>
            <a:ext cx="389561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800" b="1">
                <a:latin typeface="Times New Roman" panose="02020603050405020304" pitchFamily="18" charset="0"/>
              </a:rPr>
              <a:t>Beijing </a:t>
            </a:r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4800" b="1">
                <a:latin typeface="Times New Roman" panose="02020603050405020304" pitchFamily="18" charset="0"/>
              </a:rPr>
              <a:t>p</a:t>
            </a:r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4800" b="1">
                <a:latin typeface="Times New Roman" panose="02020603050405020304" pitchFamily="18" charset="0"/>
              </a:rPr>
              <a:t>r</a:t>
            </a:r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en-US" altLang="zh-CN"/>
          </a:p>
        </p:txBody>
      </p:sp>
      <p:pic>
        <p:nvPicPr>
          <p:cNvPr id="7171" name="Picture 3" descr="u=170346263,3826997524&amp;fm=21&amp;gp=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1" y="681038"/>
            <a:ext cx="3133725" cy="1512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476376" y="2571750"/>
            <a:ext cx="50403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400" b="1" dirty="0">
                <a:latin typeface="Times New Roman" panose="02020603050405020304" pitchFamily="18" charset="0"/>
              </a:rPr>
              <a:t>Was it </a:t>
            </a:r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fun</a:t>
            </a:r>
            <a:r>
              <a:rPr lang="zh-CN" altLang="en-US" sz="4400" b="1" dirty="0">
                <a:latin typeface="Times New Roman" panose="02020603050405020304" pitchFamily="18" charset="0"/>
              </a:rPr>
              <a:t>?</a:t>
            </a:r>
            <a:endParaRPr lang="zh-CN" altLang="en-US" sz="4400" b="1" dirty="0"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476375" y="3543300"/>
            <a:ext cx="637546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400" b="1">
                <a:latin typeface="Times New Roman" panose="02020603050405020304" pitchFamily="18" charset="0"/>
                <a:sym typeface="Arial" panose="020B0604020202020204" pitchFamily="34" charset="0"/>
              </a:rPr>
              <a:t>Yes, but a l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</a:t>
            </a:r>
            <a:r>
              <a:rPr lang="zh-CN" altLang="en-US" sz="4400" b="1">
                <a:latin typeface="Times New Roman" panose="02020603050405020304" pitchFamily="18" charset="0"/>
                <a:sym typeface="Arial" panose="020B0604020202020204" pitchFamily="34" charset="0"/>
              </a:rPr>
              <a:t>ttle d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</a:t>
            </a:r>
            <a:r>
              <a:rPr lang="zh-CN" altLang="en-US" sz="4400" b="1">
                <a:latin typeface="Times New Roman" panose="02020603050405020304" pitchFamily="18" charset="0"/>
                <a:sym typeface="Arial" panose="020B0604020202020204" pitchFamily="34" charset="0"/>
              </a:rPr>
              <a:t>ff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</a:t>
            </a:r>
            <a:r>
              <a:rPr lang="zh-CN" altLang="en-US" sz="4400" b="1">
                <a:latin typeface="Times New Roman" panose="02020603050405020304" pitchFamily="18" charset="0"/>
                <a:sym typeface="Arial" panose="020B0604020202020204" pitchFamily="34" charset="0"/>
              </a:rPr>
              <a:t>cult.   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4400"/>
              <a:t>                </a:t>
            </a:r>
            <a:r>
              <a:rPr lang="zh-CN" altLang="en-US" sz="2400">
                <a:solidFill>
                  <a:srgbClr val="0000FF"/>
                </a:solidFill>
              </a:rPr>
              <a:t>    有点         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357188"/>
            <a:ext cx="8229600" cy="1296591"/>
          </a:xfrm>
        </p:spPr>
        <p:txBody>
          <a:bodyPr/>
          <a:lstStyle/>
          <a:p>
            <a:r>
              <a:rPr lang="zh-CN" altLang="en-US" sz="3600" b="1" dirty="0">
                <a:latin typeface="Times New Roman" panose="02020603050405020304" pitchFamily="18" charset="0"/>
              </a:rPr>
              <a:t>difficult  ----- d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zh-CN" altLang="en-US" sz="3600" b="1" dirty="0">
                <a:latin typeface="Times New Roman" panose="02020603050405020304" pitchFamily="18" charset="0"/>
              </a:rPr>
              <a:t>ffi  c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zh-CN" altLang="en-US" sz="3600" b="1" dirty="0">
                <a:latin typeface="Times New Roman" panose="02020603050405020304" pitchFamily="18" charset="0"/>
              </a:rPr>
              <a:t>lt</a:t>
            </a: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different ----- d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zh-CN" altLang="en-US" sz="3600" b="1" dirty="0">
                <a:latin typeface="Times New Roman" panose="02020603050405020304" pitchFamily="18" charset="0"/>
              </a:rPr>
              <a:t>ffe  r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en</a:t>
            </a:r>
            <a:r>
              <a:rPr lang="zh-CN" altLang="en-US" sz="3600" b="1" dirty="0">
                <a:latin typeface="Times New Roman" panose="02020603050405020304" pitchFamily="18" charset="0"/>
              </a:rPr>
              <a:t>t</a:t>
            </a:r>
          </a:p>
        </p:txBody>
      </p:sp>
      <p:pic>
        <p:nvPicPr>
          <p:cNvPr id="8195" name="Picture 3" descr="u=3008125332,47708183&amp;fm=23&amp;gp=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575" y="1653779"/>
            <a:ext cx="2857500" cy="2141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u=3135088818,2410561410&amp;fm=21&amp;gp=0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396552" y="1779662"/>
            <a:ext cx="3462338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547813" y="3976688"/>
            <a:ext cx="74254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400" b="1">
                <a:latin typeface="Times New Roman" panose="02020603050405020304" pitchFamily="18" charset="0"/>
                <a:sym typeface="Arial" panose="020B0604020202020204" pitchFamily="34" charset="0"/>
              </a:rPr>
              <a:t>It's a l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</a:t>
            </a:r>
            <a:r>
              <a:rPr lang="zh-CN" altLang="en-US" sz="4400" b="1">
                <a:latin typeface="Times New Roman" panose="02020603050405020304" pitchFamily="18" charset="0"/>
                <a:sym typeface="Arial" panose="020B0604020202020204" pitchFamily="34" charset="0"/>
              </a:rPr>
              <a:t>ttle ___________. </a:t>
            </a:r>
            <a:r>
              <a:rPr lang="zh-CN" altLang="en-US" sz="4400"/>
              <a:t>       </a:t>
            </a:r>
            <a:r>
              <a:rPr lang="zh-CN" altLang="en-US" sz="240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645026" y="3921919"/>
            <a:ext cx="22733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difficult</a:t>
            </a:r>
            <a:endParaRPr lang="zh-CN" altLang="en-US" sz="48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ldLvl="0" autoUpdateAnimBg="0"/>
      <p:bldP spid="8198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u=3135088818,2410561410&amp;fm=21&amp;gp=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044575" y="789385"/>
            <a:ext cx="3460750" cy="1512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47813" y="3976688"/>
            <a:ext cx="74254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400" b="1">
                <a:latin typeface="Times New Roman" panose="02020603050405020304" pitchFamily="18" charset="0"/>
                <a:sym typeface="Arial" panose="020B0604020202020204" pitchFamily="34" charset="0"/>
              </a:rPr>
              <a:t>It's a l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</a:t>
            </a:r>
            <a:r>
              <a:rPr lang="zh-CN" altLang="en-US" sz="4400" b="1">
                <a:latin typeface="Times New Roman" panose="02020603050405020304" pitchFamily="18" charset="0"/>
                <a:sym typeface="Arial" panose="020B0604020202020204" pitchFamily="34" charset="0"/>
              </a:rPr>
              <a:t>ttle ___________. </a:t>
            </a:r>
            <a:r>
              <a:rPr lang="zh-CN" altLang="en-US" sz="4400"/>
              <a:t>       </a:t>
            </a:r>
            <a:r>
              <a:rPr lang="zh-CN" altLang="en-US" sz="2400">
                <a:solidFill>
                  <a:srgbClr val="0000FF"/>
                </a:solidFill>
              </a:rPr>
              <a:t>  </a:t>
            </a:r>
            <a:endParaRPr lang="zh-CN" alt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645026" y="3921919"/>
            <a:ext cx="22733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8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difficult</a:t>
            </a:r>
            <a:endParaRPr lang="zh-CN" altLang="en-US" sz="4800">
              <a:solidFill>
                <a:srgbClr val="0000FF"/>
              </a:solidFill>
            </a:endParaRPr>
          </a:p>
        </p:txBody>
      </p:sp>
      <p:pic>
        <p:nvPicPr>
          <p:cNvPr id="9221" name="Picture 5" descr="u=398334582,4071633113&amp;fm=21&amp;gp=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4" y="519112"/>
            <a:ext cx="5722937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55650" y="2085975"/>
            <a:ext cx="4668266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400" b="1">
                <a:latin typeface="Times New Roman" panose="02020603050405020304" pitchFamily="18" charset="0"/>
              </a:rPr>
              <a:t>I 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went</a:t>
            </a:r>
            <a:r>
              <a:rPr lang="zh-CN" altLang="en-US" sz="4400" b="1">
                <a:latin typeface="Times New Roman" panose="02020603050405020304" pitchFamily="18" charset="0"/>
              </a:rPr>
              <a:t> to Hainan.  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00FF"/>
                </a:solidFill>
              </a:rPr>
              <a:t>（go  的过去式）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80976" y="682228"/>
            <a:ext cx="7991475" cy="158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4400" b="1" dirty="0">
                <a:latin typeface="Times New Roman" panose="02020603050405020304" pitchFamily="18" charset="0"/>
              </a:rPr>
              <a:t>What </a:t>
            </a:r>
            <a:r>
              <a:rPr lang="zh-CN" altLang="en-US" sz="4400" b="1" dirty="0">
                <a:latin typeface="Times New Roman" panose="02020603050405020304" pitchFamily="18" charset="0"/>
              </a:rPr>
              <a:t>did</a:t>
            </a:r>
            <a:r>
              <a:rPr lang="en-US" sz="4400" b="1" dirty="0">
                <a:latin typeface="Times New Roman" panose="02020603050405020304" pitchFamily="18" charset="0"/>
              </a:rPr>
              <a:t> </a:t>
            </a:r>
            <a:r>
              <a:rPr lang="zh-CN" altLang="en-US" sz="4400" b="1" dirty="0">
                <a:latin typeface="Times New Roman" panose="02020603050405020304" pitchFamily="18" charset="0"/>
              </a:rPr>
              <a:t>you</a:t>
            </a:r>
            <a:r>
              <a:rPr lang="en-US" sz="4400" b="1" dirty="0">
                <a:latin typeface="Times New Roman" panose="02020603050405020304" pitchFamily="18" charset="0"/>
              </a:rPr>
              <a:t> do</a:t>
            </a:r>
            <a:r>
              <a:rPr lang="zh-CN" altLang="en-US" sz="4400" b="1" dirty="0"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4400" b="1" dirty="0">
                <a:latin typeface="Times New Roman" panose="02020603050405020304" pitchFamily="18" charset="0"/>
              </a:rPr>
              <a:t>            in the </a:t>
            </a:r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holidays</a:t>
            </a:r>
            <a:r>
              <a:rPr lang="zh-CN" altLang="en-US" sz="4400" b="1" dirty="0">
                <a:latin typeface="Times New Roman" panose="02020603050405020304" pitchFamily="18" charset="0"/>
              </a:rPr>
              <a:t>?</a:t>
            </a:r>
            <a:endParaRPr lang="zh-CN" altLang="en-US" dirty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" y="86916"/>
            <a:ext cx="31045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chemeClr val="accent2"/>
                </a:solidFill>
              </a:rPr>
              <a:t>Watch and find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4214" y="3057525"/>
            <a:ext cx="6840537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400" b="1">
                <a:latin typeface="Times New Roman" panose="02020603050405020304" pitchFamily="18" charset="0"/>
              </a:rPr>
              <a:t>It's a beautiful 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place</a:t>
            </a:r>
            <a:r>
              <a:rPr lang="zh-CN" altLang="en-US" sz="4400" b="1">
                <a:latin typeface="Times New Roman" panose="02020603050405020304" pitchFamily="18" charset="0"/>
              </a:rPr>
              <a:t>.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            (地方)</a:t>
            </a:r>
            <a:endParaRPr lang="zh-CN" altLang="en-US"/>
          </a:p>
        </p:txBody>
      </p:sp>
      <p:pic>
        <p:nvPicPr>
          <p:cNvPr id="10246" name="Picture 6" descr="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195263"/>
            <a:ext cx="2305050" cy="1240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7" name="Picture 7" descr="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815704"/>
            <a:ext cx="26035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 descr="u=3301739124,1210726123&amp;fm=21&amp;gp=0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84888" y="3274219"/>
            <a:ext cx="2513012" cy="1296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23851" y="735806"/>
            <a:ext cx="840076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400">
                <a:latin typeface="Times New Roman" panose="02020603050405020304" pitchFamily="18" charset="0"/>
              </a:rPr>
              <a:t>What did Wang Hong do in Hainan?</a:t>
            </a:r>
            <a:endParaRPr lang="en-US" altLang="zh-CN" sz="360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331913" y="3057525"/>
            <a:ext cx="734688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400">
                <a:latin typeface="Times New Roman" panose="02020603050405020304" pitchFamily="18" charset="0"/>
              </a:rPr>
              <a:t>She went swimming in the sea.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403350" y="3868341"/>
            <a:ext cx="620073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400">
                <a:latin typeface="Times New Roman" panose="02020603050405020304" pitchFamily="18" charset="0"/>
              </a:rPr>
              <a:t>She </a:t>
            </a:r>
            <a:r>
              <a:rPr lang="zh-CN" altLang="en-US" sz="4400">
                <a:solidFill>
                  <a:srgbClr val="0000FF"/>
                </a:solidFill>
                <a:latin typeface="Times New Roman" panose="02020603050405020304" pitchFamily="18" charset="0"/>
              </a:rPr>
              <a:t>had a good time</a:t>
            </a:r>
            <a:r>
              <a:rPr lang="zh-CN" altLang="en-US" sz="4400">
                <a:latin typeface="Times New Roman" panose="02020603050405020304" pitchFamily="18" charset="0"/>
              </a:rPr>
              <a:t> there.</a:t>
            </a:r>
          </a:p>
        </p:txBody>
      </p:sp>
      <p:pic>
        <p:nvPicPr>
          <p:cNvPr id="11269" name="Picture 5" descr="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1491853"/>
            <a:ext cx="2736850" cy="147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339976" y="3057525"/>
            <a:ext cx="38058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400">
                <a:solidFill>
                  <a:srgbClr val="0000FF"/>
                </a:solidFill>
                <a:latin typeface="Times New Roman" panose="02020603050405020304" pitchFamily="18" charset="0"/>
              </a:rPr>
              <a:t>went swimming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ldLvl="0" autoUpdateAnimBg="0"/>
      <p:bldP spid="11268" grpId="0" bldLvl="0" autoUpdateAnimBg="0"/>
      <p:bldP spid="11270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Microsoft Office PowerPoint</Application>
  <PresentationFormat>全屏显示(16:9)</PresentationFormat>
  <Paragraphs>100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2013-09-09T05:27:00Z</dcterms:created>
  <dcterms:modified xsi:type="dcterms:W3CDTF">2023-01-17T01:22:39Z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77F4139BD54E47B9ABCEB3A750238F0A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