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2"/>
  </p:notesMasterIdLst>
  <p:sldIdLst>
    <p:sldId id="29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259E1-FC84-443C-9473-2CBA7565686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916B4-F574-4CCF-9666-348B49DBCB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1F443858-37D5-4396-869A-F2296F40BBF3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62AE7219-438C-434C-8D66-E76C547055DC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281286AE-DB57-435C-85D3-617AFFA5179F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936E23FD-2B9A-4D5E-8B40-9A47ED076BB9}" type="slidenum">
              <a:rPr lang="zh-CN" altLang="en-US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EC65369D-94BA-4C7C-B3EA-2BD60B307D52}" type="slidenum">
              <a:rPr lang="zh-CN" altLang="en-US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1B920020-D5BD-4B6C-914A-D0D75C5523AB}" type="slidenum">
              <a:rPr lang="zh-CN" altLang="en-US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E5CD31AD-61F6-47E6-8F20-AAB9505FBE0F}" type="slidenum">
              <a:rPr lang="zh-CN" altLang="en-US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552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53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681E1096-59D8-4DE6-A019-CFBC3A276637}" type="slidenum">
              <a:rPr lang="zh-CN" altLang="en-US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5632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63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79C186FA-ACE3-4D3D-B6A4-6258B8FA06CD}" type="slidenum">
              <a:rPr lang="zh-CN" altLang="en-US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5939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93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BC72A921-7B74-41EE-9077-CFEEB7CF3A40}" type="slidenum">
              <a:rPr lang="zh-CN" altLang="en-US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6041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04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C07FB88E-E6D0-486F-9EE5-EF4846792E1D}" type="slidenum">
              <a:rPr lang="zh-CN" altLang="en-US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CC1A43DF-E4A3-40E7-84CD-E9DAF02E78B1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6144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14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656B09EA-BFD3-4D46-BE9A-966FF904EE4E}" type="slidenum">
              <a:rPr lang="zh-CN" altLang="en-US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624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24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86DEB537-131F-4920-A7A0-E697395E8240}" type="slidenum">
              <a:rPr lang="zh-CN" altLang="en-US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6349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34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6B5A08F9-6E79-404E-A897-3782BD4B21CF}" type="slidenum">
              <a:rPr lang="zh-CN" altLang="en-US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6451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45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09468616-A51C-45E6-9ED6-D8C8BA69F8CE}" type="slidenum">
              <a:rPr lang="zh-CN" altLang="en-US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6553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55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3097FE3A-DCC2-496D-AD48-3BFC4F665CC9}" type="slidenum">
              <a:rPr lang="zh-CN" altLang="en-US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6656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65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724D5588-008A-4D73-949F-5C1F8D509DD7}" type="slidenum">
              <a:rPr lang="zh-CN" altLang="en-US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675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75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F6F71818-7611-4EFF-B7DA-06A41F06364F}" type="slidenum">
              <a:rPr lang="zh-CN" altLang="en-US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686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86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33C6AFE0-E56B-44FF-B745-86C6CB93ABAD}" type="slidenum">
              <a:rPr lang="zh-CN" altLang="en-US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6963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96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1A22ABC0-1FB2-4C48-A1F4-32F31EE9E792}" type="slidenum">
              <a:rPr lang="zh-CN" altLang="en-US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E6F1F6C6-0CE3-49BF-B2A7-D31B0729EB6B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D742DEAA-BE75-4033-8664-49C44A4C29FE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E8EF02E3-A386-4397-94EE-790F84437F19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D67DA10B-7984-41B2-90A0-7A2C83288712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54B200D4-8B68-4DF5-A890-6D29B6870E23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94A5FB7F-75BF-430B-B797-56044B768FD3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A9B2BE31-D9E7-4C18-8FED-AA90D6950DE8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gradFill rotWithShape="1">
            <a:gsLst>
              <a:gs pos="0">
                <a:srgbClr val="D9D9D9"/>
              </a:gs>
              <a:gs pos="85001">
                <a:srgbClr val="FFFFFF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5" name="组合 11"/>
          <p:cNvGrpSpPr/>
          <p:nvPr/>
        </p:nvGrpSpPr>
        <p:grpSpPr bwMode="auto">
          <a:xfrm>
            <a:off x="-74613" y="3357562"/>
            <a:ext cx="9242426" cy="1004888"/>
            <a:chOff x="0" y="0"/>
            <a:chExt cx="9187543" cy="1341120"/>
          </a:xfrm>
        </p:grpSpPr>
        <p:sp>
          <p:nvSpPr>
            <p:cNvPr id="6" name="任意多边形 13"/>
            <p:cNvSpPr/>
            <p:nvPr/>
          </p:nvSpPr>
          <p:spPr bwMode="auto">
            <a:xfrm>
              <a:off x="5434885" y="0"/>
              <a:ext cx="3752658" cy="1036031"/>
            </a:xfrm>
            <a:custGeom>
              <a:avLst/>
              <a:gdLst/>
              <a:ahLst/>
              <a:cxnLst>
                <a:cxn ang="0">
                  <a:pos x="0" y="1036320"/>
                </a:cxn>
                <a:cxn ang="0">
                  <a:pos x="3753395" y="0"/>
                </a:cxn>
              </a:cxnLst>
              <a:rect l="0" t="0" r="r" b="b"/>
              <a:pathLst>
                <a:path w="3753395" h="1036320">
                  <a:moveTo>
                    <a:pt x="0" y="1036320"/>
                  </a:moveTo>
                  <a:lnTo>
                    <a:pt x="3753395" y="0"/>
                  </a:lnTo>
                </a:path>
              </a:pathLst>
            </a:custGeom>
            <a:noFill/>
            <a:ln w="28575" cap="flat" cmpd="sng">
              <a:solidFill>
                <a:srgbClr val="D8E39E"/>
              </a:solidFill>
              <a:bevel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任意多边形 14"/>
            <p:cNvSpPr/>
            <p:nvPr/>
          </p:nvSpPr>
          <p:spPr bwMode="auto">
            <a:xfrm>
              <a:off x="74170" y="351171"/>
              <a:ext cx="1754817" cy="9820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46700" y="285270"/>
                </a:cxn>
                <a:cxn ang="0">
                  <a:pos x="1724298" y="145933"/>
                </a:cxn>
                <a:cxn ang="0">
                  <a:pos x="0" y="982724"/>
                </a:cxn>
                <a:cxn ang="0">
                  <a:pos x="0" y="0"/>
                </a:cxn>
              </a:cxnLst>
              <a:rect l="0" t="0" r="r" b="b"/>
              <a:pathLst>
                <a:path w="1724298" h="982724">
                  <a:moveTo>
                    <a:pt x="0" y="0"/>
                  </a:moveTo>
                  <a:lnTo>
                    <a:pt x="1146700" y="285270"/>
                  </a:lnTo>
                  <a:lnTo>
                    <a:pt x="1724298" y="145933"/>
                  </a:lnTo>
                  <a:lnTo>
                    <a:pt x="0" y="982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" name="任意多边形 15"/>
            <p:cNvSpPr/>
            <p:nvPr/>
          </p:nvSpPr>
          <p:spPr bwMode="auto">
            <a:xfrm>
              <a:off x="0" y="157312"/>
              <a:ext cx="3212958" cy="1183808"/>
            </a:xfrm>
            <a:custGeom>
              <a:avLst/>
              <a:gdLst/>
              <a:ahLst/>
              <a:cxnLst>
                <a:cxn ang="0">
                  <a:pos x="0" y="1184366"/>
                </a:cxn>
                <a:cxn ang="0">
                  <a:pos x="3213463" y="209006"/>
                </a:cxn>
                <a:cxn ang="0">
                  <a:pos x="2473234" y="0"/>
                </a:cxn>
                <a:cxn ang="0">
                  <a:pos x="0" y="1184366"/>
                </a:cxn>
              </a:cxnLst>
              <a:rect l="0" t="0" r="r" b="b"/>
              <a:pathLst>
                <a:path w="3213463" h="1184366">
                  <a:moveTo>
                    <a:pt x="0" y="1184366"/>
                  </a:moveTo>
                  <a:lnTo>
                    <a:pt x="3213463" y="209006"/>
                  </a:lnTo>
                  <a:lnTo>
                    <a:pt x="2473234" y="0"/>
                  </a:lnTo>
                  <a:lnTo>
                    <a:pt x="0" y="1184366"/>
                  </a:lnTo>
                  <a:close/>
                </a:path>
              </a:pathLst>
            </a:custGeom>
            <a:solidFill>
              <a:srgbClr val="597F24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" name="任意多边形 16"/>
            <p:cNvSpPr/>
            <p:nvPr/>
          </p:nvSpPr>
          <p:spPr bwMode="auto">
            <a:xfrm>
              <a:off x="2464951" y="147778"/>
              <a:ext cx="6496927" cy="1140905"/>
            </a:xfrm>
            <a:custGeom>
              <a:avLst/>
              <a:gdLst/>
              <a:ahLst/>
              <a:cxnLst>
                <a:cxn ang="0">
                  <a:pos x="0" y="8708"/>
                </a:cxn>
                <a:cxn ang="0">
                  <a:pos x="4119154" y="1140823"/>
                </a:cxn>
                <a:cxn ang="0">
                  <a:pos x="6496594" y="539931"/>
                </a:cxn>
                <a:cxn ang="0">
                  <a:pos x="2107474" y="0"/>
                </a:cxn>
                <a:cxn ang="0">
                  <a:pos x="0" y="8708"/>
                </a:cxn>
              </a:cxnLst>
              <a:rect l="0" t="0" r="r" b="b"/>
              <a:pathLst>
                <a:path w="6496594" h="1140823">
                  <a:moveTo>
                    <a:pt x="0" y="8708"/>
                  </a:moveTo>
                  <a:lnTo>
                    <a:pt x="4119154" y="1140823"/>
                  </a:lnTo>
                  <a:lnTo>
                    <a:pt x="6496594" y="539931"/>
                  </a:lnTo>
                  <a:lnTo>
                    <a:pt x="2107474" y="0"/>
                  </a:lnTo>
                  <a:lnTo>
                    <a:pt x="0" y="870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" name="任意多边形 19"/>
            <p:cNvSpPr/>
            <p:nvPr/>
          </p:nvSpPr>
          <p:spPr bwMode="auto">
            <a:xfrm>
              <a:off x="6670516" y="592699"/>
              <a:ext cx="2517027" cy="670560"/>
            </a:xfrm>
            <a:custGeom>
              <a:avLst/>
              <a:gdLst/>
              <a:ahLst/>
              <a:cxnLst>
                <a:cxn ang="0">
                  <a:pos x="0" y="670560"/>
                </a:cxn>
                <a:cxn ang="0">
                  <a:pos x="2516778" y="322217"/>
                </a:cxn>
                <a:cxn ang="0">
                  <a:pos x="2499360" y="0"/>
                </a:cxn>
                <a:cxn ang="0">
                  <a:pos x="0" y="670560"/>
                </a:cxn>
              </a:cxnLst>
              <a:rect l="0" t="0" r="r" b="b"/>
              <a:pathLst>
                <a:path w="2516778" h="670560">
                  <a:moveTo>
                    <a:pt x="0" y="670560"/>
                  </a:moveTo>
                  <a:lnTo>
                    <a:pt x="2516778" y="322217"/>
                  </a:lnTo>
                  <a:lnTo>
                    <a:pt x="2499360" y="0"/>
                  </a:lnTo>
                  <a:lnTo>
                    <a:pt x="0" y="670560"/>
                  </a:lnTo>
                  <a:close/>
                </a:path>
              </a:pathLst>
            </a:custGeom>
            <a:solidFill>
              <a:srgbClr val="597F24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" name="任意多边形 20"/>
            <p:cNvSpPr/>
            <p:nvPr/>
          </p:nvSpPr>
          <p:spPr bwMode="auto">
            <a:xfrm>
              <a:off x="1044685" y="17480"/>
              <a:ext cx="8125498" cy="1271204"/>
            </a:xfrm>
            <a:custGeom>
              <a:avLst/>
              <a:gdLst/>
              <a:ahLst/>
              <a:cxnLst>
                <a:cxn ang="0">
                  <a:pos x="0" y="600892"/>
                </a:cxn>
                <a:cxn ang="0">
                  <a:pos x="992777" y="0"/>
                </a:cxn>
                <a:cxn ang="0">
                  <a:pos x="5155475" y="1271452"/>
                </a:cxn>
                <a:cxn ang="0">
                  <a:pos x="8125097" y="365760"/>
                </a:cxn>
              </a:cxnLst>
              <a:rect l="0" t="0" r="r" b="b"/>
              <a:pathLst>
                <a:path w="8125097" h="1271452">
                  <a:moveTo>
                    <a:pt x="0" y="600892"/>
                  </a:moveTo>
                  <a:lnTo>
                    <a:pt x="992777" y="0"/>
                  </a:lnTo>
                  <a:lnTo>
                    <a:pt x="5155475" y="1271452"/>
                  </a:lnTo>
                  <a:lnTo>
                    <a:pt x="8125097" y="365760"/>
                  </a:lnTo>
                </a:path>
              </a:pathLst>
            </a:custGeom>
            <a:noFill/>
            <a:ln w="19050" cap="flat" cmpd="sng">
              <a:solidFill>
                <a:srgbClr val="597F24"/>
              </a:solidFill>
              <a:bevel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" name="任意多边形 21"/>
            <p:cNvSpPr/>
            <p:nvPr/>
          </p:nvSpPr>
          <p:spPr bwMode="auto">
            <a:xfrm>
              <a:off x="2037293" y="722998"/>
              <a:ext cx="3432310" cy="3050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52800" y="304800"/>
                </a:cxn>
              </a:cxnLst>
              <a:rect l="0" t="0" r="r" b="b"/>
              <a:pathLst>
                <a:path w="3352800" h="304800">
                  <a:moveTo>
                    <a:pt x="0" y="0"/>
                  </a:moveTo>
                  <a:lnTo>
                    <a:pt x="3352800" y="304800"/>
                  </a:lnTo>
                </a:path>
              </a:pathLst>
            </a:custGeom>
            <a:noFill/>
            <a:ln w="28575" cap="flat" cmpd="sng">
              <a:solidFill>
                <a:srgbClr val="D8E39E"/>
              </a:solidFill>
              <a:bevel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2059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2481268" y="1816896"/>
            <a:ext cx="4179887" cy="378619"/>
          </a:xfrm>
          <a:solidFill>
            <a:schemeClr val="accent1"/>
          </a:solidFill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2063" name="KSO_BT1"/>
          <p:cNvSpPr>
            <a:spLocks noGrp="1" noChangeArrowheads="1"/>
          </p:cNvSpPr>
          <p:nvPr>
            <p:ph type="ctrTitle"/>
          </p:nvPr>
        </p:nvSpPr>
        <p:spPr>
          <a:xfrm>
            <a:off x="1406530" y="1066800"/>
            <a:ext cx="6329363" cy="641747"/>
          </a:xfrm>
        </p:spPr>
        <p:txBody>
          <a:bodyPr/>
          <a:lstStyle>
            <a:lvl1pPr algn="ctr">
              <a:defRPr sz="4000">
                <a:solidFill>
                  <a:srgbClr val="48691D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3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47A4B-6DD7-4F36-B178-4FAF3DCA969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5D5CC-A6EB-4F34-9E2F-E78D029550A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64313" y="117875"/>
            <a:ext cx="2074862" cy="472678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39725" y="117875"/>
            <a:ext cx="6072188" cy="472678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44E41-0158-4145-81D3-19EB7B19B58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725" y="117874"/>
            <a:ext cx="7689850" cy="3845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1963" y="756049"/>
            <a:ext cx="4011612" cy="408860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5975" y="756049"/>
            <a:ext cx="4013200" cy="408860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1A57F-8193-4432-804B-715676DE63C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C8934-8899-49A3-AD3D-023F6942A7F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857E7-F858-4F10-92E1-41B00305EC6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1963" y="756049"/>
            <a:ext cx="4011612" cy="40886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5975" y="756049"/>
            <a:ext cx="4013200" cy="40886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F83B1-8E10-4624-BA4A-BAE12E78C29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3BE06-FB3D-4CAD-9994-D542E6A0B17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26674-C12D-43FD-BB8C-6F2C90DDA91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D7D33-82F4-4909-B0DA-EC5FB7BCCAB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9C185-2430-404B-BA79-6169B851C64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4F5A7-C5DA-4076-BEA7-32F0E956909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2"/>
          <p:cNvSpPr>
            <a:spLocks noChangeArrowheads="1"/>
          </p:cNvSpPr>
          <p:nvPr/>
        </p:nvSpPr>
        <p:spPr bwMode="auto">
          <a:xfrm>
            <a:off x="0" y="0"/>
            <a:ext cx="9108504" cy="5143500"/>
          </a:xfrm>
          <a:prstGeom prst="rect">
            <a:avLst/>
          </a:prstGeom>
          <a:gradFill rotWithShape="1">
            <a:gsLst>
              <a:gs pos="0">
                <a:srgbClr val="D9D9D9"/>
              </a:gs>
              <a:gs pos="85001">
                <a:srgbClr val="FFFFFF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27" name="任意多边形 18"/>
          <p:cNvSpPr/>
          <p:nvPr/>
        </p:nvSpPr>
        <p:spPr bwMode="auto">
          <a:xfrm>
            <a:off x="6870700" y="234555"/>
            <a:ext cx="2273300" cy="404813"/>
          </a:xfrm>
          <a:custGeom>
            <a:avLst/>
            <a:gdLst/>
            <a:ahLst/>
            <a:cxnLst>
              <a:cxn ang="0">
                <a:pos x="0" y="478971"/>
              </a:cxn>
              <a:cxn ang="0">
                <a:pos x="2272937" y="478971"/>
              </a:cxn>
              <a:cxn ang="0">
                <a:pos x="2272937" y="0"/>
              </a:cxn>
              <a:cxn ang="0">
                <a:pos x="1271452" y="0"/>
              </a:cxn>
              <a:cxn ang="0">
                <a:pos x="17417" y="0"/>
              </a:cxn>
              <a:cxn ang="0">
                <a:pos x="0" y="478971"/>
              </a:cxn>
            </a:cxnLst>
            <a:rect l="0" t="0" r="r" b="b"/>
            <a:pathLst>
              <a:path w="2272937" h="478971">
                <a:moveTo>
                  <a:pt x="0" y="478971"/>
                </a:moveTo>
                <a:lnTo>
                  <a:pt x="2272937" y="478971"/>
                </a:lnTo>
                <a:lnTo>
                  <a:pt x="2272937" y="0"/>
                </a:lnTo>
                <a:lnTo>
                  <a:pt x="1271452" y="0"/>
                </a:lnTo>
                <a:lnTo>
                  <a:pt x="17417" y="0"/>
                </a:lnTo>
                <a:lnTo>
                  <a:pt x="0" y="478971"/>
                </a:lnTo>
                <a:close/>
              </a:path>
            </a:pathLst>
          </a:custGeom>
          <a:solidFill>
            <a:srgbClr val="AFD876"/>
          </a:solidFill>
          <a:ln w="9525">
            <a:noFill/>
            <a:round/>
          </a:ln>
        </p:spPr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28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1963" y="756049"/>
            <a:ext cx="8177212" cy="408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1029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4767264"/>
            <a:ext cx="20574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92929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4767264"/>
            <a:ext cx="30861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929292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1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7293" y="4887519"/>
            <a:ext cx="644525" cy="2583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6AA7411-D50B-4CCE-9F2D-D9CB4A954D25}" type="slidenum">
              <a:rPr lang="zh-CN" altLang="en-US"/>
              <a:t>‹#›</a:t>
            </a:fld>
            <a:endParaRPr lang="en-US"/>
          </a:p>
        </p:txBody>
      </p:sp>
      <p:sp>
        <p:nvSpPr>
          <p:cNvPr id="1032" name="矩形 7"/>
          <p:cNvSpPr>
            <a:spLocks noChangeArrowheads="1"/>
          </p:cNvSpPr>
          <p:nvPr/>
        </p:nvSpPr>
        <p:spPr bwMode="auto">
          <a:xfrm>
            <a:off x="0" y="97633"/>
            <a:ext cx="8108950" cy="42505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33" name="任意多边形 17"/>
          <p:cNvSpPr/>
          <p:nvPr/>
        </p:nvSpPr>
        <p:spPr bwMode="auto">
          <a:xfrm>
            <a:off x="6804030" y="522685"/>
            <a:ext cx="1306513" cy="11787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06285" y="0"/>
              </a:cxn>
              <a:cxn ang="0">
                <a:pos x="17417" y="156754"/>
              </a:cxn>
              <a:cxn ang="0">
                <a:pos x="0" y="0"/>
              </a:cxn>
            </a:cxnLst>
            <a:rect l="0" t="0" r="r" b="b"/>
            <a:pathLst>
              <a:path w="1306285" h="156754">
                <a:moveTo>
                  <a:pt x="0" y="0"/>
                </a:moveTo>
                <a:lnTo>
                  <a:pt x="1306285" y="0"/>
                </a:lnTo>
                <a:lnTo>
                  <a:pt x="17417" y="156754"/>
                </a:lnTo>
                <a:lnTo>
                  <a:pt x="0" y="0"/>
                </a:lnTo>
                <a:close/>
              </a:path>
            </a:pathLst>
          </a:custGeom>
          <a:solidFill>
            <a:srgbClr val="3B5518"/>
          </a:solidFill>
          <a:ln w="9525">
            <a:noFill/>
            <a:round/>
          </a:ln>
        </p:spPr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4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339725" y="117874"/>
            <a:ext cx="7689850" cy="384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rgbClr val="3B5518"/>
        </a:buClr>
        <a:buSzPct val="60000"/>
        <a:buFont typeface="Wingdings" panose="05000000000000000000" pitchFamily="2" charset="2"/>
        <a:buChar char="q"/>
        <a:defRPr sz="2000">
          <a:solidFill>
            <a:schemeClr val="accent1"/>
          </a:solidFill>
          <a:latin typeface="+mn-lt"/>
          <a:ea typeface="+mn-ea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D8E39E"/>
        </a:buClr>
        <a:buFont typeface="幼圆" panose="02010509060101010101" pitchFamily="49" charset="-122"/>
        <a:buChar char=" "/>
        <a:defRPr sz="16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2483768" y="1707654"/>
            <a:ext cx="4179887" cy="864096"/>
          </a:xfrm>
        </p:spPr>
        <p:txBody>
          <a:bodyPr/>
          <a:lstStyle/>
          <a:p>
            <a:r>
              <a:rPr lang="en-US" altLang="zh-CN" sz="4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Was he </a:t>
            </a:r>
            <a:r>
              <a:rPr lang="en-US" altLang="zh-CN" sz="4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happy?</a:t>
            </a:r>
            <a:endParaRPr lang="zh-CN" altLang="en-US" sz="4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1403650" y="699543"/>
            <a:ext cx="6329363" cy="641747"/>
          </a:xfrm>
        </p:spPr>
        <p:txBody>
          <a:bodyPr/>
          <a:lstStyle/>
          <a:p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Feelings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-27611" y="4443958"/>
            <a:ext cx="917161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图片 8194" descr="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24403" y="457200"/>
            <a:ext cx="302736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文本框 8195"/>
          <p:cNvSpPr txBox="1">
            <a:spLocks noChangeArrowheads="1"/>
          </p:cNvSpPr>
          <p:nvPr/>
        </p:nvSpPr>
        <p:spPr bwMode="auto">
          <a:xfrm>
            <a:off x="914402" y="1428751"/>
            <a:ext cx="320151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He is excited.</a:t>
            </a:r>
          </a:p>
        </p:txBody>
      </p:sp>
      <p:pic>
        <p:nvPicPr>
          <p:cNvPr id="12293" name="图片 8196" descr="20090116094649766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571750"/>
            <a:ext cx="2286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左箭头 8197"/>
          <p:cNvSpPr>
            <a:spLocks noChangeArrowheads="1"/>
          </p:cNvSpPr>
          <p:nvPr/>
        </p:nvSpPr>
        <p:spPr bwMode="auto">
          <a:xfrm rot="-6147795">
            <a:off x="2260603" y="3356374"/>
            <a:ext cx="309563" cy="109537"/>
          </a:xfrm>
          <a:prstGeom prst="leftArrow">
            <a:avLst>
              <a:gd name="adj1" fmla="val 50000"/>
              <a:gd name="adj2" fmla="val 94186"/>
            </a:avLst>
          </a:prstGeom>
          <a:solidFill>
            <a:srgbClr val="800000"/>
          </a:solidFill>
          <a:ln w="28575"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2295" name="左箭头 8198"/>
          <p:cNvSpPr>
            <a:spLocks noChangeArrowheads="1"/>
          </p:cNvSpPr>
          <p:nvPr/>
        </p:nvSpPr>
        <p:spPr bwMode="auto">
          <a:xfrm rot="-5400000">
            <a:off x="2118123" y="3425429"/>
            <a:ext cx="411956" cy="76200"/>
          </a:xfrm>
          <a:prstGeom prst="leftArrow">
            <a:avLst>
              <a:gd name="adj1" fmla="val 50000"/>
              <a:gd name="adj2" fmla="val 180175"/>
            </a:avLst>
          </a:prstGeom>
          <a:solidFill>
            <a:srgbClr val="800000"/>
          </a:solidFill>
          <a:ln w="28575"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46 -0.1801 L 0.07865 -0.1801 L 0.07865 -0.07292 L 0.1941 -0.07292 L 0.1941 0.03495 L 0.30972 0.03495 L 0.30972 0.14352 L 0.42518 0.14352 L 0.42518 0.25092 L 0.54063 0.25092 L 0.54063 0.35902 L 0.65608 0.35902 L 0.65608 0.46713 L 0.77188 0.46713 L 0.77188 0.57523 " pathEditMode="relative" rAng="0" ptsTypes="FFFFFFFFFFFFFFF">
                                      <p:cBhvr>
                                        <p:cTn id="6" dur="3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00" y="3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图片 9218" descr="0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1543051"/>
            <a:ext cx="38862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文本框 9219"/>
          <p:cNvSpPr txBox="1">
            <a:spLocks noChangeArrowheads="1"/>
          </p:cNvSpPr>
          <p:nvPr/>
        </p:nvSpPr>
        <p:spPr bwMode="auto">
          <a:xfrm>
            <a:off x="2286000" y="914401"/>
            <a:ext cx="489909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Oh</a:t>
            </a:r>
            <a:r>
              <a:rPr lang="en-US" altLang="zh-CN" sz="3600" b="1" dirty="0" smtClean="0">
                <a:latin typeface="+mj-lt"/>
              </a:rPr>
              <a:t>, the </a:t>
            </a:r>
            <a:r>
              <a:rPr lang="en-US" altLang="zh-CN" sz="3600" b="1" dirty="0">
                <a:latin typeface="+mj-lt"/>
              </a:rPr>
              <a:t>sky is angry.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285 0.03102 C 0.01389 0.04954 0.1908 0.06852 0.32257 0.18704 C 0.45469 0.30579 0.54167 0.52384 0.62882 0.7419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00" y="3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图片 10242" descr="0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1143000"/>
            <a:ext cx="2057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图片 10244" descr="0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24403" y="1143000"/>
            <a:ext cx="15843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文本框 10243"/>
          <p:cNvSpPr txBox="1">
            <a:spLocks noChangeArrowheads="1"/>
          </p:cNvSpPr>
          <p:nvPr/>
        </p:nvSpPr>
        <p:spPr bwMode="auto">
          <a:xfrm>
            <a:off x="1295400" y="571501"/>
            <a:ext cx="711765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Danny lost his cap</a:t>
            </a:r>
            <a:r>
              <a:rPr lang="en-US" altLang="zh-CN" sz="3600" b="1" dirty="0" smtClean="0">
                <a:latin typeface="+mj-lt"/>
              </a:rPr>
              <a:t>. He’s </a:t>
            </a:r>
            <a:r>
              <a:rPr lang="en-US" altLang="zh-CN" sz="3600" b="1" dirty="0">
                <a:latin typeface="+mj-lt"/>
              </a:rPr>
              <a:t>sad.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6898 L -0.00451 0.873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4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图片 11266" descr="4780360,500,50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19400" y="800100"/>
            <a:ext cx="3200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1267"/>
          <p:cNvGrpSpPr/>
          <p:nvPr/>
        </p:nvGrpSpPr>
        <p:grpSpPr bwMode="auto">
          <a:xfrm>
            <a:off x="1600200" y="171450"/>
            <a:ext cx="5257800" cy="3829050"/>
            <a:chOff x="-29" y="0"/>
            <a:chExt cx="2016" cy="2064"/>
          </a:xfrm>
        </p:grpSpPr>
        <p:grpSp>
          <p:nvGrpSpPr>
            <p:cNvPr id="15365" name="组合 11268"/>
            <p:cNvGrpSpPr/>
            <p:nvPr/>
          </p:nvGrpSpPr>
          <p:grpSpPr bwMode="auto">
            <a:xfrm>
              <a:off x="-29" y="0"/>
              <a:ext cx="2016" cy="2064"/>
              <a:chOff x="-29" y="0"/>
              <a:chExt cx="2016" cy="2064"/>
            </a:xfrm>
          </p:grpSpPr>
          <p:pic>
            <p:nvPicPr>
              <p:cNvPr id="15367" name="图片 11269" descr="20090116094649766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-29" y="0"/>
                <a:ext cx="2016" cy="20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368" name="左箭头 11270"/>
              <p:cNvSpPr>
                <a:spLocks noChangeArrowheads="1"/>
              </p:cNvSpPr>
              <p:nvPr/>
            </p:nvSpPr>
            <p:spPr bwMode="auto">
              <a:xfrm rot="-4619200">
                <a:off x="782" y="1201"/>
                <a:ext cx="431" cy="97"/>
              </a:xfrm>
              <a:prstGeom prst="leftArrow">
                <a:avLst>
                  <a:gd name="adj1" fmla="val 50000"/>
                  <a:gd name="adj2" fmla="val 111062"/>
                </a:avLst>
              </a:prstGeom>
              <a:solidFill>
                <a:srgbClr val="800000"/>
              </a:solidFill>
              <a:ln w="2857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</p:grpSp>
        <p:sp>
          <p:nvSpPr>
            <p:cNvPr id="15366" name="左箭头 11271"/>
            <p:cNvSpPr>
              <a:spLocks noChangeArrowheads="1"/>
            </p:cNvSpPr>
            <p:nvPr/>
          </p:nvSpPr>
          <p:spPr bwMode="auto">
            <a:xfrm rot="-5400000">
              <a:off x="785" y="1283"/>
              <a:ext cx="572" cy="65"/>
            </a:xfrm>
            <a:prstGeom prst="leftArrow">
              <a:avLst>
                <a:gd name="adj1" fmla="val 50000"/>
                <a:gd name="adj2" fmla="val 220000"/>
              </a:avLst>
            </a:prstGeom>
            <a:solidFill>
              <a:srgbClr val="800000"/>
            </a:solidFill>
            <a:ln w="2857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12289"/>
          <p:cNvSpPr txBox="1">
            <a:spLocks noChangeArrowheads="1"/>
          </p:cNvSpPr>
          <p:nvPr/>
        </p:nvSpPr>
        <p:spPr bwMode="auto">
          <a:xfrm>
            <a:off x="2286000" y="3202782"/>
            <a:ext cx="4319388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 smtClean="0">
                <a:latin typeface="Times New Roman" panose="02020603050405020304" pitchFamily="18" charset="0"/>
              </a:rPr>
              <a:t>Wang Hong is </a:t>
            </a:r>
            <a:r>
              <a:rPr lang="en-US" altLang="zh-CN" sz="40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late</a:t>
            </a:r>
            <a:r>
              <a:rPr lang="en-US" altLang="zh-CN" sz="4000" b="1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6387" name="图片 12290" descr="1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85751"/>
            <a:ext cx="5410200" cy="28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388" name="组合 12291"/>
          <p:cNvGrpSpPr/>
          <p:nvPr/>
        </p:nvGrpSpPr>
        <p:grpSpPr bwMode="auto">
          <a:xfrm>
            <a:off x="5943600" y="571500"/>
            <a:ext cx="2286000" cy="1485900"/>
            <a:chOff x="0" y="0"/>
            <a:chExt cx="2016" cy="2064"/>
          </a:xfrm>
        </p:grpSpPr>
        <p:grpSp>
          <p:nvGrpSpPr>
            <p:cNvPr id="16389" name="组合 12292"/>
            <p:cNvGrpSpPr/>
            <p:nvPr/>
          </p:nvGrpSpPr>
          <p:grpSpPr bwMode="auto">
            <a:xfrm>
              <a:off x="0" y="0"/>
              <a:ext cx="2016" cy="2064"/>
              <a:chOff x="0" y="0"/>
              <a:chExt cx="2016" cy="2064"/>
            </a:xfrm>
          </p:grpSpPr>
          <p:pic>
            <p:nvPicPr>
              <p:cNvPr id="16391" name="图片 12293" descr="20090116094649766"/>
              <p:cNvPicPr>
                <a:picLocks noChangeAspect="1" noChangeArrowheads="1"/>
              </p:cNvPicPr>
              <p:nvPr/>
            </p:nvPicPr>
            <p:blipFill>
              <a:blip r:embed="rId4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016" cy="20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392" name="左箭头 12294"/>
              <p:cNvSpPr>
                <a:spLocks noChangeArrowheads="1"/>
              </p:cNvSpPr>
              <p:nvPr/>
            </p:nvSpPr>
            <p:spPr bwMode="auto">
              <a:xfrm rot="-4619200">
                <a:off x="782" y="1201"/>
                <a:ext cx="431" cy="97"/>
              </a:xfrm>
              <a:prstGeom prst="leftArrow">
                <a:avLst>
                  <a:gd name="adj1" fmla="val 50000"/>
                  <a:gd name="adj2" fmla="val 111062"/>
                </a:avLst>
              </a:prstGeom>
              <a:solidFill>
                <a:srgbClr val="800000"/>
              </a:solidFill>
              <a:ln w="2857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</p:grpSp>
        <p:sp>
          <p:nvSpPr>
            <p:cNvPr id="16390" name="左箭头 12295"/>
            <p:cNvSpPr>
              <a:spLocks noChangeArrowheads="1"/>
            </p:cNvSpPr>
            <p:nvPr/>
          </p:nvSpPr>
          <p:spPr bwMode="auto">
            <a:xfrm rot="-5400000">
              <a:off x="785" y="1283"/>
              <a:ext cx="572" cy="65"/>
            </a:xfrm>
            <a:prstGeom prst="leftArrow">
              <a:avLst>
                <a:gd name="adj1" fmla="val 50000"/>
                <a:gd name="adj2" fmla="val 220000"/>
              </a:avLst>
            </a:prstGeom>
            <a:solidFill>
              <a:srgbClr val="800000"/>
            </a:solidFill>
            <a:ln w="2857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文本框 13314"/>
          <p:cNvSpPr txBox="1">
            <a:spLocks noChangeArrowheads="1"/>
          </p:cNvSpPr>
          <p:nvPr/>
        </p:nvSpPr>
        <p:spPr bwMode="auto">
          <a:xfrm>
            <a:off x="2133601" y="3200401"/>
            <a:ext cx="4876656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 smtClean="0">
                <a:latin typeface="Times New Roman" panose="02020603050405020304" pitchFamily="18" charset="0"/>
              </a:rPr>
              <a:t>What does mum say</a:t>
            </a:r>
            <a:r>
              <a:rPr lang="en-US" altLang="zh-CN" sz="4000" b="1" dirty="0">
                <a:latin typeface="Times New Roman" panose="02020603050405020304" pitchFamily="18" charset="0"/>
              </a:rPr>
              <a:t>?</a:t>
            </a:r>
          </a:p>
        </p:txBody>
      </p:sp>
      <p:pic>
        <p:nvPicPr>
          <p:cNvPr id="17412" name="图片 13315" descr="1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171452"/>
            <a:ext cx="5791200" cy="3088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文本框 15362"/>
          <p:cNvSpPr txBox="1">
            <a:spLocks noChangeArrowheads="1"/>
          </p:cNvSpPr>
          <p:nvPr/>
        </p:nvSpPr>
        <p:spPr bwMode="auto">
          <a:xfrm>
            <a:off x="2514603" y="742952"/>
            <a:ext cx="5508559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A: I’m sad </a:t>
            </a:r>
            <a:r>
              <a:rPr lang="en-US" altLang="zh-CN" sz="4000" b="1" dirty="0" smtClean="0">
                <a:latin typeface="Times New Roman" panose="02020603050405020304" pitchFamily="18" charset="0"/>
              </a:rPr>
              <a:t>you’re back</a:t>
            </a:r>
            <a:r>
              <a:rPr lang="en-US" altLang="zh-CN" sz="4000" b="1" dirty="0"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I </a:t>
            </a:r>
            <a:r>
              <a:rPr lang="en-US" altLang="zh-CN" sz="4000" b="1" dirty="0" smtClean="0">
                <a:latin typeface="Times New Roman" panose="02020603050405020304" pitchFamily="18" charset="0"/>
              </a:rPr>
              <a:t>was </a:t>
            </a:r>
            <a:r>
              <a:rPr lang="en-US" altLang="zh-CN" sz="40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worried</a:t>
            </a:r>
            <a:r>
              <a:rPr lang="en-US" altLang="zh-CN" sz="4000" b="1" dirty="0" smtClean="0">
                <a:latin typeface="Times New Roman" panose="02020603050405020304" pitchFamily="18" charset="0"/>
              </a:rPr>
              <a:t>.</a:t>
            </a:r>
            <a:endParaRPr lang="en-US" altLang="zh-CN" sz="4000" b="1" dirty="0">
              <a:latin typeface="Times New Roman" panose="02020603050405020304" pitchFamily="18" charset="0"/>
            </a:endParaRPr>
          </a:p>
        </p:txBody>
      </p:sp>
      <p:pic>
        <p:nvPicPr>
          <p:cNvPr id="19460" name="图片 15363" descr="2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" y="1257300"/>
            <a:ext cx="15509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文本框 15364"/>
          <p:cNvSpPr txBox="1">
            <a:spLocks noChangeArrowheads="1"/>
          </p:cNvSpPr>
          <p:nvPr/>
        </p:nvSpPr>
        <p:spPr bwMode="auto">
          <a:xfrm>
            <a:off x="2590802" y="2971802"/>
            <a:ext cx="5550237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B: I’m </a:t>
            </a:r>
            <a:r>
              <a:rPr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glad</a:t>
            </a:r>
            <a:r>
              <a:rPr lang="en-US" altLang="zh-CN" sz="4000" b="1" dirty="0">
                <a:latin typeface="Times New Roman" panose="02020603050405020304" pitchFamily="18" charset="0"/>
              </a:rPr>
              <a:t> </a:t>
            </a:r>
            <a:r>
              <a:rPr lang="en-US" altLang="zh-CN" sz="4000" b="1" dirty="0" smtClean="0">
                <a:latin typeface="Times New Roman" panose="02020603050405020304" pitchFamily="18" charset="0"/>
              </a:rPr>
              <a:t>you’re back.</a:t>
            </a:r>
            <a:endParaRPr lang="en-US" altLang="zh-CN" sz="4000" b="1" dirty="0">
              <a:latin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I </a:t>
            </a:r>
            <a:r>
              <a:rPr lang="en-US" altLang="zh-CN" sz="4000" b="1" dirty="0" smtClean="0">
                <a:latin typeface="Times New Roman" panose="02020603050405020304" pitchFamily="18" charset="0"/>
              </a:rPr>
              <a:t>was </a:t>
            </a:r>
            <a:r>
              <a:rPr lang="en-US" altLang="zh-CN" sz="40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worried</a:t>
            </a:r>
            <a:r>
              <a:rPr lang="en-US" altLang="zh-CN" sz="40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5366" name="椭圆 15365"/>
          <p:cNvSpPr>
            <a:spLocks noChangeArrowheads="1"/>
          </p:cNvSpPr>
          <p:nvPr/>
        </p:nvSpPr>
        <p:spPr bwMode="auto">
          <a:xfrm>
            <a:off x="2286000" y="2914650"/>
            <a:ext cx="10668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pic>
        <p:nvPicPr>
          <p:cNvPr id="19463" name="图片 15366" descr="5304880_152355292000_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2171700"/>
            <a:ext cx="11430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图片 15367" descr="5973488_134440025853_2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1143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文本框 16387"/>
          <p:cNvSpPr txBox="1">
            <a:spLocks noChangeArrowheads="1"/>
          </p:cNvSpPr>
          <p:nvPr/>
        </p:nvSpPr>
        <p:spPr bwMode="auto">
          <a:xfrm>
            <a:off x="1295403" y="1363266"/>
            <a:ext cx="5351017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 smtClean="0">
                <a:latin typeface="Times New Roman" panose="02020603050405020304" pitchFamily="18" charset="0"/>
              </a:rPr>
              <a:t>Was Wang Hong happy</a:t>
            </a:r>
            <a:endParaRPr lang="en-US" altLang="zh-CN" sz="4000" b="1" dirty="0">
              <a:latin typeface="Times New Roman" panose="02020603050405020304" pitchFamily="18" charset="0"/>
            </a:endParaRPr>
          </a:p>
        </p:txBody>
      </p:sp>
      <p:sp>
        <p:nvSpPr>
          <p:cNvPr id="16390" name="文本框 16389"/>
          <p:cNvSpPr txBox="1">
            <a:spLocks noChangeArrowheads="1"/>
          </p:cNvSpPr>
          <p:nvPr/>
        </p:nvSpPr>
        <p:spPr bwMode="auto">
          <a:xfrm>
            <a:off x="1600203" y="2228851"/>
            <a:ext cx="269830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Yes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, she was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  <a:endParaRPr lang="en-US" altLang="zh-CN" sz="3600" b="1" dirty="0">
              <a:latin typeface="Comic Sans MS" panose="030F0702030302020204" pitchFamily="66" charset="0"/>
            </a:endParaRPr>
          </a:p>
        </p:txBody>
      </p:sp>
      <p:pic>
        <p:nvPicPr>
          <p:cNvPr id="20488" name="图片 16391" descr="1338815352V3WJ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81803" y="1028701"/>
            <a:ext cx="1419225" cy="112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文本框 16392"/>
          <p:cNvSpPr txBox="1">
            <a:spLocks noChangeArrowheads="1"/>
          </p:cNvSpPr>
          <p:nvPr/>
        </p:nvSpPr>
        <p:spPr bwMode="auto">
          <a:xfrm>
            <a:off x="1640784" y="2889787"/>
            <a:ext cx="466025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She 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play</a:t>
            </a:r>
            <a:r>
              <a:rPr lang="en-US" altLang="zh-CN" sz="36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ed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 games </a:t>
            </a:r>
            <a:r>
              <a:rPr lang="en-US" altLang="zh-CN" sz="3600" b="1" dirty="0">
                <a:latin typeface="Times New Roman" panose="02020603050405020304" pitchFamily="18" charset="0"/>
              </a:rPr>
              <a:t>with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Jenny and Li Ming.</a:t>
            </a:r>
            <a:endParaRPr lang="en-US" altLang="zh-CN" sz="36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图片 52225" descr="QQ截图2014091717563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03350" y="1815703"/>
            <a:ext cx="6229350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云形标注 52226"/>
          <p:cNvSpPr>
            <a:spLocks noChangeArrowheads="1"/>
          </p:cNvSpPr>
          <p:nvPr/>
        </p:nvSpPr>
        <p:spPr bwMode="auto">
          <a:xfrm flipH="1" flipV="1">
            <a:off x="4419600" y="790576"/>
            <a:ext cx="4641850" cy="862013"/>
          </a:xfrm>
          <a:prstGeom prst="cloudCallout">
            <a:avLst>
              <a:gd name="adj1" fmla="val 34037"/>
              <a:gd name="adj2" fmla="val -123449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rot="10800000" wrap="none" anchor="ctr"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 sz="1400"/>
          </a:p>
        </p:txBody>
      </p:sp>
      <p:sp>
        <p:nvSpPr>
          <p:cNvPr id="21508" name="云形标注 52227"/>
          <p:cNvSpPr>
            <a:spLocks noChangeArrowheads="1"/>
          </p:cNvSpPr>
          <p:nvPr/>
        </p:nvSpPr>
        <p:spPr bwMode="auto">
          <a:xfrm flipH="1" flipV="1">
            <a:off x="381000" y="0"/>
            <a:ext cx="4751388" cy="1600200"/>
          </a:xfrm>
          <a:prstGeom prst="cloudCallout">
            <a:avLst>
              <a:gd name="adj1" fmla="val -6968"/>
              <a:gd name="adj2" fmla="val -12775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rot="10800000" wrap="none" anchor="ctr"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52229" name="文本框 52228"/>
          <p:cNvSpPr txBox="1">
            <a:spLocks noChangeArrowheads="1"/>
          </p:cNvSpPr>
          <p:nvPr/>
        </p:nvSpPr>
        <p:spPr bwMode="auto">
          <a:xfrm>
            <a:off x="4800600" y="1028741"/>
            <a:ext cx="359906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j-lt"/>
              </a:rPr>
              <a:t>Was</a:t>
            </a:r>
            <a:r>
              <a:rPr lang="zh-CN" altLang="en-US" sz="2800" b="1" dirty="0">
                <a:latin typeface="+mj-lt"/>
              </a:rPr>
              <a:t> Danny happy?</a:t>
            </a:r>
          </a:p>
        </p:txBody>
      </p:sp>
      <p:sp>
        <p:nvSpPr>
          <p:cNvPr id="52230" name="文本框 52229"/>
          <p:cNvSpPr txBox="1">
            <a:spLocks noChangeArrowheads="1"/>
          </p:cNvSpPr>
          <p:nvPr/>
        </p:nvSpPr>
        <p:spPr bwMode="auto">
          <a:xfrm>
            <a:off x="1143002" y="228600"/>
            <a:ext cx="294824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800" b="1" dirty="0">
                <a:latin typeface="+mj-lt"/>
              </a:rPr>
              <a:t>No, he </a:t>
            </a:r>
            <a:r>
              <a:rPr lang="zh-CN" altLang="en-US" sz="2800" b="1" dirty="0" smtClean="0">
                <a:solidFill>
                  <a:srgbClr val="FF0000"/>
                </a:solidFill>
                <a:latin typeface="+mj-lt"/>
              </a:rPr>
              <a:t>wasn</a:t>
            </a:r>
            <a:r>
              <a:rPr lang="en-US" altLang="zh-CN" sz="2800" b="1" dirty="0" smtClean="0">
                <a:solidFill>
                  <a:srgbClr val="FF0000"/>
                </a:solidFill>
                <a:latin typeface="+mj-lt"/>
              </a:rPr>
              <a:t>’</a:t>
            </a:r>
            <a:r>
              <a:rPr lang="zh-CN" altLang="en-US" sz="2800" b="1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zh-CN" altLang="en-US" sz="2800" b="1" dirty="0">
                <a:latin typeface="+mj-lt"/>
              </a:rPr>
              <a:t>.</a:t>
            </a:r>
          </a:p>
        </p:txBody>
      </p:sp>
      <p:sp>
        <p:nvSpPr>
          <p:cNvPr id="52231" name="文本框 52230"/>
          <p:cNvSpPr txBox="1">
            <a:spLocks noChangeArrowheads="1"/>
          </p:cNvSpPr>
          <p:nvPr/>
        </p:nvSpPr>
        <p:spPr bwMode="auto">
          <a:xfrm>
            <a:off x="1143001" y="571501"/>
            <a:ext cx="2904962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800" b="1" dirty="0">
                <a:latin typeface="+mj-lt"/>
              </a:rPr>
              <a:t>He </a:t>
            </a:r>
            <a:r>
              <a:rPr lang="zh-CN" altLang="en-US" sz="2800" b="1" dirty="0">
                <a:solidFill>
                  <a:srgbClr val="FF0000"/>
                </a:solidFill>
                <a:latin typeface="+mj-lt"/>
              </a:rPr>
              <a:t>was</a:t>
            </a:r>
            <a:r>
              <a:rPr lang="zh-CN" altLang="en-US" sz="2800" b="1" dirty="0">
                <a:latin typeface="+mj-lt"/>
              </a:rPr>
              <a:t> sad.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800" b="1" dirty="0">
                <a:latin typeface="+mj-lt"/>
              </a:rPr>
              <a:t>He </a:t>
            </a:r>
            <a:r>
              <a:rPr lang="zh-CN" altLang="en-US" sz="2800" b="1" dirty="0">
                <a:solidFill>
                  <a:srgbClr val="FF0000"/>
                </a:solidFill>
                <a:latin typeface="+mj-lt"/>
              </a:rPr>
              <a:t>lost</a:t>
            </a:r>
            <a:r>
              <a:rPr lang="zh-CN" altLang="en-US" sz="2800" b="1" dirty="0">
                <a:latin typeface="+mj-lt"/>
              </a:rPr>
              <a:t> his cap.</a:t>
            </a:r>
            <a:endParaRPr lang="zh-CN" altLang="en-US" sz="1400" dirty="0">
              <a:latin typeface="+mj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bldLvl="0"/>
      <p:bldP spid="52230" grpId="0" bldLvl="0"/>
      <p:bldP spid="52231" grpId="0" bldLvl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文本框 54275"/>
          <p:cNvSpPr txBox="1">
            <a:spLocks noChangeArrowheads="1"/>
          </p:cNvSpPr>
          <p:nvPr/>
        </p:nvSpPr>
        <p:spPr bwMode="auto">
          <a:xfrm>
            <a:off x="683568" y="1824703"/>
            <a:ext cx="7620000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  <a:ea typeface="Dotum" pitchFamily="34" charset="-127"/>
              </a:rPr>
              <a:t>Wang Hong was____. Her mother was ________. She ______ games with Jenny and Li Ming. She was very ______. But Danny _______ happy. He ______ his cap.</a:t>
            </a:r>
          </a:p>
        </p:txBody>
      </p:sp>
      <p:sp>
        <p:nvSpPr>
          <p:cNvPr id="54278" name="文本框 54277"/>
          <p:cNvSpPr txBox="1">
            <a:spLocks noChangeArrowheads="1"/>
          </p:cNvSpPr>
          <p:nvPr/>
        </p:nvSpPr>
        <p:spPr bwMode="auto">
          <a:xfrm>
            <a:off x="4341169" y="1824704"/>
            <a:ext cx="917239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FF3300"/>
                </a:solidFill>
                <a:latin typeface="+mj-lt"/>
              </a:rPr>
              <a:t>late</a:t>
            </a:r>
          </a:p>
        </p:txBody>
      </p:sp>
      <p:sp>
        <p:nvSpPr>
          <p:cNvPr id="54279" name="文本框 54278"/>
          <p:cNvSpPr txBox="1">
            <a:spLocks noChangeArrowheads="1"/>
          </p:cNvSpPr>
          <p:nvPr/>
        </p:nvSpPr>
        <p:spPr bwMode="auto">
          <a:xfrm>
            <a:off x="1826571" y="2281904"/>
            <a:ext cx="1749425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FF3300"/>
                </a:solidFill>
                <a:latin typeface="+mj-lt"/>
              </a:rPr>
              <a:t>worried</a:t>
            </a:r>
          </a:p>
        </p:txBody>
      </p:sp>
      <p:sp>
        <p:nvSpPr>
          <p:cNvPr id="54280" name="文本框 54279"/>
          <p:cNvSpPr txBox="1">
            <a:spLocks noChangeArrowheads="1"/>
          </p:cNvSpPr>
          <p:nvPr/>
        </p:nvSpPr>
        <p:spPr bwMode="auto">
          <a:xfrm>
            <a:off x="1899331" y="3361116"/>
            <a:ext cx="142539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FF3300"/>
                </a:solidFill>
                <a:latin typeface="+mj-lt"/>
              </a:rPr>
              <a:t>happy</a:t>
            </a:r>
          </a:p>
        </p:txBody>
      </p:sp>
      <p:sp>
        <p:nvSpPr>
          <p:cNvPr id="54281" name="文本框 54280"/>
          <p:cNvSpPr txBox="1">
            <a:spLocks noChangeArrowheads="1"/>
          </p:cNvSpPr>
          <p:nvPr/>
        </p:nvSpPr>
        <p:spPr bwMode="auto">
          <a:xfrm>
            <a:off x="6232368" y="3361115"/>
            <a:ext cx="179568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FF3300"/>
                </a:solidFill>
                <a:latin typeface="+mj-lt"/>
              </a:rPr>
              <a:t>wasn’t</a:t>
            </a:r>
          </a:p>
        </p:txBody>
      </p:sp>
      <p:sp>
        <p:nvSpPr>
          <p:cNvPr id="54282" name="文本框 54281"/>
          <p:cNvSpPr txBox="1">
            <a:spLocks noChangeArrowheads="1"/>
          </p:cNvSpPr>
          <p:nvPr/>
        </p:nvSpPr>
        <p:spPr bwMode="auto">
          <a:xfrm>
            <a:off x="3431947" y="3945891"/>
            <a:ext cx="909223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FF3300"/>
                </a:solidFill>
                <a:latin typeface="+mj-lt"/>
              </a:rPr>
              <a:t>lost</a:t>
            </a:r>
          </a:p>
        </p:txBody>
      </p:sp>
      <p:sp>
        <p:nvSpPr>
          <p:cNvPr id="54283" name="文本框 54282"/>
          <p:cNvSpPr txBox="1">
            <a:spLocks noChangeArrowheads="1"/>
          </p:cNvSpPr>
          <p:nvPr/>
        </p:nvSpPr>
        <p:spPr bwMode="auto">
          <a:xfrm>
            <a:off x="4950768" y="2281904"/>
            <a:ext cx="149111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FF3300"/>
                </a:solidFill>
                <a:latin typeface="+mj-lt"/>
              </a:rPr>
              <a:t>played</a:t>
            </a:r>
          </a:p>
        </p:txBody>
      </p:sp>
      <p:sp>
        <p:nvSpPr>
          <p:cNvPr id="35850" name="矩形 54283"/>
          <p:cNvSpPr>
            <a:spLocks noChangeArrowheads="1" noChangeShapeType="1" noTextEdit="1"/>
          </p:cNvSpPr>
          <p:nvPr/>
        </p:nvSpPr>
        <p:spPr bwMode="auto">
          <a:xfrm>
            <a:off x="851744" y="699542"/>
            <a:ext cx="4114800" cy="800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>
              <a:defRPr/>
            </a:pPr>
            <a:r>
              <a:rPr lang="en-US" altLang="zh-CN" sz="2400" kern="10" dirty="0">
                <a:ln w="9525">
                  <a:solidFill>
                    <a:srgbClr val="CC99FF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+mj-lt"/>
                <a:ea typeface="宋体" panose="02010600030101010101" pitchFamily="2" charset="-122"/>
              </a:rPr>
              <a:t>Read and fill.</a:t>
            </a:r>
            <a:endParaRPr lang="zh-CN" altLang="en-US" sz="2400" kern="10" dirty="0">
              <a:ln w="9525">
                <a:solidFill>
                  <a:srgbClr val="CC99FF"/>
                </a:solidFill>
                <a:rou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+mj-lt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/>
      <p:bldP spid="54279" grpId="0"/>
      <p:bldP spid="54281" grpId="0"/>
      <p:bldP spid="542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图片 4098" descr="20071117217381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995686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矩形 4099"/>
          <p:cNvSpPr>
            <a:spLocks noChangeArrowheads="1" noChangeShapeType="1" noTextEdit="1"/>
          </p:cNvSpPr>
          <p:nvPr/>
        </p:nvSpPr>
        <p:spPr bwMode="auto">
          <a:xfrm>
            <a:off x="2362200" y="915566"/>
            <a:ext cx="441960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altLang="zh-CN" sz="3600" kern="10" dirty="0" smtClean="0">
                <a:ln w="9525">
                  <a:round/>
                </a:ln>
                <a:latin typeface="+mj-lt"/>
                <a:ea typeface="+mj-lt"/>
                <a:cs typeface="+mj-lt"/>
              </a:rPr>
              <a:t>Magic eyes</a:t>
            </a:r>
            <a:endParaRPr lang="zh-CN" altLang="en-US" sz="3600" kern="10" dirty="0">
              <a:ln w="9525">
                <a:round/>
              </a:ln>
              <a:latin typeface="+mj-lt"/>
              <a:ea typeface="+mj-lt"/>
              <a:cs typeface="+mj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图片 20482" descr="16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200151"/>
            <a:ext cx="47244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矩形 20483"/>
          <p:cNvSpPr>
            <a:spLocks noChangeArrowheads="1" noChangeShapeType="1" noTextEdit="1"/>
          </p:cNvSpPr>
          <p:nvPr/>
        </p:nvSpPr>
        <p:spPr bwMode="auto">
          <a:xfrm>
            <a:off x="1066800" y="342900"/>
            <a:ext cx="4343400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8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>
              <a:defRPr/>
            </a:pPr>
            <a:r>
              <a:rPr lang="en-US" altLang="zh-CN" sz="3600" b="1" kern="10" dirty="0">
                <a:ln w="9525">
                  <a:round/>
                </a:ln>
                <a:solidFill>
                  <a:srgbClr val="FF0000"/>
                </a:solidFill>
                <a:latin typeface="+mn-lt"/>
                <a:ea typeface="宋体" panose="02010600030101010101" pitchFamily="2" charset="-122"/>
              </a:rPr>
              <a:t>Ask and answer.</a:t>
            </a:r>
            <a:endParaRPr lang="zh-CN" altLang="en-US" sz="3600" b="1" kern="10" dirty="0">
              <a:ln w="9525">
                <a:round/>
              </a:ln>
              <a:solidFill>
                <a:srgbClr val="FF0000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25604" name="文本框 20484"/>
          <p:cNvSpPr txBox="1">
            <a:spLocks noChangeArrowheads="1"/>
          </p:cNvSpPr>
          <p:nvPr/>
        </p:nvSpPr>
        <p:spPr bwMode="auto">
          <a:xfrm>
            <a:off x="3703231" y="1491630"/>
            <a:ext cx="5164491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A: Was Danny angry? </a:t>
            </a:r>
          </a:p>
        </p:txBody>
      </p:sp>
      <p:sp>
        <p:nvSpPr>
          <p:cNvPr id="36869" name="文本框 20485"/>
          <p:cNvSpPr txBox="1">
            <a:spLocks noChangeArrowheads="1"/>
          </p:cNvSpPr>
          <p:nvPr/>
        </p:nvSpPr>
        <p:spPr bwMode="auto">
          <a:xfrm>
            <a:off x="1600201" y="3927873"/>
            <a:ext cx="131799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angry</a:t>
            </a:r>
          </a:p>
        </p:txBody>
      </p:sp>
      <p:sp>
        <p:nvSpPr>
          <p:cNvPr id="25606" name="矩形 20486"/>
          <p:cNvSpPr>
            <a:spLocks noChangeArrowheads="1"/>
          </p:cNvSpPr>
          <p:nvPr/>
        </p:nvSpPr>
        <p:spPr bwMode="auto">
          <a:xfrm>
            <a:off x="2971800" y="3943351"/>
            <a:ext cx="7620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</a:rPr>
              <a:t>×</a:t>
            </a:r>
          </a:p>
        </p:txBody>
      </p:sp>
      <p:sp>
        <p:nvSpPr>
          <p:cNvPr id="20488" name="矩形 20487"/>
          <p:cNvSpPr>
            <a:spLocks noChangeArrowheads="1"/>
          </p:cNvSpPr>
          <p:nvPr/>
        </p:nvSpPr>
        <p:spPr bwMode="auto">
          <a:xfrm>
            <a:off x="3703229" y="2499743"/>
            <a:ext cx="4572000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B: No</a:t>
            </a:r>
            <a:r>
              <a:rPr lang="en-US" altLang="zh-CN" sz="4000" b="1" dirty="0" smtClean="0">
                <a:latin typeface="Times New Roman" panose="02020603050405020304" pitchFamily="18" charset="0"/>
              </a:rPr>
              <a:t>, he </a:t>
            </a:r>
            <a:r>
              <a:rPr lang="en-US" altLang="zh-CN" sz="4000" b="1" dirty="0">
                <a:latin typeface="Times New Roman" panose="02020603050405020304" pitchFamily="18" charset="0"/>
              </a:rPr>
              <a:t>wasn’t.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     He was excited.</a:t>
            </a:r>
            <a:endParaRPr lang="zh-CN" altLang="en-US" sz="40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图片 49154" descr="1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0"/>
            <a:ext cx="2947988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图片 49155" descr="1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0226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图片 49156" descr="19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0"/>
            <a:ext cx="2895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文本框 49157"/>
          <p:cNvSpPr txBox="1">
            <a:spLocks noChangeArrowheads="1"/>
          </p:cNvSpPr>
          <p:nvPr/>
        </p:nvSpPr>
        <p:spPr bwMode="auto">
          <a:xfrm>
            <a:off x="914402" y="2857501"/>
            <a:ext cx="97975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sad</a:t>
            </a:r>
          </a:p>
        </p:txBody>
      </p:sp>
      <p:sp>
        <p:nvSpPr>
          <p:cNvPr id="37894" name="文本框 49158"/>
          <p:cNvSpPr txBox="1">
            <a:spLocks noChangeArrowheads="1"/>
          </p:cNvSpPr>
          <p:nvPr/>
        </p:nvSpPr>
        <p:spPr bwMode="auto">
          <a:xfrm>
            <a:off x="3352802" y="2914651"/>
            <a:ext cx="176843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excited</a:t>
            </a:r>
          </a:p>
        </p:txBody>
      </p:sp>
      <p:sp>
        <p:nvSpPr>
          <p:cNvPr id="37895" name="文本框 49159"/>
          <p:cNvSpPr txBox="1">
            <a:spLocks noChangeArrowheads="1"/>
          </p:cNvSpPr>
          <p:nvPr/>
        </p:nvSpPr>
        <p:spPr bwMode="auto">
          <a:xfrm>
            <a:off x="6324603" y="2914651"/>
            <a:ext cx="187904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worried</a:t>
            </a:r>
          </a:p>
        </p:txBody>
      </p:sp>
      <p:sp>
        <p:nvSpPr>
          <p:cNvPr id="26632" name="矩形 49160"/>
          <p:cNvSpPr>
            <a:spLocks noChangeArrowheads="1"/>
          </p:cNvSpPr>
          <p:nvPr/>
        </p:nvSpPr>
        <p:spPr bwMode="auto">
          <a:xfrm>
            <a:off x="5105402" y="2914651"/>
            <a:ext cx="64633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</a:rPr>
              <a:t>×</a:t>
            </a:r>
          </a:p>
        </p:txBody>
      </p:sp>
      <p:sp>
        <p:nvSpPr>
          <p:cNvPr id="26633" name="矩形 49161"/>
          <p:cNvSpPr>
            <a:spLocks noChangeArrowheads="1"/>
          </p:cNvSpPr>
          <p:nvPr/>
        </p:nvSpPr>
        <p:spPr bwMode="auto">
          <a:xfrm>
            <a:off x="1905002" y="2857501"/>
            <a:ext cx="64633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3300"/>
                </a:solidFill>
              </a:rPr>
              <a:t>√</a:t>
            </a:r>
          </a:p>
        </p:txBody>
      </p:sp>
      <p:sp>
        <p:nvSpPr>
          <p:cNvPr id="26634" name="矩形 49162"/>
          <p:cNvSpPr>
            <a:spLocks noChangeArrowheads="1"/>
          </p:cNvSpPr>
          <p:nvPr/>
        </p:nvSpPr>
        <p:spPr bwMode="auto">
          <a:xfrm>
            <a:off x="8153308" y="2971790"/>
            <a:ext cx="64633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3300"/>
                </a:solidFill>
              </a:rPr>
              <a:t>√</a:t>
            </a:r>
          </a:p>
        </p:txBody>
      </p:sp>
      <p:sp>
        <p:nvSpPr>
          <p:cNvPr id="26635" name="文本框 49163"/>
          <p:cNvSpPr txBox="1">
            <a:spLocks noChangeArrowheads="1"/>
          </p:cNvSpPr>
          <p:nvPr/>
        </p:nvSpPr>
        <p:spPr bwMode="auto">
          <a:xfrm>
            <a:off x="1619672" y="3575483"/>
            <a:ext cx="3969356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A: Was she/ he …?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B: Yes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, she</a:t>
            </a:r>
            <a:r>
              <a:rPr lang="en-US" altLang="zh-CN" sz="3200" b="1" dirty="0">
                <a:latin typeface="Times New Roman" panose="02020603050405020304" pitchFamily="18" charset="0"/>
              </a:rPr>
              <a:t>/ he was.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    No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, she</a:t>
            </a:r>
            <a:r>
              <a:rPr lang="en-US" altLang="zh-CN" sz="3200" b="1" dirty="0">
                <a:latin typeface="Times New Roman" panose="02020603050405020304" pitchFamily="18" charset="0"/>
              </a:rPr>
              <a:t>/ he wasn’t.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矩形 53252"/>
          <p:cNvSpPr>
            <a:spLocks noChangeArrowheads="1" noChangeShapeType="1" noTextEdit="1"/>
          </p:cNvSpPr>
          <p:nvPr/>
        </p:nvSpPr>
        <p:spPr bwMode="auto">
          <a:xfrm>
            <a:off x="1828800" y="1428750"/>
            <a:ext cx="5486400" cy="16573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CN" sz="3600" kern="10" dirty="0" smtClean="0">
                <a:ln w="12700">
                  <a:solidFill>
                    <a:srgbClr val="B2B2B2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68999"/>
                    </a:srgbClr>
                  </a:outerShdw>
                </a:effectLst>
                <a:latin typeface="+mj-lt"/>
                <a:ea typeface="+mj-lt"/>
                <a:cs typeface="+mj-lt"/>
              </a:rPr>
              <a:t>Let’s </a:t>
            </a:r>
            <a:r>
              <a:rPr lang="en-US" altLang="zh-CN" sz="3600" kern="10" dirty="0">
                <a:ln w="12700">
                  <a:solidFill>
                    <a:srgbClr val="B2B2B2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68999"/>
                    </a:srgbClr>
                  </a:outerShdw>
                </a:effectLst>
                <a:latin typeface="+mj-lt"/>
                <a:ea typeface="+mj-lt"/>
                <a:cs typeface="+mj-lt"/>
              </a:rPr>
              <a:t>talk.</a:t>
            </a:r>
            <a:endParaRPr lang="zh-CN" altLang="en-US" sz="3600" kern="10" dirty="0">
              <a:ln w="12700">
                <a:solidFill>
                  <a:srgbClr val="B2B2B2"/>
                </a:solidFill>
                <a:round/>
              </a:ln>
              <a:solidFill>
                <a:srgbClr val="FF0000"/>
              </a:solidFill>
              <a:effectLst>
                <a:outerShdw dist="35921" dir="2700000" sy="50000" rotWithShape="0">
                  <a:srgbClr val="875B0D">
                    <a:alpha val="68999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矩形 50184"/>
          <p:cNvSpPr>
            <a:spLocks noChangeArrowheads="1" noChangeShapeType="1" noTextEdit="1"/>
          </p:cNvSpPr>
          <p:nvPr/>
        </p:nvSpPr>
        <p:spPr bwMode="auto">
          <a:xfrm>
            <a:off x="1676400" y="400050"/>
            <a:ext cx="5295900" cy="10858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+mj-lt"/>
                <a:ea typeface="+mj-lt"/>
                <a:cs typeface="+mj-lt"/>
              </a:rPr>
              <a:t>My feeling </a:t>
            </a:r>
            <a:r>
              <a:rPr lang="en-US" altLang="zh-CN" sz="3600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+mj-lt"/>
                <a:ea typeface="+mj-lt"/>
                <a:cs typeface="+mj-lt"/>
              </a:rPr>
              <a:t>diary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+mj-lt"/>
              <a:ea typeface="+mj-lt"/>
              <a:cs typeface="+mj-lt"/>
            </a:endParaRPr>
          </a:p>
        </p:txBody>
      </p:sp>
      <p:pic>
        <p:nvPicPr>
          <p:cNvPr id="28676" name="图片 50185" descr="4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4171951"/>
            <a:ext cx="1371600" cy="815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AutoShape 10"/>
          <p:cNvSpPr>
            <a:spLocks noChangeArrowheads="1"/>
          </p:cNvSpPr>
          <p:nvPr/>
        </p:nvSpPr>
        <p:spPr bwMode="auto">
          <a:xfrm>
            <a:off x="5029200" y="2800350"/>
            <a:ext cx="3429000" cy="9144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00"/>
            </a:solidFill>
            <a:round/>
          </a:ln>
        </p:spPr>
        <p:txBody>
          <a:bodyPr anchor="ctr"/>
          <a:lstStyle/>
          <a:p>
            <a:pPr algn="just" eaLnBrk="1" hangingPunct="1">
              <a:buFont typeface="Arial" panose="020B0604020202020204" pitchFamily="34" charset="0"/>
              <a:buNone/>
            </a:pPr>
            <a:endParaRPr lang="en-US" altLang="zh-CN" sz="1100" b="1" dirty="0">
              <a:latin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zh-CN" sz="1100" b="1" dirty="0">
              <a:latin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zh-CN" sz="1400" b="1" dirty="0">
                <a:latin typeface="Times New Roman" panose="02020603050405020304" pitchFamily="18" charset="0"/>
              </a:rPr>
              <a:t>played basketball, played football, played computer games, played the piano, played the erhu, played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zh-CN" sz="1400" b="1" dirty="0">
                <a:latin typeface="Times New Roman" panose="02020603050405020304" pitchFamily="18" charset="0"/>
              </a:rPr>
              <a:t>games, cleaned the </a:t>
            </a:r>
            <a:r>
              <a:rPr lang="en-US" altLang="zh-CN" sz="1400" b="1" dirty="0" smtClean="0">
                <a:latin typeface="Times New Roman" panose="02020603050405020304" pitchFamily="18" charset="0"/>
              </a:rPr>
              <a:t>floor…</a:t>
            </a:r>
            <a:endParaRPr lang="en-US" altLang="zh-CN" sz="1400" b="1" dirty="0">
              <a:latin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zh-CN" sz="1400" b="1" dirty="0">
              <a:latin typeface="Times New Roman" panose="02020603050405020304" pitchFamily="18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zh-CN" sz="1600" dirty="0"/>
          </a:p>
        </p:txBody>
      </p:sp>
      <p:sp>
        <p:nvSpPr>
          <p:cNvPr id="39942" name="文本框 50179"/>
          <p:cNvSpPr txBox="1">
            <a:spLocks noChangeArrowheads="1"/>
          </p:cNvSpPr>
          <p:nvPr/>
        </p:nvSpPr>
        <p:spPr bwMode="auto">
          <a:xfrm>
            <a:off x="609600" y="1485901"/>
            <a:ext cx="54864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It was__________.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zh-CN" sz="3600" b="1" dirty="0">
              <a:latin typeface="+mj-lt"/>
            </a:endParaRPr>
          </a:p>
        </p:txBody>
      </p:sp>
      <p:sp>
        <p:nvSpPr>
          <p:cNvPr id="50189" name="文本框 50188"/>
          <p:cNvSpPr txBox="1">
            <a:spLocks noChangeArrowheads="1"/>
          </p:cNvSpPr>
          <p:nvPr/>
        </p:nvSpPr>
        <p:spPr bwMode="auto">
          <a:xfrm>
            <a:off x="2209800" y="1435895"/>
            <a:ext cx="22098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Saturday</a:t>
            </a:r>
            <a:endParaRPr lang="en-US" altLang="zh-CN" sz="36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0" name="AutoShape 10"/>
          <p:cNvSpPr>
            <a:spLocks noChangeArrowheads="1"/>
          </p:cNvSpPr>
          <p:nvPr/>
        </p:nvSpPr>
        <p:spPr bwMode="auto">
          <a:xfrm>
            <a:off x="5029200" y="3886200"/>
            <a:ext cx="3276600" cy="445294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00"/>
            </a:solidFill>
            <a:round/>
          </a:ln>
        </p:spPr>
        <p:txBody>
          <a:bodyPr anchor="ctr"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600" b="1" dirty="0">
                <a:latin typeface="Times New Roman" panose="02020603050405020304" pitchFamily="18" charset="0"/>
              </a:rPr>
              <a:t>excited, sad, angry, happy, </a:t>
            </a:r>
            <a:r>
              <a:rPr lang="en-US" altLang="zh-CN" sz="1600" b="1" dirty="0" smtClean="0">
                <a:latin typeface="Times New Roman" panose="02020603050405020304" pitchFamily="18" charset="0"/>
              </a:rPr>
              <a:t>worried…</a:t>
            </a:r>
            <a:endParaRPr lang="en-US" altLang="zh-CN" sz="1600" dirty="0"/>
          </a:p>
        </p:txBody>
      </p:sp>
      <p:sp>
        <p:nvSpPr>
          <p:cNvPr id="28681" name="AutoShape 10"/>
          <p:cNvSpPr>
            <a:spLocks noChangeArrowheads="1"/>
          </p:cNvSpPr>
          <p:nvPr/>
        </p:nvSpPr>
        <p:spPr bwMode="auto">
          <a:xfrm>
            <a:off x="5029200" y="2228850"/>
            <a:ext cx="3352800" cy="445294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00"/>
            </a:solidFill>
            <a:round/>
          </a:ln>
        </p:spPr>
        <p:txBody>
          <a:bodyPr anchor="ctr"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zh-CN" sz="1600" b="1" dirty="0">
                <a:latin typeface="Times New Roman" panose="02020603050405020304" pitchFamily="18" charset="0"/>
              </a:rPr>
              <a:t>cloudy, windy, sunny, rainy…</a:t>
            </a:r>
            <a:endParaRPr lang="en-US" altLang="zh-CN" sz="1600" dirty="0"/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4876800" y="1428750"/>
            <a:ext cx="3429000" cy="62865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00"/>
            </a:solidFill>
            <a:round/>
          </a:ln>
        </p:spPr>
        <p:txBody>
          <a:bodyPr anchor="ctr"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600" b="1" dirty="0" smtClean="0">
                <a:latin typeface="Times New Roman" panose="02020603050405020304" pitchFamily="18" charset="0"/>
              </a:rPr>
              <a:t>Sunday, Monday</a:t>
            </a:r>
            <a:r>
              <a:rPr lang="en-US" altLang="zh-CN" sz="1600" b="1" dirty="0">
                <a:latin typeface="Times New Roman" panose="02020603050405020304" pitchFamily="18" charset="0"/>
              </a:rPr>
              <a:t>, Tuesday, Wednesday, Thursday, Friday, </a:t>
            </a:r>
            <a:r>
              <a:rPr lang="en-US" altLang="zh-CN" sz="1600" b="1" dirty="0" smtClean="0">
                <a:latin typeface="Times New Roman" panose="02020603050405020304" pitchFamily="18" charset="0"/>
              </a:rPr>
              <a:t>Saturday…</a:t>
            </a:r>
            <a:endParaRPr lang="en-US" altLang="zh-CN" sz="1600" dirty="0"/>
          </a:p>
        </p:txBody>
      </p:sp>
      <p:sp>
        <p:nvSpPr>
          <p:cNvPr id="39947" name="文本框 50197"/>
          <p:cNvSpPr txBox="1">
            <a:spLocks noChangeArrowheads="1"/>
          </p:cNvSpPr>
          <p:nvPr/>
        </p:nvSpPr>
        <p:spPr bwMode="auto">
          <a:xfrm>
            <a:off x="609600" y="2171701"/>
            <a:ext cx="42672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n-lt"/>
              </a:rPr>
              <a:t>It was__________.</a:t>
            </a:r>
          </a:p>
        </p:txBody>
      </p:sp>
      <p:sp>
        <p:nvSpPr>
          <p:cNvPr id="50199" name="文本框 50198"/>
          <p:cNvSpPr txBox="1">
            <a:spLocks noChangeArrowheads="1"/>
          </p:cNvSpPr>
          <p:nvPr/>
        </p:nvSpPr>
        <p:spPr bwMode="auto">
          <a:xfrm>
            <a:off x="2286001" y="2171701"/>
            <a:ext cx="177006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cloudy</a:t>
            </a:r>
          </a:p>
        </p:txBody>
      </p:sp>
      <p:sp>
        <p:nvSpPr>
          <p:cNvPr id="39949" name="文本框 50202"/>
          <p:cNvSpPr txBox="1">
            <a:spLocks noChangeArrowheads="1"/>
          </p:cNvSpPr>
          <p:nvPr/>
        </p:nvSpPr>
        <p:spPr bwMode="auto">
          <a:xfrm>
            <a:off x="685800" y="2857501"/>
            <a:ext cx="48006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I_______________.</a:t>
            </a:r>
          </a:p>
        </p:txBody>
      </p:sp>
      <p:sp>
        <p:nvSpPr>
          <p:cNvPr id="50204" name="文本框 50203"/>
          <p:cNvSpPr txBox="1">
            <a:spLocks noChangeArrowheads="1"/>
          </p:cNvSpPr>
          <p:nvPr/>
        </p:nvSpPr>
        <p:spPr bwMode="auto">
          <a:xfrm>
            <a:off x="990600" y="2914650"/>
            <a:ext cx="45720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lost my English book</a:t>
            </a:r>
          </a:p>
        </p:txBody>
      </p:sp>
      <p:sp>
        <p:nvSpPr>
          <p:cNvPr id="39951" name="文本框 50206"/>
          <p:cNvSpPr txBox="1">
            <a:spLocks noChangeArrowheads="1"/>
          </p:cNvSpPr>
          <p:nvPr/>
        </p:nvSpPr>
        <p:spPr bwMode="auto">
          <a:xfrm>
            <a:off x="533400" y="3543301"/>
            <a:ext cx="447833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I was__________.</a:t>
            </a:r>
          </a:p>
        </p:txBody>
      </p:sp>
      <p:sp>
        <p:nvSpPr>
          <p:cNvPr id="50208" name="文本框 50207"/>
          <p:cNvSpPr txBox="1">
            <a:spLocks noChangeArrowheads="1"/>
          </p:cNvSpPr>
          <p:nvPr/>
        </p:nvSpPr>
        <p:spPr bwMode="auto">
          <a:xfrm>
            <a:off x="2133603" y="3486151"/>
            <a:ext cx="185737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worried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9" grpId="0"/>
      <p:bldP spid="50199" grpId="0"/>
      <p:bldP spid="50204" grpId="0"/>
      <p:bldP spid="5020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矩形 24578"/>
          <p:cNvSpPr>
            <a:spLocks noChangeArrowheads="1" noChangeShapeType="1" noTextEdit="1"/>
          </p:cNvSpPr>
          <p:nvPr/>
        </p:nvSpPr>
        <p:spPr bwMode="auto">
          <a:xfrm>
            <a:off x="1447800" y="1203598"/>
            <a:ext cx="6477000" cy="117672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>
              <a:defRPr/>
            </a:pPr>
            <a:r>
              <a:rPr lang="en-US" altLang="zh-CN" sz="3600" b="1" kern="10" dirty="0">
                <a:ln w="9525">
                  <a:solidFill>
                    <a:srgbClr val="CC99FF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+mj-lt"/>
                <a:ea typeface="宋体" panose="02010600030101010101" pitchFamily="2" charset="-122"/>
              </a:rPr>
              <a:t>The wolf is coming.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+mj-lt"/>
              <a:ea typeface="宋体" panose="02010600030101010101" pitchFamily="2" charset="-122"/>
            </a:endParaRPr>
          </a:p>
        </p:txBody>
      </p:sp>
      <p:pic>
        <p:nvPicPr>
          <p:cNvPr id="29700" name="图片 24579" descr="无标题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0603" t="4849" r="48500" b="46666"/>
          <a:stretch>
            <a:fillRect/>
          </a:stretch>
        </p:blipFill>
        <p:spPr bwMode="auto">
          <a:xfrm>
            <a:off x="3886200" y="2800351"/>
            <a:ext cx="3352800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图片 25602" descr="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71600" y="555526"/>
            <a:ext cx="6191250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文本框 25603"/>
          <p:cNvSpPr txBox="1">
            <a:spLocks noChangeArrowheads="1"/>
          </p:cNvSpPr>
          <p:nvPr/>
        </p:nvSpPr>
        <p:spPr bwMode="auto">
          <a:xfrm>
            <a:off x="1752600" y="3761496"/>
            <a:ext cx="4768850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Was the boy happy</a:t>
            </a:r>
            <a:r>
              <a:rPr lang="en-US" altLang="zh-CN" sz="36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5605" name="文本框 25604"/>
          <p:cNvSpPr txBox="1">
            <a:spLocks noChangeArrowheads="1"/>
          </p:cNvSpPr>
          <p:nvPr/>
        </p:nvSpPr>
        <p:spPr bwMode="auto">
          <a:xfrm>
            <a:off x="1828803" y="4240128"/>
            <a:ext cx="5000625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Yes, he was.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图片 26626" descr="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76400" y="114300"/>
            <a:ext cx="5867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文本框 26627"/>
          <p:cNvSpPr txBox="1">
            <a:spLocks noChangeArrowheads="1"/>
          </p:cNvSpPr>
          <p:nvPr/>
        </p:nvSpPr>
        <p:spPr bwMode="auto">
          <a:xfrm>
            <a:off x="2047528" y="3379649"/>
            <a:ext cx="4079258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Were they angry?</a:t>
            </a:r>
          </a:p>
        </p:txBody>
      </p:sp>
      <p:sp>
        <p:nvSpPr>
          <p:cNvPr id="26629" name="文本框 26628"/>
          <p:cNvSpPr txBox="1">
            <a:spLocks noChangeArrowheads="1"/>
          </p:cNvSpPr>
          <p:nvPr/>
        </p:nvSpPr>
        <p:spPr bwMode="auto">
          <a:xfrm>
            <a:off x="2030755" y="4087535"/>
            <a:ext cx="4800600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Yes, they were.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图片 27650" descr="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71600" y="114301"/>
            <a:ext cx="6172200" cy="325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文本框 27651"/>
          <p:cNvSpPr txBox="1">
            <a:spLocks noChangeArrowheads="1"/>
          </p:cNvSpPr>
          <p:nvPr/>
        </p:nvSpPr>
        <p:spPr bwMode="auto">
          <a:xfrm>
            <a:off x="1763688" y="3429001"/>
            <a:ext cx="4800600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Was he worried?</a:t>
            </a:r>
          </a:p>
        </p:txBody>
      </p:sp>
      <p:sp>
        <p:nvSpPr>
          <p:cNvPr id="27653" name="文本框 27652"/>
          <p:cNvSpPr txBox="1">
            <a:spLocks noChangeArrowheads="1"/>
          </p:cNvSpPr>
          <p:nvPr/>
        </p:nvSpPr>
        <p:spPr bwMode="auto">
          <a:xfrm>
            <a:off x="1782426" y="4136887"/>
            <a:ext cx="5943600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No, he wasn’t. He was sad.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35844"/>
          <p:cNvSpPr>
            <a:spLocks noChangeArrowheads="1" noChangeShapeType="1" noTextEdit="1"/>
          </p:cNvSpPr>
          <p:nvPr/>
        </p:nvSpPr>
        <p:spPr bwMode="auto">
          <a:xfrm>
            <a:off x="1371600" y="800100"/>
            <a:ext cx="6324600" cy="17145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>
              <a:defRPr/>
            </a:pPr>
            <a:r>
              <a:rPr lang="en-US" altLang="zh-CN" sz="2800" b="1" kern="10" dirty="0" smtClean="0">
                <a:ln w="9525">
                  <a:round/>
                </a:ln>
                <a:solidFill>
                  <a:srgbClr val="FF0000"/>
                </a:solidFill>
                <a:latin typeface="+mn-lt"/>
                <a:ea typeface="宋体" panose="02010600030101010101" pitchFamily="2" charset="-122"/>
              </a:rPr>
              <a:t>Don’t </a:t>
            </a:r>
            <a:r>
              <a:rPr lang="en-US" altLang="zh-CN" sz="2800" b="1" kern="10" dirty="0">
                <a:ln w="9525">
                  <a:round/>
                </a:ln>
                <a:solidFill>
                  <a:srgbClr val="FF0000"/>
                </a:solidFill>
                <a:latin typeface="+mn-lt"/>
                <a:ea typeface="宋体" panose="02010600030101010101" pitchFamily="2" charset="-122"/>
              </a:rPr>
              <a:t>tell lies.</a:t>
            </a:r>
            <a:endParaRPr lang="zh-CN" altLang="en-US" sz="2800" b="1" kern="10" dirty="0">
              <a:ln w="9525">
                <a:round/>
              </a:ln>
              <a:solidFill>
                <a:srgbClr val="FF0000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33795" name="文本框 35845"/>
          <p:cNvSpPr txBox="1">
            <a:spLocks noChangeArrowheads="1"/>
          </p:cNvSpPr>
          <p:nvPr/>
        </p:nvSpPr>
        <p:spPr bwMode="auto">
          <a:xfrm>
            <a:off x="1527951" y="3507855"/>
            <a:ext cx="3005951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400" dirty="0"/>
              <a:t>不要说谎！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矩形 28674"/>
          <p:cNvSpPr>
            <a:spLocks noChangeArrowheads="1" noChangeShapeType="1" noTextEdit="1"/>
          </p:cNvSpPr>
          <p:nvPr/>
        </p:nvSpPr>
        <p:spPr bwMode="auto">
          <a:xfrm>
            <a:off x="683568" y="843558"/>
            <a:ext cx="3124200" cy="8001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+mj-lt"/>
              </a:rPr>
              <a:t>Homework</a:t>
            </a:r>
            <a:r>
              <a:rPr lang="zh-CN" altLang="en-US" sz="3600" b="1" dirty="0">
                <a:solidFill>
                  <a:srgbClr val="FF0000"/>
                </a:solidFill>
                <a:latin typeface="+mj-lt"/>
              </a:rPr>
              <a:t>：</a:t>
            </a:r>
          </a:p>
        </p:txBody>
      </p:sp>
      <p:sp>
        <p:nvSpPr>
          <p:cNvPr id="34820" name="文本框 28676"/>
          <p:cNvSpPr txBox="1">
            <a:spLocks noChangeArrowheads="1"/>
          </p:cNvSpPr>
          <p:nvPr/>
        </p:nvSpPr>
        <p:spPr bwMode="auto">
          <a:xfrm>
            <a:off x="467546" y="2427734"/>
            <a:ext cx="8507457" cy="8925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 eaLnBrk="1" hangingPunct="1">
              <a:defRPr/>
            </a:pPr>
            <a:r>
              <a:rPr lang="en-US" altLang="zh-CN" sz="2800" dirty="0" smtClean="0">
                <a:latin typeface="+mj-lt"/>
              </a:rPr>
              <a:t>1. </a:t>
            </a:r>
            <a:r>
              <a:rPr lang="en-US" altLang="zh-CN" sz="2800" dirty="0">
                <a:latin typeface="+mj-lt"/>
              </a:rPr>
              <a:t>Read the text ______ times</a:t>
            </a:r>
            <a:r>
              <a:rPr lang="en-US" altLang="zh-CN" sz="2800" dirty="0" smtClean="0">
                <a:latin typeface="+mj-lt"/>
              </a:rPr>
              <a:t>. </a:t>
            </a:r>
            <a:r>
              <a:rPr lang="zh-CN" altLang="en-US" sz="2800" dirty="0" smtClean="0">
                <a:latin typeface="+mj-lt"/>
              </a:rPr>
              <a:t>（</a:t>
            </a:r>
            <a:r>
              <a:rPr lang="zh-CN" altLang="en-US" sz="2800" dirty="0">
                <a:latin typeface="+mj-lt"/>
              </a:rPr>
              <a:t>读课文</a:t>
            </a:r>
            <a:r>
              <a:rPr lang="en-US" altLang="zh-CN" sz="2800" dirty="0">
                <a:latin typeface="+mj-lt"/>
              </a:rPr>
              <a:t>___</a:t>
            </a:r>
            <a:r>
              <a:rPr lang="zh-CN" altLang="en-US" sz="2800" dirty="0">
                <a:latin typeface="+mj-lt"/>
              </a:rPr>
              <a:t>遍</a:t>
            </a:r>
            <a:r>
              <a:rPr lang="zh-CN" altLang="en-US" sz="2800" dirty="0" smtClean="0">
                <a:latin typeface="+mj-lt"/>
              </a:rPr>
              <a:t>。）</a:t>
            </a:r>
            <a:endParaRPr lang="en-US" altLang="zh-CN" sz="2800" dirty="0"/>
          </a:p>
          <a:p>
            <a:pPr marL="342900" indent="-342900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400" dirty="0"/>
              <a:t>2. </a:t>
            </a:r>
            <a:r>
              <a:rPr lang="zh-CN" altLang="en-US" sz="2400" dirty="0"/>
              <a:t>和朋友或家长谈论你的心情日记。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0" name="文本框 57349"/>
          <p:cNvSpPr txBox="1">
            <a:spLocks noChangeArrowheads="1"/>
          </p:cNvSpPr>
          <p:nvPr/>
        </p:nvSpPr>
        <p:spPr bwMode="auto">
          <a:xfrm>
            <a:off x="3131840" y="915568"/>
            <a:ext cx="300682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6000" b="1" dirty="0">
                <a:latin typeface="+mj-lt"/>
              </a:rPr>
              <a:t>happy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050640"/>
            <a:ext cx="3657600" cy="241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/>
      <p:bldP spid="5735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图片 58372" descr="t012da0a9b1e7dc3bc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0400" y="1828800"/>
            <a:ext cx="25146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文本框 58374"/>
          <p:cNvSpPr txBox="1">
            <a:spLocks noChangeArrowheads="1"/>
          </p:cNvSpPr>
          <p:nvPr/>
        </p:nvSpPr>
        <p:spPr bwMode="auto">
          <a:xfrm>
            <a:off x="3886200" y="857251"/>
            <a:ext cx="1510350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6000" b="1" dirty="0">
                <a:latin typeface="+mj-lt"/>
              </a:rPr>
              <a:t>sad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/>
      <p:bldP spid="5837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图片 59394" descr="6a00e55185411c88330120a558fe8a970c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24200" y="2343150"/>
            <a:ext cx="3352800" cy="1458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文本框 59396"/>
          <p:cNvSpPr txBox="1">
            <a:spLocks noChangeArrowheads="1"/>
          </p:cNvSpPr>
          <p:nvPr/>
        </p:nvSpPr>
        <p:spPr bwMode="auto">
          <a:xfrm>
            <a:off x="3851275" y="1221583"/>
            <a:ext cx="231345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6000" b="1" dirty="0">
                <a:latin typeface="+mj-lt"/>
              </a:rPr>
              <a:t>angry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39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图片 60418" descr="4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343151"/>
            <a:ext cx="28194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1" name="文本框 60420"/>
          <p:cNvSpPr txBox="1">
            <a:spLocks noChangeArrowheads="1"/>
          </p:cNvSpPr>
          <p:nvPr/>
        </p:nvSpPr>
        <p:spPr bwMode="auto">
          <a:xfrm>
            <a:off x="3851277" y="1221583"/>
            <a:ext cx="2820003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6000" b="1" dirty="0">
                <a:latin typeface="+mj-lt"/>
              </a:rPr>
              <a:t>excited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/>
      <p:bldP spid="6042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图片 5122" descr="0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800" y="1760272"/>
            <a:ext cx="3657600" cy="1940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文本框 5123"/>
          <p:cNvSpPr txBox="1">
            <a:spLocks noChangeArrowheads="1"/>
          </p:cNvSpPr>
          <p:nvPr/>
        </p:nvSpPr>
        <p:spPr bwMode="auto">
          <a:xfrm>
            <a:off x="1295400" y="571501"/>
            <a:ext cx="591860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We’re going to the park.</a:t>
            </a:r>
          </a:p>
        </p:txBody>
      </p:sp>
      <p:pic>
        <p:nvPicPr>
          <p:cNvPr id="9221" name="图片 5124" descr="20090116094649766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143250"/>
            <a:ext cx="19812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左箭头 5125"/>
          <p:cNvSpPr>
            <a:spLocks noChangeArrowheads="1"/>
          </p:cNvSpPr>
          <p:nvPr/>
        </p:nvSpPr>
        <p:spPr bwMode="auto">
          <a:xfrm rot="2263768" flipH="1">
            <a:off x="1577975" y="3845719"/>
            <a:ext cx="425450" cy="57150"/>
          </a:xfrm>
          <a:prstGeom prst="leftArrow">
            <a:avLst>
              <a:gd name="adj1" fmla="val 50000"/>
              <a:gd name="adj2" fmla="val 139557"/>
            </a:avLst>
          </a:prstGeom>
          <a:solidFill>
            <a:srgbClr val="800000"/>
          </a:solidFill>
          <a:ln w="28575"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9223" name="左箭头 5126"/>
          <p:cNvSpPr>
            <a:spLocks noChangeArrowheads="1"/>
          </p:cNvSpPr>
          <p:nvPr/>
        </p:nvSpPr>
        <p:spPr bwMode="auto">
          <a:xfrm rot="-5400000">
            <a:off x="1411489" y="3913387"/>
            <a:ext cx="348853" cy="63500"/>
          </a:xfrm>
          <a:prstGeom prst="leftArrow">
            <a:avLst>
              <a:gd name="adj1" fmla="val 50000"/>
              <a:gd name="adj2" fmla="val 183091"/>
            </a:avLst>
          </a:prstGeom>
          <a:solidFill>
            <a:srgbClr val="800000"/>
          </a:solidFill>
          <a:ln w="28575"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3.33333E-6 0.9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图片 6146" descr="0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DA7E67"/>
              </a:clrFrom>
              <a:clrTo>
                <a:srgbClr val="DA7E6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4" y="1491630"/>
            <a:ext cx="23780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文本框 6147"/>
          <p:cNvSpPr txBox="1">
            <a:spLocks noChangeArrowheads="1"/>
          </p:cNvSpPr>
          <p:nvPr/>
        </p:nvSpPr>
        <p:spPr bwMode="auto">
          <a:xfrm>
            <a:off x="1043609" y="1470345"/>
            <a:ext cx="390042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Danny </a:t>
            </a:r>
            <a:r>
              <a:rPr lang="en-US" altLang="zh-CN" sz="3600" b="1" dirty="0" smtClean="0">
                <a:latin typeface="+mj-lt"/>
              </a:rPr>
              <a:t>is happy</a:t>
            </a:r>
            <a:r>
              <a:rPr lang="en-US" altLang="zh-CN" sz="3600" b="1" dirty="0">
                <a:latin typeface="+mj-lt"/>
              </a:rPr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174 0.1199 C -0.13281 0.24745 -0.06319 0.37546 0.04288 0.41319 C 0.14878 0.45162 0.32743 0.26898 0.43368 0.34722 C 0.53993 0.42615 0.61042 0.65625 0.6816 0.88657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00" y="3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图片 7170" descr="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23730" y="2067694"/>
            <a:ext cx="302736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文本框 7171"/>
          <p:cNvSpPr txBox="1">
            <a:spLocks noChangeArrowheads="1"/>
          </p:cNvSpPr>
          <p:nvPr/>
        </p:nvSpPr>
        <p:spPr bwMode="auto">
          <a:xfrm>
            <a:off x="1111426" y="843559"/>
            <a:ext cx="682109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n-lt"/>
              </a:rPr>
              <a:t>Danny is dancing in </a:t>
            </a:r>
            <a:r>
              <a:rPr lang="en-US" altLang="zh-CN" sz="3600" b="1" dirty="0" smtClean="0">
                <a:latin typeface="+mn-lt"/>
              </a:rPr>
              <a:t>the rain</a:t>
            </a:r>
            <a:r>
              <a:rPr lang="en-US" altLang="zh-CN" sz="3600" b="1" dirty="0">
                <a:latin typeface="+mn-lt"/>
              </a:rPr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139 -0.00462 L -0.03768 0.00672 L -0.0441 0.12014 L 0.06979 0.13149 L 0.06337 0.24561 L 0.17725 0.25695 L 0.17083 0.3713 L 0.28489 0.38264 L 0.27847 0.4963 L 0.39236 0.50764 L 0.38593 0.622 L 0.49982 0.63334 L 0.4934 0.74723 L 0.60746 0.75903 L 0.60104 0.87315 " pathEditMode="relative" rAng="262320" ptsTypes="FFFFFFFFFFFFFFF">
                                      <p:cBhvr>
                                        <p:cTn id="6" dur="3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00" y="4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53cd863eb1f09 1">
      <a:dk1>
        <a:srgbClr val="3F3F3F"/>
      </a:dk1>
      <a:lt1>
        <a:srgbClr val="FFFFFF"/>
      </a:lt1>
      <a:dk2>
        <a:srgbClr val="3B7273"/>
      </a:dk2>
      <a:lt2>
        <a:srgbClr val="E7E6E6"/>
      </a:lt2>
      <a:accent1>
        <a:srgbClr val="76AA30"/>
      </a:accent1>
      <a:accent2>
        <a:srgbClr val="BED15D"/>
      </a:accent2>
      <a:accent3>
        <a:srgbClr val="FFFFFF"/>
      </a:accent3>
      <a:accent4>
        <a:srgbClr val="343434"/>
      </a:accent4>
      <a:accent5>
        <a:srgbClr val="BDD2AD"/>
      </a:accent5>
      <a:accent6>
        <a:srgbClr val="ACBD53"/>
      </a:accent6>
      <a:hlink>
        <a:srgbClr val="0070C0"/>
      </a:hlink>
      <a:folHlink>
        <a:srgbClr val="7F7F7F"/>
      </a:folHlink>
    </a:clrScheme>
    <a:fontScheme name="53cd863eb1f09">
      <a:majorFont>
        <a:latin typeface="华文中宋"/>
        <a:ea typeface="华文中宋"/>
        <a:cs typeface=""/>
      </a:majorFont>
      <a:minorFont>
        <a:latin typeface="华文中宋"/>
        <a:ea typeface="华文中宋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53cd863eb1f09 1">
        <a:dk1>
          <a:srgbClr val="3F3F3F"/>
        </a:dk1>
        <a:lt1>
          <a:srgbClr val="FFFFFF"/>
        </a:lt1>
        <a:dk2>
          <a:srgbClr val="3B7273"/>
        </a:dk2>
        <a:lt2>
          <a:srgbClr val="E7E6E6"/>
        </a:lt2>
        <a:accent1>
          <a:srgbClr val="76AA30"/>
        </a:accent1>
        <a:accent2>
          <a:srgbClr val="BED15D"/>
        </a:accent2>
        <a:accent3>
          <a:srgbClr val="FFFFFF"/>
        </a:accent3>
        <a:accent4>
          <a:srgbClr val="343434"/>
        </a:accent4>
        <a:accent5>
          <a:srgbClr val="BDD2AD"/>
        </a:accent5>
        <a:accent6>
          <a:srgbClr val="ACBD53"/>
        </a:accent6>
        <a:hlink>
          <a:srgbClr val="0070C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2 Feelings Lesson 2_课件1</Template>
  <TotalTime>0</TotalTime>
  <Words>397</Words>
  <Application>Microsoft Office PowerPoint</Application>
  <PresentationFormat>全屏显示(16:9)</PresentationFormat>
  <Paragraphs>108</Paragraphs>
  <Slides>29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29</vt:i4>
      </vt:variant>
    </vt:vector>
  </HeadingPairs>
  <TitlesOfParts>
    <vt:vector size="41" baseType="lpstr">
      <vt:lpstr>Dotum</vt:lpstr>
      <vt:lpstr>华文中宋</vt:lpstr>
      <vt:lpstr>宋体</vt:lpstr>
      <vt:lpstr>微软雅黑</vt:lpstr>
      <vt:lpstr>幼圆</vt:lpstr>
      <vt:lpstr>Arial</vt:lpstr>
      <vt:lpstr>Calibri</vt:lpstr>
      <vt:lpstr>Comic Sans MS</vt:lpstr>
      <vt:lpstr>Times New Roman</vt:lpstr>
      <vt:lpstr>Wingdings</vt:lpstr>
      <vt:lpstr>WWW.2PPT.COM
</vt:lpstr>
      <vt:lpstr>Office 主题</vt:lpstr>
      <vt:lpstr>Unit 2  Feelings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2020-06-19T12:37:00Z</dcterms:created>
  <dcterms:modified xsi:type="dcterms:W3CDTF">2023-01-17T01:22:44Z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EFD6821398ED4ADBA90AAA0484C5B565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