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6"/>
  </p:notesMasterIdLst>
  <p:sldIdLst>
    <p:sldId id="470" r:id="rId2"/>
    <p:sldId id="353" r:id="rId3"/>
    <p:sldId id="471" r:id="rId4"/>
    <p:sldId id="352" r:id="rId5"/>
    <p:sldId id="494" r:id="rId6"/>
    <p:sldId id="495" r:id="rId7"/>
    <p:sldId id="496" r:id="rId8"/>
    <p:sldId id="497" r:id="rId9"/>
    <p:sldId id="491" r:id="rId10"/>
    <p:sldId id="498" r:id="rId11"/>
    <p:sldId id="499" r:id="rId12"/>
    <p:sldId id="500" r:id="rId13"/>
    <p:sldId id="501" r:id="rId14"/>
    <p:sldId id="492" r:id="rId15"/>
    <p:sldId id="502" r:id="rId16"/>
    <p:sldId id="503" r:id="rId17"/>
    <p:sldId id="504" r:id="rId18"/>
    <p:sldId id="505" r:id="rId19"/>
    <p:sldId id="493" r:id="rId20"/>
    <p:sldId id="506" r:id="rId21"/>
    <p:sldId id="507" r:id="rId22"/>
    <p:sldId id="508" r:id="rId23"/>
    <p:sldId id="509" r:id="rId24"/>
    <p:sldId id="297" r:id="rId25"/>
  </p:sldIdLst>
  <p:sldSz cx="12190413" cy="6859588"/>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C7A88"/>
    <a:srgbClr val="3296A8"/>
    <a:srgbClr val="6D8AAB"/>
    <a:srgbClr val="31709C"/>
    <a:srgbClr val="7697B3"/>
    <a:srgbClr val="6FA094"/>
    <a:srgbClr val="94BCB4"/>
    <a:srgbClr val="59503C"/>
    <a:srgbClr val="1FBCE4"/>
    <a:srgbClr val="C0266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88" autoAdjust="0"/>
    <p:restoredTop sz="97778" autoAdjust="0"/>
  </p:normalViewPr>
  <p:slideViewPr>
    <p:cSldViewPr snapToGrid="0" showGuides="1">
      <p:cViewPr varScale="1">
        <p:scale>
          <a:sx n="74" d="100"/>
          <a:sy n="74" d="100"/>
        </p:scale>
        <p:origin x="90" y="492"/>
      </p:cViewPr>
      <p:guideLst>
        <p:guide orient="horz" pos="2161"/>
        <p:guide pos="3840"/>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12C8C0-A3D3-487B-AECC-CB6663EAE28D}" type="datetimeFigureOut">
              <a:rPr lang="zh-CN" altLang="en-US" smtClean="0"/>
              <a:t>2023-01-10</a:t>
            </a:fld>
            <a:endParaRPr lang="zh-CN" altLang="en-US"/>
          </a:p>
        </p:txBody>
      </p:sp>
      <p:sp>
        <p:nvSpPr>
          <p:cNvPr id="4" name="幻灯片图像占位符 3"/>
          <p:cNvSpPr>
            <a:spLocks noGrp="1" noRot="1" noChangeAspect="1"/>
          </p:cNvSpPr>
          <p:nvPr>
            <p:ph type="sldImg" idx="2"/>
          </p:nvPr>
        </p:nvSpPr>
        <p:spPr>
          <a:xfrm>
            <a:off x="687388" y="1143000"/>
            <a:ext cx="5483225"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49D3E0-124D-4DFF-AE99-4EA4CC201DB4}"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3849D3E0-124D-4DFF-AE99-4EA4CC201DB4}" type="slidenum">
              <a:rPr lang="zh-CN" altLang="en-US" smtClean="0"/>
              <a:t>1</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11</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12</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13</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14</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15</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16</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17</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18</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19</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20</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21</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22</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23</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24</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3</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4</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5</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6</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7</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8</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t>9</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标题和内容">
    <p:bg>
      <p:bgPr>
        <a:blipFill dpi="0" rotWithShape="1">
          <a:blip r:embed="rId2" cstate="email">
            <a:extLst>
              <a:ext uri="{BEBA8EAE-BF5A-486C-A8C5-ECC9F3942E4B}">
                <a14:imgProps xmlns:a14="http://schemas.microsoft.com/office/drawing/2010/main">
                  <a14:imgLayer r:embed="rId3">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3764" y="365209"/>
            <a:ext cx="2628558" cy="5813184"/>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092" y="365209"/>
            <a:ext cx="7733293" cy="5813184"/>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3802" y="1122624"/>
            <a:ext cx="9142810" cy="2388153"/>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3802" y="3602873"/>
            <a:ext cx="9142810" cy="165614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5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6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7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743" y="1710135"/>
            <a:ext cx="10514231" cy="2853398"/>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743" y="4590527"/>
            <a:ext cx="10514231" cy="1500534"/>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8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9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0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21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2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3_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091"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1396" y="1826048"/>
            <a:ext cx="5180926" cy="4352346"/>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680" y="365211"/>
            <a:ext cx="10514231" cy="1325870"/>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679" y="1681553"/>
            <a:ext cx="5157116"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679" y="2505656"/>
            <a:ext cx="5157116"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1398" y="1681553"/>
            <a:ext cx="5182513" cy="82410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1398" y="2505656"/>
            <a:ext cx="5182513" cy="3685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2514" y="987654"/>
            <a:ext cx="6171397" cy="487475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679" y="457307"/>
            <a:ext cx="3931725" cy="1600571"/>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2514" y="987654"/>
            <a:ext cx="6171397" cy="487475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679" y="2057877"/>
            <a:ext cx="3931725" cy="3812471"/>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C4388EF-52D1-4258-9BE5-BCD010C7D4DE}" type="datetimeFigureOut">
              <a:rPr lang="zh-CN" altLang="en-US" smtClean="0"/>
              <a:t>2023-01-10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3D3EE65E-57D2-4566-898C-4F2076833F8D}"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microsoft.com/office/2007/relationships/hdphoto" Target="../media/hdphoto1.wdp"/><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7" cstate="email">
            <a:extLst>
              <a:ext uri="{BEBA8EAE-BF5A-486C-A8C5-ECC9F3942E4B}">
                <a14:imgProps xmlns:a14="http://schemas.microsoft.com/office/drawing/2010/main">
                  <a14:imgLayer r:embed="rId38">
                    <a14:imgEffect>
                      <a14:brightnessContrast bright="5000"/>
                    </a14:imgEffect>
                  </a14:imgLayer>
                </a14:imgProps>
              </a:ext>
            </a:extLst>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092" y="365211"/>
            <a:ext cx="10514231" cy="1325870"/>
          </a:xfrm>
          <a:prstGeom prst="rect">
            <a:avLst/>
          </a:prstGeom>
        </p:spPr>
        <p:txBody>
          <a:bodyPr vert="horz" lIns="91436" tIns="45718" rIns="91436" bIns="45718" rtlCol="0" anchor="ctr">
            <a:normAutofit/>
          </a:bodyPr>
          <a:lstStyle/>
          <a:p>
            <a:r>
              <a:rPr lang="zh-CN" altLang="en-US"/>
              <a:t>单击此处编辑母版标题样式</a:t>
            </a:r>
          </a:p>
        </p:txBody>
      </p:sp>
      <p:sp>
        <p:nvSpPr>
          <p:cNvPr id="3" name="文本占位符 2"/>
          <p:cNvSpPr>
            <a:spLocks noGrp="1"/>
          </p:cNvSpPr>
          <p:nvPr>
            <p:ph type="body" idx="1"/>
          </p:nvPr>
        </p:nvSpPr>
        <p:spPr>
          <a:xfrm>
            <a:off x="838092" y="1826048"/>
            <a:ext cx="10514231" cy="4352346"/>
          </a:xfrm>
          <a:prstGeom prst="rect">
            <a:avLst/>
          </a:prstGeom>
        </p:spPr>
        <p:txBody>
          <a:bodyPr vert="horz" lIns="91436" tIns="45718" rIns="91436" bIns="45718"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092" y="6357823"/>
            <a:ext cx="2742843" cy="365210"/>
          </a:xfrm>
          <a:prstGeom prst="rect">
            <a:avLst/>
          </a:prstGeom>
        </p:spPr>
        <p:txBody>
          <a:bodyPr vert="horz" lIns="91436" tIns="45718" rIns="91436" bIns="45718" rtlCol="0" anchor="ctr"/>
          <a:lstStyle>
            <a:lvl1pPr algn="l">
              <a:defRPr sz="1200">
                <a:solidFill>
                  <a:schemeClr val="tx1">
                    <a:tint val="75000"/>
                  </a:schemeClr>
                </a:solidFill>
              </a:defRPr>
            </a:lvl1pPr>
          </a:lstStyle>
          <a:p>
            <a:fld id="{4C4388EF-52D1-4258-9BE5-BCD010C7D4DE}" type="datetimeFigureOut">
              <a:rPr lang="zh-CN" altLang="en-US" smtClean="0"/>
              <a:t>2023-01-10</a:t>
            </a:fld>
            <a:endParaRPr lang="zh-CN" altLang="en-US"/>
          </a:p>
        </p:txBody>
      </p:sp>
      <p:sp>
        <p:nvSpPr>
          <p:cNvPr id="5" name="页脚占位符 4"/>
          <p:cNvSpPr>
            <a:spLocks noGrp="1"/>
          </p:cNvSpPr>
          <p:nvPr>
            <p:ph type="ftr" sz="quarter" idx="3"/>
          </p:nvPr>
        </p:nvSpPr>
        <p:spPr>
          <a:xfrm>
            <a:off x="4038075" y="6357823"/>
            <a:ext cx="4114264" cy="365210"/>
          </a:xfrm>
          <a:prstGeom prst="rect">
            <a:avLst/>
          </a:prstGeom>
        </p:spPr>
        <p:txBody>
          <a:bodyPr vert="horz" lIns="91436" tIns="45718" rIns="91436" bIns="45718"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09480" y="6357823"/>
            <a:ext cx="2742843" cy="365210"/>
          </a:xfrm>
          <a:prstGeom prst="rect">
            <a:avLst/>
          </a:prstGeom>
        </p:spPr>
        <p:txBody>
          <a:bodyPr vert="horz" lIns="91436" tIns="45718" rIns="91436" bIns="45718" rtlCol="0" anchor="ctr"/>
          <a:lstStyle>
            <a:lvl1pPr algn="r">
              <a:defRPr sz="1200">
                <a:solidFill>
                  <a:schemeClr val="tx1">
                    <a:tint val="75000"/>
                  </a:schemeClr>
                </a:solidFill>
              </a:defRPr>
            </a:lvl1pPr>
          </a:lstStyle>
          <a:p>
            <a:fld id="{3D3EE65E-57D2-4566-898C-4F2076833F8D}"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slideLayout" Target="../slideLayouts/slideLayout12.xml"/><Relationship Id="rId7" Type="http://schemas.openxmlformats.org/officeDocument/2006/relationships/image" Target="../media/image4.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3.png"/><Relationship Id="rId4" Type="http://schemas.openxmlformats.org/officeDocument/2006/relationships/notesSlide" Target="../notesSlides/notesSlide1.xml"/><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0.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4.xml"/><Relationship Id="rId1" Type="http://schemas.openxmlformats.org/officeDocument/2006/relationships/slideLayout" Target="../slideLayouts/slideLayout25.xml"/><Relationship Id="rId5" Type="http://schemas.openxmlformats.org/officeDocument/2006/relationships/image" Target="../media/image7.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8.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9.xml"/><Relationship Id="rId1" Type="http://schemas.openxmlformats.org/officeDocument/2006/relationships/slideLayout" Target="../slideLayouts/slideLayout30.xml"/><Relationship Id="rId5" Type="http://schemas.openxmlformats.org/officeDocument/2006/relationships/image" Target="../media/image7.png"/><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tags" Target="../tags/tag3.xml"/><Relationship Id="rId7" Type="http://schemas.openxmlformats.org/officeDocument/2006/relationships/image" Target="../media/image3.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notesSlide" Target="../notesSlides/notesSlide2.xml"/><Relationship Id="rId5" Type="http://schemas.openxmlformats.org/officeDocument/2006/relationships/slideLayout" Target="../slideLayouts/slideLayout13.xml"/><Relationship Id="rId4" Type="http://schemas.openxmlformats.org/officeDocument/2006/relationships/tags" Target="../tags/tag4.xml"/><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0.xml"/><Relationship Id="rId1" Type="http://schemas.openxmlformats.org/officeDocument/2006/relationships/slideLayout" Target="../slideLayouts/slideLayout31.xml"/><Relationship Id="rId4" Type="http://schemas.openxmlformats.org/officeDocument/2006/relationships/image" Target="../media/image12.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3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4.xml"/></Relationships>
</file>

<file path=ppt/slides/_rels/slide2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4.xml"/><Relationship Id="rId1" Type="http://schemas.openxmlformats.org/officeDocument/2006/relationships/slideLayout" Target="../slideLayouts/slideLayout35.xml"/><Relationship Id="rId6" Type="http://schemas.openxmlformats.org/officeDocument/2006/relationships/image" Target="../media/image5.png"/><Relationship Id="rId5" Type="http://schemas.openxmlformats.org/officeDocument/2006/relationships/image" Target="../media/image4.png"/><Relationship Id="rId4" Type="http://schemas.microsoft.com/office/2007/relationships/hdphoto" Target="../media/hdphoto2.wdp"/></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4.xml"/><Relationship Id="rId5" Type="http://schemas.openxmlformats.org/officeDocument/2006/relationships/image" Target="../media/image7.png"/><Relationship Id="rId4" Type="http://schemas.microsoft.com/office/2007/relationships/hdphoto" Target="../media/hdphoto2.wdp"/></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9.xml"/><Relationship Id="rId1" Type="http://schemas.openxmlformats.org/officeDocument/2006/relationships/slideLayout" Target="../slideLayouts/slideLayout20.xml"/><Relationship Id="rId5" Type="http://schemas.openxmlformats.org/officeDocument/2006/relationships/image" Target="../media/image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5" cstate="email">
            <a:extLst>
              <a:ext uri="{BEBA8EAE-BF5A-486C-A8C5-ECC9F3942E4B}">
                <a14:imgProps xmlns:a14="http://schemas.microsoft.com/office/drawing/2010/main">
                  <a14:imgLayer r:embed="rId6">
                    <a14:imgEffect>
                      <a14:brightnessContrast bright="5000"/>
                    </a14:imgEffect>
                  </a14:imgLayer>
                </a14:imgProps>
              </a:ext>
            </a:extLst>
          </a:blip>
          <a:stretch>
            <a:fillRect/>
          </a:stretch>
        </p:blipFill>
        <p:spPr>
          <a:xfrm>
            <a:off x="0" y="1240"/>
            <a:ext cx="12190413" cy="6857107"/>
          </a:xfrm>
          <a:prstGeom prst="rect">
            <a:avLst/>
          </a:prstGeom>
        </p:spPr>
      </p:pic>
      <p:grpSp>
        <p:nvGrpSpPr>
          <p:cNvPr id="35" name="组合 34"/>
          <p:cNvGrpSpPr/>
          <p:nvPr/>
        </p:nvGrpSpPr>
        <p:grpSpPr>
          <a:xfrm>
            <a:off x="3835400" y="596900"/>
            <a:ext cx="4559300" cy="4089400"/>
            <a:chOff x="3810000" y="508000"/>
            <a:chExt cx="4559300" cy="4089400"/>
          </a:xfrm>
        </p:grpSpPr>
        <p:sp>
          <p:nvSpPr>
            <p:cNvPr id="6" name="矩形 5"/>
            <p:cNvSpPr/>
            <p:nvPr/>
          </p:nvSpPr>
          <p:spPr>
            <a:xfrm>
              <a:off x="5181600" y="1003300"/>
              <a:ext cx="1955800" cy="3594100"/>
            </a:xfrm>
            <a:prstGeom prst="rect">
              <a:avLst/>
            </a:prstGeom>
            <a:noFill/>
            <a:ln>
              <a:solidFill>
                <a:srgbClr val="7C7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8" name="矩形 7"/>
            <p:cNvSpPr/>
            <p:nvPr/>
          </p:nvSpPr>
          <p:spPr>
            <a:xfrm>
              <a:off x="5321300" y="876300"/>
              <a:ext cx="1955800" cy="3594100"/>
            </a:xfrm>
            <a:prstGeom prst="rect">
              <a:avLst/>
            </a:prstGeom>
            <a:noFill/>
            <a:ln>
              <a:solidFill>
                <a:srgbClr val="7C7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0" name="直接连接符 9"/>
            <p:cNvCxnSpPr/>
            <p:nvPr/>
          </p:nvCxnSpPr>
          <p:spPr>
            <a:xfrm flipH="1">
              <a:off x="3810000" y="508000"/>
              <a:ext cx="4559300" cy="3695700"/>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sp>
          <p:nvSpPr>
            <p:cNvPr id="19" name="_14"/>
            <p:cNvSpPr txBox="1">
              <a:spLocks noChangeArrowheads="1"/>
            </p:cNvSpPr>
            <p:nvPr/>
          </p:nvSpPr>
          <p:spPr bwMode="auto">
            <a:xfrm>
              <a:off x="5295900" y="924560"/>
              <a:ext cx="188370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6000" spc="600" dirty="0">
                  <a:solidFill>
                    <a:srgbClr val="7C7A88"/>
                  </a:solidFill>
                  <a:latin typeface="微软雅黑" panose="020B0503020204020204" pitchFamily="34" charset="-122"/>
                  <a:ea typeface="微软雅黑" panose="020B0503020204020204" pitchFamily="34" charset="-122"/>
                </a:rPr>
                <a:t>日</a:t>
              </a:r>
              <a:endParaRPr lang="zh-CN" sz="6000" spc="600" dirty="0">
                <a:solidFill>
                  <a:srgbClr val="7C7A88"/>
                </a:solidFill>
                <a:latin typeface="微软雅黑" panose="020B0503020204020204" pitchFamily="34" charset="-122"/>
                <a:ea typeface="微软雅黑" panose="020B0503020204020204" pitchFamily="34" charset="-122"/>
              </a:endParaRPr>
            </a:p>
          </p:txBody>
        </p:sp>
        <p:sp>
          <p:nvSpPr>
            <p:cNvPr id="20" name="_14"/>
            <p:cNvSpPr txBox="1">
              <a:spLocks noChangeArrowheads="1"/>
            </p:cNvSpPr>
            <p:nvPr/>
          </p:nvSpPr>
          <p:spPr bwMode="auto">
            <a:xfrm>
              <a:off x="5295900" y="2510558"/>
              <a:ext cx="188370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6000" spc="600" dirty="0">
                  <a:solidFill>
                    <a:srgbClr val="7C7A88"/>
                  </a:solidFill>
                  <a:latin typeface="微软雅黑" panose="020B0503020204020204" pitchFamily="34" charset="-122"/>
                  <a:ea typeface="微软雅黑" panose="020B0503020204020204" pitchFamily="34" charset="-122"/>
                </a:rPr>
                <a:t>系</a:t>
              </a:r>
              <a:endParaRPr lang="zh-CN" sz="6000" spc="600" dirty="0">
                <a:solidFill>
                  <a:srgbClr val="7C7A88"/>
                </a:solidFill>
                <a:latin typeface="微软雅黑" panose="020B0503020204020204" pitchFamily="34" charset="-122"/>
                <a:ea typeface="微软雅黑" panose="020B0503020204020204" pitchFamily="34" charset="-122"/>
              </a:endParaRPr>
            </a:p>
          </p:txBody>
        </p:sp>
        <p:sp>
          <p:nvSpPr>
            <p:cNvPr id="23" name="TextBox 5"/>
            <p:cNvSpPr txBox="1"/>
            <p:nvPr/>
          </p:nvSpPr>
          <p:spPr>
            <a:xfrm>
              <a:off x="5465108" y="3588733"/>
              <a:ext cx="1545292" cy="369332"/>
            </a:xfrm>
            <a:prstGeom prst="rect">
              <a:avLst/>
            </a:prstGeom>
            <a:noFill/>
          </p:spPr>
          <p:txBody>
            <a:bodyPr wrap="square" rtlCol="0">
              <a:spAutoFit/>
            </a:bodyPr>
            <a:lstStyle/>
            <a:p>
              <a:pPr algn="ctr"/>
              <a:r>
                <a:rPr lang="en-US" sz="900" dirty="0">
                  <a:solidFill>
                    <a:srgbClr val="7C7A88"/>
                  </a:solidFill>
                  <a:latin typeface="★日文毛笔行书" panose="03000509000000000000" pitchFamily="65" charset="-128"/>
                  <a:ea typeface="★日文毛笔行书" panose="03000509000000000000" pitchFamily="65" charset="-128"/>
                  <a:cs typeface="Open Sans" panose="020B0606030504020204" pitchFamily="34" charset="0"/>
                </a:rPr>
                <a:t>MARKETING &amp; MANAGEMENT </a:t>
              </a:r>
            </a:p>
            <a:p>
              <a:pPr algn="ctr"/>
              <a:r>
                <a:rPr lang="en-US" sz="900" dirty="0">
                  <a:solidFill>
                    <a:srgbClr val="7C7A88"/>
                  </a:solidFill>
                  <a:latin typeface="★日文毛笔行书" panose="03000509000000000000" pitchFamily="65" charset="-128"/>
                  <a:ea typeface="★日文毛笔行书" panose="03000509000000000000" pitchFamily="65" charset="-128"/>
                  <a:cs typeface="Open Sans" panose="020B0606030504020204" pitchFamily="34" charset="0"/>
                </a:rPr>
                <a:t>FOR </a:t>
              </a:r>
              <a:r>
                <a:rPr lang="en-US" sz="900" dirty="0" err="1">
                  <a:solidFill>
                    <a:srgbClr val="7C7A88"/>
                  </a:solidFill>
                  <a:latin typeface="★日文毛笔行书" panose="03000509000000000000" pitchFamily="65" charset="-128"/>
                  <a:ea typeface="★日文毛笔行书" panose="03000509000000000000" pitchFamily="65" charset="-128"/>
                  <a:cs typeface="Open Sans" panose="020B0606030504020204" pitchFamily="34" charset="0"/>
                </a:rPr>
                <a:t>INFOGRAPHICLid</a:t>
              </a:r>
              <a:r>
                <a:rPr lang="en-US" sz="900" dirty="0">
                  <a:solidFill>
                    <a:srgbClr val="7C7A88"/>
                  </a:solidFill>
                  <a:latin typeface="★日文毛笔行书" panose="03000509000000000000" pitchFamily="65" charset="-128"/>
                  <a:ea typeface="★日文毛笔行书" panose="03000509000000000000" pitchFamily="65" charset="-128"/>
                  <a:cs typeface="Open Sans" panose="020B0606030504020204" pitchFamily="34" charset="0"/>
                </a:rPr>
                <a:t> </a:t>
              </a:r>
              <a:r>
                <a:rPr lang="en-US" sz="900" dirty="0" err="1">
                  <a:solidFill>
                    <a:srgbClr val="7C7A88"/>
                  </a:solidFill>
                  <a:latin typeface="★日文毛笔行书" panose="03000509000000000000" pitchFamily="65" charset="-128"/>
                  <a:ea typeface="★日文毛笔行书" panose="03000509000000000000" pitchFamily="65" charset="-128"/>
                  <a:cs typeface="Open Sans" panose="020B0606030504020204" pitchFamily="34" charset="0"/>
                </a:rPr>
                <a:t>est</a:t>
              </a:r>
              <a:endParaRPr lang="en-US" sz="900" dirty="0">
                <a:solidFill>
                  <a:srgbClr val="7C7A88"/>
                </a:solidFill>
                <a:latin typeface="★日文毛笔行书" panose="03000509000000000000" pitchFamily="65" charset="-128"/>
                <a:ea typeface="★日文毛笔行书" panose="03000509000000000000" pitchFamily="65" charset="-128"/>
                <a:cs typeface="Open Sans" panose="020B0606030504020204" pitchFamily="34" charset="0"/>
              </a:endParaRPr>
            </a:p>
          </p:txBody>
        </p:sp>
        <p:sp>
          <p:nvSpPr>
            <p:cNvPr id="24" name="TextBox 5"/>
            <p:cNvSpPr txBox="1"/>
            <p:nvPr/>
          </p:nvSpPr>
          <p:spPr>
            <a:xfrm>
              <a:off x="5451928" y="3930809"/>
              <a:ext cx="1545292" cy="461665"/>
            </a:xfrm>
            <a:prstGeom prst="rect">
              <a:avLst/>
            </a:prstGeom>
            <a:noFill/>
          </p:spPr>
          <p:txBody>
            <a:bodyPr wrap="square" rtlCol="0">
              <a:spAutoFit/>
            </a:bodyPr>
            <a:lstStyle/>
            <a:p>
              <a:pPr algn="ctr"/>
              <a:r>
                <a:rPr lang="zh-CN" altLang="en-US" sz="2400" dirty="0">
                  <a:solidFill>
                    <a:srgbClr val="7C7A88"/>
                  </a:solidFill>
                  <a:latin typeface="微软雅黑" panose="020B0503020204020204" pitchFamily="34" charset="-122"/>
                  <a:ea typeface="微软雅黑" panose="020B0503020204020204" pitchFamily="34" charset="-122"/>
                  <a:cs typeface="Open Sans" panose="020B0606030504020204" pitchFamily="34" charset="0"/>
                </a:rPr>
                <a:t>述职汇报</a:t>
              </a:r>
              <a:endParaRPr lang="en-US" sz="2400" dirty="0">
                <a:solidFill>
                  <a:srgbClr val="7C7A88"/>
                </a:solidFill>
                <a:latin typeface="微软雅黑" panose="020B0503020204020204" pitchFamily="34" charset="-122"/>
                <a:ea typeface="微软雅黑" panose="020B0503020204020204" pitchFamily="34" charset="-122"/>
                <a:cs typeface="Open Sans" panose="020B0606030504020204" pitchFamily="34" charset="0"/>
              </a:endParaRPr>
            </a:p>
          </p:txBody>
        </p:sp>
        <p:cxnSp>
          <p:nvCxnSpPr>
            <p:cNvPr id="25" name="直接连接符 24"/>
            <p:cNvCxnSpPr/>
            <p:nvPr/>
          </p:nvCxnSpPr>
          <p:spPr>
            <a:xfrm flipH="1">
              <a:off x="4625340" y="1408421"/>
              <a:ext cx="670561" cy="543546"/>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cxnSp>
          <p:nvCxnSpPr>
            <p:cNvPr id="27" name="直接连接符 26"/>
            <p:cNvCxnSpPr/>
            <p:nvPr/>
          </p:nvCxnSpPr>
          <p:spPr>
            <a:xfrm flipH="1">
              <a:off x="7167096" y="3489135"/>
              <a:ext cx="657718" cy="533137"/>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pic>
          <p:nvPicPr>
            <p:cNvPr id="34" name="图片 33"/>
            <p:cNvPicPr>
              <a:picLocks noChangeAspect="1"/>
            </p:cNvPicPr>
            <p:nvPr/>
          </p:nvPicPr>
          <p:blipFill>
            <a:blip r:embed="rId7" cstate="email"/>
            <a:stretch>
              <a:fillRect/>
            </a:stretch>
          </p:blipFill>
          <p:spPr>
            <a:xfrm>
              <a:off x="5864788" y="1870733"/>
              <a:ext cx="589423" cy="1141686"/>
            </a:xfrm>
            <a:prstGeom prst="rect">
              <a:avLst/>
            </a:prstGeom>
          </p:spPr>
        </p:pic>
      </p:grpSp>
      <p:pic>
        <p:nvPicPr>
          <p:cNvPr id="38" name="图片 37"/>
          <p:cNvPicPr>
            <a:picLocks noChangeAspect="1"/>
          </p:cNvPicPr>
          <p:nvPr/>
        </p:nvPicPr>
        <p:blipFill>
          <a:blip r:embed="rId8" cstate="email"/>
          <a:stretch>
            <a:fillRect/>
          </a:stretch>
        </p:blipFill>
        <p:spPr>
          <a:xfrm>
            <a:off x="8343899" y="1730994"/>
            <a:ext cx="1475115" cy="1152432"/>
          </a:xfrm>
          <a:prstGeom prst="rect">
            <a:avLst/>
          </a:prstGeom>
        </p:spPr>
      </p:pic>
      <p:pic>
        <p:nvPicPr>
          <p:cNvPr id="39" name="图片 38"/>
          <p:cNvPicPr>
            <a:picLocks noChangeAspect="1"/>
          </p:cNvPicPr>
          <p:nvPr/>
        </p:nvPicPr>
        <p:blipFill>
          <a:blip r:embed="rId8" cstate="email"/>
          <a:stretch>
            <a:fillRect/>
          </a:stretch>
        </p:blipFill>
        <p:spPr>
          <a:xfrm>
            <a:off x="2005642" y="2601915"/>
            <a:ext cx="1475115" cy="1152432"/>
          </a:xfrm>
          <a:prstGeom prst="rect">
            <a:avLst/>
          </a:prstGeom>
        </p:spPr>
      </p:pic>
      <p:pic>
        <p:nvPicPr>
          <p:cNvPr id="41" name="Passenger - Golden Leaves">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636713" y="-14478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41"/>
                                        </p:tgtEl>
                                      </p:cBhvr>
                                    </p:cmd>
                                  </p:childTnLst>
                                </p:cTn>
                              </p:par>
                              <p:par>
                                <p:cTn id="7" presetID="16" presetClass="entr" presetSubtype="21" fill="hold" nodeType="withEffect">
                                  <p:stCondLst>
                                    <p:cond delay="0"/>
                                  </p:stCondLst>
                                  <p:childTnLst>
                                    <p:set>
                                      <p:cBhvr>
                                        <p:cTn id="8" dur="1" fill="hold">
                                          <p:stCondLst>
                                            <p:cond delay="0"/>
                                          </p:stCondLst>
                                        </p:cTn>
                                        <p:tgtEl>
                                          <p:spTgt spid="3"/>
                                        </p:tgtEl>
                                        <p:attrNameLst>
                                          <p:attrName>style.visibility</p:attrName>
                                        </p:attrNameLst>
                                      </p:cBhvr>
                                      <p:to>
                                        <p:strVal val="visible"/>
                                      </p:to>
                                    </p:set>
                                    <p:animEffect transition="in" filter="barn(inVertical)">
                                      <p:cBhvr>
                                        <p:cTn id="9" dur="750"/>
                                        <p:tgtEl>
                                          <p:spTgt spid="3"/>
                                        </p:tgtEl>
                                      </p:cBhvr>
                                    </p:animEffect>
                                  </p:childTnLst>
                                </p:cTn>
                              </p:par>
                            </p:childTnLst>
                          </p:cTn>
                        </p:par>
                        <p:par>
                          <p:cTn id="10" fill="hold">
                            <p:stCondLst>
                              <p:cond delay="0"/>
                            </p:stCondLst>
                            <p:childTnLst>
                              <p:par>
                                <p:cTn id="11" presetID="2" presetClass="entr" presetSubtype="12" fill="hold" nodeType="after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750" fill="hold"/>
                                        <p:tgtEl>
                                          <p:spTgt spid="39"/>
                                        </p:tgtEl>
                                        <p:attrNameLst>
                                          <p:attrName>ppt_x</p:attrName>
                                        </p:attrNameLst>
                                      </p:cBhvr>
                                      <p:tavLst>
                                        <p:tav tm="0">
                                          <p:val>
                                            <p:strVal val="0-#ppt_w/2"/>
                                          </p:val>
                                        </p:tav>
                                        <p:tav tm="100000">
                                          <p:val>
                                            <p:strVal val="#ppt_x"/>
                                          </p:val>
                                        </p:tav>
                                      </p:tavLst>
                                    </p:anim>
                                    <p:anim calcmode="lin" valueType="num">
                                      <p:cBhvr additive="base">
                                        <p:cTn id="14" dur="750" fill="hold"/>
                                        <p:tgtEl>
                                          <p:spTgt spid="39"/>
                                        </p:tgtEl>
                                        <p:attrNameLst>
                                          <p:attrName>ppt_y</p:attrName>
                                        </p:attrNameLst>
                                      </p:cBhvr>
                                      <p:tavLst>
                                        <p:tav tm="0">
                                          <p:val>
                                            <p:strVal val="1+#ppt_h/2"/>
                                          </p:val>
                                        </p:tav>
                                        <p:tav tm="100000">
                                          <p:val>
                                            <p:strVal val="#ppt_y"/>
                                          </p:val>
                                        </p:tav>
                                      </p:tavLst>
                                    </p:anim>
                                  </p:childTnLst>
                                </p:cTn>
                              </p:par>
                              <p:par>
                                <p:cTn id="15" presetID="2" presetClass="entr" presetSubtype="12" fill="hold" nodeType="withEffect">
                                  <p:stCondLst>
                                    <p:cond delay="0"/>
                                  </p:stCondLst>
                                  <p:childTnLst>
                                    <p:set>
                                      <p:cBhvr>
                                        <p:cTn id="16" dur="1" fill="hold">
                                          <p:stCondLst>
                                            <p:cond delay="0"/>
                                          </p:stCondLst>
                                        </p:cTn>
                                        <p:tgtEl>
                                          <p:spTgt spid="38"/>
                                        </p:tgtEl>
                                        <p:attrNameLst>
                                          <p:attrName>style.visibility</p:attrName>
                                        </p:attrNameLst>
                                      </p:cBhvr>
                                      <p:to>
                                        <p:strVal val="visible"/>
                                      </p:to>
                                    </p:set>
                                    <p:anim calcmode="lin" valueType="num">
                                      <p:cBhvr additive="base">
                                        <p:cTn id="17" dur="750" fill="hold"/>
                                        <p:tgtEl>
                                          <p:spTgt spid="38"/>
                                        </p:tgtEl>
                                        <p:attrNameLst>
                                          <p:attrName>ppt_x</p:attrName>
                                        </p:attrNameLst>
                                      </p:cBhvr>
                                      <p:tavLst>
                                        <p:tav tm="0">
                                          <p:val>
                                            <p:strVal val="0-#ppt_w/2"/>
                                          </p:val>
                                        </p:tav>
                                        <p:tav tm="100000">
                                          <p:val>
                                            <p:strVal val="#ppt_x"/>
                                          </p:val>
                                        </p:tav>
                                      </p:tavLst>
                                    </p:anim>
                                    <p:anim calcmode="lin" valueType="num">
                                      <p:cBhvr additive="base">
                                        <p:cTn id="18" dur="750" fill="hold"/>
                                        <p:tgtEl>
                                          <p:spTgt spid="38"/>
                                        </p:tgtEl>
                                        <p:attrNameLst>
                                          <p:attrName>ppt_y</p:attrName>
                                        </p:attrNameLst>
                                      </p:cBhvr>
                                      <p:tavLst>
                                        <p:tav tm="0">
                                          <p:val>
                                            <p:strVal val="1+#ppt_h/2"/>
                                          </p:val>
                                        </p:tav>
                                        <p:tav tm="100000">
                                          <p:val>
                                            <p:strVal val="#ppt_y"/>
                                          </p:val>
                                        </p:tav>
                                      </p:tavLst>
                                    </p:anim>
                                  </p:childTnLst>
                                </p:cTn>
                              </p:par>
                            </p:childTnLst>
                          </p:cTn>
                        </p:par>
                        <p:par>
                          <p:cTn id="19" fill="hold">
                            <p:stCondLst>
                              <p:cond delay="1000"/>
                            </p:stCondLst>
                            <p:childTnLst>
                              <p:par>
                                <p:cTn id="20" presetID="42" presetClass="entr" presetSubtype="0" fill="hold" nodeType="afterEffect">
                                  <p:stCondLst>
                                    <p:cond delay="0"/>
                                  </p:stCondLst>
                                  <p:childTnLst>
                                    <p:set>
                                      <p:cBhvr>
                                        <p:cTn id="21" dur="1" fill="hold">
                                          <p:stCondLst>
                                            <p:cond delay="0"/>
                                          </p:stCondLst>
                                        </p:cTn>
                                        <p:tgtEl>
                                          <p:spTgt spid="35"/>
                                        </p:tgtEl>
                                        <p:attrNameLst>
                                          <p:attrName>style.visibility</p:attrName>
                                        </p:attrNameLst>
                                      </p:cBhvr>
                                      <p:to>
                                        <p:strVal val="visible"/>
                                      </p:to>
                                    </p:set>
                                    <p:animEffect transition="in" filter="fade">
                                      <p:cBhvr>
                                        <p:cTn id="22" dur="1250"/>
                                        <p:tgtEl>
                                          <p:spTgt spid="35"/>
                                        </p:tgtEl>
                                      </p:cBhvr>
                                    </p:animEffect>
                                    <p:anim calcmode="lin" valueType="num">
                                      <p:cBhvr>
                                        <p:cTn id="23" dur="1250" fill="hold"/>
                                        <p:tgtEl>
                                          <p:spTgt spid="35"/>
                                        </p:tgtEl>
                                        <p:attrNameLst>
                                          <p:attrName>ppt_x</p:attrName>
                                        </p:attrNameLst>
                                      </p:cBhvr>
                                      <p:tavLst>
                                        <p:tav tm="0">
                                          <p:val>
                                            <p:strVal val="#ppt_x"/>
                                          </p:val>
                                        </p:tav>
                                        <p:tav tm="100000">
                                          <p:val>
                                            <p:strVal val="#ppt_x"/>
                                          </p:val>
                                        </p:tav>
                                      </p:tavLst>
                                    </p:anim>
                                    <p:anim calcmode="lin" valueType="num">
                                      <p:cBhvr>
                                        <p:cTn id="24" dur="125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25" repeatCount="indefinite" fill="remove" display="0">
                  <p:stCondLst>
                    <p:cond delay="indefinite"/>
                  </p:stCondLst>
                  <p:endCondLst>
                    <p:cond evt="onStopAudio" delay="0">
                      <p:tgtEl>
                        <p:sldTgt/>
                      </p:tgtEl>
                    </p:cond>
                  </p:endCondLst>
                </p:cTn>
                <p:tgtEl>
                  <p:spTgt spid="4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工作完成情况</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Rectangle 30"/>
          <p:cNvSpPr/>
          <p:nvPr/>
        </p:nvSpPr>
        <p:spPr>
          <a:xfrm>
            <a:off x="6023995" y="1887255"/>
            <a:ext cx="4793534" cy="4174896"/>
          </a:xfrm>
          <a:prstGeom prst="rect">
            <a:avLst/>
          </a:prstGeom>
          <a:blipFill dpi="0" rotWithShape="1">
            <a:blip r:embed="rId3"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grpSp>
        <p:nvGrpSpPr>
          <p:cNvPr id="7" name="组合 14"/>
          <p:cNvGrpSpPr/>
          <p:nvPr/>
        </p:nvGrpSpPr>
        <p:grpSpPr bwMode="auto">
          <a:xfrm>
            <a:off x="1335688" y="2170014"/>
            <a:ext cx="4337584" cy="1211440"/>
            <a:chOff x="0" y="0"/>
            <a:chExt cx="3154730" cy="879692"/>
          </a:xfrm>
        </p:grpSpPr>
        <p:sp>
          <p:nvSpPr>
            <p:cNvPr id="9" name="矩形 15"/>
            <p:cNvSpPr>
              <a:spLocks noChangeArrowheads="1"/>
            </p:cNvSpPr>
            <p:nvPr/>
          </p:nvSpPr>
          <p:spPr bwMode="auto">
            <a:xfrm>
              <a:off x="95245" y="72172"/>
              <a:ext cx="358757" cy="229911"/>
            </a:xfrm>
            <a:prstGeom prst="rect">
              <a:avLst/>
            </a:prstGeom>
            <a:solidFill>
              <a:srgbClr val="7C7A88"/>
            </a:solidFill>
            <a:ln>
              <a:noFill/>
            </a:ln>
            <a:extLst>
              <a:ext uri="{91240B29-F687-4F45-9708-019B960494DF}">
                <a14:hiddenLine xmlns:a14="http://schemas.microsoft.com/office/drawing/2010/main" w="25400">
                  <a:solidFill>
                    <a:srgbClr val="000000"/>
                  </a:solidFill>
                  <a:bevel/>
                </a14:hiddenLine>
              </a:ext>
            </a:extLst>
          </p:spPr>
          <p:txBody>
            <a:bodyPr anchor="ctr"/>
            <a:lstStyle/>
            <a:p>
              <a:pPr algn="ctr"/>
              <a:endParaRPr lang="zh-CN" altLang="zh-CN"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0" name="TextBox 16"/>
            <p:cNvSpPr>
              <a:spLocks noChangeArrowheads="1"/>
            </p:cNvSpPr>
            <p:nvPr/>
          </p:nvSpPr>
          <p:spPr bwMode="auto">
            <a:xfrm>
              <a:off x="0" y="343308"/>
              <a:ext cx="3154730" cy="5363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这里输入简单的文字概述这里输入简单文字概述简单的文字概述这里输入简单的文字概述这里输入简单</a:t>
              </a:r>
            </a:p>
          </p:txBody>
        </p:sp>
        <p:sp>
          <p:nvSpPr>
            <p:cNvPr id="14" name="矩形 17"/>
            <p:cNvSpPr>
              <a:spLocks noChangeArrowheads="1"/>
            </p:cNvSpPr>
            <p:nvPr/>
          </p:nvSpPr>
          <p:spPr bwMode="auto">
            <a:xfrm>
              <a:off x="558773" y="0"/>
              <a:ext cx="2020788" cy="2681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输入相关标题</a:t>
              </a:r>
            </a:p>
          </p:txBody>
        </p:sp>
      </p:grpSp>
      <p:grpSp>
        <p:nvGrpSpPr>
          <p:cNvPr id="15" name="组合 18"/>
          <p:cNvGrpSpPr/>
          <p:nvPr/>
        </p:nvGrpSpPr>
        <p:grpSpPr bwMode="auto">
          <a:xfrm>
            <a:off x="1335686" y="3530259"/>
            <a:ext cx="4439186" cy="1239875"/>
            <a:chOff x="0" y="0"/>
            <a:chExt cx="3228622" cy="901786"/>
          </a:xfrm>
        </p:grpSpPr>
        <p:sp>
          <p:nvSpPr>
            <p:cNvPr id="16" name="矩形 19"/>
            <p:cNvSpPr>
              <a:spLocks noChangeArrowheads="1"/>
            </p:cNvSpPr>
            <p:nvPr/>
          </p:nvSpPr>
          <p:spPr bwMode="auto">
            <a:xfrm>
              <a:off x="95245" y="92989"/>
              <a:ext cx="358757" cy="230264"/>
            </a:xfrm>
            <a:prstGeom prst="rect">
              <a:avLst/>
            </a:prstGeom>
            <a:solidFill>
              <a:srgbClr val="7C7A88"/>
            </a:solidFill>
            <a:ln>
              <a:noFill/>
            </a:ln>
            <a:extLst>
              <a:ext uri="{91240B29-F687-4F45-9708-019B960494DF}">
                <a14:hiddenLine xmlns:a14="http://schemas.microsoft.com/office/drawing/2010/main" w="25400">
                  <a:solidFill>
                    <a:srgbClr val="000000"/>
                  </a:solidFill>
                  <a:bevel/>
                </a14:hiddenLine>
              </a:ext>
            </a:extLst>
          </p:spPr>
          <p:txBody>
            <a:bodyPr anchor="ctr"/>
            <a:lstStyle/>
            <a:p>
              <a:pPr algn="ctr"/>
              <a:endParaRPr lang="zh-CN" altLang="zh-CN"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17" name="TextBox 20"/>
            <p:cNvSpPr>
              <a:spLocks noChangeArrowheads="1"/>
            </p:cNvSpPr>
            <p:nvPr/>
          </p:nvSpPr>
          <p:spPr bwMode="auto">
            <a:xfrm>
              <a:off x="0" y="364541"/>
              <a:ext cx="3228622" cy="5372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这里输入简单的文字概述这里输入简单文字概述简单的文字概述这里输入简单的文字概述这里输入简单</a:t>
              </a:r>
            </a:p>
          </p:txBody>
        </p:sp>
        <p:sp>
          <p:nvSpPr>
            <p:cNvPr id="18" name="矩形 21"/>
            <p:cNvSpPr>
              <a:spLocks noChangeArrowheads="1"/>
            </p:cNvSpPr>
            <p:nvPr/>
          </p:nvSpPr>
          <p:spPr bwMode="auto">
            <a:xfrm>
              <a:off x="558772" y="0"/>
              <a:ext cx="2020787" cy="268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输入相关标题</a:t>
              </a:r>
              <a:endParaRPr lang="zh-CN" altLang="en-US" b="1">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grpSp>
      <p:grpSp>
        <p:nvGrpSpPr>
          <p:cNvPr id="19" name="组合 22"/>
          <p:cNvGrpSpPr/>
          <p:nvPr/>
        </p:nvGrpSpPr>
        <p:grpSpPr bwMode="auto">
          <a:xfrm>
            <a:off x="1335686" y="4939627"/>
            <a:ext cx="4439186" cy="1193665"/>
            <a:chOff x="0" y="0"/>
            <a:chExt cx="3228621" cy="867794"/>
          </a:xfrm>
        </p:grpSpPr>
        <p:sp>
          <p:nvSpPr>
            <p:cNvPr id="20" name="矩形 23"/>
            <p:cNvSpPr>
              <a:spLocks noChangeArrowheads="1"/>
            </p:cNvSpPr>
            <p:nvPr/>
          </p:nvSpPr>
          <p:spPr bwMode="auto">
            <a:xfrm>
              <a:off x="95245" y="59234"/>
              <a:ext cx="358757" cy="230264"/>
            </a:xfrm>
            <a:prstGeom prst="rect">
              <a:avLst/>
            </a:prstGeom>
            <a:solidFill>
              <a:srgbClr val="7C7A88"/>
            </a:solidFill>
            <a:ln>
              <a:noFill/>
            </a:ln>
            <a:extLst>
              <a:ext uri="{91240B29-F687-4F45-9708-019B960494DF}">
                <a14:hiddenLine xmlns:a14="http://schemas.microsoft.com/office/drawing/2010/main" w="25400">
                  <a:solidFill>
                    <a:srgbClr val="000000"/>
                  </a:solidFill>
                  <a:bevel/>
                </a14:hiddenLine>
              </a:ext>
            </a:extLst>
          </p:spPr>
          <p:txBody>
            <a:bodyPr anchor="ctr"/>
            <a:lstStyle/>
            <a:p>
              <a:pPr algn="ctr"/>
              <a:endParaRPr lang="zh-CN" altLang="zh-CN">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endParaRPr>
            </a:p>
          </p:txBody>
        </p:sp>
        <p:sp>
          <p:nvSpPr>
            <p:cNvPr id="21" name="TextBox 24"/>
            <p:cNvSpPr>
              <a:spLocks noChangeArrowheads="1"/>
            </p:cNvSpPr>
            <p:nvPr/>
          </p:nvSpPr>
          <p:spPr bwMode="auto">
            <a:xfrm>
              <a:off x="0" y="330786"/>
              <a:ext cx="3228621" cy="5370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400" dirty="0">
                  <a:solidFill>
                    <a:schemeClr val="bg1">
                      <a:lumMod val="50000"/>
                    </a:schemeClr>
                  </a:solidFill>
                  <a:latin typeface="微软雅黑" panose="020B0503020204020204" pitchFamily="34" charset="-122"/>
                  <a:ea typeface="微软雅黑" panose="020B0503020204020204" pitchFamily="34" charset="-122"/>
                  <a:sym typeface="宋体" panose="02010600030101010101" pitchFamily="2" charset="-122"/>
                </a:rPr>
                <a:t>这里输入简单的文字概述这里输入简单文字概述简单的文字概述这里输入简单的文字概述这里输入简单</a:t>
              </a:r>
            </a:p>
          </p:txBody>
        </p:sp>
        <p:sp>
          <p:nvSpPr>
            <p:cNvPr id="22" name="矩形 25"/>
            <p:cNvSpPr>
              <a:spLocks noChangeArrowheads="1"/>
            </p:cNvSpPr>
            <p:nvPr/>
          </p:nvSpPr>
          <p:spPr bwMode="auto">
            <a:xfrm>
              <a:off x="558772" y="0"/>
              <a:ext cx="2020787" cy="268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b="1" dirty="0">
                  <a:solidFill>
                    <a:schemeClr val="bg1">
                      <a:lumMod val="50000"/>
                    </a:schemeClr>
                  </a:solidFill>
                  <a:latin typeface="微软雅黑" panose="020B0503020204020204" pitchFamily="34" charset="-122"/>
                  <a:ea typeface="微软雅黑" panose="020B0503020204020204" pitchFamily="34" charset="-122"/>
                  <a:sym typeface="微软雅黑" panose="020B0503020204020204" pitchFamily="34" charset="-122"/>
                </a:rPr>
                <a:t>输入相关标题</a:t>
              </a:r>
              <a:endParaRPr lang="zh-CN" altLang="en-US" dirty="0">
                <a:solidFill>
                  <a:schemeClr val="bg1">
                    <a:lumMod val="50000"/>
                  </a:schemeClr>
                </a:solidFill>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p:cBhvr>
                                        <p:cTn id="17" dur="750"/>
                                        <p:tgtEl>
                                          <p:spTgt spid="7"/>
                                        </p:tgtEl>
                                      </p:cBhvr>
                                    </p:animEffect>
                                    <p:anim calcmode="lin" valueType="num">
                                      <p:cBhvr>
                                        <p:cTn id="18" dur="750" fill="hold"/>
                                        <p:tgtEl>
                                          <p:spTgt spid="7"/>
                                        </p:tgtEl>
                                        <p:attrNameLst>
                                          <p:attrName>ppt_x</p:attrName>
                                        </p:attrNameLst>
                                      </p:cBhvr>
                                      <p:tavLst>
                                        <p:tav tm="0">
                                          <p:val>
                                            <p:strVal val="#ppt_x"/>
                                          </p:val>
                                        </p:tav>
                                        <p:tav tm="100000">
                                          <p:val>
                                            <p:strVal val="#ppt_x"/>
                                          </p:val>
                                        </p:tav>
                                      </p:tavLst>
                                    </p:anim>
                                    <p:anim calcmode="lin" valueType="num">
                                      <p:cBhvr>
                                        <p:cTn id="19" dur="75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2500"/>
                            </p:stCondLst>
                            <p:childTnLst>
                              <p:par>
                                <p:cTn id="21" presetID="42" presetClass="entr" presetSubtype="0" fill="hold" nodeType="afterEffect">
                                  <p:stCondLst>
                                    <p:cond delay="0"/>
                                  </p:stCondLst>
                                  <p:childTnLst>
                                    <p:set>
                                      <p:cBhvr>
                                        <p:cTn id="22" dur="1" fill="hold">
                                          <p:stCondLst>
                                            <p:cond delay="0"/>
                                          </p:stCondLst>
                                        </p:cTn>
                                        <p:tgtEl>
                                          <p:spTgt spid="15"/>
                                        </p:tgtEl>
                                        <p:attrNameLst>
                                          <p:attrName>style.visibility</p:attrName>
                                        </p:attrNameLst>
                                      </p:cBhvr>
                                      <p:to>
                                        <p:strVal val="visible"/>
                                      </p:to>
                                    </p:set>
                                    <p:animEffect>
                                      <p:cBhvr>
                                        <p:cTn id="23" dur="750"/>
                                        <p:tgtEl>
                                          <p:spTgt spid="15"/>
                                        </p:tgtEl>
                                      </p:cBhvr>
                                    </p:animEffect>
                                    <p:anim calcmode="lin" valueType="num">
                                      <p:cBhvr>
                                        <p:cTn id="24" dur="750" fill="hold"/>
                                        <p:tgtEl>
                                          <p:spTgt spid="15"/>
                                        </p:tgtEl>
                                        <p:attrNameLst>
                                          <p:attrName>ppt_x</p:attrName>
                                        </p:attrNameLst>
                                      </p:cBhvr>
                                      <p:tavLst>
                                        <p:tav tm="0">
                                          <p:val>
                                            <p:strVal val="#ppt_x"/>
                                          </p:val>
                                        </p:tav>
                                        <p:tav tm="100000">
                                          <p:val>
                                            <p:strVal val="#ppt_x"/>
                                          </p:val>
                                        </p:tav>
                                      </p:tavLst>
                                    </p:anim>
                                    <p:anim calcmode="lin" valueType="num">
                                      <p:cBhvr>
                                        <p:cTn id="25" dur="750" fill="hold"/>
                                        <p:tgtEl>
                                          <p:spTgt spid="15"/>
                                        </p:tgtEl>
                                        <p:attrNameLst>
                                          <p:attrName>ppt_y</p:attrName>
                                        </p:attrNameLst>
                                      </p:cBhvr>
                                      <p:tavLst>
                                        <p:tav tm="0">
                                          <p:val>
                                            <p:strVal val="#ppt_y+.1"/>
                                          </p:val>
                                        </p:tav>
                                        <p:tav tm="100000">
                                          <p:val>
                                            <p:strVal val="#ppt_y"/>
                                          </p:val>
                                        </p:tav>
                                      </p:tavLst>
                                    </p:anim>
                                  </p:childTnLst>
                                </p:cTn>
                              </p:par>
                            </p:childTnLst>
                          </p:cTn>
                        </p:par>
                        <p:par>
                          <p:cTn id="26" fill="hold">
                            <p:stCondLst>
                              <p:cond delay="3500"/>
                            </p:stCondLst>
                            <p:childTnLst>
                              <p:par>
                                <p:cTn id="27" presetID="42" presetClass="entr" presetSubtype="0"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p:cBhvr>
                                        <p:cTn id="29" dur="750"/>
                                        <p:tgtEl>
                                          <p:spTgt spid="19"/>
                                        </p:tgtEl>
                                      </p:cBhvr>
                                    </p:animEffect>
                                    <p:anim calcmode="lin" valueType="num">
                                      <p:cBhvr>
                                        <p:cTn id="30" dur="750" fill="hold"/>
                                        <p:tgtEl>
                                          <p:spTgt spid="19"/>
                                        </p:tgtEl>
                                        <p:attrNameLst>
                                          <p:attrName>ppt_x</p:attrName>
                                        </p:attrNameLst>
                                      </p:cBhvr>
                                      <p:tavLst>
                                        <p:tav tm="0">
                                          <p:val>
                                            <p:strVal val="#ppt_x"/>
                                          </p:val>
                                        </p:tav>
                                        <p:tav tm="100000">
                                          <p:val>
                                            <p:strVal val="#ppt_x"/>
                                          </p:val>
                                        </p:tav>
                                      </p:tavLst>
                                    </p:anim>
                                    <p:anim calcmode="lin" valueType="num">
                                      <p:cBhvr>
                                        <p:cTn id="31" dur="75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工作完成情况</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a:off x="1299005" y="2035098"/>
            <a:ext cx="9789000" cy="3950107"/>
            <a:chOff x="752531" y="1690108"/>
            <a:chExt cx="11260474" cy="4543887"/>
          </a:xfrm>
        </p:grpSpPr>
        <p:sp>
          <p:nvSpPr>
            <p:cNvPr id="7" name="Rectangle 78"/>
            <p:cNvSpPr/>
            <p:nvPr/>
          </p:nvSpPr>
          <p:spPr>
            <a:xfrm>
              <a:off x="9306161" y="1693967"/>
              <a:ext cx="727009" cy="727198"/>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sz="1050">
                <a:solidFill>
                  <a:schemeClr val="bg1">
                    <a:lumMod val="50000"/>
                  </a:schemeClr>
                </a:solidFill>
              </a:endParaRPr>
            </a:p>
          </p:txBody>
        </p:sp>
        <p:sp>
          <p:nvSpPr>
            <p:cNvPr id="9" name="Rectangle 81"/>
            <p:cNvSpPr/>
            <p:nvPr/>
          </p:nvSpPr>
          <p:spPr>
            <a:xfrm>
              <a:off x="9309023" y="4327062"/>
              <a:ext cx="727009" cy="727198"/>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sz="1050">
                <a:solidFill>
                  <a:schemeClr val="bg1">
                    <a:lumMod val="50000"/>
                  </a:schemeClr>
                </a:solidFill>
              </a:endParaRPr>
            </a:p>
          </p:txBody>
        </p:sp>
        <p:sp>
          <p:nvSpPr>
            <p:cNvPr id="10" name="TextBox 69"/>
            <p:cNvSpPr txBox="1"/>
            <p:nvPr/>
          </p:nvSpPr>
          <p:spPr>
            <a:xfrm>
              <a:off x="9291881" y="2456506"/>
              <a:ext cx="2624561" cy="1062125"/>
            </a:xfrm>
            <a:prstGeom prst="rect">
              <a:avLst/>
            </a:prstGeom>
            <a:noFill/>
          </p:spPr>
          <p:txBody>
            <a:bodyPr wrap="square" rtlCol="0">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4" name="TextBox 67"/>
            <p:cNvSpPr txBox="1"/>
            <p:nvPr/>
          </p:nvSpPr>
          <p:spPr>
            <a:xfrm>
              <a:off x="9305143" y="5161232"/>
              <a:ext cx="2707862" cy="1062125"/>
            </a:xfrm>
            <a:prstGeom prst="rect">
              <a:avLst/>
            </a:prstGeom>
            <a:noFill/>
          </p:spPr>
          <p:txBody>
            <a:bodyPr wrap="square" rtlCol="0">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5" name="Rectangle 139"/>
            <p:cNvSpPr/>
            <p:nvPr/>
          </p:nvSpPr>
          <p:spPr>
            <a:xfrm>
              <a:off x="2852353" y="1690108"/>
              <a:ext cx="727009" cy="727198"/>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sz="1050">
                <a:solidFill>
                  <a:schemeClr val="bg1">
                    <a:lumMod val="50000"/>
                  </a:schemeClr>
                </a:solidFill>
              </a:endParaRPr>
            </a:p>
          </p:txBody>
        </p:sp>
        <p:sp>
          <p:nvSpPr>
            <p:cNvPr id="16" name="Rectangle 140"/>
            <p:cNvSpPr/>
            <p:nvPr/>
          </p:nvSpPr>
          <p:spPr>
            <a:xfrm>
              <a:off x="2843333" y="4313193"/>
              <a:ext cx="727009" cy="727198"/>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lIns="182843" tIns="91422" rIns="182843" bIns="91422" rtlCol="0" anchor="ctr"/>
            <a:lstStyle/>
            <a:p>
              <a:pPr algn="ctr"/>
              <a:endParaRPr lang="id-ID" sz="1050">
                <a:solidFill>
                  <a:schemeClr val="bg1">
                    <a:lumMod val="50000"/>
                  </a:schemeClr>
                </a:solidFill>
              </a:endParaRPr>
            </a:p>
          </p:txBody>
        </p:sp>
        <p:sp>
          <p:nvSpPr>
            <p:cNvPr id="17" name="TextBox 65"/>
            <p:cNvSpPr txBox="1"/>
            <p:nvPr/>
          </p:nvSpPr>
          <p:spPr>
            <a:xfrm>
              <a:off x="752531" y="2473593"/>
              <a:ext cx="2803080" cy="1062125"/>
            </a:xfrm>
            <a:prstGeom prst="rect">
              <a:avLst/>
            </a:prstGeom>
            <a:noFill/>
          </p:spPr>
          <p:txBody>
            <a:bodyPr wrap="square" rtlCol="0">
              <a:spAutoFit/>
            </a:bodyPr>
            <a:lstStyle/>
            <a:p>
              <a:pPr algn="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8" name="TextBox 63"/>
            <p:cNvSpPr txBox="1"/>
            <p:nvPr/>
          </p:nvSpPr>
          <p:spPr>
            <a:xfrm>
              <a:off x="812613" y="5171870"/>
              <a:ext cx="2766153" cy="1062125"/>
            </a:xfrm>
            <a:prstGeom prst="rect">
              <a:avLst/>
            </a:prstGeom>
            <a:noFill/>
          </p:spPr>
          <p:txBody>
            <a:bodyPr wrap="square" rtlCol="0">
              <a:spAutoFit/>
            </a:bodyPr>
            <a:lstStyle/>
            <a:p>
              <a:pPr algn="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在此框中选择粘贴，并选择只保留文字。您的内容打在这里，或者通过复制您的文本后</a:t>
              </a:r>
              <a:endParaRPr lang="en-US" altLang="zh-CN" sz="12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AutoShape 124"/>
            <p:cNvSpPr/>
            <p:nvPr/>
          </p:nvSpPr>
          <p:spPr bwMode="auto">
            <a:xfrm>
              <a:off x="2988987" y="1871706"/>
              <a:ext cx="452310" cy="36149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684" y="0"/>
                  </a:moveTo>
                  <a:cubicBezTo>
                    <a:pt x="20941" y="0"/>
                    <a:pt x="21159" y="103"/>
                    <a:pt x="21335" y="310"/>
                  </a:cubicBezTo>
                  <a:cubicBezTo>
                    <a:pt x="21511" y="518"/>
                    <a:pt x="21599" y="760"/>
                    <a:pt x="21599" y="1048"/>
                  </a:cubicBezTo>
                  <a:lnTo>
                    <a:pt x="21599" y="16238"/>
                  </a:lnTo>
                  <a:cubicBezTo>
                    <a:pt x="21599" y="16523"/>
                    <a:pt x="21511" y="16767"/>
                    <a:pt x="21335" y="16969"/>
                  </a:cubicBezTo>
                  <a:cubicBezTo>
                    <a:pt x="21161" y="17173"/>
                    <a:pt x="20943" y="17274"/>
                    <a:pt x="20684" y="17274"/>
                  </a:cubicBezTo>
                  <a:lnTo>
                    <a:pt x="19807" y="17274"/>
                  </a:lnTo>
                  <a:lnTo>
                    <a:pt x="19807" y="17369"/>
                  </a:lnTo>
                  <a:cubicBezTo>
                    <a:pt x="19807" y="17948"/>
                    <a:pt x="19709" y="18498"/>
                    <a:pt x="19513" y="19017"/>
                  </a:cubicBezTo>
                  <a:cubicBezTo>
                    <a:pt x="19317" y="19535"/>
                    <a:pt x="19060" y="19984"/>
                    <a:pt x="18746" y="20361"/>
                  </a:cubicBezTo>
                  <a:cubicBezTo>
                    <a:pt x="18433" y="20738"/>
                    <a:pt x="18051" y="21038"/>
                    <a:pt x="17608" y="21263"/>
                  </a:cubicBezTo>
                  <a:cubicBezTo>
                    <a:pt x="17167" y="21487"/>
                    <a:pt x="16697" y="21599"/>
                    <a:pt x="16197" y="21599"/>
                  </a:cubicBezTo>
                  <a:cubicBezTo>
                    <a:pt x="15705" y="21599"/>
                    <a:pt x="15237" y="21487"/>
                    <a:pt x="14796" y="21263"/>
                  </a:cubicBezTo>
                  <a:cubicBezTo>
                    <a:pt x="14353" y="21038"/>
                    <a:pt x="13973" y="20738"/>
                    <a:pt x="13653" y="20361"/>
                  </a:cubicBezTo>
                  <a:cubicBezTo>
                    <a:pt x="13332" y="19984"/>
                    <a:pt x="13077" y="19535"/>
                    <a:pt x="12886" y="19017"/>
                  </a:cubicBezTo>
                  <a:cubicBezTo>
                    <a:pt x="12695" y="18498"/>
                    <a:pt x="12600" y="17948"/>
                    <a:pt x="12600" y="17369"/>
                  </a:cubicBezTo>
                  <a:lnTo>
                    <a:pt x="12600" y="17274"/>
                  </a:lnTo>
                  <a:lnTo>
                    <a:pt x="9000" y="17274"/>
                  </a:lnTo>
                  <a:lnTo>
                    <a:pt x="9000" y="17369"/>
                  </a:lnTo>
                  <a:cubicBezTo>
                    <a:pt x="9000" y="17948"/>
                    <a:pt x="8904" y="18498"/>
                    <a:pt x="8713" y="19017"/>
                  </a:cubicBezTo>
                  <a:cubicBezTo>
                    <a:pt x="8522" y="19535"/>
                    <a:pt x="8265" y="19984"/>
                    <a:pt x="7946" y="20361"/>
                  </a:cubicBezTo>
                  <a:cubicBezTo>
                    <a:pt x="7628" y="20738"/>
                    <a:pt x="7244" y="21038"/>
                    <a:pt x="6803" y="21263"/>
                  </a:cubicBezTo>
                  <a:cubicBezTo>
                    <a:pt x="6360" y="21487"/>
                    <a:pt x="5894" y="21599"/>
                    <a:pt x="5402" y="21599"/>
                  </a:cubicBezTo>
                  <a:cubicBezTo>
                    <a:pt x="4910" y="21599"/>
                    <a:pt x="4442" y="21487"/>
                    <a:pt x="4004" y="21263"/>
                  </a:cubicBezTo>
                  <a:cubicBezTo>
                    <a:pt x="3558" y="21038"/>
                    <a:pt x="3178" y="20738"/>
                    <a:pt x="2857" y="20361"/>
                  </a:cubicBezTo>
                  <a:cubicBezTo>
                    <a:pt x="2537" y="19984"/>
                    <a:pt x="2282" y="19535"/>
                    <a:pt x="2091" y="19017"/>
                  </a:cubicBezTo>
                  <a:cubicBezTo>
                    <a:pt x="1900" y="18498"/>
                    <a:pt x="1804" y="17948"/>
                    <a:pt x="1804" y="17369"/>
                  </a:cubicBezTo>
                  <a:lnTo>
                    <a:pt x="1804" y="17274"/>
                  </a:lnTo>
                  <a:lnTo>
                    <a:pt x="891" y="17274"/>
                  </a:lnTo>
                  <a:cubicBezTo>
                    <a:pt x="646" y="17274"/>
                    <a:pt x="438" y="17168"/>
                    <a:pt x="262" y="16960"/>
                  </a:cubicBezTo>
                  <a:cubicBezTo>
                    <a:pt x="88" y="16756"/>
                    <a:pt x="0" y="16514"/>
                    <a:pt x="0" y="16238"/>
                  </a:cubicBezTo>
                  <a:lnTo>
                    <a:pt x="0" y="10668"/>
                  </a:lnTo>
                  <a:cubicBezTo>
                    <a:pt x="0" y="10441"/>
                    <a:pt x="26" y="10205"/>
                    <a:pt x="68" y="9960"/>
                  </a:cubicBezTo>
                  <a:cubicBezTo>
                    <a:pt x="117" y="9715"/>
                    <a:pt x="186" y="9474"/>
                    <a:pt x="274" y="9229"/>
                  </a:cubicBezTo>
                  <a:cubicBezTo>
                    <a:pt x="364" y="8984"/>
                    <a:pt x="470" y="8751"/>
                    <a:pt x="592" y="8526"/>
                  </a:cubicBezTo>
                  <a:cubicBezTo>
                    <a:pt x="712" y="8301"/>
                    <a:pt x="837" y="8114"/>
                    <a:pt x="959" y="7964"/>
                  </a:cubicBezTo>
                  <a:lnTo>
                    <a:pt x="3573" y="4906"/>
                  </a:lnTo>
                  <a:cubicBezTo>
                    <a:pt x="3697" y="4759"/>
                    <a:pt x="3857" y="4613"/>
                    <a:pt x="4053" y="4474"/>
                  </a:cubicBezTo>
                  <a:cubicBezTo>
                    <a:pt x="4248" y="4330"/>
                    <a:pt x="4449" y="4209"/>
                    <a:pt x="4657" y="4109"/>
                  </a:cubicBezTo>
                  <a:cubicBezTo>
                    <a:pt x="4863" y="4005"/>
                    <a:pt x="5071" y="3927"/>
                    <a:pt x="5277" y="3867"/>
                  </a:cubicBezTo>
                  <a:cubicBezTo>
                    <a:pt x="5485" y="3806"/>
                    <a:pt x="5686" y="3775"/>
                    <a:pt x="5882" y="3775"/>
                  </a:cubicBezTo>
                  <a:lnTo>
                    <a:pt x="6820" y="3775"/>
                  </a:lnTo>
                  <a:lnTo>
                    <a:pt x="6820" y="1048"/>
                  </a:lnTo>
                  <a:cubicBezTo>
                    <a:pt x="6820" y="760"/>
                    <a:pt x="6908" y="518"/>
                    <a:pt x="7082" y="310"/>
                  </a:cubicBezTo>
                  <a:cubicBezTo>
                    <a:pt x="7258" y="103"/>
                    <a:pt x="7464" y="0"/>
                    <a:pt x="7699" y="0"/>
                  </a:cubicBezTo>
                  <a:lnTo>
                    <a:pt x="20684" y="0"/>
                  </a:lnTo>
                  <a:close/>
                  <a:moveTo>
                    <a:pt x="6791" y="6438"/>
                  </a:moveTo>
                  <a:lnTo>
                    <a:pt x="5877" y="6438"/>
                  </a:lnTo>
                  <a:cubicBezTo>
                    <a:pt x="5799" y="6438"/>
                    <a:pt x="5676" y="6478"/>
                    <a:pt x="5510" y="6550"/>
                  </a:cubicBezTo>
                  <a:cubicBezTo>
                    <a:pt x="5341" y="6625"/>
                    <a:pt x="5223" y="6703"/>
                    <a:pt x="5152" y="6784"/>
                  </a:cubicBezTo>
                  <a:lnTo>
                    <a:pt x="2539" y="9830"/>
                  </a:lnTo>
                  <a:cubicBezTo>
                    <a:pt x="2478" y="9902"/>
                    <a:pt x="2412" y="10040"/>
                    <a:pt x="2351" y="10239"/>
                  </a:cubicBezTo>
                  <a:cubicBezTo>
                    <a:pt x="2289" y="10435"/>
                    <a:pt x="2257" y="10579"/>
                    <a:pt x="2257" y="10671"/>
                  </a:cubicBezTo>
                  <a:lnTo>
                    <a:pt x="2257" y="11527"/>
                  </a:lnTo>
                  <a:lnTo>
                    <a:pt x="6795" y="11527"/>
                  </a:lnTo>
                  <a:lnTo>
                    <a:pt x="6795" y="6438"/>
                  </a:lnTo>
                  <a:close/>
                  <a:moveTo>
                    <a:pt x="5395" y="18942"/>
                  </a:moveTo>
                  <a:cubicBezTo>
                    <a:pt x="5760" y="18942"/>
                    <a:pt x="6075" y="18789"/>
                    <a:pt x="6340" y="18481"/>
                  </a:cubicBezTo>
                  <a:cubicBezTo>
                    <a:pt x="6600" y="18173"/>
                    <a:pt x="6732" y="17804"/>
                    <a:pt x="6732" y="17372"/>
                  </a:cubicBezTo>
                  <a:cubicBezTo>
                    <a:pt x="6732" y="16940"/>
                    <a:pt x="6600" y="16569"/>
                    <a:pt x="6340" y="16252"/>
                  </a:cubicBezTo>
                  <a:cubicBezTo>
                    <a:pt x="6078" y="15944"/>
                    <a:pt x="5762" y="15786"/>
                    <a:pt x="5395" y="15786"/>
                  </a:cubicBezTo>
                  <a:cubicBezTo>
                    <a:pt x="5027" y="15786"/>
                    <a:pt x="4714" y="15941"/>
                    <a:pt x="4444" y="16246"/>
                  </a:cubicBezTo>
                  <a:cubicBezTo>
                    <a:pt x="4180" y="16557"/>
                    <a:pt x="4045" y="16932"/>
                    <a:pt x="4045" y="17372"/>
                  </a:cubicBezTo>
                  <a:cubicBezTo>
                    <a:pt x="4045" y="17804"/>
                    <a:pt x="4180" y="18173"/>
                    <a:pt x="4444" y="18481"/>
                  </a:cubicBezTo>
                  <a:cubicBezTo>
                    <a:pt x="4714" y="18789"/>
                    <a:pt x="5027" y="18942"/>
                    <a:pt x="5395" y="18942"/>
                  </a:cubicBezTo>
                  <a:moveTo>
                    <a:pt x="16195" y="18942"/>
                  </a:moveTo>
                  <a:cubicBezTo>
                    <a:pt x="16560" y="18942"/>
                    <a:pt x="16878" y="18789"/>
                    <a:pt x="17145" y="18481"/>
                  </a:cubicBezTo>
                  <a:cubicBezTo>
                    <a:pt x="17409" y="18173"/>
                    <a:pt x="17544" y="17804"/>
                    <a:pt x="17544" y="17372"/>
                  </a:cubicBezTo>
                  <a:cubicBezTo>
                    <a:pt x="17544" y="16940"/>
                    <a:pt x="17412" y="16569"/>
                    <a:pt x="17150" y="16252"/>
                  </a:cubicBezTo>
                  <a:cubicBezTo>
                    <a:pt x="16890" y="15944"/>
                    <a:pt x="16572" y="15786"/>
                    <a:pt x="16195" y="15786"/>
                  </a:cubicBezTo>
                  <a:cubicBezTo>
                    <a:pt x="15827" y="15786"/>
                    <a:pt x="15514" y="15941"/>
                    <a:pt x="15249" y="16246"/>
                  </a:cubicBezTo>
                  <a:cubicBezTo>
                    <a:pt x="14990" y="16557"/>
                    <a:pt x="14857" y="16932"/>
                    <a:pt x="14857" y="17372"/>
                  </a:cubicBezTo>
                  <a:cubicBezTo>
                    <a:pt x="14857" y="17804"/>
                    <a:pt x="14990" y="18173"/>
                    <a:pt x="15249" y="18481"/>
                  </a:cubicBezTo>
                  <a:cubicBezTo>
                    <a:pt x="15511" y="18789"/>
                    <a:pt x="15825" y="18942"/>
                    <a:pt x="16195" y="18942"/>
                  </a:cubicBezTo>
                </a:path>
              </a:pathLst>
            </a:custGeom>
            <a:solidFill>
              <a:schemeClr val="bg1"/>
            </a:solidFill>
            <a:ln>
              <a:noFill/>
            </a:ln>
            <a:effectLst/>
          </p:spPr>
          <p:txBody>
            <a:bodyPr lIns="101578" tIns="101578" rIns="101578" bIns="101578" anchor="ctr"/>
            <a:lstStyle/>
            <a:p>
              <a:pPr defTabSz="913765">
                <a:defRPr/>
              </a:pPr>
              <a:endParaRPr lang="es-ES" sz="3600" dirty="0">
                <a:solidFill>
                  <a:schemeClr val="bg1">
                    <a:lumMod val="50000"/>
                  </a:schemeClr>
                </a:solidFill>
                <a:effectLst>
                  <a:outerShdw blurRad="38100" dist="38100" dir="2700000" algn="tl">
                    <a:srgbClr val="000000"/>
                  </a:outerShdw>
                </a:effectLst>
                <a:latin typeface="Gill Sans" charset="0"/>
                <a:cs typeface="Gill Sans" charset="0"/>
                <a:sym typeface="Gill Sans" charset="0"/>
              </a:endParaRPr>
            </a:p>
          </p:txBody>
        </p:sp>
        <p:sp>
          <p:nvSpPr>
            <p:cNvPr id="20" name="AutoShape 122"/>
            <p:cNvSpPr/>
            <p:nvPr/>
          </p:nvSpPr>
          <p:spPr bwMode="auto">
            <a:xfrm>
              <a:off x="9466374" y="4464103"/>
              <a:ext cx="400255" cy="4403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4921"/>
                  </a:moveTo>
                  <a:lnTo>
                    <a:pt x="21599" y="5871"/>
                  </a:lnTo>
                  <a:cubicBezTo>
                    <a:pt x="21192" y="6052"/>
                    <a:pt x="20518" y="6202"/>
                    <a:pt x="19564" y="6320"/>
                  </a:cubicBezTo>
                  <a:cubicBezTo>
                    <a:pt x="18617" y="6436"/>
                    <a:pt x="17593" y="6522"/>
                    <a:pt x="16494" y="6579"/>
                  </a:cubicBezTo>
                  <a:cubicBezTo>
                    <a:pt x="15398" y="6643"/>
                    <a:pt x="14330" y="6677"/>
                    <a:pt x="13290" y="6683"/>
                  </a:cubicBezTo>
                  <a:cubicBezTo>
                    <a:pt x="12253" y="6692"/>
                    <a:pt x="11427" y="6698"/>
                    <a:pt x="10808" y="6698"/>
                  </a:cubicBezTo>
                  <a:cubicBezTo>
                    <a:pt x="10200" y="6698"/>
                    <a:pt x="9374" y="6692"/>
                    <a:pt x="8326" y="6683"/>
                  </a:cubicBezTo>
                  <a:cubicBezTo>
                    <a:pt x="7276" y="6677"/>
                    <a:pt x="6204" y="6643"/>
                    <a:pt x="5105" y="6579"/>
                  </a:cubicBezTo>
                  <a:cubicBezTo>
                    <a:pt x="4009" y="6522"/>
                    <a:pt x="2993" y="6436"/>
                    <a:pt x="2053" y="6326"/>
                  </a:cubicBezTo>
                  <a:cubicBezTo>
                    <a:pt x="1116" y="6214"/>
                    <a:pt x="442" y="6064"/>
                    <a:pt x="34" y="5871"/>
                  </a:cubicBezTo>
                  <a:cubicBezTo>
                    <a:pt x="10" y="5724"/>
                    <a:pt x="0" y="5566"/>
                    <a:pt x="0" y="5393"/>
                  </a:cubicBezTo>
                  <a:lnTo>
                    <a:pt x="0" y="4921"/>
                  </a:lnTo>
                  <a:lnTo>
                    <a:pt x="0" y="4423"/>
                  </a:lnTo>
                  <a:cubicBezTo>
                    <a:pt x="0" y="4258"/>
                    <a:pt x="10" y="4092"/>
                    <a:pt x="34" y="3924"/>
                  </a:cubicBezTo>
                  <a:cubicBezTo>
                    <a:pt x="307" y="3801"/>
                    <a:pt x="701" y="3688"/>
                    <a:pt x="1213" y="3602"/>
                  </a:cubicBezTo>
                  <a:cubicBezTo>
                    <a:pt x="1717" y="3516"/>
                    <a:pt x="2257" y="3444"/>
                    <a:pt x="2830" y="3389"/>
                  </a:cubicBezTo>
                  <a:cubicBezTo>
                    <a:pt x="3404" y="3334"/>
                    <a:pt x="3971" y="3294"/>
                    <a:pt x="4528" y="3265"/>
                  </a:cubicBezTo>
                  <a:cubicBezTo>
                    <a:pt x="5084" y="3239"/>
                    <a:pt x="5516" y="3213"/>
                    <a:pt x="5827" y="3196"/>
                  </a:cubicBezTo>
                  <a:cubicBezTo>
                    <a:pt x="5737" y="2444"/>
                    <a:pt x="5800" y="1857"/>
                    <a:pt x="6017" y="1431"/>
                  </a:cubicBezTo>
                  <a:cubicBezTo>
                    <a:pt x="6232" y="1010"/>
                    <a:pt x="6560" y="693"/>
                    <a:pt x="7003" y="489"/>
                  </a:cubicBezTo>
                  <a:cubicBezTo>
                    <a:pt x="7441" y="282"/>
                    <a:pt x="7984" y="146"/>
                    <a:pt x="8631" y="86"/>
                  </a:cubicBezTo>
                  <a:cubicBezTo>
                    <a:pt x="9280" y="28"/>
                    <a:pt x="9999" y="0"/>
                    <a:pt x="10808" y="0"/>
                  </a:cubicBezTo>
                  <a:cubicBezTo>
                    <a:pt x="11417" y="0"/>
                    <a:pt x="12021" y="11"/>
                    <a:pt x="12619" y="40"/>
                  </a:cubicBezTo>
                  <a:cubicBezTo>
                    <a:pt x="13221" y="69"/>
                    <a:pt x="13757" y="164"/>
                    <a:pt x="14234" y="319"/>
                  </a:cubicBezTo>
                  <a:cubicBezTo>
                    <a:pt x="14707" y="483"/>
                    <a:pt x="15084" y="734"/>
                    <a:pt x="15367" y="1074"/>
                  </a:cubicBezTo>
                  <a:cubicBezTo>
                    <a:pt x="15647" y="1413"/>
                    <a:pt x="15789" y="1894"/>
                    <a:pt x="15789" y="2519"/>
                  </a:cubicBezTo>
                  <a:lnTo>
                    <a:pt x="15789" y="2850"/>
                  </a:lnTo>
                  <a:cubicBezTo>
                    <a:pt x="15789" y="2963"/>
                    <a:pt x="15775" y="3078"/>
                    <a:pt x="15758" y="3196"/>
                  </a:cubicBezTo>
                  <a:cubicBezTo>
                    <a:pt x="16076" y="3213"/>
                    <a:pt x="16511" y="3239"/>
                    <a:pt x="17061" y="3265"/>
                  </a:cubicBezTo>
                  <a:cubicBezTo>
                    <a:pt x="17611" y="3294"/>
                    <a:pt x="18178" y="3334"/>
                    <a:pt x="18758" y="3389"/>
                  </a:cubicBezTo>
                  <a:cubicBezTo>
                    <a:pt x="19335" y="3443"/>
                    <a:pt x="19885" y="3515"/>
                    <a:pt x="20404" y="3602"/>
                  </a:cubicBezTo>
                  <a:cubicBezTo>
                    <a:pt x="20922" y="3688"/>
                    <a:pt x="21323" y="3801"/>
                    <a:pt x="21596" y="3924"/>
                  </a:cubicBezTo>
                  <a:lnTo>
                    <a:pt x="21596" y="4921"/>
                  </a:lnTo>
                  <a:close/>
                  <a:moveTo>
                    <a:pt x="10812" y="8296"/>
                  </a:moveTo>
                  <a:cubicBezTo>
                    <a:pt x="12236" y="8278"/>
                    <a:pt x="13656" y="8250"/>
                    <a:pt x="15080" y="8215"/>
                  </a:cubicBezTo>
                  <a:cubicBezTo>
                    <a:pt x="16501" y="8178"/>
                    <a:pt x="17925" y="8088"/>
                    <a:pt x="19353" y="7939"/>
                  </a:cubicBezTo>
                  <a:lnTo>
                    <a:pt x="19353" y="19477"/>
                  </a:lnTo>
                  <a:cubicBezTo>
                    <a:pt x="19353" y="20056"/>
                    <a:pt x="19107" y="20557"/>
                    <a:pt x="18620" y="20972"/>
                  </a:cubicBezTo>
                  <a:cubicBezTo>
                    <a:pt x="18133" y="21392"/>
                    <a:pt x="17542" y="21599"/>
                    <a:pt x="16847" y="21599"/>
                  </a:cubicBezTo>
                  <a:lnTo>
                    <a:pt x="4752" y="21599"/>
                  </a:lnTo>
                  <a:cubicBezTo>
                    <a:pt x="4058" y="21599"/>
                    <a:pt x="3460" y="21395"/>
                    <a:pt x="2955" y="20977"/>
                  </a:cubicBezTo>
                  <a:cubicBezTo>
                    <a:pt x="2450" y="20569"/>
                    <a:pt x="2201" y="20068"/>
                    <a:pt x="2201" y="19477"/>
                  </a:cubicBezTo>
                  <a:lnTo>
                    <a:pt x="2201" y="7939"/>
                  </a:lnTo>
                  <a:cubicBezTo>
                    <a:pt x="3560" y="8088"/>
                    <a:pt x="4904" y="8183"/>
                    <a:pt x="6239" y="8229"/>
                  </a:cubicBezTo>
                  <a:cubicBezTo>
                    <a:pt x="7576" y="8273"/>
                    <a:pt x="8917" y="8296"/>
                    <a:pt x="10276" y="8296"/>
                  </a:cubicBezTo>
                  <a:lnTo>
                    <a:pt x="10812" y="8296"/>
                  </a:lnTo>
                  <a:close/>
                  <a:moveTo>
                    <a:pt x="6923" y="10395"/>
                  </a:moveTo>
                  <a:cubicBezTo>
                    <a:pt x="6923" y="10248"/>
                    <a:pt x="6857" y="10119"/>
                    <a:pt x="6733" y="10015"/>
                  </a:cubicBezTo>
                  <a:cubicBezTo>
                    <a:pt x="6605" y="9908"/>
                    <a:pt x="6453" y="9854"/>
                    <a:pt x="6277" y="9854"/>
                  </a:cubicBezTo>
                  <a:lnTo>
                    <a:pt x="5630" y="9854"/>
                  </a:lnTo>
                  <a:cubicBezTo>
                    <a:pt x="5450" y="9854"/>
                    <a:pt x="5305" y="9908"/>
                    <a:pt x="5191" y="10015"/>
                  </a:cubicBezTo>
                  <a:cubicBezTo>
                    <a:pt x="5074" y="10119"/>
                    <a:pt x="5015" y="10248"/>
                    <a:pt x="5015" y="10395"/>
                  </a:cubicBezTo>
                  <a:lnTo>
                    <a:pt x="5015" y="18858"/>
                  </a:lnTo>
                  <a:cubicBezTo>
                    <a:pt x="5015" y="19005"/>
                    <a:pt x="5074" y="19126"/>
                    <a:pt x="5191" y="19224"/>
                  </a:cubicBezTo>
                  <a:cubicBezTo>
                    <a:pt x="5305" y="19319"/>
                    <a:pt x="5450" y="19368"/>
                    <a:pt x="5630" y="19368"/>
                  </a:cubicBezTo>
                  <a:lnTo>
                    <a:pt x="6277" y="19368"/>
                  </a:lnTo>
                  <a:cubicBezTo>
                    <a:pt x="6453" y="19368"/>
                    <a:pt x="6605" y="19319"/>
                    <a:pt x="6733" y="19230"/>
                  </a:cubicBezTo>
                  <a:cubicBezTo>
                    <a:pt x="6857" y="19137"/>
                    <a:pt x="6923" y="19014"/>
                    <a:pt x="6923" y="18858"/>
                  </a:cubicBezTo>
                  <a:lnTo>
                    <a:pt x="6923" y="10395"/>
                  </a:lnTo>
                  <a:close/>
                  <a:moveTo>
                    <a:pt x="8416" y="3141"/>
                  </a:moveTo>
                  <a:cubicBezTo>
                    <a:pt x="10006" y="3121"/>
                    <a:pt x="11607" y="3121"/>
                    <a:pt x="13231" y="3141"/>
                  </a:cubicBezTo>
                  <a:cubicBezTo>
                    <a:pt x="13231" y="3032"/>
                    <a:pt x="13242" y="2925"/>
                    <a:pt x="13266" y="2819"/>
                  </a:cubicBezTo>
                  <a:cubicBezTo>
                    <a:pt x="13286" y="2712"/>
                    <a:pt x="13286" y="2611"/>
                    <a:pt x="13266" y="2519"/>
                  </a:cubicBezTo>
                  <a:lnTo>
                    <a:pt x="13266" y="2315"/>
                  </a:lnTo>
                  <a:cubicBezTo>
                    <a:pt x="12879" y="2222"/>
                    <a:pt x="12471" y="2171"/>
                    <a:pt x="12042" y="2162"/>
                  </a:cubicBezTo>
                  <a:cubicBezTo>
                    <a:pt x="11610" y="2153"/>
                    <a:pt x="11202" y="2148"/>
                    <a:pt x="10819" y="2148"/>
                  </a:cubicBezTo>
                  <a:cubicBezTo>
                    <a:pt x="10411" y="2148"/>
                    <a:pt x="9996" y="2153"/>
                    <a:pt x="9574" y="2162"/>
                  </a:cubicBezTo>
                  <a:cubicBezTo>
                    <a:pt x="9149" y="2171"/>
                    <a:pt x="8741" y="2222"/>
                    <a:pt x="8354" y="2315"/>
                  </a:cubicBezTo>
                  <a:lnTo>
                    <a:pt x="8354" y="2519"/>
                  </a:lnTo>
                  <a:cubicBezTo>
                    <a:pt x="8354" y="2611"/>
                    <a:pt x="8357" y="2715"/>
                    <a:pt x="8371" y="2824"/>
                  </a:cubicBezTo>
                  <a:cubicBezTo>
                    <a:pt x="8375" y="2937"/>
                    <a:pt x="8392" y="3040"/>
                    <a:pt x="8416" y="3141"/>
                  </a:cubicBezTo>
                  <a:moveTo>
                    <a:pt x="11769" y="10395"/>
                  </a:moveTo>
                  <a:cubicBezTo>
                    <a:pt x="11769" y="10248"/>
                    <a:pt x="11707" y="10119"/>
                    <a:pt x="11582" y="10015"/>
                  </a:cubicBezTo>
                  <a:cubicBezTo>
                    <a:pt x="11451" y="9908"/>
                    <a:pt x="11299" y="9854"/>
                    <a:pt x="11123" y="9854"/>
                  </a:cubicBezTo>
                  <a:lnTo>
                    <a:pt x="10476" y="9854"/>
                  </a:lnTo>
                  <a:cubicBezTo>
                    <a:pt x="10300" y="9854"/>
                    <a:pt x="10151" y="9908"/>
                    <a:pt x="10037" y="10015"/>
                  </a:cubicBezTo>
                  <a:cubicBezTo>
                    <a:pt x="9923" y="10119"/>
                    <a:pt x="9865" y="10248"/>
                    <a:pt x="9865" y="10395"/>
                  </a:cubicBezTo>
                  <a:lnTo>
                    <a:pt x="9865" y="18858"/>
                  </a:lnTo>
                  <a:cubicBezTo>
                    <a:pt x="9865" y="19005"/>
                    <a:pt x="9920" y="19126"/>
                    <a:pt x="10030" y="19224"/>
                  </a:cubicBezTo>
                  <a:cubicBezTo>
                    <a:pt x="10141" y="19319"/>
                    <a:pt x="10286" y="19368"/>
                    <a:pt x="10476" y="19368"/>
                  </a:cubicBezTo>
                  <a:lnTo>
                    <a:pt x="11123" y="19368"/>
                  </a:lnTo>
                  <a:cubicBezTo>
                    <a:pt x="11299" y="19368"/>
                    <a:pt x="11451" y="19319"/>
                    <a:pt x="11582" y="19230"/>
                  </a:cubicBezTo>
                  <a:cubicBezTo>
                    <a:pt x="11707" y="19137"/>
                    <a:pt x="11769" y="19014"/>
                    <a:pt x="11769" y="18858"/>
                  </a:cubicBezTo>
                  <a:lnTo>
                    <a:pt x="11769" y="10395"/>
                  </a:lnTo>
                  <a:close/>
                  <a:moveTo>
                    <a:pt x="14683" y="18858"/>
                  </a:moveTo>
                  <a:cubicBezTo>
                    <a:pt x="14683" y="19005"/>
                    <a:pt x="14745" y="19126"/>
                    <a:pt x="14866" y="19224"/>
                  </a:cubicBezTo>
                  <a:cubicBezTo>
                    <a:pt x="14987" y="19319"/>
                    <a:pt x="15143" y="19368"/>
                    <a:pt x="15333" y="19368"/>
                  </a:cubicBezTo>
                  <a:lnTo>
                    <a:pt x="15979" y="19368"/>
                  </a:lnTo>
                  <a:cubicBezTo>
                    <a:pt x="16155" y="19368"/>
                    <a:pt x="16308" y="19319"/>
                    <a:pt x="16432" y="19230"/>
                  </a:cubicBezTo>
                  <a:cubicBezTo>
                    <a:pt x="16560" y="19137"/>
                    <a:pt x="16629" y="19014"/>
                    <a:pt x="16629" y="18858"/>
                  </a:cubicBezTo>
                  <a:lnTo>
                    <a:pt x="16629" y="10395"/>
                  </a:lnTo>
                  <a:cubicBezTo>
                    <a:pt x="16629" y="10248"/>
                    <a:pt x="16560" y="10119"/>
                    <a:pt x="16432" y="10015"/>
                  </a:cubicBezTo>
                  <a:cubicBezTo>
                    <a:pt x="16308" y="9908"/>
                    <a:pt x="16155" y="9854"/>
                    <a:pt x="15979" y="9854"/>
                  </a:cubicBezTo>
                  <a:lnTo>
                    <a:pt x="15333" y="9854"/>
                  </a:lnTo>
                  <a:cubicBezTo>
                    <a:pt x="15153" y="9854"/>
                    <a:pt x="15001" y="9908"/>
                    <a:pt x="14877" y="10015"/>
                  </a:cubicBezTo>
                  <a:cubicBezTo>
                    <a:pt x="14752" y="10119"/>
                    <a:pt x="14683" y="10248"/>
                    <a:pt x="14683" y="10395"/>
                  </a:cubicBezTo>
                  <a:lnTo>
                    <a:pt x="14683" y="18858"/>
                  </a:lnTo>
                  <a:close/>
                </a:path>
              </a:pathLst>
            </a:custGeom>
            <a:solidFill>
              <a:schemeClr val="bg1"/>
            </a:solidFill>
            <a:ln>
              <a:noFill/>
            </a:ln>
            <a:effectLst/>
          </p:spPr>
          <p:txBody>
            <a:bodyPr lIns="101578" tIns="101578" rIns="101578" bIns="101578" anchor="ctr"/>
            <a:lstStyle/>
            <a:p>
              <a:pPr defTabSz="913765">
                <a:defRPr/>
              </a:pPr>
              <a:endParaRPr lang="es-ES" sz="3600" dirty="0">
                <a:solidFill>
                  <a:schemeClr val="bg1">
                    <a:lumMod val="50000"/>
                  </a:schemeClr>
                </a:solidFill>
                <a:effectLst>
                  <a:outerShdw blurRad="38100" dist="38100" dir="2700000" algn="tl">
                    <a:srgbClr val="000000"/>
                  </a:outerShdw>
                </a:effectLst>
                <a:latin typeface="Gill Sans" charset="0"/>
                <a:cs typeface="Gill Sans" charset="0"/>
                <a:sym typeface="Gill Sans" charset="0"/>
              </a:endParaRPr>
            </a:p>
          </p:txBody>
        </p:sp>
        <p:sp>
          <p:nvSpPr>
            <p:cNvPr id="21" name="AutoShape 123"/>
            <p:cNvSpPr/>
            <p:nvPr/>
          </p:nvSpPr>
          <p:spPr bwMode="auto">
            <a:xfrm>
              <a:off x="9478756" y="1836074"/>
              <a:ext cx="400255" cy="44039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1599" y="6949"/>
                  </a:moveTo>
                  <a:cubicBezTo>
                    <a:pt x="21599" y="7542"/>
                    <a:pt x="21407" y="8153"/>
                    <a:pt x="21017" y="8781"/>
                  </a:cubicBezTo>
                  <a:cubicBezTo>
                    <a:pt x="20628" y="9416"/>
                    <a:pt x="20109" y="10015"/>
                    <a:pt x="19458" y="10585"/>
                  </a:cubicBezTo>
                  <a:cubicBezTo>
                    <a:pt x="18806" y="11152"/>
                    <a:pt x="18040" y="11651"/>
                    <a:pt x="17159" y="12083"/>
                  </a:cubicBezTo>
                  <a:cubicBezTo>
                    <a:pt x="16275" y="12512"/>
                    <a:pt x="15327" y="12820"/>
                    <a:pt x="14315" y="12996"/>
                  </a:cubicBezTo>
                  <a:cubicBezTo>
                    <a:pt x="13880" y="13090"/>
                    <a:pt x="13492" y="13284"/>
                    <a:pt x="13151" y="13578"/>
                  </a:cubicBezTo>
                  <a:cubicBezTo>
                    <a:pt x="12809" y="13872"/>
                    <a:pt x="12641" y="14204"/>
                    <a:pt x="12641" y="14571"/>
                  </a:cubicBezTo>
                  <a:cubicBezTo>
                    <a:pt x="12641" y="14900"/>
                    <a:pt x="12713" y="15140"/>
                    <a:pt x="12865" y="15293"/>
                  </a:cubicBezTo>
                  <a:cubicBezTo>
                    <a:pt x="13015" y="15449"/>
                    <a:pt x="13177" y="15596"/>
                    <a:pt x="13364" y="15728"/>
                  </a:cubicBezTo>
                  <a:cubicBezTo>
                    <a:pt x="13546" y="15866"/>
                    <a:pt x="13717" y="16010"/>
                    <a:pt x="13874" y="16169"/>
                  </a:cubicBezTo>
                  <a:cubicBezTo>
                    <a:pt x="14032" y="16330"/>
                    <a:pt x="14125" y="16574"/>
                    <a:pt x="14160" y="16903"/>
                  </a:cubicBezTo>
                  <a:cubicBezTo>
                    <a:pt x="14195" y="17117"/>
                    <a:pt x="14187" y="17340"/>
                    <a:pt x="14133" y="17564"/>
                  </a:cubicBezTo>
                  <a:cubicBezTo>
                    <a:pt x="14099" y="17696"/>
                    <a:pt x="14200" y="17805"/>
                    <a:pt x="14432" y="17893"/>
                  </a:cubicBezTo>
                  <a:cubicBezTo>
                    <a:pt x="14667" y="17981"/>
                    <a:pt x="14956" y="18069"/>
                    <a:pt x="15295" y="18154"/>
                  </a:cubicBezTo>
                  <a:cubicBezTo>
                    <a:pt x="15637" y="18236"/>
                    <a:pt x="15987" y="18342"/>
                    <a:pt x="16344" y="18468"/>
                  </a:cubicBezTo>
                  <a:cubicBezTo>
                    <a:pt x="16705" y="18595"/>
                    <a:pt x="16975" y="18756"/>
                    <a:pt x="17164" y="18953"/>
                  </a:cubicBezTo>
                  <a:cubicBezTo>
                    <a:pt x="17266" y="19050"/>
                    <a:pt x="17351" y="19232"/>
                    <a:pt x="17415" y="19511"/>
                  </a:cubicBezTo>
                  <a:cubicBezTo>
                    <a:pt x="17477" y="19790"/>
                    <a:pt x="17519" y="20090"/>
                    <a:pt x="17535" y="20416"/>
                  </a:cubicBezTo>
                  <a:cubicBezTo>
                    <a:pt x="17554" y="20727"/>
                    <a:pt x="17527" y="21000"/>
                    <a:pt x="17463" y="21241"/>
                  </a:cubicBezTo>
                  <a:cubicBezTo>
                    <a:pt x="17394" y="21479"/>
                    <a:pt x="17268" y="21599"/>
                    <a:pt x="17089" y="21599"/>
                  </a:cubicBezTo>
                  <a:lnTo>
                    <a:pt x="4496" y="21599"/>
                  </a:lnTo>
                  <a:cubicBezTo>
                    <a:pt x="4328" y="21599"/>
                    <a:pt x="4205" y="21479"/>
                    <a:pt x="4130" y="21241"/>
                  </a:cubicBezTo>
                  <a:cubicBezTo>
                    <a:pt x="4061" y="21000"/>
                    <a:pt x="4032" y="20727"/>
                    <a:pt x="4048" y="20416"/>
                  </a:cubicBezTo>
                  <a:cubicBezTo>
                    <a:pt x="4066" y="20090"/>
                    <a:pt x="4109" y="19790"/>
                    <a:pt x="4170" y="19511"/>
                  </a:cubicBezTo>
                  <a:cubicBezTo>
                    <a:pt x="4235" y="19232"/>
                    <a:pt x="4317" y="19050"/>
                    <a:pt x="4421" y="18953"/>
                  </a:cubicBezTo>
                  <a:cubicBezTo>
                    <a:pt x="4616" y="18768"/>
                    <a:pt x="4889" y="18606"/>
                    <a:pt x="5239" y="18474"/>
                  </a:cubicBezTo>
                  <a:cubicBezTo>
                    <a:pt x="5588" y="18345"/>
                    <a:pt x="5933" y="18236"/>
                    <a:pt x="6269" y="18154"/>
                  </a:cubicBezTo>
                  <a:cubicBezTo>
                    <a:pt x="6606" y="18069"/>
                    <a:pt x="6897" y="17984"/>
                    <a:pt x="7145" y="17901"/>
                  </a:cubicBezTo>
                  <a:cubicBezTo>
                    <a:pt x="7394" y="17816"/>
                    <a:pt x="7498" y="17705"/>
                    <a:pt x="7463" y="17564"/>
                  </a:cubicBezTo>
                  <a:cubicBezTo>
                    <a:pt x="7428" y="17432"/>
                    <a:pt x="7412" y="17311"/>
                    <a:pt x="7412" y="17205"/>
                  </a:cubicBezTo>
                  <a:lnTo>
                    <a:pt x="7412" y="16903"/>
                  </a:lnTo>
                  <a:cubicBezTo>
                    <a:pt x="7428" y="16574"/>
                    <a:pt x="7519" y="16330"/>
                    <a:pt x="7687" y="16169"/>
                  </a:cubicBezTo>
                  <a:cubicBezTo>
                    <a:pt x="7853" y="16010"/>
                    <a:pt x="8034" y="15866"/>
                    <a:pt x="8224" y="15728"/>
                  </a:cubicBezTo>
                  <a:cubicBezTo>
                    <a:pt x="8416" y="15593"/>
                    <a:pt x="8584" y="15446"/>
                    <a:pt x="8729" y="15293"/>
                  </a:cubicBezTo>
                  <a:cubicBezTo>
                    <a:pt x="8873" y="15140"/>
                    <a:pt x="8945" y="14900"/>
                    <a:pt x="8945" y="14571"/>
                  </a:cubicBezTo>
                  <a:cubicBezTo>
                    <a:pt x="8945" y="14204"/>
                    <a:pt x="8777" y="13875"/>
                    <a:pt x="8440" y="13578"/>
                  </a:cubicBezTo>
                  <a:cubicBezTo>
                    <a:pt x="8104" y="13281"/>
                    <a:pt x="7706" y="13090"/>
                    <a:pt x="7247" y="12996"/>
                  </a:cubicBezTo>
                  <a:cubicBezTo>
                    <a:pt x="6251" y="12811"/>
                    <a:pt x="5311" y="12497"/>
                    <a:pt x="4435" y="12062"/>
                  </a:cubicBezTo>
                  <a:cubicBezTo>
                    <a:pt x="3554" y="11628"/>
                    <a:pt x="2790" y="11128"/>
                    <a:pt x="2133" y="10570"/>
                  </a:cubicBezTo>
                  <a:cubicBezTo>
                    <a:pt x="1479" y="10012"/>
                    <a:pt x="958" y="9416"/>
                    <a:pt x="574" y="8781"/>
                  </a:cubicBezTo>
                  <a:cubicBezTo>
                    <a:pt x="189" y="8153"/>
                    <a:pt x="0" y="7542"/>
                    <a:pt x="0" y="6949"/>
                  </a:cubicBezTo>
                  <a:lnTo>
                    <a:pt x="0" y="4320"/>
                  </a:lnTo>
                  <a:cubicBezTo>
                    <a:pt x="0" y="4009"/>
                    <a:pt x="93" y="3756"/>
                    <a:pt x="285" y="3553"/>
                  </a:cubicBezTo>
                  <a:cubicBezTo>
                    <a:pt x="475" y="3354"/>
                    <a:pt x="712" y="3254"/>
                    <a:pt x="998" y="3254"/>
                  </a:cubicBezTo>
                  <a:lnTo>
                    <a:pt x="5124" y="3254"/>
                  </a:lnTo>
                  <a:cubicBezTo>
                    <a:pt x="5108" y="3139"/>
                    <a:pt x="5097" y="3025"/>
                    <a:pt x="5097" y="2901"/>
                  </a:cubicBezTo>
                  <a:lnTo>
                    <a:pt x="5097" y="2564"/>
                  </a:lnTo>
                  <a:lnTo>
                    <a:pt x="5097" y="2505"/>
                  </a:lnTo>
                  <a:cubicBezTo>
                    <a:pt x="5097" y="2005"/>
                    <a:pt x="5118" y="1594"/>
                    <a:pt x="5156" y="1265"/>
                  </a:cubicBezTo>
                  <a:cubicBezTo>
                    <a:pt x="5193" y="939"/>
                    <a:pt x="5260" y="684"/>
                    <a:pt x="5353" y="499"/>
                  </a:cubicBezTo>
                  <a:cubicBezTo>
                    <a:pt x="5444" y="320"/>
                    <a:pt x="5580" y="187"/>
                    <a:pt x="5754" y="111"/>
                  </a:cubicBezTo>
                  <a:cubicBezTo>
                    <a:pt x="5928" y="38"/>
                    <a:pt x="6165" y="0"/>
                    <a:pt x="6464" y="0"/>
                  </a:cubicBezTo>
                  <a:lnTo>
                    <a:pt x="15132" y="0"/>
                  </a:lnTo>
                  <a:cubicBezTo>
                    <a:pt x="15410" y="0"/>
                    <a:pt x="15645" y="38"/>
                    <a:pt x="15829" y="111"/>
                  </a:cubicBezTo>
                  <a:cubicBezTo>
                    <a:pt x="16011" y="187"/>
                    <a:pt x="16149" y="320"/>
                    <a:pt x="16243" y="499"/>
                  </a:cubicBezTo>
                  <a:cubicBezTo>
                    <a:pt x="16336" y="684"/>
                    <a:pt x="16403" y="939"/>
                    <a:pt x="16435" y="1265"/>
                  </a:cubicBezTo>
                  <a:cubicBezTo>
                    <a:pt x="16470" y="1594"/>
                    <a:pt x="16486" y="2006"/>
                    <a:pt x="16486" y="2505"/>
                  </a:cubicBezTo>
                  <a:lnTo>
                    <a:pt x="16486" y="2863"/>
                  </a:lnTo>
                  <a:cubicBezTo>
                    <a:pt x="16486" y="2989"/>
                    <a:pt x="16478" y="3119"/>
                    <a:pt x="16459" y="3251"/>
                  </a:cubicBezTo>
                  <a:lnTo>
                    <a:pt x="20603" y="3251"/>
                  </a:lnTo>
                  <a:cubicBezTo>
                    <a:pt x="20884" y="3251"/>
                    <a:pt x="21119" y="3351"/>
                    <a:pt x="21314" y="3550"/>
                  </a:cubicBezTo>
                  <a:cubicBezTo>
                    <a:pt x="21503" y="3753"/>
                    <a:pt x="21599" y="4006"/>
                    <a:pt x="21599" y="4317"/>
                  </a:cubicBezTo>
                  <a:lnTo>
                    <a:pt x="21599" y="6949"/>
                  </a:lnTo>
                  <a:close/>
                  <a:moveTo>
                    <a:pt x="6283" y="10550"/>
                  </a:moveTo>
                  <a:cubicBezTo>
                    <a:pt x="6072" y="9798"/>
                    <a:pt x="5882" y="8978"/>
                    <a:pt x="5714" y="8082"/>
                  </a:cubicBezTo>
                  <a:cubicBezTo>
                    <a:pt x="5548" y="7189"/>
                    <a:pt x="5407" y="6299"/>
                    <a:pt x="5287" y="5415"/>
                  </a:cubicBezTo>
                  <a:lnTo>
                    <a:pt x="1962" y="5415"/>
                  </a:lnTo>
                  <a:lnTo>
                    <a:pt x="1962" y="6949"/>
                  </a:lnTo>
                  <a:cubicBezTo>
                    <a:pt x="1962" y="7137"/>
                    <a:pt x="2064" y="7389"/>
                    <a:pt x="2264" y="7709"/>
                  </a:cubicBezTo>
                  <a:cubicBezTo>
                    <a:pt x="2462" y="8029"/>
                    <a:pt x="2753" y="8358"/>
                    <a:pt x="3126" y="8699"/>
                  </a:cubicBezTo>
                  <a:cubicBezTo>
                    <a:pt x="3500" y="9040"/>
                    <a:pt x="3954" y="9381"/>
                    <a:pt x="4488" y="9707"/>
                  </a:cubicBezTo>
                  <a:cubicBezTo>
                    <a:pt x="5022" y="10033"/>
                    <a:pt x="5618" y="10315"/>
                    <a:pt x="6283" y="10550"/>
                  </a:cubicBezTo>
                  <a:moveTo>
                    <a:pt x="19629" y="5415"/>
                  </a:moveTo>
                  <a:lnTo>
                    <a:pt x="16280" y="5415"/>
                  </a:lnTo>
                  <a:cubicBezTo>
                    <a:pt x="16179" y="6299"/>
                    <a:pt x="16043" y="7189"/>
                    <a:pt x="15877" y="8082"/>
                  </a:cubicBezTo>
                  <a:cubicBezTo>
                    <a:pt x="15712" y="8978"/>
                    <a:pt x="15522" y="9798"/>
                    <a:pt x="15308" y="10550"/>
                  </a:cubicBezTo>
                  <a:cubicBezTo>
                    <a:pt x="15973" y="10315"/>
                    <a:pt x="16574" y="10033"/>
                    <a:pt x="17105" y="9707"/>
                  </a:cubicBezTo>
                  <a:cubicBezTo>
                    <a:pt x="17637" y="9381"/>
                    <a:pt x="18091" y="9040"/>
                    <a:pt x="18467" y="8699"/>
                  </a:cubicBezTo>
                  <a:cubicBezTo>
                    <a:pt x="18844" y="8358"/>
                    <a:pt x="19130" y="8029"/>
                    <a:pt x="19330" y="7709"/>
                  </a:cubicBezTo>
                  <a:cubicBezTo>
                    <a:pt x="19530" y="7389"/>
                    <a:pt x="19629" y="7137"/>
                    <a:pt x="19629" y="6949"/>
                  </a:cubicBezTo>
                  <a:lnTo>
                    <a:pt x="19629" y="5415"/>
                  </a:lnTo>
                  <a:close/>
                </a:path>
              </a:pathLst>
            </a:custGeom>
            <a:solidFill>
              <a:schemeClr val="bg1"/>
            </a:solidFill>
            <a:ln>
              <a:noFill/>
            </a:ln>
            <a:effectLst/>
          </p:spPr>
          <p:txBody>
            <a:bodyPr lIns="101578" tIns="101578" rIns="101578" bIns="101578" anchor="ctr"/>
            <a:lstStyle/>
            <a:p>
              <a:pPr defTabSz="913765">
                <a:defRPr/>
              </a:pPr>
              <a:endParaRPr lang="es-ES" sz="3600" dirty="0">
                <a:solidFill>
                  <a:schemeClr val="bg1">
                    <a:lumMod val="50000"/>
                  </a:schemeClr>
                </a:solidFill>
                <a:effectLst>
                  <a:outerShdw blurRad="38100" dist="38100" dir="2700000" algn="tl">
                    <a:srgbClr val="000000"/>
                  </a:outerShdw>
                </a:effectLst>
                <a:latin typeface="Gill Sans" charset="0"/>
                <a:cs typeface="Gill Sans" charset="0"/>
                <a:sym typeface="Gill Sans" charset="0"/>
              </a:endParaRPr>
            </a:p>
          </p:txBody>
        </p:sp>
        <p:sp>
          <p:nvSpPr>
            <p:cNvPr id="22" name="AutoShape 38"/>
            <p:cNvSpPr/>
            <p:nvPr/>
          </p:nvSpPr>
          <p:spPr bwMode="auto">
            <a:xfrm>
              <a:off x="3024105" y="4519587"/>
              <a:ext cx="325285" cy="326675"/>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6872" y="2850"/>
                  </a:moveTo>
                  <a:cubicBezTo>
                    <a:pt x="18363" y="3806"/>
                    <a:pt x="19524" y="5033"/>
                    <a:pt x="20354" y="6530"/>
                  </a:cubicBezTo>
                  <a:cubicBezTo>
                    <a:pt x="21184" y="8031"/>
                    <a:pt x="21599" y="9635"/>
                    <a:pt x="21599" y="11342"/>
                  </a:cubicBezTo>
                  <a:cubicBezTo>
                    <a:pt x="21599" y="12759"/>
                    <a:pt x="21318" y="14087"/>
                    <a:pt x="20754" y="15328"/>
                  </a:cubicBezTo>
                  <a:cubicBezTo>
                    <a:pt x="20184" y="16569"/>
                    <a:pt x="19415" y="17654"/>
                    <a:pt x="18433" y="18587"/>
                  </a:cubicBezTo>
                  <a:cubicBezTo>
                    <a:pt x="17451" y="19520"/>
                    <a:pt x="16300" y="20255"/>
                    <a:pt x="14984" y="20793"/>
                  </a:cubicBezTo>
                  <a:cubicBezTo>
                    <a:pt x="13669" y="21332"/>
                    <a:pt x="12269" y="21599"/>
                    <a:pt x="10775" y="21599"/>
                  </a:cubicBezTo>
                  <a:cubicBezTo>
                    <a:pt x="9287" y="21599"/>
                    <a:pt x="7890" y="21332"/>
                    <a:pt x="6584" y="20793"/>
                  </a:cubicBezTo>
                  <a:cubicBezTo>
                    <a:pt x="5278" y="20255"/>
                    <a:pt x="4136" y="19520"/>
                    <a:pt x="3160" y="18587"/>
                  </a:cubicBezTo>
                  <a:cubicBezTo>
                    <a:pt x="2184" y="17654"/>
                    <a:pt x="1412" y="16569"/>
                    <a:pt x="845" y="15328"/>
                  </a:cubicBezTo>
                  <a:cubicBezTo>
                    <a:pt x="278" y="14087"/>
                    <a:pt x="0" y="12759"/>
                    <a:pt x="0" y="11342"/>
                  </a:cubicBezTo>
                  <a:cubicBezTo>
                    <a:pt x="0" y="9635"/>
                    <a:pt x="415" y="8031"/>
                    <a:pt x="1245" y="6530"/>
                  </a:cubicBezTo>
                  <a:cubicBezTo>
                    <a:pt x="2075" y="5033"/>
                    <a:pt x="3236" y="3806"/>
                    <a:pt x="4724" y="2850"/>
                  </a:cubicBezTo>
                  <a:cubicBezTo>
                    <a:pt x="4839" y="2761"/>
                    <a:pt x="4975" y="2732"/>
                    <a:pt x="5130" y="2770"/>
                  </a:cubicBezTo>
                  <a:cubicBezTo>
                    <a:pt x="5306" y="2804"/>
                    <a:pt x="5430" y="2879"/>
                    <a:pt x="5493" y="2989"/>
                  </a:cubicBezTo>
                  <a:lnTo>
                    <a:pt x="6800" y="4797"/>
                  </a:lnTo>
                  <a:cubicBezTo>
                    <a:pt x="6896" y="4906"/>
                    <a:pt x="6927" y="5033"/>
                    <a:pt x="6887" y="5174"/>
                  </a:cubicBezTo>
                  <a:cubicBezTo>
                    <a:pt x="6848" y="5318"/>
                    <a:pt x="6769" y="5436"/>
                    <a:pt x="6654" y="5525"/>
                  </a:cubicBezTo>
                  <a:cubicBezTo>
                    <a:pt x="5630" y="6185"/>
                    <a:pt x="4833" y="7026"/>
                    <a:pt x="4269" y="8042"/>
                  </a:cubicBezTo>
                  <a:cubicBezTo>
                    <a:pt x="3703" y="9056"/>
                    <a:pt x="3421" y="10156"/>
                    <a:pt x="3421" y="11342"/>
                  </a:cubicBezTo>
                  <a:cubicBezTo>
                    <a:pt x="3421" y="12298"/>
                    <a:pt x="3612" y="13208"/>
                    <a:pt x="3993" y="14066"/>
                  </a:cubicBezTo>
                  <a:cubicBezTo>
                    <a:pt x="4375" y="14925"/>
                    <a:pt x="4900" y="15667"/>
                    <a:pt x="5569" y="16298"/>
                  </a:cubicBezTo>
                  <a:cubicBezTo>
                    <a:pt x="6236" y="16929"/>
                    <a:pt x="7021" y="17430"/>
                    <a:pt x="7918" y="17796"/>
                  </a:cubicBezTo>
                  <a:cubicBezTo>
                    <a:pt x="8815" y="18161"/>
                    <a:pt x="9769" y="18346"/>
                    <a:pt x="10772" y="18346"/>
                  </a:cubicBezTo>
                  <a:cubicBezTo>
                    <a:pt x="11778" y="18346"/>
                    <a:pt x="12733" y="18161"/>
                    <a:pt x="13639" y="17796"/>
                  </a:cubicBezTo>
                  <a:cubicBezTo>
                    <a:pt x="14542" y="17430"/>
                    <a:pt x="15333" y="16929"/>
                    <a:pt x="16009" y="16298"/>
                  </a:cubicBezTo>
                  <a:cubicBezTo>
                    <a:pt x="16684" y="15668"/>
                    <a:pt x="17215" y="14927"/>
                    <a:pt x="17596" y="14075"/>
                  </a:cubicBezTo>
                  <a:cubicBezTo>
                    <a:pt x="17978" y="13220"/>
                    <a:pt x="18169" y="12307"/>
                    <a:pt x="18169" y="11342"/>
                  </a:cubicBezTo>
                  <a:cubicBezTo>
                    <a:pt x="18169" y="10156"/>
                    <a:pt x="17881" y="9056"/>
                    <a:pt x="17312" y="8042"/>
                  </a:cubicBezTo>
                  <a:cubicBezTo>
                    <a:pt x="16742" y="7023"/>
                    <a:pt x="15951" y="6185"/>
                    <a:pt x="14933" y="5525"/>
                  </a:cubicBezTo>
                  <a:cubicBezTo>
                    <a:pt x="14800" y="5436"/>
                    <a:pt x="14721" y="5324"/>
                    <a:pt x="14703" y="5197"/>
                  </a:cubicBezTo>
                  <a:cubicBezTo>
                    <a:pt x="14663" y="5050"/>
                    <a:pt x="14693" y="4915"/>
                    <a:pt x="14787" y="4797"/>
                  </a:cubicBezTo>
                  <a:lnTo>
                    <a:pt x="16066" y="2989"/>
                  </a:lnTo>
                  <a:cubicBezTo>
                    <a:pt x="16160" y="2879"/>
                    <a:pt x="16284" y="2810"/>
                    <a:pt x="16436" y="2784"/>
                  </a:cubicBezTo>
                  <a:cubicBezTo>
                    <a:pt x="16593" y="2755"/>
                    <a:pt x="16739" y="2778"/>
                    <a:pt x="16872" y="2850"/>
                  </a:cubicBezTo>
                  <a:moveTo>
                    <a:pt x="9663" y="10778"/>
                  </a:moveTo>
                  <a:cubicBezTo>
                    <a:pt x="9509" y="10778"/>
                    <a:pt x="9375" y="10726"/>
                    <a:pt x="9263" y="10625"/>
                  </a:cubicBezTo>
                  <a:cubicBezTo>
                    <a:pt x="9154" y="10524"/>
                    <a:pt x="9096" y="10398"/>
                    <a:pt x="9096" y="10239"/>
                  </a:cubicBezTo>
                  <a:lnTo>
                    <a:pt x="9096" y="535"/>
                  </a:lnTo>
                  <a:cubicBezTo>
                    <a:pt x="9096" y="388"/>
                    <a:pt x="9151" y="264"/>
                    <a:pt x="9257" y="158"/>
                  </a:cubicBezTo>
                  <a:cubicBezTo>
                    <a:pt x="9363" y="48"/>
                    <a:pt x="9496" y="0"/>
                    <a:pt x="9663" y="0"/>
                  </a:cubicBezTo>
                  <a:lnTo>
                    <a:pt x="11942" y="0"/>
                  </a:lnTo>
                  <a:cubicBezTo>
                    <a:pt x="12096" y="0"/>
                    <a:pt x="12230" y="48"/>
                    <a:pt x="12339" y="158"/>
                  </a:cubicBezTo>
                  <a:cubicBezTo>
                    <a:pt x="12451" y="264"/>
                    <a:pt x="12509" y="388"/>
                    <a:pt x="12509" y="535"/>
                  </a:cubicBezTo>
                  <a:lnTo>
                    <a:pt x="12509" y="10239"/>
                  </a:lnTo>
                  <a:cubicBezTo>
                    <a:pt x="12509" y="10386"/>
                    <a:pt x="12454" y="10513"/>
                    <a:pt x="12348" y="10620"/>
                  </a:cubicBezTo>
                  <a:cubicBezTo>
                    <a:pt x="12242" y="10723"/>
                    <a:pt x="12106" y="10778"/>
                    <a:pt x="11942" y="10778"/>
                  </a:cubicBezTo>
                  <a:lnTo>
                    <a:pt x="9663" y="10778"/>
                  </a:lnTo>
                  <a:close/>
                </a:path>
              </a:pathLst>
            </a:custGeom>
            <a:solidFill>
              <a:schemeClr val="bg1"/>
            </a:solidFill>
            <a:ln>
              <a:noFill/>
            </a:ln>
            <a:effectLst/>
          </p:spPr>
          <p:txBody>
            <a:bodyPr lIns="101578" tIns="101578" rIns="101578" bIns="101578" anchor="ctr"/>
            <a:lstStyle/>
            <a:p>
              <a:pPr defTabSz="913765">
                <a:defRPr/>
              </a:pPr>
              <a:endParaRPr lang="es-ES" sz="3600" dirty="0">
                <a:solidFill>
                  <a:schemeClr val="bg1">
                    <a:lumMod val="50000"/>
                  </a:schemeClr>
                </a:solidFill>
                <a:effectLst>
                  <a:outerShdw blurRad="38100" dist="38100" dir="2700000" algn="tl">
                    <a:srgbClr val="000000"/>
                  </a:outerShdw>
                </a:effectLst>
                <a:latin typeface="Gill Sans" charset="0"/>
                <a:cs typeface="Gill Sans" charset="0"/>
                <a:sym typeface="Gill Sans" charset="0"/>
              </a:endParaRPr>
            </a:p>
          </p:txBody>
        </p:sp>
      </p:grpSp>
      <p:sp>
        <p:nvSpPr>
          <p:cNvPr id="23" name="Freeform 6"/>
          <p:cNvSpPr>
            <a:spLocks noChangeArrowheads="1"/>
          </p:cNvSpPr>
          <p:nvPr/>
        </p:nvSpPr>
        <p:spPr bwMode="auto">
          <a:xfrm>
            <a:off x="4619427" y="4382821"/>
            <a:ext cx="3108325" cy="279400"/>
          </a:xfrm>
          <a:custGeom>
            <a:avLst/>
            <a:gdLst>
              <a:gd name="T0" fmla="*/ 3061 w 3061"/>
              <a:gd name="T1" fmla="*/ 0 h 274"/>
              <a:gd name="T2" fmla="*/ 1623 w 3061"/>
              <a:gd name="T3" fmla="*/ 0 h 274"/>
              <a:gd name="T4" fmla="*/ 471 w 3061"/>
              <a:gd name="T5" fmla="*/ 0 h 274"/>
              <a:gd name="T6" fmla="*/ 0 w 3061"/>
              <a:gd name="T7" fmla="*/ 274 h 274"/>
              <a:gd name="T8" fmla="*/ 2592 w 3061"/>
              <a:gd name="T9" fmla="*/ 274 h 274"/>
              <a:gd name="T10" fmla="*/ 3061 w 3061"/>
              <a:gd name="T11" fmla="*/ 0 h 274"/>
            </a:gdLst>
            <a:ahLst/>
            <a:cxnLst>
              <a:cxn ang="0">
                <a:pos x="T0" y="T1"/>
              </a:cxn>
              <a:cxn ang="0">
                <a:pos x="T2" y="T3"/>
              </a:cxn>
              <a:cxn ang="0">
                <a:pos x="T4" y="T5"/>
              </a:cxn>
              <a:cxn ang="0">
                <a:pos x="T6" y="T7"/>
              </a:cxn>
              <a:cxn ang="0">
                <a:pos x="T8" y="T9"/>
              </a:cxn>
              <a:cxn ang="0">
                <a:pos x="T10" y="T11"/>
              </a:cxn>
            </a:cxnLst>
            <a:rect l="0" t="0" r="r" b="b"/>
            <a:pathLst>
              <a:path w="3061" h="274">
                <a:moveTo>
                  <a:pt x="3061" y="0"/>
                </a:moveTo>
                <a:cubicBezTo>
                  <a:pt x="1623" y="0"/>
                  <a:pt x="1623" y="0"/>
                  <a:pt x="1623" y="0"/>
                </a:cubicBezTo>
                <a:cubicBezTo>
                  <a:pt x="471" y="0"/>
                  <a:pt x="471" y="0"/>
                  <a:pt x="471" y="0"/>
                </a:cubicBezTo>
                <a:cubicBezTo>
                  <a:pt x="0" y="274"/>
                  <a:pt x="0" y="274"/>
                  <a:pt x="0" y="274"/>
                </a:cubicBezTo>
                <a:cubicBezTo>
                  <a:pt x="2592" y="274"/>
                  <a:pt x="2592" y="274"/>
                  <a:pt x="2592" y="274"/>
                </a:cubicBezTo>
                <a:cubicBezTo>
                  <a:pt x="2592" y="274"/>
                  <a:pt x="3043" y="9"/>
                  <a:pt x="3061" y="0"/>
                </a:cubicBezTo>
              </a:path>
            </a:pathLst>
          </a:custGeom>
          <a:solidFill>
            <a:schemeClr val="bg1">
              <a:lumMod val="85000"/>
            </a:schemeClr>
          </a:solidFill>
          <a:ln>
            <a:noFill/>
          </a:ln>
        </p:spPr>
        <p:txBody>
          <a:bodyPr/>
          <a:lstStyle/>
          <a:p>
            <a:endParaRPr lang="zh-CN" altLang="en-US">
              <a:solidFill>
                <a:srgbClr val="000000"/>
              </a:solidFill>
            </a:endParaRPr>
          </a:p>
        </p:txBody>
      </p:sp>
      <p:sp>
        <p:nvSpPr>
          <p:cNvPr id="24" name="Freeform 14"/>
          <p:cNvSpPr>
            <a:spLocks noChangeArrowheads="1"/>
          </p:cNvSpPr>
          <p:nvPr/>
        </p:nvSpPr>
        <p:spPr bwMode="auto">
          <a:xfrm>
            <a:off x="5219502" y="3479533"/>
            <a:ext cx="1985962" cy="177800"/>
          </a:xfrm>
          <a:custGeom>
            <a:avLst/>
            <a:gdLst>
              <a:gd name="T0" fmla="*/ 1955 w 1955"/>
              <a:gd name="T1" fmla="*/ 0 h 175"/>
              <a:gd name="T2" fmla="*/ 301 w 1955"/>
              <a:gd name="T3" fmla="*/ 0 h 175"/>
              <a:gd name="T4" fmla="*/ 0 w 1955"/>
              <a:gd name="T5" fmla="*/ 175 h 175"/>
              <a:gd name="T6" fmla="*/ 1655 w 1955"/>
              <a:gd name="T7" fmla="*/ 175 h 175"/>
              <a:gd name="T8" fmla="*/ 1955 w 1955"/>
              <a:gd name="T9" fmla="*/ 0 h 175"/>
            </a:gdLst>
            <a:ahLst/>
            <a:cxnLst>
              <a:cxn ang="0">
                <a:pos x="T0" y="T1"/>
              </a:cxn>
              <a:cxn ang="0">
                <a:pos x="T2" y="T3"/>
              </a:cxn>
              <a:cxn ang="0">
                <a:pos x="T4" y="T5"/>
              </a:cxn>
              <a:cxn ang="0">
                <a:pos x="T6" y="T7"/>
              </a:cxn>
              <a:cxn ang="0">
                <a:pos x="T8" y="T9"/>
              </a:cxn>
            </a:cxnLst>
            <a:rect l="0" t="0" r="r" b="b"/>
            <a:pathLst>
              <a:path w="1955" h="175">
                <a:moveTo>
                  <a:pt x="1955" y="0"/>
                </a:moveTo>
                <a:cubicBezTo>
                  <a:pt x="301" y="0"/>
                  <a:pt x="301" y="0"/>
                  <a:pt x="301" y="0"/>
                </a:cubicBezTo>
                <a:cubicBezTo>
                  <a:pt x="0" y="175"/>
                  <a:pt x="0" y="175"/>
                  <a:pt x="0" y="175"/>
                </a:cubicBezTo>
                <a:cubicBezTo>
                  <a:pt x="1655" y="175"/>
                  <a:pt x="1655" y="175"/>
                  <a:pt x="1655" y="175"/>
                </a:cubicBezTo>
                <a:cubicBezTo>
                  <a:pt x="1655" y="175"/>
                  <a:pt x="1954" y="0"/>
                  <a:pt x="1955" y="0"/>
                </a:cubicBezTo>
              </a:path>
            </a:pathLst>
          </a:custGeom>
          <a:solidFill>
            <a:schemeClr val="bg1">
              <a:lumMod val="85000"/>
            </a:schemeClr>
          </a:solidFill>
          <a:ln>
            <a:noFill/>
          </a:ln>
        </p:spPr>
        <p:txBody>
          <a:bodyPr/>
          <a:lstStyle/>
          <a:p>
            <a:endParaRPr lang="zh-CN" altLang="en-US">
              <a:solidFill>
                <a:srgbClr val="000000"/>
              </a:solidFill>
            </a:endParaRPr>
          </a:p>
        </p:txBody>
      </p:sp>
      <p:sp>
        <p:nvSpPr>
          <p:cNvPr id="25" name="Freeform 16"/>
          <p:cNvSpPr>
            <a:spLocks noChangeArrowheads="1"/>
          </p:cNvSpPr>
          <p:nvPr/>
        </p:nvSpPr>
        <p:spPr bwMode="auto">
          <a:xfrm>
            <a:off x="5744964" y="2569896"/>
            <a:ext cx="936625" cy="180975"/>
          </a:xfrm>
          <a:custGeom>
            <a:avLst/>
            <a:gdLst>
              <a:gd name="T0" fmla="*/ 921 w 922"/>
              <a:gd name="T1" fmla="*/ 0 h 179"/>
              <a:gd name="T2" fmla="*/ 298 w 922"/>
              <a:gd name="T3" fmla="*/ 0 h 179"/>
              <a:gd name="T4" fmla="*/ 0 w 922"/>
              <a:gd name="T5" fmla="*/ 179 h 179"/>
              <a:gd name="T6" fmla="*/ 626 w 922"/>
              <a:gd name="T7" fmla="*/ 179 h 179"/>
              <a:gd name="T8" fmla="*/ 921 w 922"/>
              <a:gd name="T9" fmla="*/ 0 h 179"/>
            </a:gdLst>
            <a:ahLst/>
            <a:cxnLst>
              <a:cxn ang="0">
                <a:pos x="T0" y="T1"/>
              </a:cxn>
              <a:cxn ang="0">
                <a:pos x="T2" y="T3"/>
              </a:cxn>
              <a:cxn ang="0">
                <a:pos x="T4" y="T5"/>
              </a:cxn>
              <a:cxn ang="0">
                <a:pos x="T6" y="T7"/>
              </a:cxn>
              <a:cxn ang="0">
                <a:pos x="T8" y="T9"/>
              </a:cxn>
            </a:cxnLst>
            <a:rect l="0" t="0" r="r" b="b"/>
            <a:pathLst>
              <a:path w="922" h="179">
                <a:moveTo>
                  <a:pt x="921" y="0"/>
                </a:moveTo>
                <a:cubicBezTo>
                  <a:pt x="298" y="0"/>
                  <a:pt x="298" y="0"/>
                  <a:pt x="298" y="0"/>
                </a:cubicBezTo>
                <a:cubicBezTo>
                  <a:pt x="298" y="0"/>
                  <a:pt x="2" y="179"/>
                  <a:pt x="0" y="179"/>
                </a:cubicBezTo>
                <a:cubicBezTo>
                  <a:pt x="626" y="179"/>
                  <a:pt x="626" y="179"/>
                  <a:pt x="626" y="179"/>
                </a:cubicBezTo>
                <a:cubicBezTo>
                  <a:pt x="626" y="179"/>
                  <a:pt x="922" y="0"/>
                  <a:pt x="921" y="0"/>
                </a:cubicBezTo>
              </a:path>
            </a:pathLst>
          </a:custGeom>
          <a:solidFill>
            <a:schemeClr val="bg1">
              <a:lumMod val="85000"/>
            </a:schemeClr>
          </a:solidFill>
          <a:ln>
            <a:noFill/>
          </a:ln>
        </p:spPr>
        <p:txBody>
          <a:bodyPr/>
          <a:lstStyle/>
          <a:p>
            <a:endParaRPr lang="zh-CN" altLang="en-US">
              <a:solidFill>
                <a:srgbClr val="000000"/>
              </a:solidFill>
            </a:endParaRPr>
          </a:p>
        </p:txBody>
      </p:sp>
      <p:sp>
        <p:nvSpPr>
          <p:cNvPr id="26" name="Freeform 7"/>
          <p:cNvSpPr>
            <a:spLocks noChangeArrowheads="1"/>
          </p:cNvSpPr>
          <p:nvPr/>
        </p:nvSpPr>
        <p:spPr bwMode="auto">
          <a:xfrm>
            <a:off x="3974902" y="4662221"/>
            <a:ext cx="4560887" cy="1138237"/>
          </a:xfrm>
          <a:custGeom>
            <a:avLst/>
            <a:gdLst>
              <a:gd name="T0" fmla="*/ 508 w 3590"/>
              <a:gd name="T1" fmla="*/ 0 h 895"/>
              <a:gd name="T2" fmla="*/ 0 w 3590"/>
              <a:gd name="T3" fmla="*/ 895 h 895"/>
              <a:gd name="T4" fmla="*/ 1795 w 3590"/>
              <a:gd name="T5" fmla="*/ 895 h 895"/>
              <a:gd name="T6" fmla="*/ 3590 w 3590"/>
              <a:gd name="T7" fmla="*/ 895 h 895"/>
              <a:gd name="T8" fmla="*/ 3082 w 3590"/>
              <a:gd name="T9" fmla="*/ 0 h 895"/>
              <a:gd name="T10" fmla="*/ 508 w 3590"/>
              <a:gd name="T11" fmla="*/ 0 h 895"/>
            </a:gdLst>
            <a:ahLst/>
            <a:cxnLst>
              <a:cxn ang="0">
                <a:pos x="T0" y="T1"/>
              </a:cxn>
              <a:cxn ang="0">
                <a:pos x="T2" y="T3"/>
              </a:cxn>
              <a:cxn ang="0">
                <a:pos x="T4" y="T5"/>
              </a:cxn>
              <a:cxn ang="0">
                <a:pos x="T6" y="T7"/>
              </a:cxn>
              <a:cxn ang="0">
                <a:pos x="T8" y="T9"/>
              </a:cxn>
              <a:cxn ang="0">
                <a:pos x="T10" y="T11"/>
              </a:cxn>
            </a:cxnLst>
            <a:rect l="0" t="0" r="r" b="b"/>
            <a:pathLst>
              <a:path w="3590" h="895">
                <a:moveTo>
                  <a:pt x="508" y="0"/>
                </a:moveTo>
                <a:lnTo>
                  <a:pt x="0" y="895"/>
                </a:lnTo>
                <a:lnTo>
                  <a:pt x="1795" y="895"/>
                </a:lnTo>
                <a:lnTo>
                  <a:pt x="3590" y="895"/>
                </a:lnTo>
                <a:lnTo>
                  <a:pt x="3082" y="0"/>
                </a:lnTo>
                <a:lnTo>
                  <a:pt x="508" y="0"/>
                </a:lnTo>
                <a:close/>
              </a:path>
            </a:pathLst>
          </a:custGeom>
          <a:solidFill>
            <a:srgbClr val="7C7A88"/>
          </a:solidFill>
          <a:ln>
            <a:noFill/>
          </a:ln>
        </p:spPr>
        <p:txBody>
          <a:bodyPr/>
          <a:lstStyle/>
          <a:p>
            <a:endParaRPr lang="zh-CN" altLang="en-US">
              <a:solidFill>
                <a:srgbClr val="000000"/>
              </a:solidFill>
            </a:endParaRPr>
          </a:p>
        </p:txBody>
      </p:sp>
      <p:sp>
        <p:nvSpPr>
          <p:cNvPr id="27" name="Freeform 8"/>
          <p:cNvSpPr>
            <a:spLocks noChangeArrowheads="1"/>
          </p:cNvSpPr>
          <p:nvPr/>
        </p:nvSpPr>
        <p:spPr bwMode="auto">
          <a:xfrm>
            <a:off x="5854502" y="1845996"/>
            <a:ext cx="827087" cy="723900"/>
          </a:xfrm>
          <a:custGeom>
            <a:avLst/>
            <a:gdLst>
              <a:gd name="T0" fmla="*/ 651 w 651"/>
              <a:gd name="T1" fmla="*/ 570 h 570"/>
              <a:gd name="T2" fmla="*/ 325 w 651"/>
              <a:gd name="T3" fmla="*/ 0 h 570"/>
              <a:gd name="T4" fmla="*/ 0 w 651"/>
              <a:gd name="T5" fmla="*/ 570 h 570"/>
              <a:gd name="T6" fmla="*/ 651 w 651"/>
              <a:gd name="T7" fmla="*/ 570 h 570"/>
            </a:gdLst>
            <a:ahLst/>
            <a:cxnLst>
              <a:cxn ang="0">
                <a:pos x="T0" y="T1"/>
              </a:cxn>
              <a:cxn ang="0">
                <a:pos x="T2" y="T3"/>
              </a:cxn>
              <a:cxn ang="0">
                <a:pos x="T4" y="T5"/>
              </a:cxn>
              <a:cxn ang="0">
                <a:pos x="T6" y="T7"/>
              </a:cxn>
            </a:cxnLst>
            <a:rect l="0" t="0" r="r" b="b"/>
            <a:pathLst>
              <a:path w="651" h="570">
                <a:moveTo>
                  <a:pt x="651" y="570"/>
                </a:moveTo>
                <a:lnTo>
                  <a:pt x="325" y="0"/>
                </a:lnTo>
                <a:lnTo>
                  <a:pt x="0" y="570"/>
                </a:lnTo>
                <a:lnTo>
                  <a:pt x="651" y="570"/>
                </a:lnTo>
                <a:close/>
              </a:path>
            </a:pathLst>
          </a:custGeom>
          <a:solidFill>
            <a:srgbClr val="7C7A88"/>
          </a:solidFill>
          <a:ln>
            <a:noFill/>
          </a:ln>
        </p:spPr>
        <p:txBody>
          <a:bodyPr/>
          <a:lstStyle/>
          <a:p>
            <a:endParaRPr lang="zh-CN" altLang="en-US">
              <a:solidFill>
                <a:srgbClr val="000000"/>
              </a:solidFill>
            </a:endParaRPr>
          </a:p>
        </p:txBody>
      </p:sp>
      <p:sp>
        <p:nvSpPr>
          <p:cNvPr id="28" name="Freeform 10"/>
          <p:cNvSpPr>
            <a:spLocks noChangeArrowheads="1"/>
          </p:cNvSpPr>
          <p:nvPr/>
        </p:nvSpPr>
        <p:spPr bwMode="auto">
          <a:xfrm>
            <a:off x="5329039" y="2750871"/>
            <a:ext cx="1876425" cy="728662"/>
          </a:xfrm>
          <a:custGeom>
            <a:avLst/>
            <a:gdLst>
              <a:gd name="T0" fmla="*/ 1313 w 1477"/>
              <a:gd name="T1" fmla="*/ 287 h 573"/>
              <a:gd name="T2" fmla="*/ 1150 w 1477"/>
              <a:gd name="T3" fmla="*/ 0 h 573"/>
              <a:gd name="T4" fmla="*/ 327 w 1477"/>
              <a:gd name="T5" fmla="*/ 0 h 573"/>
              <a:gd name="T6" fmla="*/ 164 w 1477"/>
              <a:gd name="T7" fmla="*/ 287 h 573"/>
              <a:gd name="T8" fmla="*/ 0 w 1477"/>
              <a:gd name="T9" fmla="*/ 573 h 573"/>
              <a:gd name="T10" fmla="*/ 1477 w 1477"/>
              <a:gd name="T11" fmla="*/ 573 h 573"/>
              <a:gd name="T12" fmla="*/ 1313 w 1477"/>
              <a:gd name="T13" fmla="*/ 287 h 573"/>
            </a:gdLst>
            <a:ahLst/>
            <a:cxnLst>
              <a:cxn ang="0">
                <a:pos x="T0" y="T1"/>
              </a:cxn>
              <a:cxn ang="0">
                <a:pos x="T2" y="T3"/>
              </a:cxn>
              <a:cxn ang="0">
                <a:pos x="T4" y="T5"/>
              </a:cxn>
              <a:cxn ang="0">
                <a:pos x="T6" y="T7"/>
              </a:cxn>
              <a:cxn ang="0">
                <a:pos x="T8" y="T9"/>
              </a:cxn>
              <a:cxn ang="0">
                <a:pos x="T10" y="T11"/>
              </a:cxn>
              <a:cxn ang="0">
                <a:pos x="T12" y="T13"/>
              </a:cxn>
            </a:cxnLst>
            <a:rect l="0" t="0" r="r" b="b"/>
            <a:pathLst>
              <a:path w="1477" h="573">
                <a:moveTo>
                  <a:pt x="1313" y="287"/>
                </a:moveTo>
                <a:lnTo>
                  <a:pt x="1150" y="0"/>
                </a:lnTo>
                <a:lnTo>
                  <a:pt x="327" y="0"/>
                </a:lnTo>
                <a:lnTo>
                  <a:pt x="164" y="287"/>
                </a:lnTo>
                <a:lnTo>
                  <a:pt x="0" y="573"/>
                </a:lnTo>
                <a:lnTo>
                  <a:pt x="1477" y="573"/>
                </a:lnTo>
                <a:lnTo>
                  <a:pt x="1313" y="287"/>
                </a:lnTo>
              </a:path>
            </a:pathLst>
          </a:custGeom>
          <a:solidFill>
            <a:srgbClr val="7C7A88"/>
          </a:solidFill>
          <a:ln>
            <a:noFill/>
          </a:ln>
        </p:spPr>
        <p:txBody>
          <a:bodyPr/>
          <a:lstStyle/>
          <a:p>
            <a:endParaRPr lang="zh-CN" altLang="en-US">
              <a:solidFill>
                <a:srgbClr val="000000"/>
              </a:solidFill>
            </a:endParaRPr>
          </a:p>
        </p:txBody>
      </p:sp>
      <p:sp>
        <p:nvSpPr>
          <p:cNvPr id="29" name="Freeform 12"/>
          <p:cNvSpPr>
            <a:spLocks noChangeArrowheads="1"/>
          </p:cNvSpPr>
          <p:nvPr/>
        </p:nvSpPr>
        <p:spPr bwMode="auto">
          <a:xfrm>
            <a:off x="4806752" y="3654158"/>
            <a:ext cx="2921000" cy="728663"/>
          </a:xfrm>
          <a:custGeom>
            <a:avLst/>
            <a:gdLst>
              <a:gd name="T0" fmla="*/ 325 w 2299"/>
              <a:gd name="T1" fmla="*/ 0 h 574"/>
              <a:gd name="T2" fmla="*/ 0 w 2299"/>
              <a:gd name="T3" fmla="*/ 574 h 574"/>
              <a:gd name="T4" fmla="*/ 1149 w 2299"/>
              <a:gd name="T5" fmla="*/ 574 h 574"/>
              <a:gd name="T6" fmla="*/ 2299 w 2299"/>
              <a:gd name="T7" fmla="*/ 574 h 574"/>
              <a:gd name="T8" fmla="*/ 1974 w 2299"/>
              <a:gd name="T9" fmla="*/ 0 h 574"/>
              <a:gd name="T10" fmla="*/ 325 w 2299"/>
              <a:gd name="T11" fmla="*/ 0 h 574"/>
            </a:gdLst>
            <a:ahLst/>
            <a:cxnLst>
              <a:cxn ang="0">
                <a:pos x="T0" y="T1"/>
              </a:cxn>
              <a:cxn ang="0">
                <a:pos x="T2" y="T3"/>
              </a:cxn>
              <a:cxn ang="0">
                <a:pos x="T4" y="T5"/>
              </a:cxn>
              <a:cxn ang="0">
                <a:pos x="T6" y="T7"/>
              </a:cxn>
              <a:cxn ang="0">
                <a:pos x="T8" y="T9"/>
              </a:cxn>
              <a:cxn ang="0">
                <a:pos x="T10" y="T11"/>
              </a:cxn>
            </a:cxnLst>
            <a:rect l="0" t="0" r="r" b="b"/>
            <a:pathLst>
              <a:path w="2299" h="574">
                <a:moveTo>
                  <a:pt x="325" y="0"/>
                </a:moveTo>
                <a:lnTo>
                  <a:pt x="0" y="574"/>
                </a:lnTo>
                <a:lnTo>
                  <a:pt x="1149" y="574"/>
                </a:lnTo>
                <a:lnTo>
                  <a:pt x="2299" y="574"/>
                </a:lnTo>
                <a:lnTo>
                  <a:pt x="1974" y="0"/>
                </a:lnTo>
                <a:lnTo>
                  <a:pt x="325" y="0"/>
                </a:lnTo>
              </a:path>
            </a:pathLst>
          </a:custGeom>
          <a:solidFill>
            <a:srgbClr val="7C7A88"/>
          </a:solidFill>
          <a:ln>
            <a:noFill/>
          </a:ln>
        </p:spPr>
        <p:txBody>
          <a:bodyPr/>
          <a:lstStyle/>
          <a:p>
            <a:endParaRPr lang="zh-CN" altLang="en-US">
              <a:solidFill>
                <a:srgbClr val="000000"/>
              </a:solidFill>
            </a:endParaRPr>
          </a:p>
        </p:txBody>
      </p:sp>
      <p:grpSp>
        <p:nvGrpSpPr>
          <p:cNvPr id="30" name="组合 29"/>
          <p:cNvGrpSpPr/>
          <p:nvPr/>
        </p:nvGrpSpPr>
        <p:grpSpPr>
          <a:xfrm>
            <a:off x="6125559" y="2087497"/>
            <a:ext cx="251371" cy="372476"/>
            <a:chOff x="1788810" y="2276744"/>
            <a:chExt cx="392113" cy="581026"/>
          </a:xfrm>
          <a:solidFill>
            <a:srgbClr val="FEFEFE"/>
          </a:solidFill>
        </p:grpSpPr>
        <p:sp>
          <p:nvSpPr>
            <p:cNvPr id="31" name="Freeform 9"/>
            <p:cNvSpPr>
              <a:spLocks noEditPoints="1"/>
            </p:cNvSpPr>
            <p:nvPr/>
          </p:nvSpPr>
          <p:spPr bwMode="auto">
            <a:xfrm>
              <a:off x="1788810" y="2276744"/>
              <a:ext cx="392113" cy="430213"/>
            </a:xfrm>
            <a:custGeom>
              <a:avLst/>
              <a:gdLst>
                <a:gd name="T0" fmla="*/ 108 w 149"/>
                <a:gd name="T1" fmla="*/ 163 h 163"/>
                <a:gd name="T2" fmla="*/ 35 w 149"/>
                <a:gd name="T3" fmla="*/ 163 h 163"/>
                <a:gd name="T4" fmla="*/ 35 w 149"/>
                <a:gd name="T5" fmla="*/ 158 h 163"/>
                <a:gd name="T6" fmla="*/ 30 w 149"/>
                <a:gd name="T7" fmla="*/ 142 h 163"/>
                <a:gd name="T8" fmla="*/ 21 w 149"/>
                <a:gd name="T9" fmla="*/ 127 h 163"/>
                <a:gd name="T10" fmla="*/ 0 w 149"/>
                <a:gd name="T11" fmla="*/ 74 h 163"/>
                <a:gd name="T12" fmla="*/ 74 w 149"/>
                <a:gd name="T13" fmla="*/ 0 h 163"/>
                <a:gd name="T14" fmla="*/ 149 w 149"/>
                <a:gd name="T15" fmla="*/ 74 h 163"/>
                <a:gd name="T16" fmla="*/ 127 w 149"/>
                <a:gd name="T17" fmla="*/ 127 h 163"/>
                <a:gd name="T18" fmla="*/ 118 w 149"/>
                <a:gd name="T19" fmla="*/ 142 h 163"/>
                <a:gd name="T20" fmla="*/ 114 w 149"/>
                <a:gd name="T21" fmla="*/ 158 h 163"/>
                <a:gd name="T22" fmla="*/ 113 w 149"/>
                <a:gd name="T23" fmla="*/ 163 h 163"/>
                <a:gd name="T24" fmla="*/ 108 w 149"/>
                <a:gd name="T25" fmla="*/ 163 h 163"/>
                <a:gd name="T26" fmla="*/ 46 w 149"/>
                <a:gd name="T27" fmla="*/ 151 h 163"/>
                <a:gd name="T28" fmla="*/ 103 w 149"/>
                <a:gd name="T29" fmla="*/ 151 h 163"/>
                <a:gd name="T30" fmla="*/ 108 w 149"/>
                <a:gd name="T31" fmla="*/ 136 h 163"/>
                <a:gd name="T32" fmla="*/ 117 w 149"/>
                <a:gd name="T33" fmla="*/ 120 h 163"/>
                <a:gd name="T34" fmla="*/ 136 w 149"/>
                <a:gd name="T35" fmla="*/ 74 h 163"/>
                <a:gd name="T36" fmla="*/ 74 w 149"/>
                <a:gd name="T37" fmla="*/ 12 h 163"/>
                <a:gd name="T38" fmla="*/ 12 w 149"/>
                <a:gd name="T39" fmla="*/ 74 h 163"/>
                <a:gd name="T40" fmla="*/ 31 w 149"/>
                <a:gd name="T41" fmla="*/ 120 h 163"/>
                <a:gd name="T42" fmla="*/ 41 w 149"/>
                <a:gd name="T43" fmla="*/ 136 h 163"/>
                <a:gd name="T44" fmla="*/ 46 w 149"/>
                <a:gd name="T45" fmla="*/ 151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49" h="163">
                  <a:moveTo>
                    <a:pt x="108" y="163"/>
                  </a:moveTo>
                  <a:cubicBezTo>
                    <a:pt x="35" y="163"/>
                    <a:pt x="35" y="163"/>
                    <a:pt x="35" y="163"/>
                  </a:cubicBezTo>
                  <a:cubicBezTo>
                    <a:pt x="35" y="158"/>
                    <a:pt x="35" y="158"/>
                    <a:pt x="35" y="158"/>
                  </a:cubicBezTo>
                  <a:cubicBezTo>
                    <a:pt x="34" y="153"/>
                    <a:pt x="32" y="144"/>
                    <a:pt x="30" y="142"/>
                  </a:cubicBezTo>
                  <a:cubicBezTo>
                    <a:pt x="28" y="137"/>
                    <a:pt x="24" y="132"/>
                    <a:pt x="21" y="127"/>
                  </a:cubicBezTo>
                  <a:cubicBezTo>
                    <a:pt x="11" y="112"/>
                    <a:pt x="0" y="95"/>
                    <a:pt x="0" y="74"/>
                  </a:cubicBezTo>
                  <a:cubicBezTo>
                    <a:pt x="0" y="33"/>
                    <a:pt x="33" y="0"/>
                    <a:pt x="74" y="0"/>
                  </a:cubicBezTo>
                  <a:cubicBezTo>
                    <a:pt x="115" y="0"/>
                    <a:pt x="149" y="33"/>
                    <a:pt x="149" y="74"/>
                  </a:cubicBezTo>
                  <a:cubicBezTo>
                    <a:pt x="149" y="95"/>
                    <a:pt x="138" y="112"/>
                    <a:pt x="127" y="127"/>
                  </a:cubicBezTo>
                  <a:cubicBezTo>
                    <a:pt x="124" y="132"/>
                    <a:pt x="121" y="137"/>
                    <a:pt x="118" y="142"/>
                  </a:cubicBezTo>
                  <a:cubicBezTo>
                    <a:pt x="117" y="144"/>
                    <a:pt x="115" y="153"/>
                    <a:pt x="114" y="158"/>
                  </a:cubicBezTo>
                  <a:cubicBezTo>
                    <a:pt x="113" y="163"/>
                    <a:pt x="113" y="163"/>
                    <a:pt x="113" y="163"/>
                  </a:cubicBezTo>
                  <a:lnTo>
                    <a:pt x="108" y="163"/>
                  </a:lnTo>
                  <a:close/>
                  <a:moveTo>
                    <a:pt x="46" y="151"/>
                  </a:moveTo>
                  <a:cubicBezTo>
                    <a:pt x="103" y="151"/>
                    <a:pt x="103" y="151"/>
                    <a:pt x="103" y="151"/>
                  </a:cubicBezTo>
                  <a:cubicBezTo>
                    <a:pt x="104" y="146"/>
                    <a:pt x="105" y="139"/>
                    <a:pt x="108" y="136"/>
                  </a:cubicBezTo>
                  <a:cubicBezTo>
                    <a:pt x="111" y="130"/>
                    <a:pt x="114" y="125"/>
                    <a:pt x="117" y="120"/>
                  </a:cubicBezTo>
                  <a:cubicBezTo>
                    <a:pt x="127" y="106"/>
                    <a:pt x="136" y="92"/>
                    <a:pt x="136" y="74"/>
                  </a:cubicBezTo>
                  <a:cubicBezTo>
                    <a:pt x="136" y="40"/>
                    <a:pt x="109" y="12"/>
                    <a:pt x="74" y="12"/>
                  </a:cubicBezTo>
                  <a:cubicBezTo>
                    <a:pt x="40" y="12"/>
                    <a:pt x="12" y="40"/>
                    <a:pt x="12" y="74"/>
                  </a:cubicBezTo>
                  <a:cubicBezTo>
                    <a:pt x="12" y="92"/>
                    <a:pt x="21" y="106"/>
                    <a:pt x="31" y="120"/>
                  </a:cubicBezTo>
                  <a:cubicBezTo>
                    <a:pt x="35" y="125"/>
                    <a:pt x="38" y="130"/>
                    <a:pt x="41" y="136"/>
                  </a:cubicBezTo>
                  <a:cubicBezTo>
                    <a:pt x="43" y="139"/>
                    <a:pt x="45" y="146"/>
                    <a:pt x="46" y="151"/>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endParaRPr>
            </a:p>
          </p:txBody>
        </p:sp>
        <p:sp>
          <p:nvSpPr>
            <p:cNvPr id="32" name="Freeform 10"/>
            <p:cNvSpPr/>
            <p:nvPr/>
          </p:nvSpPr>
          <p:spPr bwMode="auto">
            <a:xfrm>
              <a:off x="1884060" y="2729182"/>
              <a:ext cx="195263" cy="128588"/>
            </a:xfrm>
            <a:custGeom>
              <a:avLst/>
              <a:gdLst>
                <a:gd name="T0" fmla="*/ 0 w 74"/>
                <a:gd name="T1" fmla="*/ 0 h 49"/>
                <a:gd name="T2" fmla="*/ 0 w 74"/>
                <a:gd name="T3" fmla="*/ 20 h 49"/>
                <a:gd name="T4" fmla="*/ 37 w 74"/>
                <a:gd name="T5" fmla="*/ 49 h 49"/>
                <a:gd name="T6" fmla="*/ 41 w 74"/>
                <a:gd name="T7" fmla="*/ 49 h 49"/>
                <a:gd name="T8" fmla="*/ 74 w 74"/>
                <a:gd name="T9" fmla="*/ 20 h 49"/>
                <a:gd name="T10" fmla="*/ 74 w 74"/>
                <a:gd name="T11" fmla="*/ 0 h 49"/>
                <a:gd name="T12" fmla="*/ 0 w 74"/>
                <a:gd name="T13" fmla="*/ 0 h 49"/>
              </a:gdLst>
              <a:ahLst/>
              <a:cxnLst>
                <a:cxn ang="0">
                  <a:pos x="T0" y="T1"/>
                </a:cxn>
                <a:cxn ang="0">
                  <a:pos x="T2" y="T3"/>
                </a:cxn>
                <a:cxn ang="0">
                  <a:pos x="T4" y="T5"/>
                </a:cxn>
                <a:cxn ang="0">
                  <a:pos x="T6" y="T7"/>
                </a:cxn>
                <a:cxn ang="0">
                  <a:pos x="T8" y="T9"/>
                </a:cxn>
                <a:cxn ang="0">
                  <a:pos x="T10" y="T11"/>
                </a:cxn>
                <a:cxn ang="0">
                  <a:pos x="T12" y="T13"/>
                </a:cxn>
              </a:cxnLst>
              <a:rect l="0" t="0" r="r" b="b"/>
              <a:pathLst>
                <a:path w="74" h="49">
                  <a:moveTo>
                    <a:pt x="0" y="0"/>
                  </a:moveTo>
                  <a:cubicBezTo>
                    <a:pt x="0" y="20"/>
                    <a:pt x="0" y="20"/>
                    <a:pt x="0" y="20"/>
                  </a:cubicBezTo>
                  <a:cubicBezTo>
                    <a:pt x="0" y="36"/>
                    <a:pt x="17" y="49"/>
                    <a:pt x="37" y="49"/>
                  </a:cubicBezTo>
                  <a:cubicBezTo>
                    <a:pt x="41" y="49"/>
                    <a:pt x="41" y="49"/>
                    <a:pt x="41" y="49"/>
                  </a:cubicBezTo>
                  <a:cubicBezTo>
                    <a:pt x="61" y="49"/>
                    <a:pt x="74" y="36"/>
                    <a:pt x="74" y="20"/>
                  </a:cubicBezTo>
                  <a:cubicBezTo>
                    <a:pt x="74" y="0"/>
                    <a:pt x="74" y="0"/>
                    <a:pt x="74" y="0"/>
                  </a:cubicBezTo>
                  <a:lnTo>
                    <a:pt x="0" y="0"/>
                  </a:ln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endParaRPr>
            </a:p>
          </p:txBody>
        </p:sp>
        <p:sp>
          <p:nvSpPr>
            <p:cNvPr id="33" name="Freeform 11"/>
            <p:cNvSpPr/>
            <p:nvPr/>
          </p:nvSpPr>
          <p:spPr bwMode="auto">
            <a:xfrm>
              <a:off x="1872947" y="2459307"/>
              <a:ext cx="223838" cy="179388"/>
            </a:xfrm>
            <a:custGeom>
              <a:avLst/>
              <a:gdLst>
                <a:gd name="T0" fmla="*/ 83 w 85"/>
                <a:gd name="T1" fmla="*/ 9 h 68"/>
                <a:gd name="T2" fmla="*/ 62 w 85"/>
                <a:gd name="T3" fmla="*/ 66 h 68"/>
                <a:gd name="T4" fmla="*/ 62 w 85"/>
                <a:gd name="T5" fmla="*/ 68 h 68"/>
                <a:gd name="T6" fmla="*/ 52 w 85"/>
                <a:gd name="T7" fmla="*/ 68 h 68"/>
                <a:gd name="T8" fmla="*/ 53 w 85"/>
                <a:gd name="T9" fmla="*/ 66 h 68"/>
                <a:gd name="T10" fmla="*/ 67 w 85"/>
                <a:gd name="T11" fmla="*/ 17 h 68"/>
                <a:gd name="T12" fmla="*/ 67 w 85"/>
                <a:gd name="T13" fmla="*/ 17 h 68"/>
                <a:gd name="T14" fmla="*/ 66 w 85"/>
                <a:gd name="T15" fmla="*/ 17 h 68"/>
                <a:gd name="T16" fmla="*/ 55 w 85"/>
                <a:gd name="T17" fmla="*/ 13 h 68"/>
                <a:gd name="T18" fmla="*/ 44 w 85"/>
                <a:gd name="T19" fmla="*/ 17 h 68"/>
                <a:gd name="T20" fmla="*/ 30 w 85"/>
                <a:gd name="T21" fmla="*/ 12 h 68"/>
                <a:gd name="T22" fmla="*/ 17 w 85"/>
                <a:gd name="T23" fmla="*/ 16 h 68"/>
                <a:gd name="T24" fmla="*/ 30 w 85"/>
                <a:gd name="T25" fmla="*/ 66 h 68"/>
                <a:gd name="T26" fmla="*/ 31 w 85"/>
                <a:gd name="T27" fmla="*/ 68 h 68"/>
                <a:gd name="T28" fmla="*/ 21 w 85"/>
                <a:gd name="T29" fmla="*/ 68 h 68"/>
                <a:gd name="T30" fmla="*/ 21 w 85"/>
                <a:gd name="T31" fmla="*/ 66 h 68"/>
                <a:gd name="T32" fmla="*/ 2 w 85"/>
                <a:gd name="T33" fmla="*/ 9 h 68"/>
                <a:gd name="T34" fmla="*/ 2 w 85"/>
                <a:gd name="T35" fmla="*/ 9 h 68"/>
                <a:gd name="T36" fmla="*/ 1 w 85"/>
                <a:gd name="T37" fmla="*/ 8 h 68"/>
                <a:gd name="T38" fmla="*/ 1 w 85"/>
                <a:gd name="T39" fmla="*/ 8 h 68"/>
                <a:gd name="T40" fmla="*/ 1 w 85"/>
                <a:gd name="T41" fmla="*/ 7 h 68"/>
                <a:gd name="T42" fmla="*/ 2 w 85"/>
                <a:gd name="T43" fmla="*/ 1 h 68"/>
                <a:gd name="T44" fmla="*/ 9 w 85"/>
                <a:gd name="T45" fmla="*/ 3 h 68"/>
                <a:gd name="T46" fmla="*/ 9 w 85"/>
                <a:gd name="T47" fmla="*/ 3 h 68"/>
                <a:gd name="T48" fmla="*/ 16 w 85"/>
                <a:gd name="T49" fmla="*/ 7 h 68"/>
                <a:gd name="T50" fmla="*/ 27 w 85"/>
                <a:gd name="T51" fmla="*/ 2 h 68"/>
                <a:gd name="T52" fmla="*/ 31 w 85"/>
                <a:gd name="T53" fmla="*/ 1 h 68"/>
                <a:gd name="T54" fmla="*/ 34 w 85"/>
                <a:gd name="T55" fmla="*/ 3 h 68"/>
                <a:gd name="T56" fmla="*/ 43 w 85"/>
                <a:gd name="T57" fmla="*/ 8 h 68"/>
                <a:gd name="T58" fmla="*/ 52 w 85"/>
                <a:gd name="T59" fmla="*/ 3 h 68"/>
                <a:gd name="T60" fmla="*/ 55 w 85"/>
                <a:gd name="T61" fmla="*/ 1 h 68"/>
                <a:gd name="T62" fmla="*/ 59 w 85"/>
                <a:gd name="T63" fmla="*/ 3 h 68"/>
                <a:gd name="T64" fmla="*/ 66 w 85"/>
                <a:gd name="T65" fmla="*/ 8 h 68"/>
                <a:gd name="T66" fmla="*/ 66 w 85"/>
                <a:gd name="T67" fmla="*/ 8 h 68"/>
                <a:gd name="T68" fmla="*/ 76 w 85"/>
                <a:gd name="T69" fmla="*/ 3 h 68"/>
                <a:gd name="T70" fmla="*/ 82 w 85"/>
                <a:gd name="T71" fmla="*/ 2 h 68"/>
                <a:gd name="T72" fmla="*/ 83 w 85"/>
                <a:gd name="T73" fmla="*/ 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5" h="68">
                  <a:moveTo>
                    <a:pt x="83" y="9"/>
                  </a:moveTo>
                  <a:cubicBezTo>
                    <a:pt x="71" y="25"/>
                    <a:pt x="64" y="44"/>
                    <a:pt x="62" y="66"/>
                  </a:cubicBezTo>
                  <a:cubicBezTo>
                    <a:pt x="62" y="68"/>
                    <a:pt x="62" y="68"/>
                    <a:pt x="62" y="68"/>
                  </a:cubicBezTo>
                  <a:cubicBezTo>
                    <a:pt x="52" y="68"/>
                    <a:pt x="52" y="68"/>
                    <a:pt x="52" y="68"/>
                  </a:cubicBezTo>
                  <a:cubicBezTo>
                    <a:pt x="53" y="66"/>
                    <a:pt x="53" y="66"/>
                    <a:pt x="53" y="66"/>
                  </a:cubicBezTo>
                  <a:cubicBezTo>
                    <a:pt x="55" y="48"/>
                    <a:pt x="59" y="32"/>
                    <a:pt x="67" y="17"/>
                  </a:cubicBezTo>
                  <a:cubicBezTo>
                    <a:pt x="67" y="17"/>
                    <a:pt x="67" y="17"/>
                    <a:pt x="67" y="17"/>
                  </a:cubicBezTo>
                  <a:cubicBezTo>
                    <a:pt x="66" y="17"/>
                    <a:pt x="66" y="17"/>
                    <a:pt x="66" y="17"/>
                  </a:cubicBezTo>
                  <a:cubicBezTo>
                    <a:pt x="63" y="17"/>
                    <a:pt x="59" y="16"/>
                    <a:pt x="55" y="13"/>
                  </a:cubicBezTo>
                  <a:cubicBezTo>
                    <a:pt x="52" y="16"/>
                    <a:pt x="48" y="17"/>
                    <a:pt x="44" y="17"/>
                  </a:cubicBezTo>
                  <a:cubicBezTo>
                    <a:pt x="39" y="17"/>
                    <a:pt x="34" y="16"/>
                    <a:pt x="30" y="12"/>
                  </a:cubicBezTo>
                  <a:cubicBezTo>
                    <a:pt x="26" y="15"/>
                    <a:pt x="21" y="17"/>
                    <a:pt x="17" y="16"/>
                  </a:cubicBezTo>
                  <a:cubicBezTo>
                    <a:pt x="28" y="38"/>
                    <a:pt x="30" y="59"/>
                    <a:pt x="30" y="66"/>
                  </a:cubicBezTo>
                  <a:cubicBezTo>
                    <a:pt x="31" y="68"/>
                    <a:pt x="31" y="68"/>
                    <a:pt x="31" y="68"/>
                  </a:cubicBezTo>
                  <a:cubicBezTo>
                    <a:pt x="21" y="68"/>
                    <a:pt x="21" y="68"/>
                    <a:pt x="21" y="68"/>
                  </a:cubicBezTo>
                  <a:cubicBezTo>
                    <a:pt x="21" y="66"/>
                    <a:pt x="21" y="66"/>
                    <a:pt x="21" y="66"/>
                  </a:cubicBezTo>
                  <a:cubicBezTo>
                    <a:pt x="21" y="58"/>
                    <a:pt x="17" y="31"/>
                    <a:pt x="2" y="9"/>
                  </a:cubicBezTo>
                  <a:cubicBezTo>
                    <a:pt x="2" y="9"/>
                    <a:pt x="2" y="9"/>
                    <a:pt x="2" y="9"/>
                  </a:cubicBezTo>
                  <a:cubicBezTo>
                    <a:pt x="1" y="8"/>
                    <a:pt x="1" y="8"/>
                    <a:pt x="1" y="8"/>
                  </a:cubicBezTo>
                  <a:cubicBezTo>
                    <a:pt x="1" y="8"/>
                    <a:pt x="1" y="8"/>
                    <a:pt x="1" y="8"/>
                  </a:cubicBezTo>
                  <a:cubicBezTo>
                    <a:pt x="1" y="7"/>
                    <a:pt x="1" y="7"/>
                    <a:pt x="1" y="7"/>
                  </a:cubicBezTo>
                  <a:cubicBezTo>
                    <a:pt x="0" y="5"/>
                    <a:pt x="0" y="3"/>
                    <a:pt x="2" y="1"/>
                  </a:cubicBezTo>
                  <a:cubicBezTo>
                    <a:pt x="5" y="0"/>
                    <a:pt x="7" y="1"/>
                    <a:pt x="9" y="3"/>
                  </a:cubicBezTo>
                  <a:cubicBezTo>
                    <a:pt x="9" y="3"/>
                    <a:pt x="9" y="3"/>
                    <a:pt x="9" y="3"/>
                  </a:cubicBezTo>
                  <a:cubicBezTo>
                    <a:pt x="11" y="5"/>
                    <a:pt x="14" y="7"/>
                    <a:pt x="16" y="7"/>
                  </a:cubicBezTo>
                  <a:cubicBezTo>
                    <a:pt x="20" y="7"/>
                    <a:pt x="23" y="6"/>
                    <a:pt x="27" y="2"/>
                  </a:cubicBezTo>
                  <a:cubicBezTo>
                    <a:pt x="28" y="1"/>
                    <a:pt x="29" y="1"/>
                    <a:pt x="31" y="1"/>
                  </a:cubicBezTo>
                  <a:cubicBezTo>
                    <a:pt x="32" y="1"/>
                    <a:pt x="33" y="2"/>
                    <a:pt x="34" y="3"/>
                  </a:cubicBezTo>
                  <a:cubicBezTo>
                    <a:pt x="37" y="6"/>
                    <a:pt x="40" y="8"/>
                    <a:pt x="43" y="8"/>
                  </a:cubicBezTo>
                  <a:cubicBezTo>
                    <a:pt x="47" y="8"/>
                    <a:pt x="50" y="5"/>
                    <a:pt x="52" y="3"/>
                  </a:cubicBezTo>
                  <a:cubicBezTo>
                    <a:pt x="53" y="2"/>
                    <a:pt x="54" y="1"/>
                    <a:pt x="55" y="1"/>
                  </a:cubicBezTo>
                  <a:cubicBezTo>
                    <a:pt x="57" y="1"/>
                    <a:pt x="58" y="2"/>
                    <a:pt x="59" y="3"/>
                  </a:cubicBezTo>
                  <a:cubicBezTo>
                    <a:pt x="61" y="6"/>
                    <a:pt x="63" y="8"/>
                    <a:pt x="66" y="8"/>
                  </a:cubicBezTo>
                  <a:cubicBezTo>
                    <a:pt x="66" y="8"/>
                    <a:pt x="66" y="8"/>
                    <a:pt x="66" y="8"/>
                  </a:cubicBezTo>
                  <a:cubicBezTo>
                    <a:pt x="70" y="8"/>
                    <a:pt x="73" y="6"/>
                    <a:pt x="76" y="3"/>
                  </a:cubicBezTo>
                  <a:cubicBezTo>
                    <a:pt x="78" y="1"/>
                    <a:pt x="81" y="1"/>
                    <a:pt x="82" y="2"/>
                  </a:cubicBezTo>
                  <a:cubicBezTo>
                    <a:pt x="84" y="4"/>
                    <a:pt x="85" y="7"/>
                    <a:pt x="83" y="9"/>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endParaRPr>
            </a:p>
          </p:txBody>
        </p:sp>
      </p:grpSp>
      <p:sp>
        <p:nvSpPr>
          <p:cNvPr id="34" name="Freeform 13"/>
          <p:cNvSpPr>
            <a:spLocks noEditPoints="1"/>
          </p:cNvSpPr>
          <p:nvPr/>
        </p:nvSpPr>
        <p:spPr bwMode="auto">
          <a:xfrm>
            <a:off x="6157714" y="2922321"/>
            <a:ext cx="219075" cy="376237"/>
          </a:xfrm>
          <a:custGeom>
            <a:avLst/>
            <a:gdLst>
              <a:gd name="T0" fmla="*/ 73 w 130"/>
              <a:gd name="T1" fmla="*/ 98 h 222"/>
              <a:gd name="T2" fmla="*/ 118 w 130"/>
              <a:gd name="T3" fmla="*/ 116 h 222"/>
              <a:gd name="T4" fmla="*/ 130 w 130"/>
              <a:gd name="T5" fmla="*/ 149 h 222"/>
              <a:gd name="T6" fmla="*/ 115 w 130"/>
              <a:gd name="T7" fmla="*/ 186 h 222"/>
              <a:gd name="T8" fmla="*/ 73 w 130"/>
              <a:gd name="T9" fmla="*/ 203 h 222"/>
              <a:gd name="T10" fmla="*/ 73 w 130"/>
              <a:gd name="T11" fmla="*/ 222 h 222"/>
              <a:gd name="T12" fmla="*/ 58 w 130"/>
              <a:gd name="T13" fmla="*/ 222 h 222"/>
              <a:gd name="T14" fmla="*/ 58 w 130"/>
              <a:gd name="T15" fmla="*/ 203 h 222"/>
              <a:gd name="T16" fmla="*/ 0 w 130"/>
              <a:gd name="T17" fmla="*/ 150 h 222"/>
              <a:gd name="T18" fmla="*/ 26 w 130"/>
              <a:gd name="T19" fmla="*/ 150 h 222"/>
              <a:gd name="T20" fmla="*/ 58 w 130"/>
              <a:gd name="T21" fmla="*/ 185 h 222"/>
              <a:gd name="T22" fmla="*/ 58 w 130"/>
              <a:gd name="T23" fmla="*/ 117 h 222"/>
              <a:gd name="T24" fmla="*/ 4 w 130"/>
              <a:gd name="T25" fmla="*/ 69 h 222"/>
              <a:gd name="T26" fmla="*/ 19 w 130"/>
              <a:gd name="T27" fmla="*/ 34 h 222"/>
              <a:gd name="T28" fmla="*/ 58 w 130"/>
              <a:gd name="T29" fmla="*/ 19 h 222"/>
              <a:gd name="T30" fmla="*/ 58 w 130"/>
              <a:gd name="T31" fmla="*/ 0 h 222"/>
              <a:gd name="T32" fmla="*/ 73 w 130"/>
              <a:gd name="T33" fmla="*/ 0 h 222"/>
              <a:gd name="T34" fmla="*/ 73 w 130"/>
              <a:gd name="T35" fmla="*/ 19 h 222"/>
              <a:gd name="T36" fmla="*/ 125 w 130"/>
              <a:gd name="T37" fmla="*/ 63 h 222"/>
              <a:gd name="T38" fmla="*/ 99 w 130"/>
              <a:gd name="T39" fmla="*/ 63 h 222"/>
              <a:gd name="T40" fmla="*/ 73 w 130"/>
              <a:gd name="T41" fmla="*/ 37 h 222"/>
              <a:gd name="T42" fmla="*/ 73 w 130"/>
              <a:gd name="T43" fmla="*/ 98 h 222"/>
              <a:gd name="T44" fmla="*/ 58 w 130"/>
              <a:gd name="T45" fmla="*/ 96 h 222"/>
              <a:gd name="T46" fmla="*/ 58 w 130"/>
              <a:gd name="T47" fmla="*/ 37 h 222"/>
              <a:gd name="T48" fmla="*/ 30 w 130"/>
              <a:gd name="T49" fmla="*/ 67 h 222"/>
              <a:gd name="T50" fmla="*/ 38 w 130"/>
              <a:gd name="T51" fmla="*/ 86 h 222"/>
              <a:gd name="T52" fmla="*/ 58 w 130"/>
              <a:gd name="T53" fmla="*/ 96 h 222"/>
              <a:gd name="T54" fmla="*/ 73 w 130"/>
              <a:gd name="T55" fmla="*/ 185 h 222"/>
              <a:gd name="T56" fmla="*/ 104 w 130"/>
              <a:gd name="T57" fmla="*/ 150 h 222"/>
              <a:gd name="T58" fmla="*/ 97 w 130"/>
              <a:gd name="T59" fmla="*/ 131 h 222"/>
              <a:gd name="T60" fmla="*/ 73 w 130"/>
              <a:gd name="T61" fmla="*/ 120 h 222"/>
              <a:gd name="T62" fmla="*/ 73 w 130"/>
              <a:gd name="T63" fmla="*/ 185 h 2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0" h="222">
                <a:moveTo>
                  <a:pt x="73" y="98"/>
                </a:moveTo>
                <a:cubicBezTo>
                  <a:pt x="95" y="103"/>
                  <a:pt x="110" y="109"/>
                  <a:pt x="118" y="116"/>
                </a:cubicBezTo>
                <a:cubicBezTo>
                  <a:pt x="126" y="124"/>
                  <a:pt x="130" y="135"/>
                  <a:pt x="130" y="149"/>
                </a:cubicBezTo>
                <a:cubicBezTo>
                  <a:pt x="130" y="163"/>
                  <a:pt x="125" y="175"/>
                  <a:pt x="115" y="186"/>
                </a:cubicBezTo>
                <a:cubicBezTo>
                  <a:pt x="105" y="196"/>
                  <a:pt x="91" y="202"/>
                  <a:pt x="73" y="203"/>
                </a:cubicBezTo>
                <a:cubicBezTo>
                  <a:pt x="73" y="222"/>
                  <a:pt x="73" y="222"/>
                  <a:pt x="73" y="222"/>
                </a:cubicBezTo>
                <a:cubicBezTo>
                  <a:pt x="58" y="222"/>
                  <a:pt x="58" y="222"/>
                  <a:pt x="58" y="222"/>
                </a:cubicBezTo>
                <a:cubicBezTo>
                  <a:pt x="58" y="203"/>
                  <a:pt x="58" y="203"/>
                  <a:pt x="58" y="203"/>
                </a:cubicBezTo>
                <a:cubicBezTo>
                  <a:pt x="22" y="200"/>
                  <a:pt x="2" y="182"/>
                  <a:pt x="0" y="150"/>
                </a:cubicBezTo>
                <a:cubicBezTo>
                  <a:pt x="26" y="150"/>
                  <a:pt x="26" y="150"/>
                  <a:pt x="26" y="150"/>
                </a:cubicBezTo>
                <a:cubicBezTo>
                  <a:pt x="28" y="170"/>
                  <a:pt x="39" y="182"/>
                  <a:pt x="58" y="185"/>
                </a:cubicBezTo>
                <a:cubicBezTo>
                  <a:pt x="58" y="117"/>
                  <a:pt x="58" y="117"/>
                  <a:pt x="58" y="117"/>
                </a:cubicBezTo>
                <a:cubicBezTo>
                  <a:pt x="22" y="110"/>
                  <a:pt x="4" y="94"/>
                  <a:pt x="4" y="69"/>
                </a:cubicBezTo>
                <a:cubicBezTo>
                  <a:pt x="4" y="54"/>
                  <a:pt x="9" y="43"/>
                  <a:pt x="19" y="34"/>
                </a:cubicBezTo>
                <a:cubicBezTo>
                  <a:pt x="28" y="25"/>
                  <a:pt x="42" y="20"/>
                  <a:pt x="58" y="19"/>
                </a:cubicBezTo>
                <a:cubicBezTo>
                  <a:pt x="58" y="0"/>
                  <a:pt x="58" y="0"/>
                  <a:pt x="58" y="0"/>
                </a:cubicBezTo>
                <a:cubicBezTo>
                  <a:pt x="73" y="0"/>
                  <a:pt x="73" y="0"/>
                  <a:pt x="73" y="0"/>
                </a:cubicBezTo>
                <a:cubicBezTo>
                  <a:pt x="73" y="19"/>
                  <a:pt x="73" y="19"/>
                  <a:pt x="73" y="19"/>
                </a:cubicBezTo>
                <a:cubicBezTo>
                  <a:pt x="105" y="21"/>
                  <a:pt x="122" y="35"/>
                  <a:pt x="125" y="63"/>
                </a:cubicBezTo>
                <a:cubicBezTo>
                  <a:pt x="99" y="63"/>
                  <a:pt x="99" y="63"/>
                  <a:pt x="99" y="63"/>
                </a:cubicBezTo>
                <a:cubicBezTo>
                  <a:pt x="98" y="48"/>
                  <a:pt x="89" y="39"/>
                  <a:pt x="73" y="37"/>
                </a:cubicBezTo>
                <a:lnTo>
                  <a:pt x="73" y="98"/>
                </a:lnTo>
                <a:close/>
                <a:moveTo>
                  <a:pt x="58" y="96"/>
                </a:moveTo>
                <a:cubicBezTo>
                  <a:pt x="58" y="37"/>
                  <a:pt x="58" y="37"/>
                  <a:pt x="58" y="37"/>
                </a:cubicBezTo>
                <a:cubicBezTo>
                  <a:pt x="39" y="40"/>
                  <a:pt x="30" y="50"/>
                  <a:pt x="30" y="67"/>
                </a:cubicBezTo>
                <a:cubicBezTo>
                  <a:pt x="30" y="76"/>
                  <a:pt x="33" y="82"/>
                  <a:pt x="38" y="86"/>
                </a:cubicBezTo>
                <a:cubicBezTo>
                  <a:pt x="43" y="91"/>
                  <a:pt x="50" y="94"/>
                  <a:pt x="58" y="96"/>
                </a:cubicBezTo>
                <a:close/>
                <a:moveTo>
                  <a:pt x="73" y="185"/>
                </a:moveTo>
                <a:cubicBezTo>
                  <a:pt x="93" y="182"/>
                  <a:pt x="104" y="171"/>
                  <a:pt x="104" y="150"/>
                </a:cubicBezTo>
                <a:cubicBezTo>
                  <a:pt x="104" y="142"/>
                  <a:pt x="102" y="135"/>
                  <a:pt x="97" y="131"/>
                </a:cubicBezTo>
                <a:cubicBezTo>
                  <a:pt x="93" y="126"/>
                  <a:pt x="85" y="122"/>
                  <a:pt x="73" y="120"/>
                </a:cubicBezTo>
                <a:lnTo>
                  <a:pt x="73" y="185"/>
                </a:lnTo>
                <a:close/>
              </a:path>
            </a:pathLst>
          </a:cu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endParaRPr>
          </a:p>
        </p:txBody>
      </p:sp>
      <p:sp>
        <p:nvSpPr>
          <p:cNvPr id="35" name="Freeform 19"/>
          <p:cNvSpPr>
            <a:spLocks noEditPoints="1"/>
          </p:cNvSpPr>
          <p:nvPr/>
        </p:nvSpPr>
        <p:spPr bwMode="auto">
          <a:xfrm>
            <a:off x="6100564" y="3866883"/>
            <a:ext cx="309563" cy="311150"/>
          </a:xfrm>
          <a:custGeom>
            <a:avLst/>
            <a:gdLst>
              <a:gd name="T0" fmla="*/ 281 w 311"/>
              <a:gd name="T1" fmla="*/ 130 h 312"/>
              <a:gd name="T2" fmla="*/ 311 w 311"/>
              <a:gd name="T3" fmla="*/ 116 h 312"/>
              <a:gd name="T4" fmla="*/ 294 w 311"/>
              <a:gd name="T5" fmla="*/ 75 h 312"/>
              <a:gd name="T6" fmla="*/ 263 w 311"/>
              <a:gd name="T7" fmla="*/ 86 h 312"/>
              <a:gd name="T8" fmla="*/ 226 w 311"/>
              <a:gd name="T9" fmla="*/ 48 h 312"/>
              <a:gd name="T10" fmla="*/ 237 w 311"/>
              <a:gd name="T11" fmla="*/ 17 h 312"/>
              <a:gd name="T12" fmla="*/ 197 w 311"/>
              <a:gd name="T13" fmla="*/ 0 h 312"/>
              <a:gd name="T14" fmla="*/ 183 w 311"/>
              <a:gd name="T15" fmla="*/ 30 h 312"/>
              <a:gd name="T16" fmla="*/ 129 w 311"/>
              <a:gd name="T17" fmla="*/ 30 h 312"/>
              <a:gd name="T18" fmla="*/ 115 w 311"/>
              <a:gd name="T19" fmla="*/ 0 h 312"/>
              <a:gd name="T20" fmla="*/ 75 w 311"/>
              <a:gd name="T21" fmla="*/ 17 h 312"/>
              <a:gd name="T22" fmla="*/ 86 w 311"/>
              <a:gd name="T23" fmla="*/ 48 h 312"/>
              <a:gd name="T24" fmla="*/ 48 w 311"/>
              <a:gd name="T25" fmla="*/ 85 h 312"/>
              <a:gd name="T26" fmla="*/ 17 w 311"/>
              <a:gd name="T27" fmla="*/ 74 h 312"/>
              <a:gd name="T28" fmla="*/ 0 w 311"/>
              <a:gd name="T29" fmla="*/ 114 h 312"/>
              <a:gd name="T30" fmla="*/ 30 w 311"/>
              <a:gd name="T31" fmla="*/ 129 h 312"/>
              <a:gd name="T32" fmla="*/ 30 w 311"/>
              <a:gd name="T33" fmla="*/ 182 h 312"/>
              <a:gd name="T34" fmla="*/ 0 w 311"/>
              <a:gd name="T35" fmla="*/ 196 h 312"/>
              <a:gd name="T36" fmla="*/ 16 w 311"/>
              <a:gd name="T37" fmla="*/ 236 h 312"/>
              <a:gd name="T38" fmla="*/ 47 w 311"/>
              <a:gd name="T39" fmla="*/ 225 h 312"/>
              <a:gd name="T40" fmla="*/ 85 w 311"/>
              <a:gd name="T41" fmla="*/ 263 h 312"/>
              <a:gd name="T42" fmla="*/ 73 w 311"/>
              <a:gd name="T43" fmla="*/ 294 h 312"/>
              <a:gd name="T44" fmla="*/ 114 w 311"/>
              <a:gd name="T45" fmla="*/ 311 h 312"/>
              <a:gd name="T46" fmla="*/ 128 w 311"/>
              <a:gd name="T47" fmla="*/ 281 h 312"/>
              <a:gd name="T48" fmla="*/ 181 w 311"/>
              <a:gd name="T49" fmla="*/ 282 h 312"/>
              <a:gd name="T50" fmla="*/ 195 w 311"/>
              <a:gd name="T51" fmla="*/ 312 h 312"/>
              <a:gd name="T52" fmla="*/ 236 w 311"/>
              <a:gd name="T53" fmla="*/ 295 h 312"/>
              <a:gd name="T54" fmla="*/ 225 w 311"/>
              <a:gd name="T55" fmla="*/ 264 h 312"/>
              <a:gd name="T56" fmla="*/ 263 w 311"/>
              <a:gd name="T57" fmla="*/ 226 h 312"/>
              <a:gd name="T58" fmla="*/ 294 w 311"/>
              <a:gd name="T59" fmla="*/ 238 h 312"/>
              <a:gd name="T60" fmla="*/ 311 w 311"/>
              <a:gd name="T61" fmla="*/ 197 h 312"/>
              <a:gd name="T62" fmla="*/ 281 w 311"/>
              <a:gd name="T63" fmla="*/ 183 h 312"/>
              <a:gd name="T64" fmla="*/ 281 w 311"/>
              <a:gd name="T65" fmla="*/ 130 h 312"/>
              <a:gd name="T66" fmla="*/ 155 w 311"/>
              <a:gd name="T67" fmla="*/ 254 h 312"/>
              <a:gd name="T68" fmla="*/ 57 w 311"/>
              <a:gd name="T69" fmla="*/ 156 h 312"/>
              <a:gd name="T70" fmla="*/ 155 w 311"/>
              <a:gd name="T71" fmla="*/ 57 h 312"/>
              <a:gd name="T72" fmla="*/ 254 w 311"/>
              <a:gd name="T73" fmla="*/ 156 h 312"/>
              <a:gd name="T74" fmla="*/ 155 w 311"/>
              <a:gd name="T75" fmla="*/ 254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11" h="312">
                <a:moveTo>
                  <a:pt x="281" y="130"/>
                </a:moveTo>
                <a:cubicBezTo>
                  <a:pt x="311" y="116"/>
                  <a:pt x="311" y="116"/>
                  <a:pt x="311" y="116"/>
                </a:cubicBezTo>
                <a:cubicBezTo>
                  <a:pt x="294" y="75"/>
                  <a:pt x="294" y="75"/>
                  <a:pt x="294" y="75"/>
                </a:cubicBezTo>
                <a:cubicBezTo>
                  <a:pt x="263" y="86"/>
                  <a:pt x="263" y="86"/>
                  <a:pt x="263" y="86"/>
                </a:cubicBezTo>
                <a:cubicBezTo>
                  <a:pt x="253" y="71"/>
                  <a:pt x="240" y="58"/>
                  <a:pt x="226" y="48"/>
                </a:cubicBezTo>
                <a:cubicBezTo>
                  <a:pt x="237" y="17"/>
                  <a:pt x="237" y="17"/>
                  <a:pt x="237" y="17"/>
                </a:cubicBezTo>
                <a:cubicBezTo>
                  <a:pt x="197" y="0"/>
                  <a:pt x="197" y="0"/>
                  <a:pt x="197" y="0"/>
                </a:cubicBezTo>
                <a:cubicBezTo>
                  <a:pt x="183" y="30"/>
                  <a:pt x="183" y="30"/>
                  <a:pt x="183" y="30"/>
                </a:cubicBezTo>
                <a:cubicBezTo>
                  <a:pt x="165" y="27"/>
                  <a:pt x="147" y="26"/>
                  <a:pt x="129" y="30"/>
                </a:cubicBezTo>
                <a:cubicBezTo>
                  <a:pt x="115" y="0"/>
                  <a:pt x="115" y="0"/>
                  <a:pt x="115" y="0"/>
                </a:cubicBezTo>
                <a:cubicBezTo>
                  <a:pt x="75" y="17"/>
                  <a:pt x="75" y="17"/>
                  <a:pt x="75" y="17"/>
                </a:cubicBezTo>
                <a:cubicBezTo>
                  <a:pt x="86" y="48"/>
                  <a:pt x="86" y="48"/>
                  <a:pt x="86" y="48"/>
                </a:cubicBezTo>
                <a:cubicBezTo>
                  <a:pt x="70" y="58"/>
                  <a:pt x="58" y="71"/>
                  <a:pt x="48" y="85"/>
                </a:cubicBezTo>
                <a:cubicBezTo>
                  <a:pt x="17" y="74"/>
                  <a:pt x="17" y="74"/>
                  <a:pt x="17" y="74"/>
                </a:cubicBezTo>
                <a:cubicBezTo>
                  <a:pt x="0" y="114"/>
                  <a:pt x="0" y="114"/>
                  <a:pt x="0" y="114"/>
                </a:cubicBezTo>
                <a:cubicBezTo>
                  <a:pt x="30" y="129"/>
                  <a:pt x="30" y="129"/>
                  <a:pt x="30" y="129"/>
                </a:cubicBezTo>
                <a:cubicBezTo>
                  <a:pt x="26" y="146"/>
                  <a:pt x="26" y="164"/>
                  <a:pt x="30" y="182"/>
                </a:cubicBezTo>
                <a:cubicBezTo>
                  <a:pt x="0" y="196"/>
                  <a:pt x="0" y="196"/>
                  <a:pt x="0" y="196"/>
                </a:cubicBezTo>
                <a:cubicBezTo>
                  <a:pt x="16" y="236"/>
                  <a:pt x="16" y="236"/>
                  <a:pt x="16" y="236"/>
                </a:cubicBezTo>
                <a:cubicBezTo>
                  <a:pt x="47" y="225"/>
                  <a:pt x="47" y="225"/>
                  <a:pt x="47" y="225"/>
                </a:cubicBezTo>
                <a:cubicBezTo>
                  <a:pt x="57" y="241"/>
                  <a:pt x="70" y="253"/>
                  <a:pt x="85" y="263"/>
                </a:cubicBezTo>
                <a:cubicBezTo>
                  <a:pt x="73" y="294"/>
                  <a:pt x="73" y="294"/>
                  <a:pt x="73" y="294"/>
                </a:cubicBezTo>
                <a:cubicBezTo>
                  <a:pt x="114" y="311"/>
                  <a:pt x="114" y="311"/>
                  <a:pt x="114" y="311"/>
                </a:cubicBezTo>
                <a:cubicBezTo>
                  <a:pt x="128" y="281"/>
                  <a:pt x="128" y="281"/>
                  <a:pt x="128" y="281"/>
                </a:cubicBezTo>
                <a:cubicBezTo>
                  <a:pt x="145" y="285"/>
                  <a:pt x="163" y="285"/>
                  <a:pt x="181" y="282"/>
                </a:cubicBezTo>
                <a:cubicBezTo>
                  <a:pt x="195" y="312"/>
                  <a:pt x="195" y="312"/>
                  <a:pt x="195" y="312"/>
                </a:cubicBezTo>
                <a:cubicBezTo>
                  <a:pt x="236" y="295"/>
                  <a:pt x="236" y="295"/>
                  <a:pt x="236" y="295"/>
                </a:cubicBezTo>
                <a:cubicBezTo>
                  <a:pt x="225" y="264"/>
                  <a:pt x="225" y="264"/>
                  <a:pt x="225" y="264"/>
                </a:cubicBezTo>
                <a:cubicBezTo>
                  <a:pt x="240" y="254"/>
                  <a:pt x="253" y="241"/>
                  <a:pt x="263" y="226"/>
                </a:cubicBezTo>
                <a:cubicBezTo>
                  <a:pt x="294" y="238"/>
                  <a:pt x="294" y="238"/>
                  <a:pt x="294" y="238"/>
                </a:cubicBezTo>
                <a:cubicBezTo>
                  <a:pt x="311" y="197"/>
                  <a:pt x="311" y="197"/>
                  <a:pt x="311" y="197"/>
                </a:cubicBezTo>
                <a:cubicBezTo>
                  <a:pt x="281" y="183"/>
                  <a:pt x="281" y="183"/>
                  <a:pt x="281" y="183"/>
                </a:cubicBezTo>
                <a:cubicBezTo>
                  <a:pt x="285" y="166"/>
                  <a:pt x="285" y="148"/>
                  <a:pt x="281" y="130"/>
                </a:cubicBezTo>
                <a:close/>
                <a:moveTo>
                  <a:pt x="155" y="254"/>
                </a:moveTo>
                <a:cubicBezTo>
                  <a:pt x="101" y="254"/>
                  <a:pt x="57" y="210"/>
                  <a:pt x="57" y="156"/>
                </a:cubicBezTo>
                <a:cubicBezTo>
                  <a:pt x="57" y="101"/>
                  <a:pt x="101" y="57"/>
                  <a:pt x="155" y="57"/>
                </a:cubicBezTo>
                <a:cubicBezTo>
                  <a:pt x="210" y="57"/>
                  <a:pt x="254" y="101"/>
                  <a:pt x="254" y="156"/>
                </a:cubicBezTo>
                <a:cubicBezTo>
                  <a:pt x="254" y="210"/>
                  <a:pt x="210" y="254"/>
                  <a:pt x="155" y="254"/>
                </a:cubicBezTo>
                <a:close/>
              </a:path>
            </a:pathLst>
          </a:custGeom>
          <a:solidFill>
            <a:srgbClr val="FEFEFE"/>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endParaRPr lang="zh-CN" altLang="en-US" noProof="1">
              <a:solidFill>
                <a:prstClr val="white"/>
              </a:solidFill>
            </a:endParaRPr>
          </a:p>
        </p:txBody>
      </p:sp>
      <p:grpSp>
        <p:nvGrpSpPr>
          <p:cNvPr id="36" name="组合 35"/>
          <p:cNvGrpSpPr/>
          <p:nvPr/>
        </p:nvGrpSpPr>
        <p:grpSpPr>
          <a:xfrm>
            <a:off x="5952915" y="4929164"/>
            <a:ext cx="628205" cy="604138"/>
            <a:chOff x="2607983" y="4241292"/>
            <a:chExt cx="490600" cy="471805"/>
          </a:xfrm>
          <a:solidFill>
            <a:srgbClr val="FEFEFE"/>
          </a:solidFill>
        </p:grpSpPr>
        <p:sp>
          <p:nvSpPr>
            <p:cNvPr id="37" name="Oval 131"/>
            <p:cNvSpPr>
              <a:spLocks noChangeArrowheads="1"/>
            </p:cNvSpPr>
            <p:nvPr/>
          </p:nvSpPr>
          <p:spPr bwMode="auto">
            <a:xfrm>
              <a:off x="2742898" y="4241292"/>
              <a:ext cx="220770" cy="22359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solidFill>
                  <a:prstClr val="black"/>
                </a:solidFill>
              </a:endParaRPr>
            </a:p>
          </p:txBody>
        </p:sp>
        <p:sp>
          <p:nvSpPr>
            <p:cNvPr id="38" name="Freeform 134"/>
            <p:cNvSpPr/>
            <p:nvPr/>
          </p:nvSpPr>
          <p:spPr bwMode="auto">
            <a:xfrm>
              <a:off x="2607983" y="4499759"/>
              <a:ext cx="490600" cy="213338"/>
            </a:xfrm>
            <a:custGeom>
              <a:avLst/>
              <a:gdLst>
                <a:gd name="T0" fmla="*/ 35 w 200"/>
                <a:gd name="T1" fmla="*/ 87 h 87"/>
                <a:gd name="T2" fmla="*/ 35 w 200"/>
                <a:gd name="T3" fmla="*/ 72 h 87"/>
                <a:gd name="T4" fmla="*/ 46 w 200"/>
                <a:gd name="T5" fmla="*/ 72 h 87"/>
                <a:gd name="T6" fmla="*/ 46 w 200"/>
                <a:gd name="T7" fmla="*/ 87 h 87"/>
                <a:gd name="T8" fmla="*/ 155 w 200"/>
                <a:gd name="T9" fmla="*/ 87 h 87"/>
                <a:gd name="T10" fmla="*/ 155 w 200"/>
                <a:gd name="T11" fmla="*/ 72 h 87"/>
                <a:gd name="T12" fmla="*/ 166 w 200"/>
                <a:gd name="T13" fmla="*/ 72 h 87"/>
                <a:gd name="T14" fmla="*/ 166 w 200"/>
                <a:gd name="T15" fmla="*/ 87 h 87"/>
                <a:gd name="T16" fmla="*/ 199 w 200"/>
                <a:gd name="T17" fmla="*/ 87 h 87"/>
                <a:gd name="T18" fmla="*/ 200 w 200"/>
                <a:gd name="T19" fmla="*/ 43 h 87"/>
                <a:gd name="T20" fmla="*/ 156 w 200"/>
                <a:gd name="T21" fmla="*/ 0 h 87"/>
                <a:gd name="T22" fmla="*/ 156 w 200"/>
                <a:gd name="T23" fmla="*/ 0 h 87"/>
                <a:gd name="T24" fmla="*/ 156 w 200"/>
                <a:gd name="T25" fmla="*/ 0 h 87"/>
                <a:gd name="T26" fmla="*/ 140 w 200"/>
                <a:gd name="T27" fmla="*/ 0 h 87"/>
                <a:gd name="T28" fmla="*/ 100 w 200"/>
                <a:gd name="T29" fmla="*/ 80 h 87"/>
                <a:gd name="T30" fmla="*/ 60 w 200"/>
                <a:gd name="T31" fmla="*/ 0 h 87"/>
                <a:gd name="T32" fmla="*/ 45 w 200"/>
                <a:gd name="T33" fmla="*/ 0 h 87"/>
                <a:gd name="T34" fmla="*/ 45 w 200"/>
                <a:gd name="T35" fmla="*/ 0 h 87"/>
                <a:gd name="T36" fmla="*/ 44 w 200"/>
                <a:gd name="T37" fmla="*/ 0 h 87"/>
                <a:gd name="T38" fmla="*/ 1 w 200"/>
                <a:gd name="T39" fmla="*/ 43 h 87"/>
                <a:gd name="T40" fmla="*/ 0 w 200"/>
                <a:gd name="T41" fmla="*/ 87 h 87"/>
                <a:gd name="T42" fmla="*/ 35 w 200"/>
                <a:gd name="T43" fmla="*/ 87 h 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00" h="87">
                  <a:moveTo>
                    <a:pt x="35" y="87"/>
                  </a:moveTo>
                  <a:cubicBezTo>
                    <a:pt x="35" y="72"/>
                    <a:pt x="35" y="72"/>
                    <a:pt x="35" y="72"/>
                  </a:cubicBezTo>
                  <a:cubicBezTo>
                    <a:pt x="46" y="72"/>
                    <a:pt x="46" y="72"/>
                    <a:pt x="46" y="72"/>
                  </a:cubicBezTo>
                  <a:cubicBezTo>
                    <a:pt x="46" y="87"/>
                    <a:pt x="46" y="87"/>
                    <a:pt x="46" y="87"/>
                  </a:cubicBezTo>
                  <a:cubicBezTo>
                    <a:pt x="155" y="87"/>
                    <a:pt x="155" y="87"/>
                    <a:pt x="155" y="87"/>
                  </a:cubicBezTo>
                  <a:cubicBezTo>
                    <a:pt x="155" y="72"/>
                    <a:pt x="155" y="72"/>
                    <a:pt x="155" y="72"/>
                  </a:cubicBezTo>
                  <a:cubicBezTo>
                    <a:pt x="166" y="72"/>
                    <a:pt x="166" y="72"/>
                    <a:pt x="166" y="72"/>
                  </a:cubicBezTo>
                  <a:cubicBezTo>
                    <a:pt x="166" y="87"/>
                    <a:pt x="166" y="87"/>
                    <a:pt x="166" y="87"/>
                  </a:cubicBezTo>
                  <a:cubicBezTo>
                    <a:pt x="199" y="87"/>
                    <a:pt x="199" y="87"/>
                    <a:pt x="199" y="87"/>
                  </a:cubicBezTo>
                  <a:cubicBezTo>
                    <a:pt x="199" y="47"/>
                    <a:pt x="200" y="43"/>
                    <a:pt x="200" y="43"/>
                  </a:cubicBezTo>
                  <a:cubicBezTo>
                    <a:pt x="200" y="19"/>
                    <a:pt x="180" y="0"/>
                    <a:pt x="156" y="0"/>
                  </a:cubicBezTo>
                  <a:cubicBezTo>
                    <a:pt x="156" y="0"/>
                    <a:pt x="156" y="0"/>
                    <a:pt x="156" y="0"/>
                  </a:cubicBezTo>
                  <a:cubicBezTo>
                    <a:pt x="156" y="0"/>
                    <a:pt x="156" y="0"/>
                    <a:pt x="156" y="0"/>
                  </a:cubicBezTo>
                  <a:cubicBezTo>
                    <a:pt x="140" y="0"/>
                    <a:pt x="140" y="0"/>
                    <a:pt x="140" y="0"/>
                  </a:cubicBezTo>
                  <a:cubicBezTo>
                    <a:pt x="100" y="80"/>
                    <a:pt x="100" y="80"/>
                    <a:pt x="100" y="80"/>
                  </a:cubicBezTo>
                  <a:cubicBezTo>
                    <a:pt x="60" y="0"/>
                    <a:pt x="60" y="0"/>
                    <a:pt x="60" y="0"/>
                  </a:cubicBezTo>
                  <a:cubicBezTo>
                    <a:pt x="45" y="0"/>
                    <a:pt x="45" y="0"/>
                    <a:pt x="45" y="0"/>
                  </a:cubicBezTo>
                  <a:cubicBezTo>
                    <a:pt x="45" y="0"/>
                    <a:pt x="45" y="0"/>
                    <a:pt x="45" y="0"/>
                  </a:cubicBezTo>
                  <a:cubicBezTo>
                    <a:pt x="45" y="0"/>
                    <a:pt x="44" y="0"/>
                    <a:pt x="44" y="0"/>
                  </a:cubicBezTo>
                  <a:cubicBezTo>
                    <a:pt x="20" y="0"/>
                    <a:pt x="1" y="19"/>
                    <a:pt x="1" y="43"/>
                  </a:cubicBezTo>
                  <a:cubicBezTo>
                    <a:pt x="1" y="43"/>
                    <a:pt x="0" y="47"/>
                    <a:pt x="0" y="87"/>
                  </a:cubicBezTo>
                  <a:lnTo>
                    <a:pt x="35" y="87"/>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a:lstStyle/>
            <a:p>
              <a:pPr fontAlgn="auto"/>
              <a:endParaRPr lang="zh-CN" altLang="en-US" noProof="1">
                <a:solidFill>
                  <a:prstClr val="black"/>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grpId="0" nodeType="afterEffect">
                                  <p:stCondLst>
                                    <p:cond delay="0"/>
                                  </p:stCondLst>
                                  <p:childTnLst>
                                    <p:set>
                                      <p:cBhvr>
                                        <p:cTn id="16" dur="1" fill="hold">
                                          <p:stCondLst>
                                            <p:cond delay="0"/>
                                          </p:stCondLst>
                                        </p:cTn>
                                        <p:tgtEl>
                                          <p:spTgt spid="23"/>
                                        </p:tgtEl>
                                        <p:attrNameLst>
                                          <p:attrName>style.visibility</p:attrName>
                                        </p:attrNameLst>
                                      </p:cBhvr>
                                      <p:to>
                                        <p:strVal val="visible"/>
                                      </p:to>
                                    </p:set>
                                    <p:animEffect transition="in" filter="fade">
                                      <p:cBhvr>
                                        <p:cTn id="17" dur="250"/>
                                        <p:tgtEl>
                                          <p:spTgt spid="23"/>
                                        </p:tgtEl>
                                      </p:cBhvr>
                                    </p:animEffect>
                                    <p:anim calcmode="lin" valueType="num">
                                      <p:cBhvr>
                                        <p:cTn id="18" dur="250" fill="hold"/>
                                        <p:tgtEl>
                                          <p:spTgt spid="23"/>
                                        </p:tgtEl>
                                        <p:attrNameLst>
                                          <p:attrName>ppt_x</p:attrName>
                                        </p:attrNameLst>
                                      </p:cBhvr>
                                      <p:tavLst>
                                        <p:tav tm="0">
                                          <p:val>
                                            <p:strVal val="#ppt_x"/>
                                          </p:val>
                                        </p:tav>
                                        <p:tav tm="100000">
                                          <p:val>
                                            <p:strVal val="#ppt_x"/>
                                          </p:val>
                                        </p:tav>
                                      </p:tavLst>
                                    </p:anim>
                                    <p:anim calcmode="lin" valueType="num">
                                      <p:cBhvr>
                                        <p:cTn id="19" dur="250" fill="hold"/>
                                        <p:tgtEl>
                                          <p:spTgt spid="23"/>
                                        </p:tgtEl>
                                        <p:attrNameLst>
                                          <p:attrName>ppt_y</p:attrName>
                                        </p:attrNameLst>
                                      </p:cBhvr>
                                      <p:tavLst>
                                        <p:tav tm="0">
                                          <p:val>
                                            <p:strVal val="#ppt_y+.1"/>
                                          </p:val>
                                        </p:tav>
                                        <p:tav tm="100000">
                                          <p:val>
                                            <p:strVal val="#ppt_y"/>
                                          </p:val>
                                        </p:tav>
                                      </p:tavLst>
                                    </p:anim>
                                  </p:childTnLst>
                                </p:cTn>
                              </p:par>
                            </p:childTnLst>
                          </p:cTn>
                        </p:par>
                        <p:par>
                          <p:cTn id="20" fill="hold">
                            <p:stCondLst>
                              <p:cond delay="2000"/>
                            </p:stCondLst>
                            <p:childTnLst>
                              <p:par>
                                <p:cTn id="21" presetID="42" presetClass="entr" presetSubtype="0" fill="hold" grpId="0" nodeType="after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50"/>
                                        <p:tgtEl>
                                          <p:spTgt spid="24"/>
                                        </p:tgtEl>
                                      </p:cBhvr>
                                    </p:animEffect>
                                    <p:anim calcmode="lin" valueType="num">
                                      <p:cBhvr>
                                        <p:cTn id="24" dur="250" fill="hold"/>
                                        <p:tgtEl>
                                          <p:spTgt spid="24"/>
                                        </p:tgtEl>
                                        <p:attrNameLst>
                                          <p:attrName>ppt_x</p:attrName>
                                        </p:attrNameLst>
                                      </p:cBhvr>
                                      <p:tavLst>
                                        <p:tav tm="0">
                                          <p:val>
                                            <p:strVal val="#ppt_x"/>
                                          </p:val>
                                        </p:tav>
                                        <p:tav tm="100000">
                                          <p:val>
                                            <p:strVal val="#ppt_x"/>
                                          </p:val>
                                        </p:tav>
                                      </p:tavLst>
                                    </p:anim>
                                    <p:anim calcmode="lin" valueType="num">
                                      <p:cBhvr>
                                        <p:cTn id="25" dur="250" fill="hold"/>
                                        <p:tgtEl>
                                          <p:spTgt spid="24"/>
                                        </p:tgtEl>
                                        <p:attrNameLst>
                                          <p:attrName>ppt_y</p:attrName>
                                        </p:attrNameLst>
                                      </p:cBhvr>
                                      <p:tavLst>
                                        <p:tav tm="0">
                                          <p:val>
                                            <p:strVal val="#ppt_y+.1"/>
                                          </p:val>
                                        </p:tav>
                                        <p:tav tm="100000">
                                          <p:val>
                                            <p:strVal val="#ppt_y"/>
                                          </p:val>
                                        </p:tav>
                                      </p:tavLst>
                                    </p:anim>
                                  </p:childTnLst>
                                </p:cTn>
                              </p:par>
                            </p:childTnLst>
                          </p:cTn>
                        </p:par>
                        <p:par>
                          <p:cTn id="26" fill="hold">
                            <p:stCondLst>
                              <p:cond delay="2500"/>
                            </p:stCondLst>
                            <p:childTnLst>
                              <p:par>
                                <p:cTn id="27" presetID="42" presetClass="entr" presetSubtype="0" fill="hold" grpId="0" nodeType="afterEffect">
                                  <p:stCondLst>
                                    <p:cond delay="0"/>
                                  </p:stCondLst>
                                  <p:childTnLst>
                                    <p:set>
                                      <p:cBhvr>
                                        <p:cTn id="28" dur="1" fill="hold">
                                          <p:stCondLst>
                                            <p:cond delay="0"/>
                                          </p:stCondLst>
                                        </p:cTn>
                                        <p:tgtEl>
                                          <p:spTgt spid="25"/>
                                        </p:tgtEl>
                                        <p:attrNameLst>
                                          <p:attrName>style.visibility</p:attrName>
                                        </p:attrNameLst>
                                      </p:cBhvr>
                                      <p:to>
                                        <p:strVal val="visible"/>
                                      </p:to>
                                    </p:set>
                                    <p:animEffect transition="in" filter="fade">
                                      <p:cBhvr>
                                        <p:cTn id="29" dur="250"/>
                                        <p:tgtEl>
                                          <p:spTgt spid="25"/>
                                        </p:tgtEl>
                                      </p:cBhvr>
                                    </p:animEffect>
                                    <p:anim calcmode="lin" valueType="num">
                                      <p:cBhvr>
                                        <p:cTn id="30" dur="250" fill="hold"/>
                                        <p:tgtEl>
                                          <p:spTgt spid="25"/>
                                        </p:tgtEl>
                                        <p:attrNameLst>
                                          <p:attrName>ppt_x</p:attrName>
                                        </p:attrNameLst>
                                      </p:cBhvr>
                                      <p:tavLst>
                                        <p:tav tm="0">
                                          <p:val>
                                            <p:strVal val="#ppt_x"/>
                                          </p:val>
                                        </p:tav>
                                        <p:tav tm="100000">
                                          <p:val>
                                            <p:strVal val="#ppt_x"/>
                                          </p:val>
                                        </p:tav>
                                      </p:tavLst>
                                    </p:anim>
                                    <p:anim calcmode="lin" valueType="num">
                                      <p:cBhvr>
                                        <p:cTn id="31" dur="250" fill="hold"/>
                                        <p:tgtEl>
                                          <p:spTgt spid="25"/>
                                        </p:tgtEl>
                                        <p:attrNameLst>
                                          <p:attrName>ppt_y</p:attrName>
                                        </p:attrNameLst>
                                      </p:cBhvr>
                                      <p:tavLst>
                                        <p:tav tm="0">
                                          <p:val>
                                            <p:strVal val="#ppt_y+.1"/>
                                          </p:val>
                                        </p:tav>
                                        <p:tav tm="100000">
                                          <p:val>
                                            <p:strVal val="#ppt_y"/>
                                          </p:val>
                                        </p:tav>
                                      </p:tavLst>
                                    </p:anim>
                                  </p:childTnLst>
                                </p:cTn>
                              </p:par>
                            </p:childTnLst>
                          </p:cTn>
                        </p:par>
                        <p:par>
                          <p:cTn id="32" fill="hold">
                            <p:stCondLst>
                              <p:cond delay="3000"/>
                            </p:stCondLst>
                            <p:childTnLst>
                              <p:par>
                                <p:cTn id="33" presetID="42" presetClass="entr" presetSubtype="0" fill="hold" grpId="0" nodeType="after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250"/>
                                        <p:tgtEl>
                                          <p:spTgt spid="26"/>
                                        </p:tgtEl>
                                      </p:cBhvr>
                                    </p:animEffect>
                                    <p:anim calcmode="lin" valueType="num">
                                      <p:cBhvr>
                                        <p:cTn id="36" dur="250" fill="hold"/>
                                        <p:tgtEl>
                                          <p:spTgt spid="26"/>
                                        </p:tgtEl>
                                        <p:attrNameLst>
                                          <p:attrName>ppt_x</p:attrName>
                                        </p:attrNameLst>
                                      </p:cBhvr>
                                      <p:tavLst>
                                        <p:tav tm="0">
                                          <p:val>
                                            <p:strVal val="#ppt_x"/>
                                          </p:val>
                                        </p:tav>
                                        <p:tav tm="100000">
                                          <p:val>
                                            <p:strVal val="#ppt_x"/>
                                          </p:val>
                                        </p:tav>
                                      </p:tavLst>
                                    </p:anim>
                                    <p:anim calcmode="lin" valueType="num">
                                      <p:cBhvr>
                                        <p:cTn id="37" dur="250" fill="hold"/>
                                        <p:tgtEl>
                                          <p:spTgt spid="26"/>
                                        </p:tgtEl>
                                        <p:attrNameLst>
                                          <p:attrName>ppt_y</p:attrName>
                                        </p:attrNameLst>
                                      </p:cBhvr>
                                      <p:tavLst>
                                        <p:tav tm="0">
                                          <p:val>
                                            <p:strVal val="#ppt_y+.1"/>
                                          </p:val>
                                        </p:tav>
                                        <p:tav tm="100000">
                                          <p:val>
                                            <p:strVal val="#ppt_y"/>
                                          </p:val>
                                        </p:tav>
                                      </p:tavLst>
                                    </p:anim>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27"/>
                                        </p:tgtEl>
                                        <p:attrNameLst>
                                          <p:attrName>style.visibility</p:attrName>
                                        </p:attrNameLst>
                                      </p:cBhvr>
                                      <p:to>
                                        <p:strVal val="visible"/>
                                      </p:to>
                                    </p:set>
                                    <p:animEffect transition="in" filter="fade">
                                      <p:cBhvr>
                                        <p:cTn id="41" dur="250"/>
                                        <p:tgtEl>
                                          <p:spTgt spid="27"/>
                                        </p:tgtEl>
                                      </p:cBhvr>
                                    </p:animEffect>
                                    <p:anim calcmode="lin" valueType="num">
                                      <p:cBhvr>
                                        <p:cTn id="42" dur="250" fill="hold"/>
                                        <p:tgtEl>
                                          <p:spTgt spid="27"/>
                                        </p:tgtEl>
                                        <p:attrNameLst>
                                          <p:attrName>ppt_x</p:attrName>
                                        </p:attrNameLst>
                                      </p:cBhvr>
                                      <p:tavLst>
                                        <p:tav tm="0">
                                          <p:val>
                                            <p:strVal val="#ppt_x"/>
                                          </p:val>
                                        </p:tav>
                                        <p:tav tm="100000">
                                          <p:val>
                                            <p:strVal val="#ppt_x"/>
                                          </p:val>
                                        </p:tav>
                                      </p:tavLst>
                                    </p:anim>
                                    <p:anim calcmode="lin" valueType="num">
                                      <p:cBhvr>
                                        <p:cTn id="43" dur="250" fill="hold"/>
                                        <p:tgtEl>
                                          <p:spTgt spid="27"/>
                                        </p:tgtEl>
                                        <p:attrNameLst>
                                          <p:attrName>ppt_y</p:attrName>
                                        </p:attrNameLst>
                                      </p:cBhvr>
                                      <p:tavLst>
                                        <p:tav tm="0">
                                          <p:val>
                                            <p:strVal val="#ppt_y+.1"/>
                                          </p:val>
                                        </p:tav>
                                        <p:tav tm="100000">
                                          <p:val>
                                            <p:strVal val="#ppt_y"/>
                                          </p:val>
                                        </p:tav>
                                      </p:tavLst>
                                    </p:anim>
                                  </p:childTnLst>
                                </p:cTn>
                              </p:par>
                            </p:childTnLst>
                          </p:cTn>
                        </p:par>
                        <p:par>
                          <p:cTn id="44" fill="hold">
                            <p:stCondLst>
                              <p:cond delay="4000"/>
                            </p:stCondLst>
                            <p:childTnLst>
                              <p:par>
                                <p:cTn id="45" presetID="42" presetClass="entr" presetSubtype="0" fill="hold" grpId="0" nodeType="after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250"/>
                                        <p:tgtEl>
                                          <p:spTgt spid="28"/>
                                        </p:tgtEl>
                                      </p:cBhvr>
                                    </p:animEffect>
                                    <p:anim calcmode="lin" valueType="num">
                                      <p:cBhvr>
                                        <p:cTn id="48" dur="250" fill="hold"/>
                                        <p:tgtEl>
                                          <p:spTgt spid="28"/>
                                        </p:tgtEl>
                                        <p:attrNameLst>
                                          <p:attrName>ppt_x</p:attrName>
                                        </p:attrNameLst>
                                      </p:cBhvr>
                                      <p:tavLst>
                                        <p:tav tm="0">
                                          <p:val>
                                            <p:strVal val="#ppt_x"/>
                                          </p:val>
                                        </p:tav>
                                        <p:tav tm="100000">
                                          <p:val>
                                            <p:strVal val="#ppt_x"/>
                                          </p:val>
                                        </p:tav>
                                      </p:tavLst>
                                    </p:anim>
                                    <p:anim calcmode="lin" valueType="num">
                                      <p:cBhvr>
                                        <p:cTn id="49" dur="250" fill="hold"/>
                                        <p:tgtEl>
                                          <p:spTgt spid="28"/>
                                        </p:tgtEl>
                                        <p:attrNameLst>
                                          <p:attrName>ppt_y</p:attrName>
                                        </p:attrNameLst>
                                      </p:cBhvr>
                                      <p:tavLst>
                                        <p:tav tm="0">
                                          <p:val>
                                            <p:strVal val="#ppt_y+.1"/>
                                          </p:val>
                                        </p:tav>
                                        <p:tav tm="100000">
                                          <p:val>
                                            <p:strVal val="#ppt_y"/>
                                          </p:val>
                                        </p:tav>
                                      </p:tavLst>
                                    </p:anim>
                                  </p:childTnLst>
                                </p:cTn>
                              </p:par>
                            </p:childTnLst>
                          </p:cTn>
                        </p:par>
                        <p:par>
                          <p:cTn id="50" fill="hold">
                            <p:stCondLst>
                              <p:cond delay="4500"/>
                            </p:stCondLst>
                            <p:childTnLst>
                              <p:par>
                                <p:cTn id="51" presetID="42" presetClass="entr" presetSubtype="0" fill="hold" grpId="0" nodeType="afterEffect">
                                  <p:stCondLst>
                                    <p:cond delay="0"/>
                                  </p:stCondLst>
                                  <p:childTnLst>
                                    <p:set>
                                      <p:cBhvr>
                                        <p:cTn id="52" dur="1" fill="hold">
                                          <p:stCondLst>
                                            <p:cond delay="0"/>
                                          </p:stCondLst>
                                        </p:cTn>
                                        <p:tgtEl>
                                          <p:spTgt spid="29"/>
                                        </p:tgtEl>
                                        <p:attrNameLst>
                                          <p:attrName>style.visibility</p:attrName>
                                        </p:attrNameLst>
                                      </p:cBhvr>
                                      <p:to>
                                        <p:strVal val="visible"/>
                                      </p:to>
                                    </p:set>
                                    <p:animEffect transition="in" filter="fade">
                                      <p:cBhvr>
                                        <p:cTn id="53" dur="250"/>
                                        <p:tgtEl>
                                          <p:spTgt spid="29"/>
                                        </p:tgtEl>
                                      </p:cBhvr>
                                    </p:animEffect>
                                    <p:anim calcmode="lin" valueType="num">
                                      <p:cBhvr>
                                        <p:cTn id="54" dur="250" fill="hold"/>
                                        <p:tgtEl>
                                          <p:spTgt spid="29"/>
                                        </p:tgtEl>
                                        <p:attrNameLst>
                                          <p:attrName>ppt_x</p:attrName>
                                        </p:attrNameLst>
                                      </p:cBhvr>
                                      <p:tavLst>
                                        <p:tav tm="0">
                                          <p:val>
                                            <p:strVal val="#ppt_x"/>
                                          </p:val>
                                        </p:tav>
                                        <p:tav tm="100000">
                                          <p:val>
                                            <p:strVal val="#ppt_x"/>
                                          </p:val>
                                        </p:tav>
                                      </p:tavLst>
                                    </p:anim>
                                    <p:anim calcmode="lin" valueType="num">
                                      <p:cBhvr>
                                        <p:cTn id="55" dur="250" fill="hold"/>
                                        <p:tgtEl>
                                          <p:spTgt spid="29"/>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42" presetClass="entr" presetSubtype="0" fill="hold" nodeType="afterEffect">
                                  <p:stCondLst>
                                    <p:cond delay="0"/>
                                  </p:stCondLst>
                                  <p:childTnLst>
                                    <p:set>
                                      <p:cBhvr>
                                        <p:cTn id="58" dur="1" fill="hold">
                                          <p:stCondLst>
                                            <p:cond delay="0"/>
                                          </p:stCondLst>
                                        </p:cTn>
                                        <p:tgtEl>
                                          <p:spTgt spid="30"/>
                                        </p:tgtEl>
                                        <p:attrNameLst>
                                          <p:attrName>style.visibility</p:attrName>
                                        </p:attrNameLst>
                                      </p:cBhvr>
                                      <p:to>
                                        <p:strVal val="visible"/>
                                      </p:to>
                                    </p:set>
                                    <p:animEffect transition="in" filter="fade">
                                      <p:cBhvr>
                                        <p:cTn id="59" dur="250"/>
                                        <p:tgtEl>
                                          <p:spTgt spid="30"/>
                                        </p:tgtEl>
                                      </p:cBhvr>
                                    </p:animEffect>
                                    <p:anim calcmode="lin" valueType="num">
                                      <p:cBhvr>
                                        <p:cTn id="60" dur="250" fill="hold"/>
                                        <p:tgtEl>
                                          <p:spTgt spid="30"/>
                                        </p:tgtEl>
                                        <p:attrNameLst>
                                          <p:attrName>ppt_x</p:attrName>
                                        </p:attrNameLst>
                                      </p:cBhvr>
                                      <p:tavLst>
                                        <p:tav tm="0">
                                          <p:val>
                                            <p:strVal val="#ppt_x"/>
                                          </p:val>
                                        </p:tav>
                                        <p:tav tm="100000">
                                          <p:val>
                                            <p:strVal val="#ppt_x"/>
                                          </p:val>
                                        </p:tav>
                                      </p:tavLst>
                                    </p:anim>
                                    <p:anim calcmode="lin" valueType="num">
                                      <p:cBhvr>
                                        <p:cTn id="61" dur="250" fill="hold"/>
                                        <p:tgtEl>
                                          <p:spTgt spid="30"/>
                                        </p:tgtEl>
                                        <p:attrNameLst>
                                          <p:attrName>ppt_y</p:attrName>
                                        </p:attrNameLst>
                                      </p:cBhvr>
                                      <p:tavLst>
                                        <p:tav tm="0">
                                          <p:val>
                                            <p:strVal val="#ppt_y+.1"/>
                                          </p:val>
                                        </p:tav>
                                        <p:tav tm="100000">
                                          <p:val>
                                            <p:strVal val="#ppt_y"/>
                                          </p:val>
                                        </p:tav>
                                      </p:tavLst>
                                    </p:anim>
                                  </p:childTnLst>
                                </p:cTn>
                              </p:par>
                            </p:childTnLst>
                          </p:cTn>
                        </p:par>
                        <p:par>
                          <p:cTn id="62" fill="hold">
                            <p:stCondLst>
                              <p:cond delay="5500"/>
                            </p:stCondLst>
                            <p:childTnLst>
                              <p:par>
                                <p:cTn id="63" presetID="42" presetClass="entr" presetSubtype="0" fill="hold" grpId="0" nodeType="afterEffect">
                                  <p:stCondLst>
                                    <p:cond delay="0"/>
                                  </p:stCondLst>
                                  <p:childTnLst>
                                    <p:set>
                                      <p:cBhvr>
                                        <p:cTn id="64" dur="1" fill="hold">
                                          <p:stCondLst>
                                            <p:cond delay="0"/>
                                          </p:stCondLst>
                                        </p:cTn>
                                        <p:tgtEl>
                                          <p:spTgt spid="34"/>
                                        </p:tgtEl>
                                        <p:attrNameLst>
                                          <p:attrName>style.visibility</p:attrName>
                                        </p:attrNameLst>
                                      </p:cBhvr>
                                      <p:to>
                                        <p:strVal val="visible"/>
                                      </p:to>
                                    </p:set>
                                    <p:animEffect transition="in" filter="fade">
                                      <p:cBhvr>
                                        <p:cTn id="65" dur="250"/>
                                        <p:tgtEl>
                                          <p:spTgt spid="34"/>
                                        </p:tgtEl>
                                      </p:cBhvr>
                                    </p:animEffect>
                                    <p:anim calcmode="lin" valueType="num">
                                      <p:cBhvr>
                                        <p:cTn id="66" dur="250" fill="hold"/>
                                        <p:tgtEl>
                                          <p:spTgt spid="34"/>
                                        </p:tgtEl>
                                        <p:attrNameLst>
                                          <p:attrName>ppt_x</p:attrName>
                                        </p:attrNameLst>
                                      </p:cBhvr>
                                      <p:tavLst>
                                        <p:tav tm="0">
                                          <p:val>
                                            <p:strVal val="#ppt_x"/>
                                          </p:val>
                                        </p:tav>
                                        <p:tav tm="100000">
                                          <p:val>
                                            <p:strVal val="#ppt_x"/>
                                          </p:val>
                                        </p:tav>
                                      </p:tavLst>
                                    </p:anim>
                                    <p:anim calcmode="lin" valueType="num">
                                      <p:cBhvr>
                                        <p:cTn id="67" dur="250" fill="hold"/>
                                        <p:tgtEl>
                                          <p:spTgt spid="34"/>
                                        </p:tgtEl>
                                        <p:attrNameLst>
                                          <p:attrName>ppt_y</p:attrName>
                                        </p:attrNameLst>
                                      </p:cBhvr>
                                      <p:tavLst>
                                        <p:tav tm="0">
                                          <p:val>
                                            <p:strVal val="#ppt_y+.1"/>
                                          </p:val>
                                        </p:tav>
                                        <p:tav tm="100000">
                                          <p:val>
                                            <p:strVal val="#ppt_y"/>
                                          </p:val>
                                        </p:tav>
                                      </p:tavLst>
                                    </p:anim>
                                  </p:childTnLst>
                                </p:cTn>
                              </p:par>
                            </p:childTnLst>
                          </p:cTn>
                        </p:par>
                        <p:par>
                          <p:cTn id="68" fill="hold">
                            <p:stCondLst>
                              <p:cond delay="6000"/>
                            </p:stCondLst>
                            <p:childTnLst>
                              <p:par>
                                <p:cTn id="69" presetID="42" presetClass="entr" presetSubtype="0" fill="hold" grpId="0" nodeType="afterEffect">
                                  <p:stCondLst>
                                    <p:cond delay="0"/>
                                  </p:stCondLst>
                                  <p:childTnLst>
                                    <p:set>
                                      <p:cBhvr>
                                        <p:cTn id="70" dur="1" fill="hold">
                                          <p:stCondLst>
                                            <p:cond delay="0"/>
                                          </p:stCondLst>
                                        </p:cTn>
                                        <p:tgtEl>
                                          <p:spTgt spid="35"/>
                                        </p:tgtEl>
                                        <p:attrNameLst>
                                          <p:attrName>style.visibility</p:attrName>
                                        </p:attrNameLst>
                                      </p:cBhvr>
                                      <p:to>
                                        <p:strVal val="visible"/>
                                      </p:to>
                                    </p:set>
                                    <p:animEffect transition="in" filter="fade">
                                      <p:cBhvr>
                                        <p:cTn id="71" dur="250"/>
                                        <p:tgtEl>
                                          <p:spTgt spid="35"/>
                                        </p:tgtEl>
                                      </p:cBhvr>
                                    </p:animEffect>
                                    <p:anim calcmode="lin" valueType="num">
                                      <p:cBhvr>
                                        <p:cTn id="72" dur="250" fill="hold"/>
                                        <p:tgtEl>
                                          <p:spTgt spid="35"/>
                                        </p:tgtEl>
                                        <p:attrNameLst>
                                          <p:attrName>ppt_x</p:attrName>
                                        </p:attrNameLst>
                                      </p:cBhvr>
                                      <p:tavLst>
                                        <p:tav tm="0">
                                          <p:val>
                                            <p:strVal val="#ppt_x"/>
                                          </p:val>
                                        </p:tav>
                                        <p:tav tm="100000">
                                          <p:val>
                                            <p:strVal val="#ppt_x"/>
                                          </p:val>
                                        </p:tav>
                                      </p:tavLst>
                                    </p:anim>
                                    <p:anim calcmode="lin" valueType="num">
                                      <p:cBhvr>
                                        <p:cTn id="73" dur="250" fill="hold"/>
                                        <p:tgtEl>
                                          <p:spTgt spid="35"/>
                                        </p:tgtEl>
                                        <p:attrNameLst>
                                          <p:attrName>ppt_y</p:attrName>
                                        </p:attrNameLst>
                                      </p:cBhvr>
                                      <p:tavLst>
                                        <p:tav tm="0">
                                          <p:val>
                                            <p:strVal val="#ppt_y+.1"/>
                                          </p:val>
                                        </p:tav>
                                        <p:tav tm="100000">
                                          <p:val>
                                            <p:strVal val="#ppt_y"/>
                                          </p:val>
                                        </p:tav>
                                      </p:tavLst>
                                    </p:anim>
                                  </p:childTnLst>
                                </p:cTn>
                              </p:par>
                            </p:childTnLst>
                          </p:cTn>
                        </p:par>
                        <p:par>
                          <p:cTn id="74" fill="hold">
                            <p:stCondLst>
                              <p:cond delay="6500"/>
                            </p:stCondLst>
                            <p:childTnLst>
                              <p:par>
                                <p:cTn id="75" presetID="42" presetClass="entr" presetSubtype="0" fill="hold" nodeType="after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250"/>
                                        <p:tgtEl>
                                          <p:spTgt spid="36"/>
                                        </p:tgtEl>
                                      </p:cBhvr>
                                    </p:animEffect>
                                    <p:anim calcmode="lin" valueType="num">
                                      <p:cBhvr>
                                        <p:cTn id="78" dur="250" fill="hold"/>
                                        <p:tgtEl>
                                          <p:spTgt spid="36"/>
                                        </p:tgtEl>
                                        <p:attrNameLst>
                                          <p:attrName>ppt_x</p:attrName>
                                        </p:attrNameLst>
                                      </p:cBhvr>
                                      <p:tavLst>
                                        <p:tav tm="0">
                                          <p:val>
                                            <p:strVal val="#ppt_x"/>
                                          </p:val>
                                        </p:tav>
                                        <p:tav tm="100000">
                                          <p:val>
                                            <p:strVal val="#ppt_x"/>
                                          </p:val>
                                        </p:tav>
                                      </p:tavLst>
                                    </p:anim>
                                    <p:anim calcmode="lin" valueType="num">
                                      <p:cBhvr>
                                        <p:cTn id="79" dur="25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4" grpId="0" animBg="1"/>
      <p:bldP spid="3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工作完成情况</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Oval 1"/>
          <p:cNvSpPr/>
          <p:nvPr/>
        </p:nvSpPr>
        <p:spPr>
          <a:xfrm>
            <a:off x="6028585" y="2190453"/>
            <a:ext cx="769734" cy="769732"/>
          </a:xfrm>
          <a:prstGeom prst="ellipse">
            <a:avLst/>
          </a:prstGeom>
          <a:solidFill>
            <a:srgbClr val="7C7A88"/>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7" name="Oval 2"/>
          <p:cNvSpPr/>
          <p:nvPr/>
        </p:nvSpPr>
        <p:spPr>
          <a:xfrm>
            <a:off x="6028585" y="3151395"/>
            <a:ext cx="769734" cy="769732"/>
          </a:xfrm>
          <a:prstGeom prst="ellipse">
            <a:avLst/>
          </a:prstGeom>
          <a:solidFill>
            <a:srgbClr val="7C7A88"/>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9" name="Oval 3"/>
          <p:cNvSpPr/>
          <p:nvPr/>
        </p:nvSpPr>
        <p:spPr>
          <a:xfrm>
            <a:off x="6028585" y="4078445"/>
            <a:ext cx="769734" cy="769732"/>
          </a:xfrm>
          <a:prstGeom prst="ellipse">
            <a:avLst/>
          </a:prstGeom>
          <a:solidFill>
            <a:srgbClr val="7C7A88"/>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10" name="Oval 4"/>
          <p:cNvSpPr/>
          <p:nvPr/>
        </p:nvSpPr>
        <p:spPr>
          <a:xfrm>
            <a:off x="6028585" y="5085845"/>
            <a:ext cx="769734" cy="769732"/>
          </a:xfrm>
          <a:prstGeom prst="ellipse">
            <a:avLst/>
          </a:prstGeom>
          <a:solidFill>
            <a:srgbClr val="7C7A88"/>
          </a:solidFill>
          <a:ln w="38100" cmpd="sng">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latin typeface="Agency FB" panose="020B0503020202020204" pitchFamily="34" charset="0"/>
            </a:endParaRPr>
          </a:p>
        </p:txBody>
      </p:sp>
      <p:sp>
        <p:nvSpPr>
          <p:cNvPr id="14" name="Subtitle 2"/>
          <p:cNvSpPr txBox="1"/>
          <p:nvPr/>
        </p:nvSpPr>
        <p:spPr>
          <a:xfrm>
            <a:off x="6977214" y="2087377"/>
            <a:ext cx="3953136" cy="806352"/>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添加标题</a:t>
            </a:r>
            <a:endParaRPr lang="en-US" sz="14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a:p>
            <a:pPr marL="0" indent="0">
              <a:buNone/>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此处添加详细文本描述，建议与标题相关并符合整体语言风格，语言描述尽量简洁生动。</a:t>
            </a:r>
            <a:endParaRPr lang="en-US" sz="12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5" name="Subtitle 2"/>
          <p:cNvSpPr txBox="1"/>
          <p:nvPr/>
        </p:nvSpPr>
        <p:spPr>
          <a:xfrm>
            <a:off x="6977214" y="3102686"/>
            <a:ext cx="3953136" cy="806352"/>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添加标题</a:t>
            </a:r>
            <a:endParaRPr lang="en-US" sz="14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a:p>
            <a:pPr marL="0" indent="0">
              <a:buNone/>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此处添加详细文本描述，建议与标题相关并符合整体语言风格，语言描述尽量简洁生动。</a:t>
            </a:r>
            <a:endParaRPr lang="en-US" sz="12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6" name="Subtitle 2"/>
          <p:cNvSpPr txBox="1"/>
          <p:nvPr/>
        </p:nvSpPr>
        <p:spPr>
          <a:xfrm>
            <a:off x="6977214" y="4033263"/>
            <a:ext cx="3953136" cy="806352"/>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添加标题</a:t>
            </a:r>
            <a:endParaRPr lang="en-US" sz="14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a:p>
            <a:pPr marL="0" indent="0">
              <a:buNone/>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此处添加详细文本描述，建议与标题相关并符合整体语言风格，语言描述尽量简洁生动。</a:t>
            </a:r>
            <a:endParaRPr lang="en-US" sz="12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7" name="Subtitle 2"/>
          <p:cNvSpPr txBox="1"/>
          <p:nvPr/>
        </p:nvSpPr>
        <p:spPr>
          <a:xfrm>
            <a:off x="6977214" y="5019658"/>
            <a:ext cx="3953136" cy="806352"/>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buNone/>
            </a:pPr>
            <a:r>
              <a:rPr lang="zh-CN" altLang="en-US" sz="20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添加标题</a:t>
            </a:r>
            <a:endParaRPr lang="en-US" sz="14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a:p>
            <a:pPr marL="0" indent="0">
              <a:buNone/>
            </a:pPr>
            <a:r>
              <a:rPr lang="zh-CN" altLang="en-US" sz="12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rPr>
              <a:t>此处添加详细文本描述，建议与标题相关并符合整体语言风格，语言描述尽量简洁生动。</a:t>
            </a:r>
            <a:endParaRPr lang="en-US" sz="1200" dirty="0">
              <a:solidFill>
                <a:schemeClr val="bg1">
                  <a:lumMod val="50000"/>
                </a:schemeClr>
              </a:solidFill>
              <a:latin typeface="微软雅黑" panose="020B0503020204020204" pitchFamily="34" charset="-122"/>
              <a:ea typeface="微软雅黑" panose="020B0503020204020204" pitchFamily="34" charset="-122"/>
              <a:cs typeface="Calibri" panose="020F0502020204030204"/>
            </a:endParaRPr>
          </a:p>
        </p:txBody>
      </p:sp>
      <p:sp>
        <p:nvSpPr>
          <p:cNvPr id="18" name="Subtitle 2"/>
          <p:cNvSpPr txBox="1"/>
          <p:nvPr/>
        </p:nvSpPr>
        <p:spPr>
          <a:xfrm>
            <a:off x="6049138" y="2347725"/>
            <a:ext cx="755552" cy="461643"/>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2400" dirty="0">
                <a:solidFill>
                  <a:schemeClr val="bg1"/>
                </a:solidFill>
                <a:latin typeface="Agency FB" panose="020B0503020202020204" pitchFamily="34" charset="0"/>
                <a:cs typeface="Helvetica Neue"/>
              </a:rPr>
              <a:t>25%</a:t>
            </a:r>
            <a:endParaRPr lang="en-US" sz="1400" dirty="0">
              <a:solidFill>
                <a:schemeClr val="bg1"/>
              </a:solidFill>
              <a:latin typeface="Agency FB" panose="020B0503020202020204" pitchFamily="34" charset="0"/>
              <a:cs typeface="Helvetica Neue"/>
            </a:endParaRPr>
          </a:p>
        </p:txBody>
      </p:sp>
      <p:sp>
        <p:nvSpPr>
          <p:cNvPr id="19" name="Subtitle 2"/>
          <p:cNvSpPr txBox="1"/>
          <p:nvPr/>
        </p:nvSpPr>
        <p:spPr>
          <a:xfrm>
            <a:off x="6039731" y="3312379"/>
            <a:ext cx="755552" cy="461643"/>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2400" dirty="0">
                <a:solidFill>
                  <a:schemeClr val="bg1"/>
                </a:solidFill>
                <a:latin typeface="Agency FB" panose="020B0503020202020204" pitchFamily="34" charset="0"/>
                <a:cs typeface="Helvetica Neue"/>
              </a:rPr>
              <a:t>55%</a:t>
            </a:r>
            <a:endParaRPr lang="en-US" sz="1400" dirty="0">
              <a:solidFill>
                <a:schemeClr val="bg1"/>
              </a:solidFill>
              <a:latin typeface="Agency FB" panose="020B0503020202020204" pitchFamily="34" charset="0"/>
              <a:cs typeface="Helvetica Neue"/>
            </a:endParaRPr>
          </a:p>
        </p:txBody>
      </p:sp>
      <p:sp>
        <p:nvSpPr>
          <p:cNvPr id="20" name="Subtitle 2"/>
          <p:cNvSpPr txBox="1"/>
          <p:nvPr/>
        </p:nvSpPr>
        <p:spPr>
          <a:xfrm>
            <a:off x="6049138" y="4248349"/>
            <a:ext cx="755552" cy="461643"/>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2400" dirty="0">
                <a:solidFill>
                  <a:schemeClr val="bg1"/>
                </a:solidFill>
                <a:latin typeface="Agency FB" panose="020B0503020202020204" pitchFamily="34" charset="0"/>
                <a:cs typeface="Helvetica Neue"/>
              </a:rPr>
              <a:t>20%</a:t>
            </a:r>
            <a:endParaRPr lang="en-US" sz="1400" dirty="0">
              <a:solidFill>
                <a:schemeClr val="bg1"/>
              </a:solidFill>
              <a:latin typeface="Agency FB" panose="020B0503020202020204" pitchFamily="34" charset="0"/>
              <a:cs typeface="Helvetica Neue"/>
            </a:endParaRPr>
          </a:p>
        </p:txBody>
      </p:sp>
      <p:sp>
        <p:nvSpPr>
          <p:cNvPr id="21" name="Subtitle 2"/>
          <p:cNvSpPr txBox="1"/>
          <p:nvPr/>
        </p:nvSpPr>
        <p:spPr>
          <a:xfrm>
            <a:off x="6049138" y="5245809"/>
            <a:ext cx="755552" cy="461643"/>
          </a:xfrm>
          <a:prstGeom prst="rect">
            <a:avLst/>
          </a:prstGeom>
        </p:spPr>
        <p:txBody>
          <a:bodyPr vert="horz" wrap="square" lIns="91420" tIns="45709" rIns="91420" bIns="45709" rtlCol="0">
            <a:sp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ctr">
              <a:buNone/>
            </a:pPr>
            <a:r>
              <a:rPr lang="en-US" sz="2400" dirty="0">
                <a:solidFill>
                  <a:schemeClr val="bg1"/>
                </a:solidFill>
                <a:latin typeface="Agency FB" panose="020B0503020202020204" pitchFamily="34" charset="0"/>
                <a:cs typeface="Helvetica Neue"/>
              </a:rPr>
              <a:t>80%</a:t>
            </a:r>
            <a:endParaRPr lang="en-US" sz="1400" dirty="0">
              <a:solidFill>
                <a:schemeClr val="bg1"/>
              </a:solidFill>
              <a:latin typeface="Agency FB" panose="020B0503020202020204" pitchFamily="34" charset="0"/>
              <a:cs typeface="Helvetica Neue"/>
            </a:endParaRPr>
          </a:p>
        </p:txBody>
      </p:sp>
      <p:grpSp>
        <p:nvGrpSpPr>
          <p:cNvPr id="22" name="组合 21"/>
          <p:cNvGrpSpPr/>
          <p:nvPr/>
        </p:nvGrpSpPr>
        <p:grpSpPr>
          <a:xfrm>
            <a:off x="1807633" y="2190453"/>
            <a:ext cx="3585472" cy="3828416"/>
            <a:chOff x="4270463" y="1673495"/>
            <a:chExt cx="3861733" cy="4123398"/>
          </a:xfrm>
        </p:grpSpPr>
        <p:grpSp>
          <p:nvGrpSpPr>
            <p:cNvPr id="23" name="Group 59"/>
            <p:cNvGrpSpPr/>
            <p:nvPr/>
          </p:nvGrpSpPr>
          <p:grpSpPr>
            <a:xfrm>
              <a:off x="5779422" y="3231132"/>
              <a:ext cx="1008934" cy="1011625"/>
              <a:chOff x="4020407" y="2411832"/>
              <a:chExt cx="1139957" cy="1143000"/>
            </a:xfrm>
          </p:grpSpPr>
          <p:sp>
            <p:nvSpPr>
              <p:cNvPr id="48" name="Oval 13"/>
              <p:cNvSpPr/>
              <p:nvPr/>
            </p:nvSpPr>
            <p:spPr bwMode="auto">
              <a:xfrm>
                <a:off x="4020407" y="2411832"/>
                <a:ext cx="1139957" cy="1143000"/>
              </a:xfrm>
              <a:prstGeom prst="ellipse">
                <a:avLst/>
              </a:prstGeom>
              <a:solidFill>
                <a:srgbClr val="7C7A88"/>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49" name="Freeform 152"/>
              <p:cNvSpPr>
                <a:spLocks noEditPoints="1"/>
              </p:cNvSpPr>
              <p:nvPr/>
            </p:nvSpPr>
            <p:spPr bwMode="auto">
              <a:xfrm>
                <a:off x="4383793" y="2806766"/>
                <a:ext cx="382124" cy="353134"/>
              </a:xfrm>
              <a:custGeom>
                <a:avLst/>
                <a:gdLst/>
                <a:ahLst/>
                <a:cxnLst>
                  <a:cxn ang="0">
                    <a:pos x="67" y="20"/>
                  </a:cxn>
                  <a:cxn ang="0">
                    <a:pos x="46" y="36"/>
                  </a:cxn>
                  <a:cxn ang="0">
                    <a:pos x="42" y="40"/>
                  </a:cxn>
                  <a:cxn ang="0">
                    <a:pos x="39" y="47"/>
                  </a:cxn>
                  <a:cxn ang="0">
                    <a:pos x="44" y="52"/>
                  </a:cxn>
                  <a:cxn ang="0">
                    <a:pos x="52" y="58"/>
                  </a:cxn>
                  <a:cxn ang="0">
                    <a:pos x="52" y="61"/>
                  </a:cxn>
                  <a:cxn ang="0">
                    <a:pos x="51" y="62"/>
                  </a:cxn>
                  <a:cxn ang="0">
                    <a:pos x="17" y="62"/>
                  </a:cxn>
                  <a:cxn ang="0">
                    <a:pos x="16" y="61"/>
                  </a:cxn>
                  <a:cxn ang="0">
                    <a:pos x="16" y="58"/>
                  </a:cxn>
                  <a:cxn ang="0">
                    <a:pos x="24" y="52"/>
                  </a:cxn>
                  <a:cxn ang="0">
                    <a:pos x="29" y="47"/>
                  </a:cxn>
                  <a:cxn ang="0">
                    <a:pos x="26" y="40"/>
                  </a:cxn>
                  <a:cxn ang="0">
                    <a:pos x="22" y="36"/>
                  </a:cxn>
                  <a:cxn ang="0">
                    <a:pos x="0" y="20"/>
                  </a:cxn>
                  <a:cxn ang="0">
                    <a:pos x="0" y="15"/>
                  </a:cxn>
                  <a:cxn ang="0">
                    <a:pos x="4" y="11"/>
                  </a:cxn>
                  <a:cxn ang="0">
                    <a:pos x="16" y="11"/>
                  </a:cxn>
                  <a:cxn ang="0">
                    <a:pos x="16" y="7"/>
                  </a:cxn>
                  <a:cxn ang="0">
                    <a:pos x="22" y="0"/>
                  </a:cxn>
                  <a:cxn ang="0">
                    <a:pos x="45" y="0"/>
                  </a:cxn>
                  <a:cxn ang="0">
                    <a:pos x="52" y="7"/>
                  </a:cxn>
                  <a:cxn ang="0">
                    <a:pos x="52" y="11"/>
                  </a:cxn>
                  <a:cxn ang="0">
                    <a:pos x="63" y="11"/>
                  </a:cxn>
                  <a:cxn ang="0">
                    <a:pos x="67" y="15"/>
                  </a:cxn>
                  <a:cxn ang="0">
                    <a:pos x="67" y="20"/>
                  </a:cxn>
                  <a:cxn ang="0">
                    <a:pos x="16" y="16"/>
                  </a:cxn>
                  <a:cxn ang="0">
                    <a:pos x="6" y="16"/>
                  </a:cxn>
                  <a:cxn ang="0">
                    <a:pos x="6" y="20"/>
                  </a:cxn>
                  <a:cxn ang="0">
                    <a:pos x="19" y="31"/>
                  </a:cxn>
                  <a:cxn ang="0">
                    <a:pos x="16" y="16"/>
                  </a:cxn>
                  <a:cxn ang="0">
                    <a:pos x="62" y="16"/>
                  </a:cxn>
                  <a:cxn ang="0">
                    <a:pos x="52" y="16"/>
                  </a:cxn>
                  <a:cxn ang="0">
                    <a:pos x="49" y="31"/>
                  </a:cxn>
                  <a:cxn ang="0">
                    <a:pos x="62" y="20"/>
                  </a:cxn>
                  <a:cxn ang="0">
                    <a:pos x="62" y="16"/>
                  </a:cxn>
                </a:cxnLst>
                <a:rect l="0" t="0" r="r" b="b"/>
                <a:pathLst>
                  <a:path w="67" h="62">
                    <a:moveTo>
                      <a:pt x="67" y="20"/>
                    </a:moveTo>
                    <a:cubicBezTo>
                      <a:pt x="67" y="27"/>
                      <a:pt x="58" y="36"/>
                      <a:pt x="46" y="36"/>
                    </a:cubicBezTo>
                    <a:cubicBezTo>
                      <a:pt x="44" y="38"/>
                      <a:pt x="42" y="40"/>
                      <a:pt x="42" y="40"/>
                    </a:cubicBezTo>
                    <a:cubicBezTo>
                      <a:pt x="40" y="42"/>
                      <a:pt x="39" y="44"/>
                      <a:pt x="39" y="47"/>
                    </a:cubicBezTo>
                    <a:cubicBezTo>
                      <a:pt x="39" y="49"/>
                      <a:pt x="40" y="52"/>
                      <a:pt x="44" y="52"/>
                    </a:cubicBezTo>
                    <a:cubicBezTo>
                      <a:pt x="48" y="52"/>
                      <a:pt x="52" y="54"/>
                      <a:pt x="52" y="58"/>
                    </a:cubicBezTo>
                    <a:cubicBezTo>
                      <a:pt x="52" y="61"/>
                      <a:pt x="52" y="61"/>
                      <a:pt x="52" y="61"/>
                    </a:cubicBezTo>
                    <a:cubicBezTo>
                      <a:pt x="52" y="62"/>
                      <a:pt x="51" y="62"/>
                      <a:pt x="51" y="62"/>
                    </a:cubicBezTo>
                    <a:cubicBezTo>
                      <a:pt x="17" y="62"/>
                      <a:pt x="17" y="62"/>
                      <a:pt x="17" y="62"/>
                    </a:cubicBezTo>
                    <a:cubicBezTo>
                      <a:pt x="16" y="62"/>
                      <a:pt x="16" y="62"/>
                      <a:pt x="16" y="61"/>
                    </a:cubicBezTo>
                    <a:cubicBezTo>
                      <a:pt x="16" y="58"/>
                      <a:pt x="16" y="58"/>
                      <a:pt x="16" y="58"/>
                    </a:cubicBezTo>
                    <a:cubicBezTo>
                      <a:pt x="16" y="54"/>
                      <a:pt x="20" y="52"/>
                      <a:pt x="24" y="52"/>
                    </a:cubicBezTo>
                    <a:cubicBezTo>
                      <a:pt x="27" y="52"/>
                      <a:pt x="29" y="49"/>
                      <a:pt x="29" y="47"/>
                    </a:cubicBezTo>
                    <a:cubicBezTo>
                      <a:pt x="29" y="44"/>
                      <a:pt x="28" y="42"/>
                      <a:pt x="26" y="40"/>
                    </a:cubicBezTo>
                    <a:cubicBezTo>
                      <a:pt x="25" y="40"/>
                      <a:pt x="24" y="38"/>
                      <a:pt x="22" y="36"/>
                    </a:cubicBezTo>
                    <a:cubicBezTo>
                      <a:pt x="10" y="36"/>
                      <a:pt x="0" y="27"/>
                      <a:pt x="0" y="20"/>
                    </a:cubicBezTo>
                    <a:cubicBezTo>
                      <a:pt x="0" y="15"/>
                      <a:pt x="0" y="15"/>
                      <a:pt x="0" y="15"/>
                    </a:cubicBezTo>
                    <a:cubicBezTo>
                      <a:pt x="0" y="12"/>
                      <a:pt x="2" y="11"/>
                      <a:pt x="4" y="11"/>
                    </a:cubicBezTo>
                    <a:cubicBezTo>
                      <a:pt x="16" y="11"/>
                      <a:pt x="16" y="11"/>
                      <a:pt x="16" y="11"/>
                    </a:cubicBezTo>
                    <a:cubicBezTo>
                      <a:pt x="16" y="7"/>
                      <a:pt x="16" y="7"/>
                      <a:pt x="16" y="7"/>
                    </a:cubicBezTo>
                    <a:cubicBezTo>
                      <a:pt x="16" y="3"/>
                      <a:pt x="19" y="0"/>
                      <a:pt x="22" y="0"/>
                    </a:cubicBezTo>
                    <a:cubicBezTo>
                      <a:pt x="45" y="0"/>
                      <a:pt x="45" y="0"/>
                      <a:pt x="45" y="0"/>
                    </a:cubicBezTo>
                    <a:cubicBezTo>
                      <a:pt x="49" y="0"/>
                      <a:pt x="52" y="3"/>
                      <a:pt x="52" y="7"/>
                    </a:cubicBezTo>
                    <a:cubicBezTo>
                      <a:pt x="52" y="11"/>
                      <a:pt x="52" y="11"/>
                      <a:pt x="52" y="11"/>
                    </a:cubicBezTo>
                    <a:cubicBezTo>
                      <a:pt x="63" y="11"/>
                      <a:pt x="63" y="11"/>
                      <a:pt x="63" y="11"/>
                    </a:cubicBezTo>
                    <a:cubicBezTo>
                      <a:pt x="66" y="11"/>
                      <a:pt x="67" y="12"/>
                      <a:pt x="67" y="15"/>
                    </a:cubicBezTo>
                    <a:lnTo>
                      <a:pt x="67" y="20"/>
                    </a:lnTo>
                    <a:close/>
                    <a:moveTo>
                      <a:pt x="16" y="16"/>
                    </a:moveTo>
                    <a:cubicBezTo>
                      <a:pt x="6" y="16"/>
                      <a:pt x="6" y="16"/>
                      <a:pt x="6" y="16"/>
                    </a:cubicBezTo>
                    <a:cubicBezTo>
                      <a:pt x="6" y="20"/>
                      <a:pt x="6" y="20"/>
                      <a:pt x="6" y="20"/>
                    </a:cubicBezTo>
                    <a:cubicBezTo>
                      <a:pt x="6" y="24"/>
                      <a:pt x="11" y="29"/>
                      <a:pt x="19" y="31"/>
                    </a:cubicBezTo>
                    <a:cubicBezTo>
                      <a:pt x="17" y="27"/>
                      <a:pt x="16" y="22"/>
                      <a:pt x="16" y="16"/>
                    </a:cubicBezTo>
                    <a:close/>
                    <a:moveTo>
                      <a:pt x="62" y="16"/>
                    </a:moveTo>
                    <a:cubicBezTo>
                      <a:pt x="52" y="16"/>
                      <a:pt x="52" y="16"/>
                      <a:pt x="52" y="16"/>
                    </a:cubicBezTo>
                    <a:cubicBezTo>
                      <a:pt x="52" y="22"/>
                      <a:pt x="51" y="27"/>
                      <a:pt x="49" y="31"/>
                    </a:cubicBezTo>
                    <a:cubicBezTo>
                      <a:pt x="57" y="29"/>
                      <a:pt x="62" y="24"/>
                      <a:pt x="62" y="20"/>
                    </a:cubicBezTo>
                    <a:lnTo>
                      <a:pt x="62" y="16"/>
                    </a:ln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sp>
          <p:nvSpPr>
            <p:cNvPr id="24" name="Down Arrow 15"/>
            <p:cNvSpPr/>
            <p:nvPr/>
          </p:nvSpPr>
          <p:spPr bwMode="auto">
            <a:xfrm rot="14548862">
              <a:off x="6846247" y="3142664"/>
              <a:ext cx="262123" cy="46823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25" name="Down Arrow 19"/>
            <p:cNvSpPr/>
            <p:nvPr/>
          </p:nvSpPr>
          <p:spPr bwMode="auto">
            <a:xfrm rot="14548862" flipH="1" flipV="1">
              <a:off x="5439223" y="3836681"/>
              <a:ext cx="262123" cy="48494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26" name="Down Arrow 44"/>
            <p:cNvSpPr/>
            <p:nvPr/>
          </p:nvSpPr>
          <p:spPr bwMode="auto">
            <a:xfrm rot="10800000">
              <a:off x="6145143" y="2737055"/>
              <a:ext cx="262123" cy="46823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27" name="Down Arrow 47"/>
            <p:cNvSpPr/>
            <p:nvPr/>
          </p:nvSpPr>
          <p:spPr bwMode="auto">
            <a:xfrm rot="7051138" flipH="1">
              <a:off x="5446527" y="3142105"/>
              <a:ext cx="262123" cy="46823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28" name="Down Arrow 55"/>
            <p:cNvSpPr/>
            <p:nvPr/>
          </p:nvSpPr>
          <p:spPr bwMode="auto">
            <a:xfrm rot="10800000" flipV="1">
              <a:off x="6145145" y="4268603"/>
              <a:ext cx="262123" cy="46823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a:latin typeface="Arial" panose="020B0604020202020204" pitchFamily="34" charset="0"/>
                <a:ea typeface="微软雅黑" panose="020B0503020204020204" pitchFamily="34" charset="-122"/>
                <a:sym typeface="Arial" panose="020B0604020202020204" pitchFamily="34" charset="0"/>
              </a:endParaRPr>
            </a:p>
          </p:txBody>
        </p:sp>
        <p:sp>
          <p:nvSpPr>
            <p:cNvPr id="29" name="Down Arrow 56"/>
            <p:cNvSpPr/>
            <p:nvPr/>
          </p:nvSpPr>
          <p:spPr bwMode="auto">
            <a:xfrm rot="7051138" flipV="1">
              <a:off x="6838942" y="3851398"/>
              <a:ext cx="262123" cy="484941"/>
            </a:xfrm>
            <a:prstGeom prst="downArrow">
              <a:avLst>
                <a:gd name="adj1" fmla="val 63516"/>
                <a:gd name="adj2" fmla="val 50000"/>
              </a:avLst>
            </a:prstGeom>
            <a:solidFill>
              <a:schemeClr val="bg1">
                <a:lumMod val="65000"/>
              </a:schemeClr>
            </a:solidFill>
            <a:ln w="9525">
              <a:noFill/>
              <a:round/>
            </a:ln>
          </p:spPr>
          <p:txBody>
            <a:bodyPr vert="horz" wrap="square" lIns="99526" tIns="49764" rIns="99526" bIns="49764" numCol="1" rtlCol="0" anchor="t" anchorCtr="0" compatLnSpc="1"/>
            <a:lstStyle/>
            <a:p>
              <a:pPr algn="ct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nvGrpSpPr>
            <p:cNvPr id="30" name="Group 84"/>
            <p:cNvGrpSpPr/>
            <p:nvPr/>
          </p:nvGrpSpPr>
          <p:grpSpPr>
            <a:xfrm>
              <a:off x="5759601" y="1673495"/>
              <a:ext cx="1062673" cy="1063559"/>
              <a:chOff x="3312479" y="1427226"/>
              <a:chExt cx="648499" cy="649042"/>
            </a:xfrm>
          </p:grpSpPr>
          <p:sp>
            <p:nvSpPr>
              <p:cNvPr id="46" name="Oval 76"/>
              <p:cNvSpPr>
                <a:spLocks noChangeAspect="1"/>
              </p:cNvSpPr>
              <p:nvPr/>
            </p:nvSpPr>
            <p:spPr>
              <a:xfrm>
                <a:off x="3312479" y="1427226"/>
                <a:ext cx="648499" cy="649042"/>
              </a:xfrm>
              <a:prstGeom prst="ellipse">
                <a:avLst/>
              </a:prstGeom>
              <a:solidFill>
                <a:srgbClr val="7C7A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10" b="1" dirty="0">
                  <a:solidFill>
                    <a:schemeClr val="bg1"/>
                  </a:solidFill>
                  <a:latin typeface="Arial" panose="020B0604020202020204" pitchFamily="34" charset="0"/>
                  <a:ea typeface="微软雅黑" panose="020B0503020204020204" pitchFamily="34" charset="-122"/>
                  <a:sym typeface="Arial" panose="020B0604020202020204" pitchFamily="34" charset="0"/>
                </a:endParaRPr>
              </a:p>
            </p:txBody>
          </p:sp>
          <p:sp>
            <p:nvSpPr>
              <p:cNvPr id="47" name="Freeform 77"/>
              <p:cNvSpPr>
                <a:spLocks noEditPoints="1"/>
              </p:cNvSpPr>
              <p:nvPr/>
            </p:nvSpPr>
            <p:spPr bwMode="auto">
              <a:xfrm>
                <a:off x="3483875" y="1534824"/>
                <a:ext cx="296640" cy="433374"/>
              </a:xfrm>
              <a:custGeom>
                <a:avLst/>
                <a:gdLst/>
                <a:ahLst/>
                <a:cxnLst>
                  <a:cxn ang="0">
                    <a:pos x="35" y="0"/>
                  </a:cxn>
                  <a:cxn ang="0">
                    <a:pos x="0" y="35"/>
                  </a:cxn>
                  <a:cxn ang="0">
                    <a:pos x="16" y="74"/>
                  </a:cxn>
                  <a:cxn ang="0">
                    <a:pos x="35" y="102"/>
                  </a:cxn>
                  <a:cxn ang="0">
                    <a:pos x="54" y="74"/>
                  </a:cxn>
                  <a:cxn ang="0">
                    <a:pos x="70" y="35"/>
                  </a:cxn>
                  <a:cxn ang="0">
                    <a:pos x="35" y="0"/>
                  </a:cxn>
                  <a:cxn ang="0">
                    <a:pos x="43" y="87"/>
                  </a:cxn>
                  <a:cxn ang="0">
                    <a:pos x="27" y="89"/>
                  </a:cxn>
                  <a:cxn ang="0">
                    <a:pos x="26" y="83"/>
                  </a:cxn>
                  <a:cxn ang="0">
                    <a:pos x="26" y="83"/>
                  </a:cxn>
                  <a:cxn ang="0">
                    <a:pos x="45" y="80"/>
                  </a:cxn>
                  <a:cxn ang="0">
                    <a:pos x="44" y="83"/>
                  </a:cxn>
                  <a:cxn ang="0">
                    <a:pos x="43" y="87"/>
                  </a:cxn>
                  <a:cxn ang="0">
                    <a:pos x="25" y="79"/>
                  </a:cxn>
                  <a:cxn ang="0">
                    <a:pos x="23" y="73"/>
                  </a:cxn>
                  <a:cxn ang="0">
                    <a:pos x="47" y="73"/>
                  </a:cxn>
                  <a:cxn ang="0">
                    <a:pos x="46" y="77"/>
                  </a:cxn>
                  <a:cxn ang="0">
                    <a:pos x="25" y="79"/>
                  </a:cxn>
                  <a:cxn ang="0">
                    <a:pos x="35" y="96"/>
                  </a:cxn>
                  <a:cxn ang="0">
                    <a:pos x="29" y="92"/>
                  </a:cxn>
                  <a:cxn ang="0">
                    <a:pos x="42" y="90"/>
                  </a:cxn>
                  <a:cxn ang="0">
                    <a:pos x="35" y="96"/>
                  </a:cxn>
                  <a:cxn ang="0">
                    <a:pos x="50" y="67"/>
                  </a:cxn>
                  <a:cxn ang="0">
                    <a:pos x="20" y="67"/>
                  </a:cxn>
                  <a:cxn ang="0">
                    <a:pos x="15" y="57"/>
                  </a:cxn>
                  <a:cxn ang="0">
                    <a:pos x="6" y="35"/>
                  </a:cxn>
                  <a:cxn ang="0">
                    <a:pos x="35" y="6"/>
                  </a:cxn>
                  <a:cxn ang="0">
                    <a:pos x="64" y="35"/>
                  </a:cxn>
                  <a:cxn ang="0">
                    <a:pos x="55" y="57"/>
                  </a:cxn>
                  <a:cxn ang="0">
                    <a:pos x="50" y="67"/>
                  </a:cxn>
                  <a:cxn ang="0">
                    <a:pos x="50" y="67"/>
                  </a:cxn>
                  <a:cxn ang="0">
                    <a:pos x="50" y="67"/>
                  </a:cxn>
                </a:cxnLst>
                <a:rect l="0" t="0" r="r" b="b"/>
                <a:pathLst>
                  <a:path w="70" h="102">
                    <a:moveTo>
                      <a:pt x="35" y="0"/>
                    </a:moveTo>
                    <a:cubicBezTo>
                      <a:pt x="16" y="0"/>
                      <a:pt x="0" y="16"/>
                      <a:pt x="0" y="35"/>
                    </a:cubicBezTo>
                    <a:cubicBezTo>
                      <a:pt x="0" y="48"/>
                      <a:pt x="12" y="62"/>
                      <a:pt x="16" y="74"/>
                    </a:cubicBezTo>
                    <a:cubicBezTo>
                      <a:pt x="22" y="91"/>
                      <a:pt x="22" y="102"/>
                      <a:pt x="35" y="102"/>
                    </a:cubicBezTo>
                    <a:cubicBezTo>
                      <a:pt x="49" y="102"/>
                      <a:pt x="48" y="92"/>
                      <a:pt x="54" y="74"/>
                    </a:cubicBezTo>
                    <a:cubicBezTo>
                      <a:pt x="58" y="62"/>
                      <a:pt x="70" y="48"/>
                      <a:pt x="70" y="35"/>
                    </a:cubicBezTo>
                    <a:cubicBezTo>
                      <a:pt x="70" y="16"/>
                      <a:pt x="54" y="0"/>
                      <a:pt x="35" y="0"/>
                    </a:cubicBezTo>
                    <a:close/>
                    <a:moveTo>
                      <a:pt x="43" y="87"/>
                    </a:moveTo>
                    <a:cubicBezTo>
                      <a:pt x="27" y="89"/>
                      <a:pt x="27" y="89"/>
                      <a:pt x="27" y="89"/>
                    </a:cubicBezTo>
                    <a:cubicBezTo>
                      <a:pt x="27" y="87"/>
                      <a:pt x="26" y="85"/>
                      <a:pt x="26" y="83"/>
                    </a:cubicBezTo>
                    <a:cubicBezTo>
                      <a:pt x="26" y="83"/>
                      <a:pt x="26" y="83"/>
                      <a:pt x="26" y="83"/>
                    </a:cubicBezTo>
                    <a:cubicBezTo>
                      <a:pt x="45" y="80"/>
                      <a:pt x="45" y="80"/>
                      <a:pt x="45" y="80"/>
                    </a:cubicBezTo>
                    <a:cubicBezTo>
                      <a:pt x="45" y="81"/>
                      <a:pt x="45" y="82"/>
                      <a:pt x="44" y="83"/>
                    </a:cubicBezTo>
                    <a:cubicBezTo>
                      <a:pt x="44" y="84"/>
                      <a:pt x="44" y="86"/>
                      <a:pt x="43" y="87"/>
                    </a:cubicBezTo>
                    <a:close/>
                    <a:moveTo>
                      <a:pt x="25" y="79"/>
                    </a:moveTo>
                    <a:cubicBezTo>
                      <a:pt x="24" y="78"/>
                      <a:pt x="23" y="76"/>
                      <a:pt x="23" y="73"/>
                    </a:cubicBezTo>
                    <a:cubicBezTo>
                      <a:pt x="47" y="73"/>
                      <a:pt x="47" y="73"/>
                      <a:pt x="47" y="73"/>
                    </a:cubicBezTo>
                    <a:cubicBezTo>
                      <a:pt x="47" y="75"/>
                      <a:pt x="47" y="76"/>
                      <a:pt x="46" y="77"/>
                    </a:cubicBezTo>
                    <a:lnTo>
                      <a:pt x="25" y="79"/>
                    </a:lnTo>
                    <a:close/>
                    <a:moveTo>
                      <a:pt x="35" y="96"/>
                    </a:moveTo>
                    <a:cubicBezTo>
                      <a:pt x="32" y="96"/>
                      <a:pt x="30" y="95"/>
                      <a:pt x="29" y="92"/>
                    </a:cubicBezTo>
                    <a:cubicBezTo>
                      <a:pt x="42" y="90"/>
                      <a:pt x="42" y="90"/>
                      <a:pt x="42" y="90"/>
                    </a:cubicBezTo>
                    <a:cubicBezTo>
                      <a:pt x="40" y="95"/>
                      <a:pt x="39" y="96"/>
                      <a:pt x="35" y="96"/>
                    </a:cubicBezTo>
                    <a:close/>
                    <a:moveTo>
                      <a:pt x="50" y="67"/>
                    </a:moveTo>
                    <a:cubicBezTo>
                      <a:pt x="20" y="67"/>
                      <a:pt x="20" y="67"/>
                      <a:pt x="20" y="67"/>
                    </a:cubicBezTo>
                    <a:cubicBezTo>
                      <a:pt x="19" y="64"/>
                      <a:pt x="17" y="60"/>
                      <a:pt x="15" y="57"/>
                    </a:cubicBezTo>
                    <a:cubicBezTo>
                      <a:pt x="11" y="49"/>
                      <a:pt x="6" y="41"/>
                      <a:pt x="6" y="35"/>
                    </a:cubicBezTo>
                    <a:cubicBezTo>
                      <a:pt x="6" y="19"/>
                      <a:pt x="19" y="6"/>
                      <a:pt x="35" y="6"/>
                    </a:cubicBezTo>
                    <a:cubicBezTo>
                      <a:pt x="51" y="6"/>
                      <a:pt x="64" y="19"/>
                      <a:pt x="64" y="35"/>
                    </a:cubicBezTo>
                    <a:cubicBezTo>
                      <a:pt x="64" y="41"/>
                      <a:pt x="60" y="49"/>
                      <a:pt x="55" y="57"/>
                    </a:cubicBezTo>
                    <a:cubicBezTo>
                      <a:pt x="53" y="60"/>
                      <a:pt x="52" y="64"/>
                      <a:pt x="50" y="67"/>
                    </a:cubicBezTo>
                    <a:close/>
                    <a:moveTo>
                      <a:pt x="50" y="67"/>
                    </a:moveTo>
                    <a:cubicBezTo>
                      <a:pt x="50" y="67"/>
                      <a:pt x="50" y="67"/>
                      <a:pt x="50" y="67"/>
                    </a:cubicBezTo>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1" name="Group 88"/>
            <p:cNvGrpSpPr/>
            <p:nvPr/>
          </p:nvGrpSpPr>
          <p:grpSpPr>
            <a:xfrm>
              <a:off x="7059157" y="3914776"/>
              <a:ext cx="1062673" cy="1063559"/>
              <a:chOff x="3322387" y="3682819"/>
              <a:chExt cx="648499" cy="649042"/>
            </a:xfrm>
          </p:grpSpPr>
          <p:sp>
            <p:nvSpPr>
              <p:cNvPr id="44" name="Oval 64"/>
              <p:cNvSpPr>
                <a:spLocks noChangeAspect="1"/>
              </p:cNvSpPr>
              <p:nvPr/>
            </p:nvSpPr>
            <p:spPr>
              <a:xfrm>
                <a:off x="3322387" y="3682819"/>
                <a:ext cx="648499" cy="649042"/>
              </a:xfrm>
              <a:prstGeom prst="ellipse">
                <a:avLst/>
              </a:prstGeom>
              <a:solidFill>
                <a:srgbClr val="7C7A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latin typeface="Arial" panose="020B0604020202020204" pitchFamily="34" charset="0"/>
                  <a:ea typeface="微软雅黑" panose="020B0503020204020204" pitchFamily="34" charset="-122"/>
                  <a:sym typeface="Arial" panose="020B0604020202020204" pitchFamily="34" charset="0"/>
                </a:endParaRPr>
              </a:p>
            </p:txBody>
          </p:sp>
          <p:sp>
            <p:nvSpPr>
              <p:cNvPr id="45" name="Freeform 83"/>
              <p:cNvSpPr>
                <a:spLocks noEditPoints="1"/>
              </p:cNvSpPr>
              <p:nvPr/>
            </p:nvSpPr>
            <p:spPr bwMode="auto">
              <a:xfrm>
                <a:off x="3590360" y="3858452"/>
                <a:ext cx="198518" cy="297777"/>
              </a:xfrm>
              <a:custGeom>
                <a:avLst/>
                <a:gdLst/>
                <a:ahLst/>
                <a:cxnLst>
                  <a:cxn ang="0">
                    <a:pos x="38" y="26"/>
                  </a:cxn>
                  <a:cxn ang="0">
                    <a:pos x="24" y="55"/>
                  </a:cxn>
                  <a:cxn ang="0">
                    <a:pos x="20" y="58"/>
                  </a:cxn>
                  <a:cxn ang="0">
                    <a:pos x="16" y="55"/>
                  </a:cxn>
                  <a:cxn ang="0">
                    <a:pos x="2" y="26"/>
                  </a:cxn>
                  <a:cxn ang="0">
                    <a:pos x="0" y="19"/>
                  </a:cxn>
                  <a:cxn ang="0">
                    <a:pos x="20" y="0"/>
                  </a:cxn>
                  <a:cxn ang="0">
                    <a:pos x="39" y="19"/>
                  </a:cxn>
                  <a:cxn ang="0">
                    <a:pos x="38" y="26"/>
                  </a:cxn>
                  <a:cxn ang="0">
                    <a:pos x="20" y="9"/>
                  </a:cxn>
                  <a:cxn ang="0">
                    <a:pos x="10" y="19"/>
                  </a:cxn>
                  <a:cxn ang="0">
                    <a:pos x="20" y="29"/>
                  </a:cxn>
                  <a:cxn ang="0">
                    <a:pos x="30" y="19"/>
                  </a:cxn>
                  <a:cxn ang="0">
                    <a:pos x="20" y="9"/>
                  </a:cxn>
                </a:cxnLst>
                <a:rect l="0" t="0" r="r" b="b"/>
                <a:pathLst>
                  <a:path w="39" h="58">
                    <a:moveTo>
                      <a:pt x="38" y="26"/>
                    </a:moveTo>
                    <a:cubicBezTo>
                      <a:pt x="24" y="55"/>
                      <a:pt x="24" y="55"/>
                      <a:pt x="24" y="55"/>
                    </a:cubicBezTo>
                    <a:cubicBezTo>
                      <a:pt x="23" y="57"/>
                      <a:pt x="22" y="58"/>
                      <a:pt x="20" y="58"/>
                    </a:cubicBezTo>
                    <a:cubicBezTo>
                      <a:pt x="18" y="58"/>
                      <a:pt x="16" y="57"/>
                      <a:pt x="16" y="55"/>
                    </a:cubicBezTo>
                    <a:cubicBezTo>
                      <a:pt x="2" y="26"/>
                      <a:pt x="2" y="26"/>
                      <a:pt x="2" y="26"/>
                    </a:cubicBezTo>
                    <a:cubicBezTo>
                      <a:pt x="1" y="24"/>
                      <a:pt x="0" y="21"/>
                      <a:pt x="0" y="19"/>
                    </a:cubicBezTo>
                    <a:cubicBezTo>
                      <a:pt x="0" y="8"/>
                      <a:pt x="9" y="0"/>
                      <a:pt x="20" y="0"/>
                    </a:cubicBezTo>
                    <a:cubicBezTo>
                      <a:pt x="31" y="0"/>
                      <a:pt x="39" y="8"/>
                      <a:pt x="39" y="19"/>
                    </a:cubicBezTo>
                    <a:cubicBezTo>
                      <a:pt x="39" y="21"/>
                      <a:pt x="39" y="24"/>
                      <a:pt x="38" y="26"/>
                    </a:cubicBezTo>
                    <a:close/>
                    <a:moveTo>
                      <a:pt x="20" y="9"/>
                    </a:moveTo>
                    <a:cubicBezTo>
                      <a:pt x="15" y="9"/>
                      <a:pt x="10" y="14"/>
                      <a:pt x="10" y="19"/>
                    </a:cubicBezTo>
                    <a:cubicBezTo>
                      <a:pt x="10" y="24"/>
                      <a:pt x="15" y="29"/>
                      <a:pt x="20" y="29"/>
                    </a:cubicBezTo>
                    <a:cubicBezTo>
                      <a:pt x="25" y="29"/>
                      <a:pt x="30" y="24"/>
                      <a:pt x="30" y="19"/>
                    </a:cubicBezTo>
                    <a:cubicBezTo>
                      <a:pt x="30" y="14"/>
                      <a:pt x="25" y="9"/>
                      <a:pt x="20" y="9"/>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2" name="Group 87"/>
            <p:cNvGrpSpPr/>
            <p:nvPr/>
          </p:nvGrpSpPr>
          <p:grpSpPr>
            <a:xfrm>
              <a:off x="4283690" y="2519698"/>
              <a:ext cx="1062673" cy="1063559"/>
              <a:chOff x="5144754" y="3682819"/>
              <a:chExt cx="648499" cy="649042"/>
            </a:xfrm>
          </p:grpSpPr>
          <p:sp>
            <p:nvSpPr>
              <p:cNvPr id="42" name="Oval 73"/>
              <p:cNvSpPr>
                <a:spLocks noChangeAspect="1"/>
              </p:cNvSpPr>
              <p:nvPr/>
            </p:nvSpPr>
            <p:spPr>
              <a:xfrm>
                <a:off x="5144754" y="3682819"/>
                <a:ext cx="648499" cy="649042"/>
              </a:xfrm>
              <a:prstGeom prst="ellipse">
                <a:avLst/>
              </a:prstGeom>
              <a:solidFill>
                <a:srgbClr val="7C7A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latin typeface="Arial" panose="020B0604020202020204" pitchFamily="34" charset="0"/>
                  <a:ea typeface="微软雅黑" panose="020B0503020204020204" pitchFamily="34" charset="-122"/>
                  <a:sym typeface="Arial" panose="020B0604020202020204" pitchFamily="34" charset="0"/>
                </a:endParaRPr>
              </a:p>
            </p:txBody>
          </p:sp>
          <p:sp>
            <p:nvSpPr>
              <p:cNvPr id="43" name="Freeform 137"/>
              <p:cNvSpPr>
                <a:spLocks noEditPoints="1"/>
              </p:cNvSpPr>
              <p:nvPr/>
            </p:nvSpPr>
            <p:spPr bwMode="auto">
              <a:xfrm>
                <a:off x="5347164" y="3838560"/>
                <a:ext cx="329647" cy="337558"/>
              </a:xfrm>
              <a:custGeom>
                <a:avLst/>
                <a:gdLst/>
                <a:ahLst/>
                <a:cxnLst>
                  <a:cxn ang="0">
                    <a:pos x="46" y="30"/>
                  </a:cxn>
                  <a:cxn ang="0">
                    <a:pos x="39" y="36"/>
                  </a:cxn>
                  <a:cxn ang="0">
                    <a:pos x="39" y="50"/>
                  </a:cxn>
                  <a:cxn ang="0">
                    <a:pos x="38" y="50"/>
                  </a:cxn>
                  <a:cxn ang="0">
                    <a:pos x="24" y="58"/>
                  </a:cxn>
                  <a:cxn ang="0">
                    <a:pos x="24" y="59"/>
                  </a:cxn>
                  <a:cxn ang="0">
                    <a:pos x="23" y="58"/>
                  </a:cxn>
                  <a:cxn ang="0">
                    <a:pos x="21" y="56"/>
                  </a:cxn>
                  <a:cxn ang="0">
                    <a:pos x="21" y="55"/>
                  </a:cxn>
                  <a:cxn ang="0">
                    <a:pos x="24" y="45"/>
                  </a:cxn>
                  <a:cxn ang="0">
                    <a:pos x="14" y="35"/>
                  </a:cxn>
                  <a:cxn ang="0">
                    <a:pos x="4" y="38"/>
                  </a:cxn>
                  <a:cxn ang="0">
                    <a:pos x="3" y="38"/>
                  </a:cxn>
                  <a:cxn ang="0">
                    <a:pos x="3" y="38"/>
                  </a:cxn>
                  <a:cxn ang="0">
                    <a:pos x="0" y="35"/>
                  </a:cxn>
                  <a:cxn ang="0">
                    <a:pos x="0" y="34"/>
                  </a:cxn>
                  <a:cxn ang="0">
                    <a:pos x="8" y="20"/>
                  </a:cxn>
                  <a:cxn ang="0">
                    <a:pos x="9" y="20"/>
                  </a:cxn>
                  <a:cxn ang="0">
                    <a:pos x="23" y="19"/>
                  </a:cxn>
                  <a:cxn ang="0">
                    <a:pos x="29" y="12"/>
                  </a:cxn>
                  <a:cxn ang="0">
                    <a:pos x="57" y="0"/>
                  </a:cxn>
                  <a:cxn ang="0">
                    <a:pos x="58" y="1"/>
                  </a:cxn>
                  <a:cxn ang="0">
                    <a:pos x="46" y="30"/>
                  </a:cxn>
                  <a:cxn ang="0">
                    <a:pos x="47" y="8"/>
                  </a:cxn>
                  <a:cxn ang="0">
                    <a:pos x="43" y="12"/>
                  </a:cxn>
                  <a:cxn ang="0">
                    <a:pos x="47" y="15"/>
                  </a:cxn>
                  <a:cxn ang="0">
                    <a:pos x="50" y="12"/>
                  </a:cxn>
                  <a:cxn ang="0">
                    <a:pos x="47" y="8"/>
                  </a:cxn>
                </a:cxnLst>
                <a:rect l="0" t="0" r="r" b="b"/>
                <a:pathLst>
                  <a:path w="58" h="59">
                    <a:moveTo>
                      <a:pt x="46" y="30"/>
                    </a:moveTo>
                    <a:cubicBezTo>
                      <a:pt x="44" y="32"/>
                      <a:pt x="42" y="34"/>
                      <a:pt x="39" y="36"/>
                    </a:cubicBezTo>
                    <a:cubicBezTo>
                      <a:pt x="39" y="50"/>
                      <a:pt x="39" y="50"/>
                      <a:pt x="39" y="50"/>
                    </a:cubicBezTo>
                    <a:cubicBezTo>
                      <a:pt x="39" y="50"/>
                      <a:pt x="39" y="50"/>
                      <a:pt x="38" y="50"/>
                    </a:cubicBezTo>
                    <a:cubicBezTo>
                      <a:pt x="24" y="58"/>
                      <a:pt x="24" y="58"/>
                      <a:pt x="24" y="58"/>
                    </a:cubicBezTo>
                    <a:cubicBezTo>
                      <a:pt x="24" y="59"/>
                      <a:pt x="24" y="59"/>
                      <a:pt x="24" y="59"/>
                    </a:cubicBezTo>
                    <a:cubicBezTo>
                      <a:pt x="24" y="59"/>
                      <a:pt x="23" y="58"/>
                      <a:pt x="23" y="58"/>
                    </a:cubicBezTo>
                    <a:cubicBezTo>
                      <a:pt x="21" y="56"/>
                      <a:pt x="21" y="56"/>
                      <a:pt x="21" y="56"/>
                    </a:cubicBezTo>
                    <a:cubicBezTo>
                      <a:pt x="21" y="56"/>
                      <a:pt x="20" y="55"/>
                      <a:pt x="21" y="55"/>
                    </a:cubicBezTo>
                    <a:cubicBezTo>
                      <a:pt x="24" y="45"/>
                      <a:pt x="24" y="45"/>
                      <a:pt x="24" y="45"/>
                    </a:cubicBezTo>
                    <a:cubicBezTo>
                      <a:pt x="14" y="35"/>
                      <a:pt x="14" y="35"/>
                      <a:pt x="14" y="35"/>
                    </a:cubicBezTo>
                    <a:cubicBezTo>
                      <a:pt x="4" y="38"/>
                      <a:pt x="4" y="38"/>
                      <a:pt x="4" y="38"/>
                    </a:cubicBezTo>
                    <a:cubicBezTo>
                      <a:pt x="4" y="38"/>
                      <a:pt x="3" y="38"/>
                      <a:pt x="3" y="38"/>
                    </a:cubicBezTo>
                    <a:cubicBezTo>
                      <a:pt x="3" y="38"/>
                      <a:pt x="3" y="38"/>
                      <a:pt x="3" y="38"/>
                    </a:cubicBezTo>
                    <a:cubicBezTo>
                      <a:pt x="0" y="35"/>
                      <a:pt x="0" y="35"/>
                      <a:pt x="0" y="35"/>
                    </a:cubicBezTo>
                    <a:cubicBezTo>
                      <a:pt x="0" y="35"/>
                      <a:pt x="0" y="34"/>
                      <a:pt x="0" y="34"/>
                    </a:cubicBezTo>
                    <a:cubicBezTo>
                      <a:pt x="8" y="20"/>
                      <a:pt x="8" y="20"/>
                      <a:pt x="8" y="20"/>
                    </a:cubicBezTo>
                    <a:cubicBezTo>
                      <a:pt x="8" y="20"/>
                      <a:pt x="9" y="20"/>
                      <a:pt x="9" y="20"/>
                    </a:cubicBezTo>
                    <a:cubicBezTo>
                      <a:pt x="23" y="19"/>
                      <a:pt x="23" y="19"/>
                      <a:pt x="23" y="19"/>
                    </a:cubicBezTo>
                    <a:cubicBezTo>
                      <a:pt x="25" y="17"/>
                      <a:pt x="27" y="14"/>
                      <a:pt x="29" y="12"/>
                    </a:cubicBezTo>
                    <a:cubicBezTo>
                      <a:pt x="38" y="3"/>
                      <a:pt x="45" y="0"/>
                      <a:pt x="57" y="0"/>
                    </a:cubicBezTo>
                    <a:cubicBezTo>
                      <a:pt x="58" y="0"/>
                      <a:pt x="58" y="1"/>
                      <a:pt x="58" y="1"/>
                    </a:cubicBezTo>
                    <a:cubicBezTo>
                      <a:pt x="58" y="13"/>
                      <a:pt x="55" y="21"/>
                      <a:pt x="46" y="30"/>
                    </a:cubicBezTo>
                    <a:close/>
                    <a:moveTo>
                      <a:pt x="47" y="8"/>
                    </a:moveTo>
                    <a:cubicBezTo>
                      <a:pt x="45" y="8"/>
                      <a:pt x="43" y="10"/>
                      <a:pt x="43" y="12"/>
                    </a:cubicBezTo>
                    <a:cubicBezTo>
                      <a:pt x="43" y="14"/>
                      <a:pt x="45" y="15"/>
                      <a:pt x="47" y="15"/>
                    </a:cubicBezTo>
                    <a:cubicBezTo>
                      <a:pt x="49" y="15"/>
                      <a:pt x="50" y="14"/>
                      <a:pt x="50" y="12"/>
                    </a:cubicBezTo>
                    <a:cubicBezTo>
                      <a:pt x="50" y="10"/>
                      <a:pt x="49" y="8"/>
                      <a:pt x="47" y="8"/>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3" name="Group 85"/>
            <p:cNvGrpSpPr/>
            <p:nvPr/>
          </p:nvGrpSpPr>
          <p:grpSpPr>
            <a:xfrm>
              <a:off x="5676038" y="4733334"/>
              <a:ext cx="1062673" cy="1063559"/>
              <a:chOff x="5144755" y="1415796"/>
              <a:chExt cx="648499" cy="649042"/>
            </a:xfrm>
          </p:grpSpPr>
          <p:sp>
            <p:nvSpPr>
              <p:cNvPr id="40" name="Oval 67"/>
              <p:cNvSpPr>
                <a:spLocks noChangeAspect="1"/>
              </p:cNvSpPr>
              <p:nvPr/>
            </p:nvSpPr>
            <p:spPr>
              <a:xfrm>
                <a:off x="5144755" y="1415796"/>
                <a:ext cx="648499" cy="649042"/>
              </a:xfrm>
              <a:prstGeom prst="ellipse">
                <a:avLst/>
              </a:prstGeom>
              <a:solidFill>
                <a:srgbClr val="7C7A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latin typeface="Arial" panose="020B0604020202020204" pitchFamily="34" charset="0"/>
                  <a:ea typeface="微软雅黑" panose="020B0503020204020204" pitchFamily="34" charset="-122"/>
                  <a:sym typeface="Arial" panose="020B0604020202020204" pitchFamily="34" charset="0"/>
                </a:endParaRPr>
              </a:p>
            </p:txBody>
          </p:sp>
          <p:sp>
            <p:nvSpPr>
              <p:cNvPr id="41" name="Freeform 53"/>
              <p:cNvSpPr/>
              <p:nvPr/>
            </p:nvSpPr>
            <p:spPr bwMode="auto">
              <a:xfrm>
                <a:off x="5336668" y="1592431"/>
                <a:ext cx="350639" cy="259998"/>
              </a:xfrm>
              <a:custGeom>
                <a:avLst/>
                <a:gdLst/>
                <a:ahLst/>
                <a:cxnLst>
                  <a:cxn ang="0">
                    <a:pos x="55" y="50"/>
                  </a:cxn>
                  <a:cxn ang="0">
                    <a:pos x="16" y="50"/>
                  </a:cxn>
                  <a:cxn ang="0">
                    <a:pos x="0" y="34"/>
                  </a:cxn>
                  <a:cxn ang="0">
                    <a:pos x="9" y="20"/>
                  </a:cxn>
                  <a:cxn ang="0">
                    <a:pos x="9" y="18"/>
                  </a:cxn>
                  <a:cxn ang="0">
                    <a:pos x="27" y="0"/>
                  </a:cxn>
                  <a:cxn ang="0">
                    <a:pos x="44" y="11"/>
                  </a:cxn>
                  <a:cxn ang="0">
                    <a:pos x="50" y="9"/>
                  </a:cxn>
                  <a:cxn ang="0">
                    <a:pos x="59" y="18"/>
                  </a:cxn>
                  <a:cxn ang="0">
                    <a:pos x="58" y="23"/>
                  </a:cxn>
                  <a:cxn ang="0">
                    <a:pos x="68" y="36"/>
                  </a:cxn>
                  <a:cxn ang="0">
                    <a:pos x="55" y="50"/>
                  </a:cxn>
                </a:cxnLst>
                <a:rect l="0" t="0" r="r" b="b"/>
                <a:pathLst>
                  <a:path w="68" h="50">
                    <a:moveTo>
                      <a:pt x="55" y="50"/>
                    </a:moveTo>
                    <a:cubicBezTo>
                      <a:pt x="16" y="50"/>
                      <a:pt x="16" y="50"/>
                      <a:pt x="16" y="50"/>
                    </a:cubicBezTo>
                    <a:cubicBezTo>
                      <a:pt x="7" y="50"/>
                      <a:pt x="0" y="43"/>
                      <a:pt x="0" y="34"/>
                    </a:cubicBezTo>
                    <a:cubicBezTo>
                      <a:pt x="0" y="28"/>
                      <a:pt x="4" y="22"/>
                      <a:pt x="9" y="20"/>
                    </a:cubicBezTo>
                    <a:cubicBezTo>
                      <a:pt x="9" y="19"/>
                      <a:pt x="9" y="19"/>
                      <a:pt x="9" y="18"/>
                    </a:cubicBezTo>
                    <a:cubicBezTo>
                      <a:pt x="9" y="8"/>
                      <a:pt x="17" y="0"/>
                      <a:pt x="27" y="0"/>
                    </a:cubicBezTo>
                    <a:cubicBezTo>
                      <a:pt x="35" y="0"/>
                      <a:pt x="41" y="5"/>
                      <a:pt x="44" y="11"/>
                    </a:cubicBezTo>
                    <a:cubicBezTo>
                      <a:pt x="46" y="10"/>
                      <a:pt x="48" y="9"/>
                      <a:pt x="50" y="9"/>
                    </a:cubicBezTo>
                    <a:cubicBezTo>
                      <a:pt x="55" y="9"/>
                      <a:pt x="59" y="13"/>
                      <a:pt x="59" y="18"/>
                    </a:cubicBezTo>
                    <a:cubicBezTo>
                      <a:pt x="59" y="20"/>
                      <a:pt x="59" y="22"/>
                      <a:pt x="58" y="23"/>
                    </a:cubicBezTo>
                    <a:cubicBezTo>
                      <a:pt x="64" y="25"/>
                      <a:pt x="68" y="30"/>
                      <a:pt x="68" y="36"/>
                    </a:cubicBezTo>
                    <a:cubicBezTo>
                      <a:pt x="68" y="44"/>
                      <a:pt x="62" y="50"/>
                      <a:pt x="55" y="50"/>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4" name="Group 86"/>
            <p:cNvGrpSpPr/>
            <p:nvPr/>
          </p:nvGrpSpPr>
          <p:grpSpPr>
            <a:xfrm>
              <a:off x="4270463" y="3914776"/>
              <a:ext cx="1062673" cy="1063559"/>
              <a:chOff x="5605611" y="2472338"/>
              <a:chExt cx="648499" cy="649042"/>
            </a:xfrm>
          </p:grpSpPr>
          <p:sp>
            <p:nvSpPr>
              <p:cNvPr id="38" name="Oval 70"/>
              <p:cNvSpPr>
                <a:spLocks noChangeAspect="1"/>
              </p:cNvSpPr>
              <p:nvPr/>
            </p:nvSpPr>
            <p:spPr>
              <a:xfrm>
                <a:off x="5605611" y="2472338"/>
                <a:ext cx="648499" cy="649042"/>
              </a:xfrm>
              <a:prstGeom prst="ellipse">
                <a:avLst/>
              </a:prstGeom>
              <a:solidFill>
                <a:srgbClr val="7C7A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305" b="1" dirty="0">
                  <a:latin typeface="Arial" panose="020B0604020202020204" pitchFamily="34" charset="0"/>
                  <a:ea typeface="微软雅黑" panose="020B0503020204020204" pitchFamily="34" charset="-122"/>
                  <a:sym typeface="Arial" panose="020B0604020202020204" pitchFamily="34" charset="0"/>
                </a:endParaRPr>
              </a:p>
            </p:txBody>
          </p:sp>
          <p:sp>
            <p:nvSpPr>
              <p:cNvPr id="39" name="Freeform 57"/>
              <p:cNvSpPr>
                <a:spLocks noEditPoints="1"/>
              </p:cNvSpPr>
              <p:nvPr/>
            </p:nvSpPr>
            <p:spPr bwMode="auto">
              <a:xfrm>
                <a:off x="5827267" y="2667801"/>
                <a:ext cx="291152" cy="258114"/>
              </a:xfrm>
              <a:custGeom>
                <a:avLst/>
                <a:gdLst/>
                <a:ahLst/>
                <a:cxnLst>
                  <a:cxn ang="0">
                    <a:pos x="7" y="9"/>
                  </a:cxn>
                  <a:cxn ang="0">
                    <a:pos x="7" y="57"/>
                  </a:cxn>
                  <a:cxn ang="0">
                    <a:pos x="6" y="58"/>
                  </a:cxn>
                  <a:cxn ang="0">
                    <a:pos x="4" y="58"/>
                  </a:cxn>
                  <a:cxn ang="0">
                    <a:pos x="2" y="57"/>
                  </a:cxn>
                  <a:cxn ang="0">
                    <a:pos x="2" y="9"/>
                  </a:cxn>
                  <a:cxn ang="0">
                    <a:pos x="0" y="4"/>
                  </a:cxn>
                  <a:cxn ang="0">
                    <a:pos x="5" y="0"/>
                  </a:cxn>
                  <a:cxn ang="0">
                    <a:pos x="10" y="4"/>
                  </a:cxn>
                  <a:cxn ang="0">
                    <a:pos x="7" y="9"/>
                  </a:cxn>
                  <a:cxn ang="0">
                    <a:pos x="65" y="36"/>
                  </a:cxn>
                  <a:cxn ang="0">
                    <a:pos x="63" y="38"/>
                  </a:cxn>
                  <a:cxn ang="0">
                    <a:pos x="49" y="43"/>
                  </a:cxn>
                  <a:cxn ang="0">
                    <a:pos x="31" y="37"/>
                  </a:cxn>
                  <a:cxn ang="0">
                    <a:pos x="13" y="43"/>
                  </a:cxn>
                  <a:cxn ang="0">
                    <a:pos x="12" y="43"/>
                  </a:cxn>
                  <a:cxn ang="0">
                    <a:pos x="10" y="41"/>
                  </a:cxn>
                  <a:cxn ang="0">
                    <a:pos x="10" y="13"/>
                  </a:cxn>
                  <a:cxn ang="0">
                    <a:pos x="11" y="11"/>
                  </a:cxn>
                  <a:cxn ang="0">
                    <a:pos x="14" y="9"/>
                  </a:cxn>
                  <a:cxn ang="0">
                    <a:pos x="30" y="4"/>
                  </a:cxn>
                  <a:cxn ang="0">
                    <a:pos x="46" y="9"/>
                  </a:cxn>
                  <a:cxn ang="0">
                    <a:pos x="49" y="10"/>
                  </a:cxn>
                  <a:cxn ang="0">
                    <a:pos x="63" y="4"/>
                  </a:cxn>
                  <a:cxn ang="0">
                    <a:pos x="65" y="7"/>
                  </a:cxn>
                  <a:cxn ang="0">
                    <a:pos x="65" y="36"/>
                  </a:cxn>
                </a:cxnLst>
                <a:rect l="0" t="0" r="r" b="b"/>
                <a:pathLst>
                  <a:path w="65" h="58">
                    <a:moveTo>
                      <a:pt x="7" y="9"/>
                    </a:moveTo>
                    <a:cubicBezTo>
                      <a:pt x="7" y="57"/>
                      <a:pt x="7" y="57"/>
                      <a:pt x="7" y="57"/>
                    </a:cubicBezTo>
                    <a:cubicBezTo>
                      <a:pt x="7" y="57"/>
                      <a:pt x="7" y="58"/>
                      <a:pt x="6" y="58"/>
                    </a:cubicBezTo>
                    <a:cubicBezTo>
                      <a:pt x="4" y="58"/>
                      <a:pt x="4" y="58"/>
                      <a:pt x="4" y="58"/>
                    </a:cubicBezTo>
                    <a:cubicBezTo>
                      <a:pt x="3" y="58"/>
                      <a:pt x="2" y="57"/>
                      <a:pt x="2" y="57"/>
                    </a:cubicBezTo>
                    <a:cubicBezTo>
                      <a:pt x="2" y="9"/>
                      <a:pt x="2" y="9"/>
                      <a:pt x="2" y="9"/>
                    </a:cubicBezTo>
                    <a:cubicBezTo>
                      <a:pt x="1" y="8"/>
                      <a:pt x="0" y="6"/>
                      <a:pt x="0" y="4"/>
                    </a:cubicBezTo>
                    <a:cubicBezTo>
                      <a:pt x="0" y="2"/>
                      <a:pt x="2" y="0"/>
                      <a:pt x="5" y="0"/>
                    </a:cubicBezTo>
                    <a:cubicBezTo>
                      <a:pt x="7" y="0"/>
                      <a:pt x="10" y="2"/>
                      <a:pt x="10" y="4"/>
                    </a:cubicBezTo>
                    <a:cubicBezTo>
                      <a:pt x="10" y="6"/>
                      <a:pt x="9" y="8"/>
                      <a:pt x="7" y="9"/>
                    </a:cubicBezTo>
                    <a:close/>
                    <a:moveTo>
                      <a:pt x="65" y="36"/>
                    </a:moveTo>
                    <a:cubicBezTo>
                      <a:pt x="65" y="37"/>
                      <a:pt x="65" y="38"/>
                      <a:pt x="63" y="38"/>
                    </a:cubicBezTo>
                    <a:cubicBezTo>
                      <a:pt x="59" y="41"/>
                      <a:pt x="54" y="43"/>
                      <a:pt x="49" y="43"/>
                    </a:cubicBezTo>
                    <a:cubicBezTo>
                      <a:pt x="43" y="43"/>
                      <a:pt x="39" y="37"/>
                      <a:pt x="31" y="37"/>
                    </a:cubicBezTo>
                    <a:cubicBezTo>
                      <a:pt x="25" y="37"/>
                      <a:pt x="19" y="40"/>
                      <a:pt x="13" y="43"/>
                    </a:cubicBezTo>
                    <a:cubicBezTo>
                      <a:pt x="13" y="43"/>
                      <a:pt x="12" y="43"/>
                      <a:pt x="12" y="43"/>
                    </a:cubicBezTo>
                    <a:cubicBezTo>
                      <a:pt x="11" y="43"/>
                      <a:pt x="10" y="42"/>
                      <a:pt x="10" y="41"/>
                    </a:cubicBezTo>
                    <a:cubicBezTo>
                      <a:pt x="10" y="13"/>
                      <a:pt x="10" y="13"/>
                      <a:pt x="10" y="13"/>
                    </a:cubicBezTo>
                    <a:cubicBezTo>
                      <a:pt x="10" y="12"/>
                      <a:pt x="10" y="11"/>
                      <a:pt x="11" y="11"/>
                    </a:cubicBezTo>
                    <a:cubicBezTo>
                      <a:pt x="12" y="10"/>
                      <a:pt x="13" y="9"/>
                      <a:pt x="14" y="9"/>
                    </a:cubicBezTo>
                    <a:cubicBezTo>
                      <a:pt x="19" y="7"/>
                      <a:pt x="24" y="4"/>
                      <a:pt x="30" y="4"/>
                    </a:cubicBezTo>
                    <a:cubicBezTo>
                      <a:pt x="36" y="4"/>
                      <a:pt x="40" y="6"/>
                      <a:pt x="46" y="9"/>
                    </a:cubicBezTo>
                    <a:cubicBezTo>
                      <a:pt x="47" y="9"/>
                      <a:pt x="48" y="10"/>
                      <a:pt x="49" y="10"/>
                    </a:cubicBezTo>
                    <a:cubicBezTo>
                      <a:pt x="55" y="10"/>
                      <a:pt x="61" y="4"/>
                      <a:pt x="63" y="4"/>
                    </a:cubicBezTo>
                    <a:cubicBezTo>
                      <a:pt x="64" y="4"/>
                      <a:pt x="65" y="6"/>
                      <a:pt x="65" y="7"/>
                    </a:cubicBezTo>
                    <a:lnTo>
                      <a:pt x="65" y="36"/>
                    </a:ln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grpSp>
          <p:nvGrpSpPr>
            <p:cNvPr id="35" name="Group 83"/>
            <p:cNvGrpSpPr/>
            <p:nvPr/>
          </p:nvGrpSpPr>
          <p:grpSpPr>
            <a:xfrm>
              <a:off x="7069523" y="2514814"/>
              <a:ext cx="1062673" cy="1063559"/>
              <a:chOff x="2843255" y="2472339"/>
              <a:chExt cx="648499" cy="649042"/>
            </a:xfrm>
          </p:grpSpPr>
          <p:sp>
            <p:nvSpPr>
              <p:cNvPr id="36" name="Oval 61"/>
              <p:cNvSpPr>
                <a:spLocks noChangeAspect="1"/>
              </p:cNvSpPr>
              <p:nvPr/>
            </p:nvSpPr>
            <p:spPr>
              <a:xfrm>
                <a:off x="2843255" y="2472339"/>
                <a:ext cx="648499" cy="649042"/>
              </a:xfrm>
              <a:prstGeom prst="ellipse">
                <a:avLst/>
              </a:prstGeom>
              <a:solidFill>
                <a:srgbClr val="7C7A88"/>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en-US" sz="1525" b="1" dirty="0">
                  <a:latin typeface="Arial" panose="020B0604020202020204" pitchFamily="34" charset="0"/>
                  <a:ea typeface="微软雅黑" panose="020B0503020204020204" pitchFamily="34" charset="-122"/>
                  <a:sym typeface="Arial" panose="020B0604020202020204" pitchFamily="34" charset="0"/>
                </a:endParaRPr>
              </a:p>
            </p:txBody>
          </p:sp>
          <p:sp>
            <p:nvSpPr>
              <p:cNvPr id="37" name="Freeform 65"/>
              <p:cNvSpPr>
                <a:spLocks noEditPoints="1"/>
              </p:cNvSpPr>
              <p:nvPr/>
            </p:nvSpPr>
            <p:spPr bwMode="auto">
              <a:xfrm>
                <a:off x="3027706" y="2630302"/>
                <a:ext cx="365563" cy="333116"/>
              </a:xfrm>
              <a:custGeom>
                <a:avLst/>
                <a:gdLst/>
                <a:ahLst/>
                <a:cxnLst>
                  <a:cxn ang="0">
                    <a:pos x="45" y="41"/>
                  </a:cxn>
                  <a:cxn ang="0">
                    <a:pos x="47" y="50"/>
                  </a:cxn>
                  <a:cxn ang="0">
                    <a:pos x="40" y="56"/>
                  </a:cxn>
                  <a:cxn ang="0">
                    <a:pos x="31" y="60"/>
                  </a:cxn>
                  <a:cxn ang="0">
                    <a:pos x="21" y="60"/>
                  </a:cxn>
                  <a:cxn ang="0">
                    <a:pos x="13" y="56"/>
                  </a:cxn>
                  <a:cxn ang="0">
                    <a:pos x="5" y="50"/>
                  </a:cxn>
                  <a:cxn ang="0">
                    <a:pos x="8" y="41"/>
                  </a:cxn>
                  <a:cxn ang="0">
                    <a:pos x="0" y="32"/>
                  </a:cxn>
                  <a:cxn ang="0">
                    <a:pos x="9" y="26"/>
                  </a:cxn>
                  <a:cxn ang="0">
                    <a:pos x="5" y="20"/>
                  </a:cxn>
                  <a:cxn ang="0">
                    <a:pos x="17" y="18"/>
                  </a:cxn>
                  <a:cxn ang="0">
                    <a:pos x="22" y="10"/>
                  </a:cxn>
                  <a:cxn ang="0">
                    <a:pos x="32" y="17"/>
                  </a:cxn>
                  <a:cxn ang="0">
                    <a:pos x="41" y="14"/>
                  </a:cxn>
                  <a:cxn ang="0">
                    <a:pos x="47" y="22"/>
                  </a:cxn>
                  <a:cxn ang="0">
                    <a:pos x="51" y="30"/>
                  </a:cxn>
                  <a:cxn ang="0">
                    <a:pos x="26" y="25"/>
                  </a:cxn>
                  <a:cxn ang="0">
                    <a:pos x="36" y="35"/>
                  </a:cxn>
                  <a:cxn ang="0">
                    <a:pos x="72" y="19"/>
                  </a:cxn>
                  <a:cxn ang="0">
                    <a:pos x="72" y="27"/>
                  </a:cxn>
                  <a:cxn ang="0">
                    <a:pos x="62" y="25"/>
                  </a:cxn>
                  <a:cxn ang="0">
                    <a:pos x="52" y="27"/>
                  </a:cxn>
                  <a:cxn ang="0">
                    <a:pos x="53" y="19"/>
                  </a:cxn>
                  <a:cxn ang="0">
                    <a:pos x="53" y="11"/>
                  </a:cxn>
                  <a:cxn ang="0">
                    <a:pos x="52" y="3"/>
                  </a:cxn>
                  <a:cxn ang="0">
                    <a:pos x="62" y="4"/>
                  </a:cxn>
                  <a:cxn ang="0">
                    <a:pos x="67" y="0"/>
                  </a:cxn>
                  <a:cxn ang="0">
                    <a:pos x="70" y="9"/>
                  </a:cxn>
                  <a:cxn ang="0">
                    <a:pos x="78" y="18"/>
                  </a:cxn>
                  <a:cxn ang="0">
                    <a:pos x="70" y="62"/>
                  </a:cxn>
                  <a:cxn ang="0">
                    <a:pos x="67" y="71"/>
                  </a:cxn>
                  <a:cxn ang="0">
                    <a:pos x="61" y="66"/>
                  </a:cxn>
                  <a:cxn ang="0">
                    <a:pos x="52" y="68"/>
                  </a:cxn>
                  <a:cxn ang="0">
                    <a:pos x="47" y="59"/>
                  </a:cxn>
                  <a:cxn ang="0">
                    <a:pos x="54" y="50"/>
                  </a:cxn>
                  <a:cxn ang="0">
                    <a:pos x="57" y="41"/>
                  </a:cxn>
                  <a:cxn ang="0">
                    <a:pos x="63" y="46"/>
                  </a:cxn>
                  <a:cxn ang="0">
                    <a:pos x="72" y="44"/>
                  </a:cxn>
                  <a:cxn ang="0">
                    <a:pos x="72" y="52"/>
                  </a:cxn>
                  <a:cxn ang="0">
                    <a:pos x="62" y="10"/>
                  </a:cxn>
                  <a:cxn ang="0">
                    <a:pos x="67" y="15"/>
                  </a:cxn>
                  <a:cxn ang="0">
                    <a:pos x="57" y="56"/>
                  </a:cxn>
                  <a:cxn ang="0">
                    <a:pos x="62" y="51"/>
                  </a:cxn>
                </a:cxnLst>
                <a:rect l="0" t="0" r="r" b="b"/>
                <a:pathLst>
                  <a:path w="78" h="71">
                    <a:moveTo>
                      <a:pt x="52" y="39"/>
                    </a:moveTo>
                    <a:cubicBezTo>
                      <a:pt x="52" y="40"/>
                      <a:pt x="51" y="40"/>
                      <a:pt x="51" y="40"/>
                    </a:cubicBezTo>
                    <a:cubicBezTo>
                      <a:pt x="45" y="41"/>
                      <a:pt x="45" y="41"/>
                      <a:pt x="45" y="41"/>
                    </a:cubicBezTo>
                    <a:cubicBezTo>
                      <a:pt x="44" y="42"/>
                      <a:pt x="44" y="43"/>
                      <a:pt x="43" y="44"/>
                    </a:cubicBezTo>
                    <a:cubicBezTo>
                      <a:pt x="45" y="46"/>
                      <a:pt x="46" y="47"/>
                      <a:pt x="47" y="49"/>
                    </a:cubicBezTo>
                    <a:cubicBezTo>
                      <a:pt x="47" y="49"/>
                      <a:pt x="47" y="49"/>
                      <a:pt x="47" y="50"/>
                    </a:cubicBezTo>
                    <a:cubicBezTo>
                      <a:pt x="47" y="50"/>
                      <a:pt x="47" y="50"/>
                      <a:pt x="47" y="50"/>
                    </a:cubicBezTo>
                    <a:cubicBezTo>
                      <a:pt x="46" y="52"/>
                      <a:pt x="42" y="56"/>
                      <a:pt x="41" y="56"/>
                    </a:cubicBezTo>
                    <a:cubicBezTo>
                      <a:pt x="40" y="56"/>
                      <a:pt x="40" y="56"/>
                      <a:pt x="40" y="56"/>
                    </a:cubicBezTo>
                    <a:cubicBezTo>
                      <a:pt x="35" y="53"/>
                      <a:pt x="35" y="53"/>
                      <a:pt x="35" y="53"/>
                    </a:cubicBezTo>
                    <a:cubicBezTo>
                      <a:pt x="34" y="53"/>
                      <a:pt x="33" y="53"/>
                      <a:pt x="32" y="54"/>
                    </a:cubicBezTo>
                    <a:cubicBezTo>
                      <a:pt x="32" y="56"/>
                      <a:pt x="32" y="58"/>
                      <a:pt x="31" y="60"/>
                    </a:cubicBezTo>
                    <a:cubicBezTo>
                      <a:pt x="31" y="61"/>
                      <a:pt x="30" y="61"/>
                      <a:pt x="30" y="61"/>
                    </a:cubicBezTo>
                    <a:cubicBezTo>
                      <a:pt x="22" y="61"/>
                      <a:pt x="22" y="61"/>
                      <a:pt x="22" y="61"/>
                    </a:cubicBezTo>
                    <a:cubicBezTo>
                      <a:pt x="22" y="61"/>
                      <a:pt x="21" y="61"/>
                      <a:pt x="21" y="60"/>
                    </a:cubicBezTo>
                    <a:cubicBezTo>
                      <a:pt x="20" y="54"/>
                      <a:pt x="20" y="54"/>
                      <a:pt x="20" y="54"/>
                    </a:cubicBezTo>
                    <a:cubicBezTo>
                      <a:pt x="19" y="54"/>
                      <a:pt x="18" y="53"/>
                      <a:pt x="17" y="53"/>
                    </a:cubicBezTo>
                    <a:cubicBezTo>
                      <a:pt x="13" y="56"/>
                      <a:pt x="13" y="56"/>
                      <a:pt x="13" y="56"/>
                    </a:cubicBezTo>
                    <a:cubicBezTo>
                      <a:pt x="12" y="56"/>
                      <a:pt x="12" y="56"/>
                      <a:pt x="12" y="56"/>
                    </a:cubicBezTo>
                    <a:cubicBezTo>
                      <a:pt x="11" y="56"/>
                      <a:pt x="11" y="56"/>
                      <a:pt x="11" y="56"/>
                    </a:cubicBezTo>
                    <a:cubicBezTo>
                      <a:pt x="10" y="55"/>
                      <a:pt x="5" y="51"/>
                      <a:pt x="5" y="50"/>
                    </a:cubicBezTo>
                    <a:cubicBezTo>
                      <a:pt x="5" y="49"/>
                      <a:pt x="5" y="49"/>
                      <a:pt x="5" y="49"/>
                    </a:cubicBezTo>
                    <a:cubicBezTo>
                      <a:pt x="7" y="47"/>
                      <a:pt x="8" y="46"/>
                      <a:pt x="9" y="44"/>
                    </a:cubicBezTo>
                    <a:cubicBezTo>
                      <a:pt x="8" y="43"/>
                      <a:pt x="8" y="42"/>
                      <a:pt x="8" y="41"/>
                    </a:cubicBezTo>
                    <a:cubicBezTo>
                      <a:pt x="1" y="40"/>
                      <a:pt x="1" y="40"/>
                      <a:pt x="1" y="40"/>
                    </a:cubicBezTo>
                    <a:cubicBezTo>
                      <a:pt x="1" y="40"/>
                      <a:pt x="0" y="40"/>
                      <a:pt x="0" y="39"/>
                    </a:cubicBezTo>
                    <a:cubicBezTo>
                      <a:pt x="0" y="32"/>
                      <a:pt x="0" y="32"/>
                      <a:pt x="0" y="32"/>
                    </a:cubicBezTo>
                    <a:cubicBezTo>
                      <a:pt x="0" y="31"/>
                      <a:pt x="1" y="30"/>
                      <a:pt x="1" y="30"/>
                    </a:cubicBezTo>
                    <a:cubicBezTo>
                      <a:pt x="8" y="29"/>
                      <a:pt x="8" y="29"/>
                      <a:pt x="8" y="29"/>
                    </a:cubicBezTo>
                    <a:cubicBezTo>
                      <a:pt x="8" y="28"/>
                      <a:pt x="8" y="27"/>
                      <a:pt x="9" y="26"/>
                    </a:cubicBezTo>
                    <a:cubicBezTo>
                      <a:pt x="8" y="25"/>
                      <a:pt x="7" y="23"/>
                      <a:pt x="5" y="22"/>
                    </a:cubicBezTo>
                    <a:cubicBezTo>
                      <a:pt x="5" y="21"/>
                      <a:pt x="5" y="21"/>
                      <a:pt x="5" y="21"/>
                    </a:cubicBezTo>
                    <a:cubicBezTo>
                      <a:pt x="5" y="21"/>
                      <a:pt x="5" y="20"/>
                      <a:pt x="5" y="20"/>
                    </a:cubicBezTo>
                    <a:cubicBezTo>
                      <a:pt x="6" y="19"/>
                      <a:pt x="11" y="14"/>
                      <a:pt x="12" y="14"/>
                    </a:cubicBezTo>
                    <a:cubicBezTo>
                      <a:pt x="12" y="14"/>
                      <a:pt x="12" y="14"/>
                      <a:pt x="13" y="14"/>
                    </a:cubicBezTo>
                    <a:cubicBezTo>
                      <a:pt x="17" y="18"/>
                      <a:pt x="17" y="18"/>
                      <a:pt x="17" y="18"/>
                    </a:cubicBezTo>
                    <a:cubicBezTo>
                      <a:pt x="18" y="18"/>
                      <a:pt x="19" y="17"/>
                      <a:pt x="20" y="17"/>
                    </a:cubicBezTo>
                    <a:cubicBezTo>
                      <a:pt x="21" y="15"/>
                      <a:pt x="21" y="13"/>
                      <a:pt x="21" y="11"/>
                    </a:cubicBezTo>
                    <a:cubicBezTo>
                      <a:pt x="21" y="10"/>
                      <a:pt x="22" y="10"/>
                      <a:pt x="22" y="10"/>
                    </a:cubicBezTo>
                    <a:cubicBezTo>
                      <a:pt x="30" y="10"/>
                      <a:pt x="30" y="10"/>
                      <a:pt x="30" y="10"/>
                    </a:cubicBezTo>
                    <a:cubicBezTo>
                      <a:pt x="30" y="10"/>
                      <a:pt x="31" y="10"/>
                      <a:pt x="31" y="11"/>
                    </a:cubicBezTo>
                    <a:cubicBezTo>
                      <a:pt x="32" y="17"/>
                      <a:pt x="32" y="17"/>
                      <a:pt x="32" y="17"/>
                    </a:cubicBezTo>
                    <a:cubicBezTo>
                      <a:pt x="33" y="17"/>
                      <a:pt x="34" y="18"/>
                      <a:pt x="35" y="18"/>
                    </a:cubicBezTo>
                    <a:cubicBezTo>
                      <a:pt x="40" y="14"/>
                      <a:pt x="40" y="14"/>
                      <a:pt x="40" y="14"/>
                    </a:cubicBezTo>
                    <a:cubicBezTo>
                      <a:pt x="40" y="14"/>
                      <a:pt x="40" y="14"/>
                      <a:pt x="41" y="14"/>
                    </a:cubicBezTo>
                    <a:cubicBezTo>
                      <a:pt x="41" y="14"/>
                      <a:pt x="41" y="14"/>
                      <a:pt x="41" y="14"/>
                    </a:cubicBezTo>
                    <a:cubicBezTo>
                      <a:pt x="42" y="15"/>
                      <a:pt x="47" y="20"/>
                      <a:pt x="47" y="21"/>
                    </a:cubicBezTo>
                    <a:cubicBezTo>
                      <a:pt x="47" y="21"/>
                      <a:pt x="47" y="21"/>
                      <a:pt x="47" y="22"/>
                    </a:cubicBezTo>
                    <a:cubicBezTo>
                      <a:pt x="46" y="23"/>
                      <a:pt x="45" y="25"/>
                      <a:pt x="43" y="26"/>
                    </a:cubicBezTo>
                    <a:cubicBezTo>
                      <a:pt x="44" y="27"/>
                      <a:pt x="44" y="28"/>
                      <a:pt x="45" y="30"/>
                    </a:cubicBezTo>
                    <a:cubicBezTo>
                      <a:pt x="51" y="30"/>
                      <a:pt x="51" y="30"/>
                      <a:pt x="51" y="30"/>
                    </a:cubicBezTo>
                    <a:cubicBezTo>
                      <a:pt x="51" y="31"/>
                      <a:pt x="52" y="31"/>
                      <a:pt x="52" y="32"/>
                    </a:cubicBezTo>
                    <a:lnTo>
                      <a:pt x="52" y="39"/>
                    </a:lnTo>
                    <a:close/>
                    <a:moveTo>
                      <a:pt x="26" y="25"/>
                    </a:moveTo>
                    <a:cubicBezTo>
                      <a:pt x="21" y="25"/>
                      <a:pt x="16" y="30"/>
                      <a:pt x="16" y="35"/>
                    </a:cubicBezTo>
                    <a:cubicBezTo>
                      <a:pt x="16" y="41"/>
                      <a:pt x="21" y="46"/>
                      <a:pt x="26" y="46"/>
                    </a:cubicBezTo>
                    <a:cubicBezTo>
                      <a:pt x="32" y="46"/>
                      <a:pt x="36" y="41"/>
                      <a:pt x="36" y="35"/>
                    </a:cubicBezTo>
                    <a:cubicBezTo>
                      <a:pt x="36" y="30"/>
                      <a:pt x="32" y="25"/>
                      <a:pt x="26" y="25"/>
                    </a:cubicBezTo>
                    <a:close/>
                    <a:moveTo>
                      <a:pt x="78" y="18"/>
                    </a:moveTo>
                    <a:cubicBezTo>
                      <a:pt x="78" y="18"/>
                      <a:pt x="72" y="19"/>
                      <a:pt x="72" y="19"/>
                    </a:cubicBezTo>
                    <a:cubicBezTo>
                      <a:pt x="71" y="20"/>
                      <a:pt x="71" y="20"/>
                      <a:pt x="70" y="21"/>
                    </a:cubicBezTo>
                    <a:cubicBezTo>
                      <a:pt x="71" y="22"/>
                      <a:pt x="72" y="26"/>
                      <a:pt x="72" y="26"/>
                    </a:cubicBezTo>
                    <a:cubicBezTo>
                      <a:pt x="72" y="27"/>
                      <a:pt x="72" y="27"/>
                      <a:pt x="72" y="27"/>
                    </a:cubicBezTo>
                    <a:cubicBezTo>
                      <a:pt x="72" y="27"/>
                      <a:pt x="68" y="30"/>
                      <a:pt x="67" y="30"/>
                    </a:cubicBezTo>
                    <a:cubicBezTo>
                      <a:pt x="67" y="30"/>
                      <a:pt x="64" y="26"/>
                      <a:pt x="63" y="25"/>
                    </a:cubicBezTo>
                    <a:cubicBezTo>
                      <a:pt x="63" y="25"/>
                      <a:pt x="63" y="25"/>
                      <a:pt x="62" y="25"/>
                    </a:cubicBezTo>
                    <a:cubicBezTo>
                      <a:pt x="62" y="25"/>
                      <a:pt x="61" y="25"/>
                      <a:pt x="61" y="25"/>
                    </a:cubicBezTo>
                    <a:cubicBezTo>
                      <a:pt x="61" y="26"/>
                      <a:pt x="58" y="30"/>
                      <a:pt x="57" y="30"/>
                    </a:cubicBezTo>
                    <a:cubicBezTo>
                      <a:pt x="57" y="30"/>
                      <a:pt x="53" y="27"/>
                      <a:pt x="52" y="27"/>
                    </a:cubicBezTo>
                    <a:cubicBezTo>
                      <a:pt x="52" y="27"/>
                      <a:pt x="52" y="27"/>
                      <a:pt x="52" y="26"/>
                    </a:cubicBezTo>
                    <a:cubicBezTo>
                      <a:pt x="52" y="26"/>
                      <a:pt x="54" y="22"/>
                      <a:pt x="54" y="21"/>
                    </a:cubicBezTo>
                    <a:cubicBezTo>
                      <a:pt x="53" y="20"/>
                      <a:pt x="53" y="20"/>
                      <a:pt x="53" y="19"/>
                    </a:cubicBezTo>
                    <a:cubicBezTo>
                      <a:pt x="52" y="19"/>
                      <a:pt x="47" y="18"/>
                      <a:pt x="47" y="18"/>
                    </a:cubicBezTo>
                    <a:cubicBezTo>
                      <a:pt x="47" y="12"/>
                      <a:pt x="47" y="12"/>
                      <a:pt x="47" y="12"/>
                    </a:cubicBezTo>
                    <a:cubicBezTo>
                      <a:pt x="47" y="11"/>
                      <a:pt x="52" y="11"/>
                      <a:pt x="53" y="11"/>
                    </a:cubicBezTo>
                    <a:cubicBezTo>
                      <a:pt x="53" y="10"/>
                      <a:pt x="53" y="9"/>
                      <a:pt x="54" y="9"/>
                    </a:cubicBezTo>
                    <a:cubicBezTo>
                      <a:pt x="54" y="8"/>
                      <a:pt x="52" y="4"/>
                      <a:pt x="52" y="3"/>
                    </a:cubicBezTo>
                    <a:cubicBezTo>
                      <a:pt x="52" y="3"/>
                      <a:pt x="52" y="3"/>
                      <a:pt x="52" y="3"/>
                    </a:cubicBezTo>
                    <a:cubicBezTo>
                      <a:pt x="53" y="3"/>
                      <a:pt x="57" y="0"/>
                      <a:pt x="57" y="0"/>
                    </a:cubicBezTo>
                    <a:cubicBezTo>
                      <a:pt x="58" y="0"/>
                      <a:pt x="61" y="4"/>
                      <a:pt x="61" y="5"/>
                    </a:cubicBezTo>
                    <a:cubicBezTo>
                      <a:pt x="61" y="4"/>
                      <a:pt x="62" y="4"/>
                      <a:pt x="62" y="4"/>
                    </a:cubicBezTo>
                    <a:cubicBezTo>
                      <a:pt x="63" y="4"/>
                      <a:pt x="63" y="4"/>
                      <a:pt x="63" y="5"/>
                    </a:cubicBezTo>
                    <a:cubicBezTo>
                      <a:pt x="64" y="3"/>
                      <a:pt x="66" y="1"/>
                      <a:pt x="67" y="0"/>
                    </a:cubicBezTo>
                    <a:cubicBezTo>
                      <a:pt x="67" y="0"/>
                      <a:pt x="67" y="0"/>
                      <a:pt x="67" y="0"/>
                    </a:cubicBezTo>
                    <a:cubicBezTo>
                      <a:pt x="68" y="0"/>
                      <a:pt x="72" y="2"/>
                      <a:pt x="72" y="3"/>
                    </a:cubicBezTo>
                    <a:cubicBezTo>
                      <a:pt x="72" y="3"/>
                      <a:pt x="72" y="3"/>
                      <a:pt x="72" y="3"/>
                    </a:cubicBezTo>
                    <a:cubicBezTo>
                      <a:pt x="72" y="4"/>
                      <a:pt x="71" y="8"/>
                      <a:pt x="70" y="9"/>
                    </a:cubicBezTo>
                    <a:cubicBezTo>
                      <a:pt x="71" y="9"/>
                      <a:pt x="71" y="10"/>
                      <a:pt x="72" y="11"/>
                    </a:cubicBezTo>
                    <a:cubicBezTo>
                      <a:pt x="72" y="11"/>
                      <a:pt x="78" y="11"/>
                      <a:pt x="78" y="12"/>
                    </a:cubicBezTo>
                    <a:lnTo>
                      <a:pt x="78" y="18"/>
                    </a:lnTo>
                    <a:close/>
                    <a:moveTo>
                      <a:pt x="78" y="59"/>
                    </a:moveTo>
                    <a:cubicBezTo>
                      <a:pt x="78" y="59"/>
                      <a:pt x="72" y="60"/>
                      <a:pt x="72" y="60"/>
                    </a:cubicBezTo>
                    <a:cubicBezTo>
                      <a:pt x="71" y="61"/>
                      <a:pt x="71" y="61"/>
                      <a:pt x="70" y="62"/>
                    </a:cubicBezTo>
                    <a:cubicBezTo>
                      <a:pt x="71" y="63"/>
                      <a:pt x="72" y="67"/>
                      <a:pt x="72" y="68"/>
                    </a:cubicBezTo>
                    <a:cubicBezTo>
                      <a:pt x="72" y="68"/>
                      <a:pt x="72" y="68"/>
                      <a:pt x="72" y="68"/>
                    </a:cubicBezTo>
                    <a:cubicBezTo>
                      <a:pt x="72" y="68"/>
                      <a:pt x="68" y="71"/>
                      <a:pt x="67" y="71"/>
                    </a:cubicBezTo>
                    <a:cubicBezTo>
                      <a:pt x="67" y="71"/>
                      <a:pt x="64" y="67"/>
                      <a:pt x="63" y="66"/>
                    </a:cubicBezTo>
                    <a:cubicBezTo>
                      <a:pt x="63" y="66"/>
                      <a:pt x="63" y="66"/>
                      <a:pt x="62" y="66"/>
                    </a:cubicBezTo>
                    <a:cubicBezTo>
                      <a:pt x="62" y="66"/>
                      <a:pt x="61" y="66"/>
                      <a:pt x="61" y="66"/>
                    </a:cubicBezTo>
                    <a:cubicBezTo>
                      <a:pt x="61" y="67"/>
                      <a:pt x="58" y="71"/>
                      <a:pt x="57" y="71"/>
                    </a:cubicBezTo>
                    <a:cubicBezTo>
                      <a:pt x="57" y="71"/>
                      <a:pt x="53" y="68"/>
                      <a:pt x="52" y="68"/>
                    </a:cubicBezTo>
                    <a:cubicBezTo>
                      <a:pt x="52" y="68"/>
                      <a:pt x="52" y="68"/>
                      <a:pt x="52" y="68"/>
                    </a:cubicBezTo>
                    <a:cubicBezTo>
                      <a:pt x="52" y="67"/>
                      <a:pt x="54" y="63"/>
                      <a:pt x="54" y="62"/>
                    </a:cubicBezTo>
                    <a:cubicBezTo>
                      <a:pt x="53" y="61"/>
                      <a:pt x="53" y="61"/>
                      <a:pt x="53" y="60"/>
                    </a:cubicBezTo>
                    <a:cubicBezTo>
                      <a:pt x="52" y="60"/>
                      <a:pt x="47" y="59"/>
                      <a:pt x="47" y="59"/>
                    </a:cubicBezTo>
                    <a:cubicBezTo>
                      <a:pt x="47" y="53"/>
                      <a:pt x="47" y="53"/>
                      <a:pt x="47" y="53"/>
                    </a:cubicBezTo>
                    <a:cubicBezTo>
                      <a:pt x="47" y="52"/>
                      <a:pt x="52" y="52"/>
                      <a:pt x="53" y="52"/>
                    </a:cubicBezTo>
                    <a:cubicBezTo>
                      <a:pt x="53" y="51"/>
                      <a:pt x="53" y="50"/>
                      <a:pt x="54" y="50"/>
                    </a:cubicBezTo>
                    <a:cubicBezTo>
                      <a:pt x="54" y="49"/>
                      <a:pt x="52" y="45"/>
                      <a:pt x="52" y="44"/>
                    </a:cubicBezTo>
                    <a:cubicBezTo>
                      <a:pt x="52" y="44"/>
                      <a:pt x="52" y="44"/>
                      <a:pt x="52" y="44"/>
                    </a:cubicBezTo>
                    <a:cubicBezTo>
                      <a:pt x="53" y="44"/>
                      <a:pt x="57" y="41"/>
                      <a:pt x="57" y="41"/>
                    </a:cubicBezTo>
                    <a:cubicBezTo>
                      <a:pt x="58" y="41"/>
                      <a:pt x="61" y="45"/>
                      <a:pt x="61" y="46"/>
                    </a:cubicBezTo>
                    <a:cubicBezTo>
                      <a:pt x="61" y="46"/>
                      <a:pt x="62" y="46"/>
                      <a:pt x="62" y="46"/>
                    </a:cubicBezTo>
                    <a:cubicBezTo>
                      <a:pt x="63" y="46"/>
                      <a:pt x="63" y="46"/>
                      <a:pt x="63" y="46"/>
                    </a:cubicBezTo>
                    <a:cubicBezTo>
                      <a:pt x="64" y="44"/>
                      <a:pt x="66" y="43"/>
                      <a:pt x="67" y="41"/>
                    </a:cubicBezTo>
                    <a:cubicBezTo>
                      <a:pt x="67" y="41"/>
                      <a:pt x="67" y="41"/>
                      <a:pt x="67" y="41"/>
                    </a:cubicBezTo>
                    <a:cubicBezTo>
                      <a:pt x="68" y="41"/>
                      <a:pt x="72" y="44"/>
                      <a:pt x="72" y="44"/>
                    </a:cubicBezTo>
                    <a:cubicBezTo>
                      <a:pt x="72" y="44"/>
                      <a:pt x="72" y="44"/>
                      <a:pt x="72" y="44"/>
                    </a:cubicBezTo>
                    <a:cubicBezTo>
                      <a:pt x="72" y="45"/>
                      <a:pt x="71" y="49"/>
                      <a:pt x="70" y="50"/>
                    </a:cubicBezTo>
                    <a:cubicBezTo>
                      <a:pt x="71" y="50"/>
                      <a:pt x="71" y="51"/>
                      <a:pt x="72" y="52"/>
                    </a:cubicBezTo>
                    <a:cubicBezTo>
                      <a:pt x="72" y="52"/>
                      <a:pt x="78" y="52"/>
                      <a:pt x="78" y="53"/>
                    </a:cubicBezTo>
                    <a:lnTo>
                      <a:pt x="78" y="59"/>
                    </a:lnTo>
                    <a:close/>
                    <a:moveTo>
                      <a:pt x="62" y="10"/>
                    </a:moveTo>
                    <a:cubicBezTo>
                      <a:pt x="59" y="10"/>
                      <a:pt x="57" y="12"/>
                      <a:pt x="57" y="15"/>
                    </a:cubicBezTo>
                    <a:cubicBezTo>
                      <a:pt x="57" y="18"/>
                      <a:pt x="59" y="20"/>
                      <a:pt x="62" y="20"/>
                    </a:cubicBezTo>
                    <a:cubicBezTo>
                      <a:pt x="65" y="20"/>
                      <a:pt x="67" y="18"/>
                      <a:pt x="67" y="15"/>
                    </a:cubicBezTo>
                    <a:cubicBezTo>
                      <a:pt x="67" y="12"/>
                      <a:pt x="65" y="10"/>
                      <a:pt x="62" y="10"/>
                    </a:cubicBezTo>
                    <a:close/>
                    <a:moveTo>
                      <a:pt x="62" y="51"/>
                    </a:moveTo>
                    <a:cubicBezTo>
                      <a:pt x="59" y="51"/>
                      <a:pt x="57" y="53"/>
                      <a:pt x="57" y="56"/>
                    </a:cubicBezTo>
                    <a:cubicBezTo>
                      <a:pt x="57" y="59"/>
                      <a:pt x="59" y="61"/>
                      <a:pt x="62" y="61"/>
                    </a:cubicBezTo>
                    <a:cubicBezTo>
                      <a:pt x="65" y="61"/>
                      <a:pt x="67" y="59"/>
                      <a:pt x="67" y="56"/>
                    </a:cubicBezTo>
                    <a:cubicBezTo>
                      <a:pt x="67" y="53"/>
                      <a:pt x="65" y="51"/>
                      <a:pt x="62" y="51"/>
                    </a:cubicBezTo>
                    <a:close/>
                  </a:path>
                </a:pathLst>
              </a:custGeom>
              <a:solidFill>
                <a:schemeClr val="bg1"/>
              </a:solidFill>
              <a:ln w="9525">
                <a:noFill/>
                <a:round/>
              </a:ln>
            </p:spPr>
            <p:txBody>
              <a:bodyPr vert="horz" wrap="square" lIns="99526" tIns="49764" rIns="99526" bIns="49764" numCol="1" anchor="t" anchorCtr="0" compatLnSpc="1"/>
              <a:lstStyle/>
              <a:p>
                <a:pPr>
                  <a:lnSpc>
                    <a:spcPct val="120000"/>
                  </a:lnSpc>
                </a:pPr>
                <a:endParaRPr lang="en-US" sz="1395" dirty="0">
                  <a:latin typeface="Arial" panose="020B0604020202020204" pitchFamily="34" charset="0"/>
                  <a:ea typeface="微软雅黑" panose="020B0503020204020204" pitchFamily="34" charset="-122"/>
                  <a:sym typeface="Arial" panose="020B0604020202020204" pitchFamily="34" charset="0"/>
                </a:endParaRP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fade">
                                      <p:cBhvr>
                                        <p:cTn id="13" dur="500"/>
                                        <p:tgtEl>
                                          <p:spTgt spid="2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fade">
                                      <p:cBhvr>
                                        <p:cTn id="22" dur="500"/>
                                        <p:tgtEl>
                                          <p:spTgt spid="20"/>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fade">
                                      <p:cBhvr>
                                        <p:cTn id="25" dur="500"/>
                                        <p:tgtEl>
                                          <p:spTgt spid="16"/>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fade">
                                      <p:cBhvr>
                                        <p:cTn id="28" dur="500"/>
                                        <p:tgtEl>
                                          <p:spTgt spid="7"/>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fade">
                                      <p:cBhvr>
                                        <p:cTn id="31" dur="500"/>
                                        <p:tgtEl>
                                          <p:spTgt spid="1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fade">
                                      <p:cBhvr>
                                        <p:cTn id="40" dur="500"/>
                                        <p:tgtEl>
                                          <p:spTgt spid="18"/>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500"/>
                                        <p:tgtEl>
                                          <p:spTgt spid="14"/>
                                        </p:tgtEl>
                                      </p:cBhvr>
                                    </p:animEffect>
                                  </p:childTnLst>
                                </p:cTn>
                              </p:par>
                            </p:childTnLst>
                          </p:cTn>
                        </p:par>
                        <p:par>
                          <p:cTn id="44" fill="hold">
                            <p:stCondLst>
                              <p:cond delay="500"/>
                            </p:stCondLst>
                            <p:childTnLst>
                              <p:par>
                                <p:cTn id="45" presetID="2" presetClass="entr" presetSubtype="8" fill="hold" nodeType="afterEffect">
                                  <p:stCondLst>
                                    <p:cond delay="0"/>
                                  </p:stCondLst>
                                  <p:childTnLst>
                                    <p:set>
                                      <p:cBhvr>
                                        <p:cTn id="46" dur="1" fill="hold">
                                          <p:stCondLst>
                                            <p:cond delay="0"/>
                                          </p:stCondLst>
                                        </p:cTn>
                                        <p:tgtEl>
                                          <p:spTgt spid="22"/>
                                        </p:tgtEl>
                                        <p:attrNameLst>
                                          <p:attrName>style.visibility</p:attrName>
                                        </p:attrNameLst>
                                      </p:cBhvr>
                                      <p:to>
                                        <p:strVal val="visible"/>
                                      </p:to>
                                    </p:set>
                                    <p:anim calcmode="lin" valueType="num">
                                      <p:cBhvr additive="base">
                                        <p:cTn id="47" dur="500" fill="hold"/>
                                        <p:tgtEl>
                                          <p:spTgt spid="22"/>
                                        </p:tgtEl>
                                        <p:attrNameLst>
                                          <p:attrName>ppt_x</p:attrName>
                                        </p:attrNameLst>
                                      </p:cBhvr>
                                      <p:tavLst>
                                        <p:tav tm="0">
                                          <p:val>
                                            <p:strVal val="0-#ppt_w/2"/>
                                          </p:val>
                                        </p:tav>
                                        <p:tav tm="100000">
                                          <p:val>
                                            <p:strVal val="#ppt_x"/>
                                          </p:val>
                                        </p:tav>
                                      </p:tavLst>
                                    </p:anim>
                                    <p:anim calcmode="lin" valueType="num">
                                      <p:cBhvr additive="base">
                                        <p:cTn id="48"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4" grpId="0"/>
      <p:bldP spid="15" grpId="0"/>
      <p:bldP spid="16" grpId="0"/>
      <p:bldP spid="17" grpId="0"/>
      <p:bldP spid="18" grpId="0"/>
      <p:bldP spid="19" grpId="0"/>
      <p:bldP spid="20"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工作完成情况</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圆角矩形标注 21"/>
          <p:cNvSpPr/>
          <p:nvPr/>
        </p:nvSpPr>
        <p:spPr>
          <a:xfrm>
            <a:off x="1225328" y="2309292"/>
            <a:ext cx="2160240" cy="1224136"/>
          </a:xfrm>
          <a:prstGeom prst="wedgeRoundRectCallout">
            <a:avLst>
              <a:gd name="adj1" fmla="val -609"/>
              <a:gd name="adj2" fmla="val 62500"/>
              <a:gd name="adj3" fmla="val 16667"/>
            </a:avLst>
          </a:prstGeom>
          <a:noFill/>
          <a:ln w="76200">
            <a:solidFill>
              <a:srgbClr val="7C7A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1400"/>
              </a:lnSpc>
              <a:spcBef>
                <a:spcPts val="600"/>
              </a:spcBef>
            </a:pPr>
            <a:r>
              <a:rPr lang="en-US" altLang="zh-CN" dirty="0">
                <a:solidFill>
                  <a:schemeClr val="bg1">
                    <a:lumMod val="50000"/>
                  </a:schemeClr>
                </a:solidFill>
                <a:latin typeface="微软雅黑" panose="020B0503020204020204" pitchFamily="34" charset="-122"/>
                <a:ea typeface="微软雅黑" panose="020B0503020204020204" pitchFamily="34" charset="-122"/>
              </a:rPr>
              <a:t>2015</a:t>
            </a:r>
            <a:r>
              <a:rPr lang="zh-CN" altLang="en-US" dirty="0">
                <a:solidFill>
                  <a:schemeClr val="bg1">
                    <a:lumMod val="50000"/>
                  </a:schemeClr>
                </a:solidFill>
                <a:latin typeface="微软雅黑" panose="020B0503020204020204" pitchFamily="34" charset="-122"/>
                <a:ea typeface="微软雅黑" panose="020B0503020204020204" pitchFamily="34" charset="-122"/>
              </a:rPr>
              <a:t>年</a:t>
            </a:r>
            <a:r>
              <a:rPr lang="en-US" altLang="zh-CN" dirty="0">
                <a:solidFill>
                  <a:schemeClr val="bg1">
                    <a:lumMod val="50000"/>
                  </a:schemeClr>
                </a:solidFill>
                <a:latin typeface="微软雅黑" panose="020B0503020204020204" pitchFamily="34" charset="-122"/>
                <a:ea typeface="微软雅黑" panose="020B0503020204020204" pitchFamily="34" charset="-122"/>
              </a:rPr>
              <a:t>3</a:t>
            </a:r>
            <a:r>
              <a:rPr lang="zh-CN" altLang="en-US" dirty="0">
                <a:solidFill>
                  <a:schemeClr val="bg1">
                    <a:lumMod val="50000"/>
                  </a:schemeClr>
                </a:solidFill>
                <a:latin typeface="微软雅黑" panose="020B0503020204020204" pitchFamily="34" charset="-122"/>
                <a:ea typeface="微软雅黑" panose="020B0503020204020204" pitchFamily="34" charset="-122"/>
              </a:rPr>
              <a:t>月</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a:p>
            <a:pPr lvl="0">
              <a:lnSpc>
                <a:spcPts val="1400"/>
              </a:lnSpc>
              <a:spcBef>
                <a:spcPts val="600"/>
              </a:spcBef>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某某公司担任某某职位，团队进行某某项目，取得的成果。</a:t>
            </a:r>
            <a:endParaRPr lang="zh-CN" altLang="en-US" sz="1000" dirty="0">
              <a:solidFill>
                <a:schemeClr val="bg1">
                  <a:lumMod val="50000"/>
                </a:schemeClr>
              </a:solidFill>
              <a:latin typeface="Avant GardeBook" pitchFamily="50" charset="0"/>
              <a:ea typeface="微软雅黑" panose="020B0503020204020204" pitchFamily="34" charset="-122"/>
            </a:endParaRPr>
          </a:p>
        </p:txBody>
      </p:sp>
      <p:sp>
        <p:nvSpPr>
          <p:cNvPr id="7" name="圆角矩形标注 22"/>
          <p:cNvSpPr/>
          <p:nvPr/>
        </p:nvSpPr>
        <p:spPr>
          <a:xfrm>
            <a:off x="3214549" y="4502011"/>
            <a:ext cx="2160240" cy="1224136"/>
          </a:xfrm>
          <a:prstGeom prst="wedgeRoundRectCallout">
            <a:avLst>
              <a:gd name="adj1" fmla="val -1550"/>
              <a:gd name="adj2" fmla="val -59506"/>
              <a:gd name="adj3" fmla="val 16667"/>
            </a:avLst>
          </a:prstGeom>
          <a:noFill/>
          <a:ln w="76200">
            <a:solidFill>
              <a:srgbClr val="7C7A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1400"/>
              </a:lnSpc>
              <a:spcBef>
                <a:spcPts val="600"/>
              </a:spcBef>
            </a:pPr>
            <a:r>
              <a:rPr lang="en-US" altLang="zh-CN" dirty="0">
                <a:solidFill>
                  <a:schemeClr val="bg1">
                    <a:lumMod val="50000"/>
                  </a:schemeClr>
                </a:solidFill>
                <a:latin typeface="微软雅黑" panose="020B0503020204020204" pitchFamily="34" charset="-122"/>
                <a:ea typeface="微软雅黑" panose="020B0503020204020204" pitchFamily="34" charset="-122"/>
              </a:rPr>
              <a:t>2016</a:t>
            </a:r>
            <a:r>
              <a:rPr lang="zh-CN" altLang="en-US" dirty="0">
                <a:solidFill>
                  <a:schemeClr val="bg1">
                    <a:lumMod val="50000"/>
                  </a:schemeClr>
                </a:solidFill>
                <a:latin typeface="微软雅黑" panose="020B0503020204020204" pitchFamily="34" charset="-122"/>
                <a:ea typeface="微软雅黑" panose="020B0503020204020204" pitchFamily="34" charset="-122"/>
              </a:rPr>
              <a:t>年</a:t>
            </a:r>
            <a:r>
              <a:rPr lang="en-US" altLang="zh-CN" dirty="0">
                <a:solidFill>
                  <a:schemeClr val="bg1">
                    <a:lumMod val="50000"/>
                  </a:schemeClr>
                </a:solidFill>
                <a:latin typeface="微软雅黑" panose="020B0503020204020204" pitchFamily="34" charset="-122"/>
                <a:ea typeface="微软雅黑" panose="020B0503020204020204" pitchFamily="34" charset="-122"/>
              </a:rPr>
              <a:t>5</a:t>
            </a:r>
            <a:r>
              <a:rPr lang="zh-CN" altLang="en-US" dirty="0">
                <a:solidFill>
                  <a:schemeClr val="bg1">
                    <a:lumMod val="50000"/>
                  </a:schemeClr>
                </a:solidFill>
                <a:latin typeface="微软雅黑" panose="020B0503020204020204" pitchFamily="34" charset="-122"/>
                <a:ea typeface="微软雅黑" panose="020B0503020204020204" pitchFamily="34" charset="-122"/>
              </a:rPr>
              <a:t>月</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a:p>
            <a:pPr lvl="0">
              <a:lnSpc>
                <a:spcPts val="1400"/>
              </a:lnSpc>
              <a:spcBef>
                <a:spcPts val="600"/>
              </a:spcBef>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某某公司担任某某职位，团队进行某某项目，取得的成果。</a:t>
            </a:r>
            <a:endParaRPr lang="zh-CN" altLang="en-US" sz="1000" dirty="0">
              <a:solidFill>
                <a:schemeClr val="bg1">
                  <a:lumMod val="50000"/>
                </a:schemeClr>
              </a:solidFill>
              <a:latin typeface="Avant GardeBook" pitchFamily="50" charset="0"/>
              <a:ea typeface="微软雅黑" panose="020B0503020204020204" pitchFamily="34" charset="-122"/>
            </a:endParaRPr>
          </a:p>
        </p:txBody>
      </p:sp>
      <p:sp>
        <p:nvSpPr>
          <p:cNvPr id="9" name="圆角矩形标注 23"/>
          <p:cNvSpPr/>
          <p:nvPr/>
        </p:nvSpPr>
        <p:spPr>
          <a:xfrm>
            <a:off x="5203770" y="2309292"/>
            <a:ext cx="2160240" cy="1224136"/>
          </a:xfrm>
          <a:prstGeom prst="wedgeRoundRectCallout">
            <a:avLst>
              <a:gd name="adj1" fmla="val -609"/>
              <a:gd name="adj2" fmla="val 62500"/>
              <a:gd name="adj3" fmla="val 16667"/>
            </a:avLst>
          </a:prstGeom>
          <a:noFill/>
          <a:ln w="76200">
            <a:solidFill>
              <a:srgbClr val="7C7A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1400"/>
              </a:lnSpc>
              <a:spcBef>
                <a:spcPts val="600"/>
              </a:spcBef>
            </a:pPr>
            <a:r>
              <a:rPr lang="en-US" altLang="zh-CN" dirty="0">
                <a:solidFill>
                  <a:schemeClr val="bg1">
                    <a:lumMod val="50000"/>
                  </a:schemeClr>
                </a:solidFill>
                <a:latin typeface="微软雅黑" panose="020B0503020204020204" pitchFamily="34" charset="-122"/>
                <a:ea typeface="微软雅黑" panose="020B0503020204020204" pitchFamily="34" charset="-122"/>
              </a:rPr>
              <a:t>2017</a:t>
            </a:r>
            <a:r>
              <a:rPr lang="zh-CN" altLang="en-US" dirty="0">
                <a:solidFill>
                  <a:schemeClr val="bg1">
                    <a:lumMod val="50000"/>
                  </a:schemeClr>
                </a:solidFill>
                <a:latin typeface="微软雅黑" panose="020B0503020204020204" pitchFamily="34" charset="-122"/>
                <a:ea typeface="微软雅黑" panose="020B0503020204020204" pitchFamily="34" charset="-122"/>
              </a:rPr>
              <a:t>年</a:t>
            </a:r>
            <a:r>
              <a:rPr lang="en-US" altLang="zh-CN" dirty="0">
                <a:solidFill>
                  <a:schemeClr val="bg1">
                    <a:lumMod val="50000"/>
                  </a:schemeClr>
                </a:solidFill>
                <a:latin typeface="微软雅黑" panose="020B0503020204020204" pitchFamily="34" charset="-122"/>
                <a:ea typeface="微软雅黑" panose="020B0503020204020204" pitchFamily="34" charset="-122"/>
              </a:rPr>
              <a:t>8</a:t>
            </a:r>
            <a:r>
              <a:rPr lang="zh-CN" altLang="en-US" dirty="0">
                <a:solidFill>
                  <a:schemeClr val="bg1">
                    <a:lumMod val="50000"/>
                  </a:schemeClr>
                </a:solidFill>
                <a:latin typeface="微软雅黑" panose="020B0503020204020204" pitchFamily="34" charset="-122"/>
                <a:ea typeface="微软雅黑" panose="020B0503020204020204" pitchFamily="34" charset="-122"/>
              </a:rPr>
              <a:t>月</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a:p>
            <a:pPr lvl="0">
              <a:lnSpc>
                <a:spcPts val="1400"/>
              </a:lnSpc>
              <a:spcBef>
                <a:spcPts val="600"/>
              </a:spcBef>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某某公司担任某某职位，团队进行某某项目，取得的成果。</a:t>
            </a:r>
            <a:endParaRPr lang="zh-CN" altLang="en-US" sz="1000" dirty="0">
              <a:solidFill>
                <a:schemeClr val="bg1">
                  <a:lumMod val="50000"/>
                </a:schemeClr>
              </a:solidFill>
              <a:latin typeface="Avant GardeBook" pitchFamily="50" charset="0"/>
              <a:ea typeface="微软雅黑" panose="020B0503020204020204" pitchFamily="34" charset="-122"/>
            </a:endParaRPr>
          </a:p>
        </p:txBody>
      </p:sp>
      <p:sp>
        <p:nvSpPr>
          <p:cNvPr id="10" name="圆角矩形标注 24"/>
          <p:cNvSpPr/>
          <p:nvPr/>
        </p:nvSpPr>
        <p:spPr>
          <a:xfrm>
            <a:off x="7192991" y="4502011"/>
            <a:ext cx="2160240" cy="1224136"/>
          </a:xfrm>
          <a:prstGeom prst="wedgeRoundRectCallout">
            <a:avLst>
              <a:gd name="adj1" fmla="val -1550"/>
              <a:gd name="adj2" fmla="val -59506"/>
              <a:gd name="adj3" fmla="val 16667"/>
            </a:avLst>
          </a:prstGeom>
          <a:noFill/>
          <a:ln w="76200">
            <a:solidFill>
              <a:srgbClr val="7C7A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1400"/>
              </a:lnSpc>
              <a:spcBef>
                <a:spcPts val="600"/>
              </a:spcBef>
            </a:pPr>
            <a:r>
              <a:rPr lang="en-US" altLang="zh-CN" dirty="0">
                <a:solidFill>
                  <a:schemeClr val="bg1">
                    <a:lumMod val="50000"/>
                  </a:schemeClr>
                </a:solidFill>
                <a:latin typeface="微软雅黑" panose="020B0503020204020204" pitchFamily="34" charset="-122"/>
                <a:ea typeface="微软雅黑" panose="020B0503020204020204" pitchFamily="34" charset="-122"/>
              </a:rPr>
              <a:t>2018</a:t>
            </a:r>
            <a:r>
              <a:rPr lang="zh-CN" altLang="en-US" dirty="0">
                <a:solidFill>
                  <a:schemeClr val="bg1">
                    <a:lumMod val="50000"/>
                  </a:schemeClr>
                </a:solidFill>
                <a:latin typeface="微软雅黑" panose="020B0503020204020204" pitchFamily="34" charset="-122"/>
                <a:ea typeface="微软雅黑" panose="020B0503020204020204" pitchFamily="34" charset="-122"/>
              </a:rPr>
              <a:t>年</a:t>
            </a:r>
            <a:r>
              <a:rPr lang="en-US" altLang="zh-CN" dirty="0">
                <a:solidFill>
                  <a:schemeClr val="bg1">
                    <a:lumMod val="50000"/>
                  </a:schemeClr>
                </a:solidFill>
                <a:latin typeface="微软雅黑" panose="020B0503020204020204" pitchFamily="34" charset="-122"/>
                <a:ea typeface="微软雅黑" panose="020B0503020204020204" pitchFamily="34" charset="-122"/>
              </a:rPr>
              <a:t>10</a:t>
            </a:r>
            <a:r>
              <a:rPr lang="zh-CN" altLang="en-US" dirty="0">
                <a:solidFill>
                  <a:schemeClr val="bg1">
                    <a:lumMod val="50000"/>
                  </a:schemeClr>
                </a:solidFill>
                <a:latin typeface="微软雅黑" panose="020B0503020204020204" pitchFamily="34" charset="-122"/>
                <a:ea typeface="微软雅黑" panose="020B0503020204020204" pitchFamily="34" charset="-122"/>
              </a:rPr>
              <a:t>月</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a:p>
            <a:pPr lvl="0">
              <a:lnSpc>
                <a:spcPts val="1400"/>
              </a:lnSpc>
              <a:spcBef>
                <a:spcPts val="600"/>
              </a:spcBef>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某某公司担任某某职位，团队进行某某项目，取得的成果。</a:t>
            </a:r>
            <a:endParaRPr lang="zh-CN" altLang="en-US" sz="1000" dirty="0">
              <a:solidFill>
                <a:schemeClr val="bg1">
                  <a:lumMod val="50000"/>
                </a:schemeClr>
              </a:solidFill>
              <a:latin typeface="Avant GardeBook" pitchFamily="50" charset="0"/>
              <a:ea typeface="微软雅黑" panose="020B0503020204020204" pitchFamily="34" charset="-122"/>
            </a:endParaRPr>
          </a:p>
        </p:txBody>
      </p:sp>
      <p:sp>
        <p:nvSpPr>
          <p:cNvPr id="14" name="圆角矩形标注 25"/>
          <p:cNvSpPr/>
          <p:nvPr/>
        </p:nvSpPr>
        <p:spPr>
          <a:xfrm>
            <a:off x="9182212" y="2309292"/>
            <a:ext cx="2160240" cy="1224136"/>
          </a:xfrm>
          <a:prstGeom prst="wedgeRoundRectCallout">
            <a:avLst>
              <a:gd name="adj1" fmla="val -609"/>
              <a:gd name="adj2" fmla="val 62500"/>
              <a:gd name="adj3" fmla="val 16667"/>
            </a:avLst>
          </a:prstGeom>
          <a:noFill/>
          <a:ln w="76200">
            <a:solidFill>
              <a:srgbClr val="7C7A88"/>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nSpc>
                <a:spcPts val="1400"/>
              </a:lnSpc>
              <a:spcBef>
                <a:spcPts val="600"/>
              </a:spcBef>
            </a:pPr>
            <a:r>
              <a:rPr lang="en-US" altLang="zh-CN" dirty="0">
                <a:solidFill>
                  <a:schemeClr val="bg1">
                    <a:lumMod val="50000"/>
                  </a:schemeClr>
                </a:solidFill>
                <a:latin typeface="微软雅黑" panose="020B0503020204020204" pitchFamily="34" charset="-122"/>
                <a:ea typeface="微软雅黑" panose="020B0503020204020204" pitchFamily="34" charset="-122"/>
              </a:rPr>
              <a:t>2019</a:t>
            </a:r>
            <a:r>
              <a:rPr lang="zh-CN" altLang="en-US" dirty="0">
                <a:solidFill>
                  <a:schemeClr val="bg1">
                    <a:lumMod val="50000"/>
                  </a:schemeClr>
                </a:solidFill>
                <a:latin typeface="微软雅黑" panose="020B0503020204020204" pitchFamily="34" charset="-122"/>
                <a:ea typeface="微软雅黑" panose="020B0503020204020204" pitchFamily="34" charset="-122"/>
              </a:rPr>
              <a:t>年</a:t>
            </a:r>
            <a:r>
              <a:rPr lang="en-US" altLang="zh-CN" dirty="0">
                <a:solidFill>
                  <a:schemeClr val="bg1">
                    <a:lumMod val="50000"/>
                  </a:schemeClr>
                </a:solidFill>
                <a:latin typeface="微软雅黑" panose="020B0503020204020204" pitchFamily="34" charset="-122"/>
                <a:ea typeface="微软雅黑" panose="020B0503020204020204" pitchFamily="34" charset="-122"/>
              </a:rPr>
              <a:t>9</a:t>
            </a:r>
            <a:r>
              <a:rPr lang="zh-CN" altLang="en-US" dirty="0">
                <a:solidFill>
                  <a:schemeClr val="bg1">
                    <a:lumMod val="50000"/>
                  </a:schemeClr>
                </a:solidFill>
                <a:latin typeface="微软雅黑" panose="020B0503020204020204" pitchFamily="34" charset="-122"/>
                <a:ea typeface="微软雅黑" panose="020B0503020204020204" pitchFamily="34" charset="-122"/>
              </a:rPr>
              <a:t>月</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a:p>
            <a:pPr lvl="0">
              <a:lnSpc>
                <a:spcPts val="1400"/>
              </a:lnSpc>
              <a:spcBef>
                <a:spcPts val="600"/>
              </a:spcBef>
            </a:pPr>
            <a:r>
              <a:rPr lang="zh-CN" altLang="en-US" sz="1000" dirty="0">
                <a:solidFill>
                  <a:schemeClr val="bg1">
                    <a:lumMod val="50000"/>
                  </a:schemeClr>
                </a:solidFill>
                <a:latin typeface="微软雅黑" panose="020B0503020204020204" pitchFamily="34" charset="-122"/>
                <a:ea typeface="微软雅黑" panose="020B0503020204020204" pitchFamily="34" charset="-122"/>
              </a:rPr>
              <a:t>某某公司担任某某职位，团队进行某某项目，取得的成果。</a:t>
            </a:r>
            <a:endParaRPr lang="zh-CN" altLang="en-US" sz="1000" dirty="0">
              <a:solidFill>
                <a:schemeClr val="bg1">
                  <a:lumMod val="50000"/>
                </a:schemeClr>
              </a:solidFill>
              <a:latin typeface="Avant GardeBook" pitchFamily="50" charset="0"/>
              <a:ea typeface="微软雅黑" panose="020B0503020204020204" pitchFamily="34" charset="-122"/>
            </a:endParaRPr>
          </a:p>
        </p:txBody>
      </p:sp>
      <p:sp>
        <p:nvSpPr>
          <p:cNvPr id="15" name="矩形 14"/>
          <p:cNvSpPr/>
          <p:nvPr/>
        </p:nvSpPr>
        <p:spPr>
          <a:xfrm>
            <a:off x="319313" y="3872576"/>
            <a:ext cx="11538857" cy="290286"/>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1"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ppt_x</p:attrName>
                                        </p:attrNameLst>
                                      </p:cBhvr>
                                      <p:tavLst>
                                        <p:tav tm="0">
                                          <p:val>
                                            <p:strVal val="#ppt_x"/>
                                          </p:val>
                                        </p:tav>
                                        <p:tav tm="50000">
                                          <p:val>
                                            <p:strVal val="#ppt_x+.1"/>
                                          </p:val>
                                        </p:tav>
                                        <p:tav tm="100000">
                                          <p:val>
                                            <p:strVal val="#ppt_x"/>
                                          </p:val>
                                        </p:tav>
                                      </p:tavLst>
                                    </p:anim>
                                    <p:anim calcmode="lin" valueType="num">
                                      <p:cBhvr>
                                        <p:cTn id="12" dur="500" fill="hold"/>
                                        <p:tgtEl>
                                          <p:spTgt spid="6"/>
                                        </p:tgtEl>
                                        <p:attrNameLst>
                                          <p:attrName>ppt_y</p:attrName>
                                        </p:attrNameLst>
                                      </p:cBhvr>
                                      <p:tavLst>
                                        <p:tav tm="0">
                                          <p:val>
                                            <p:strVal val="#ppt_y"/>
                                          </p:val>
                                        </p:tav>
                                        <p:tav tm="100000">
                                          <p:val>
                                            <p:strVal val="#ppt_y"/>
                                          </p:val>
                                        </p:tav>
                                      </p:tavLst>
                                    </p:anim>
                                    <p:anim calcmode="lin" valueType="num">
                                      <p:cBhvr>
                                        <p:cTn id="13" dur="500" fill="hold"/>
                                        <p:tgtEl>
                                          <p:spTgt spid="6"/>
                                        </p:tgtEl>
                                        <p:attrNameLst>
                                          <p:attrName>ppt_h</p:attrName>
                                        </p:attrNameLst>
                                      </p:cBhvr>
                                      <p:tavLst>
                                        <p:tav tm="0">
                                          <p:val>
                                            <p:strVal val="#ppt_h/10"/>
                                          </p:val>
                                        </p:tav>
                                        <p:tav tm="50000">
                                          <p:val>
                                            <p:strVal val="#ppt_h+.01"/>
                                          </p:val>
                                        </p:tav>
                                        <p:tav tm="100000">
                                          <p:val>
                                            <p:strVal val="#ppt_h"/>
                                          </p:val>
                                        </p:tav>
                                      </p:tavLst>
                                    </p:anim>
                                    <p:anim calcmode="lin" valueType="num">
                                      <p:cBhvr>
                                        <p:cTn id="14" dur="500" fill="hold"/>
                                        <p:tgtEl>
                                          <p:spTgt spid="6"/>
                                        </p:tgtEl>
                                        <p:attrNameLst>
                                          <p:attrName>ppt_w</p:attrName>
                                        </p:attrNameLst>
                                      </p:cBhvr>
                                      <p:tavLst>
                                        <p:tav tm="0">
                                          <p:val>
                                            <p:strVal val="#ppt_w/10"/>
                                          </p:val>
                                        </p:tav>
                                        <p:tav tm="50000">
                                          <p:val>
                                            <p:strVal val="#ppt_w+.01"/>
                                          </p:val>
                                        </p:tav>
                                        <p:tav tm="100000">
                                          <p:val>
                                            <p:strVal val="#ppt_w"/>
                                          </p:val>
                                        </p:tav>
                                      </p:tavLst>
                                    </p:anim>
                                    <p:animEffect transition="in" filter="fade">
                                      <p:cBhvr>
                                        <p:cTn id="15" dur="500" tmFilter="0,0; .5, 1; 1, 1"/>
                                        <p:tgtEl>
                                          <p:spTgt spid="6"/>
                                        </p:tgtEl>
                                      </p:cBhvr>
                                    </p:animEffect>
                                  </p:childTnLst>
                                </p:cTn>
                              </p:par>
                            </p:childTnLst>
                          </p:cTn>
                        </p:par>
                        <p:par>
                          <p:cTn id="16" fill="hold">
                            <p:stCondLst>
                              <p:cond delay="1000"/>
                            </p:stCondLst>
                            <p:childTnLst>
                              <p:par>
                                <p:cTn id="17" presetID="41" presetClass="entr" presetSubtype="0" fill="hold" grpId="0" nodeType="after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p:cTn id="19"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20" dur="500" fill="hold"/>
                                        <p:tgtEl>
                                          <p:spTgt spid="7"/>
                                        </p:tgtEl>
                                        <p:attrNameLst>
                                          <p:attrName>ppt_y</p:attrName>
                                        </p:attrNameLst>
                                      </p:cBhvr>
                                      <p:tavLst>
                                        <p:tav tm="0">
                                          <p:val>
                                            <p:strVal val="#ppt_y"/>
                                          </p:val>
                                        </p:tav>
                                        <p:tav tm="100000">
                                          <p:val>
                                            <p:strVal val="#ppt_y"/>
                                          </p:val>
                                        </p:tav>
                                      </p:tavLst>
                                    </p:anim>
                                    <p:anim calcmode="lin" valueType="num">
                                      <p:cBhvr>
                                        <p:cTn id="21"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22"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23" dur="500" tmFilter="0,0; .5, 1; 1, 1"/>
                                        <p:tgtEl>
                                          <p:spTgt spid="7"/>
                                        </p:tgtEl>
                                      </p:cBhvr>
                                    </p:animEffect>
                                  </p:childTnLst>
                                </p:cTn>
                              </p:par>
                            </p:childTnLst>
                          </p:cTn>
                        </p:par>
                        <p:par>
                          <p:cTn id="24" fill="hold">
                            <p:stCondLst>
                              <p:cond delay="1500"/>
                            </p:stCondLst>
                            <p:childTnLst>
                              <p:par>
                                <p:cTn id="25" presetID="41" presetClass="entr" presetSubtype="0" fill="hold" grpId="0" nodeType="after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28" dur="500" fill="hold"/>
                                        <p:tgtEl>
                                          <p:spTgt spid="9"/>
                                        </p:tgtEl>
                                        <p:attrNameLst>
                                          <p:attrName>ppt_y</p:attrName>
                                        </p:attrNameLst>
                                      </p:cBhvr>
                                      <p:tavLst>
                                        <p:tav tm="0">
                                          <p:val>
                                            <p:strVal val="#ppt_y"/>
                                          </p:val>
                                        </p:tav>
                                        <p:tav tm="100000">
                                          <p:val>
                                            <p:strVal val="#ppt_y"/>
                                          </p:val>
                                        </p:tav>
                                      </p:tavLst>
                                    </p:anim>
                                    <p:anim calcmode="lin" valueType="num">
                                      <p:cBhvr>
                                        <p:cTn id="29"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30"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31" dur="500" tmFilter="0,0; .5, 1; 1, 1"/>
                                        <p:tgtEl>
                                          <p:spTgt spid="9"/>
                                        </p:tgtEl>
                                      </p:cBhvr>
                                    </p:animEffect>
                                  </p:childTnLst>
                                </p:cTn>
                              </p:par>
                            </p:childTnLst>
                          </p:cTn>
                        </p:par>
                        <p:par>
                          <p:cTn id="32" fill="hold">
                            <p:stCondLst>
                              <p:cond delay="2000"/>
                            </p:stCondLst>
                            <p:childTnLst>
                              <p:par>
                                <p:cTn id="33" presetID="41" presetClass="entr" presetSubtype="0" fill="hold" grpId="0" nodeType="afterEffect">
                                  <p:stCondLst>
                                    <p:cond delay="0"/>
                                  </p:stCondLst>
                                  <p:childTnLst>
                                    <p:set>
                                      <p:cBhvr>
                                        <p:cTn id="34" dur="1" fill="hold">
                                          <p:stCondLst>
                                            <p:cond delay="0"/>
                                          </p:stCondLst>
                                        </p:cTn>
                                        <p:tgtEl>
                                          <p:spTgt spid="10"/>
                                        </p:tgtEl>
                                        <p:attrNameLst>
                                          <p:attrName>style.visibility</p:attrName>
                                        </p:attrNameLst>
                                      </p:cBhvr>
                                      <p:to>
                                        <p:strVal val="visible"/>
                                      </p:to>
                                    </p:set>
                                    <p:anim calcmode="lin" valueType="num">
                                      <p:cBhvr>
                                        <p:cTn id="35"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10"/>
                                        </p:tgtEl>
                                        <p:attrNameLst>
                                          <p:attrName>ppt_y</p:attrName>
                                        </p:attrNameLst>
                                      </p:cBhvr>
                                      <p:tavLst>
                                        <p:tav tm="0">
                                          <p:val>
                                            <p:strVal val="#ppt_y"/>
                                          </p:val>
                                        </p:tav>
                                        <p:tav tm="100000">
                                          <p:val>
                                            <p:strVal val="#ppt_y"/>
                                          </p:val>
                                        </p:tav>
                                      </p:tavLst>
                                    </p:anim>
                                    <p:anim calcmode="lin" valueType="num">
                                      <p:cBhvr>
                                        <p:cTn id="37"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10"/>
                                        </p:tgtEl>
                                      </p:cBhvr>
                                    </p:animEffect>
                                  </p:childTnLst>
                                </p:cTn>
                              </p:par>
                            </p:childTnLst>
                          </p:cTn>
                        </p:par>
                        <p:par>
                          <p:cTn id="40" fill="hold">
                            <p:stCondLst>
                              <p:cond delay="2500"/>
                            </p:stCondLst>
                            <p:childTnLst>
                              <p:par>
                                <p:cTn id="41" presetID="41" presetClass="entr" presetSubtype="0" fill="hold" grpId="0" nodeType="after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ppt_x</p:attrName>
                                        </p:attrNameLst>
                                      </p:cBhvr>
                                      <p:tavLst>
                                        <p:tav tm="0">
                                          <p:val>
                                            <p:strVal val="#ppt_x"/>
                                          </p:val>
                                        </p:tav>
                                        <p:tav tm="50000">
                                          <p:val>
                                            <p:strVal val="#ppt_x+.1"/>
                                          </p:val>
                                        </p:tav>
                                        <p:tav tm="100000">
                                          <p:val>
                                            <p:strVal val="#ppt_x"/>
                                          </p:val>
                                        </p:tav>
                                      </p:tavLst>
                                    </p:anim>
                                    <p:anim calcmode="lin" valueType="num">
                                      <p:cBhvr>
                                        <p:cTn id="44" dur="500" fill="hold"/>
                                        <p:tgtEl>
                                          <p:spTgt spid="14"/>
                                        </p:tgtEl>
                                        <p:attrNameLst>
                                          <p:attrName>ppt_y</p:attrName>
                                        </p:attrNameLst>
                                      </p:cBhvr>
                                      <p:tavLst>
                                        <p:tav tm="0">
                                          <p:val>
                                            <p:strVal val="#ppt_y"/>
                                          </p:val>
                                        </p:tav>
                                        <p:tav tm="100000">
                                          <p:val>
                                            <p:strVal val="#ppt_y"/>
                                          </p:val>
                                        </p:tav>
                                      </p:tavLst>
                                    </p:anim>
                                    <p:anim calcmode="lin" valueType="num">
                                      <p:cBhvr>
                                        <p:cTn id="45" dur="500" fill="hold"/>
                                        <p:tgtEl>
                                          <p:spTgt spid="14"/>
                                        </p:tgtEl>
                                        <p:attrNameLst>
                                          <p:attrName>ppt_h</p:attrName>
                                        </p:attrNameLst>
                                      </p:cBhvr>
                                      <p:tavLst>
                                        <p:tav tm="0">
                                          <p:val>
                                            <p:strVal val="#ppt_h/10"/>
                                          </p:val>
                                        </p:tav>
                                        <p:tav tm="50000">
                                          <p:val>
                                            <p:strVal val="#ppt_h+.01"/>
                                          </p:val>
                                        </p:tav>
                                        <p:tav tm="100000">
                                          <p:val>
                                            <p:strVal val="#ppt_h"/>
                                          </p:val>
                                        </p:tav>
                                      </p:tavLst>
                                    </p:anim>
                                    <p:anim calcmode="lin" valueType="num">
                                      <p:cBhvr>
                                        <p:cTn id="46" dur="500" fill="hold"/>
                                        <p:tgtEl>
                                          <p:spTgt spid="14"/>
                                        </p:tgtEl>
                                        <p:attrNameLst>
                                          <p:attrName>ppt_w</p:attrName>
                                        </p:attrNameLst>
                                      </p:cBhvr>
                                      <p:tavLst>
                                        <p:tav tm="0">
                                          <p:val>
                                            <p:strVal val="#ppt_w/10"/>
                                          </p:val>
                                        </p:tav>
                                        <p:tav tm="50000">
                                          <p:val>
                                            <p:strVal val="#ppt_w+.01"/>
                                          </p:val>
                                        </p:tav>
                                        <p:tav tm="100000">
                                          <p:val>
                                            <p:strVal val="#ppt_w"/>
                                          </p:val>
                                        </p:tav>
                                      </p:tavLst>
                                    </p:anim>
                                    <p:animEffect transition="in" filter="fade">
                                      <p:cBhvr>
                                        <p:cTn id="47" dur="500" tmFilter="0,0; .5, 1; 1, 1"/>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4"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BEBA8EAE-BF5A-486C-A8C5-ECC9F3942E4B}">
                <a14:imgProps xmlns:a14="http://schemas.microsoft.com/office/drawing/2010/main">
                  <a14:imgLayer r:embed="rId4">
                    <a14:imgEffect>
                      <a14:brightnessContrast bright="5000"/>
                    </a14:imgEffect>
                  </a14:imgLayer>
                </a14:imgProps>
              </a:ext>
            </a:extLst>
          </a:blip>
          <a:stretch>
            <a:fillRect/>
          </a:stretch>
        </p:blipFill>
        <p:spPr>
          <a:xfrm>
            <a:off x="0" y="1240"/>
            <a:ext cx="12190413" cy="6857107"/>
          </a:xfrm>
          <a:prstGeom prst="rect">
            <a:avLst/>
          </a:prstGeom>
        </p:spPr>
      </p:pic>
      <p:grpSp>
        <p:nvGrpSpPr>
          <p:cNvPr id="10" name="组合 9"/>
          <p:cNvGrpSpPr/>
          <p:nvPr/>
        </p:nvGrpSpPr>
        <p:grpSpPr>
          <a:xfrm>
            <a:off x="5932540" y="2064789"/>
            <a:ext cx="3608309" cy="1151326"/>
            <a:chOff x="5235445" y="2503043"/>
            <a:chExt cx="3608309" cy="1151326"/>
          </a:xfrm>
        </p:grpSpPr>
        <p:sp>
          <p:nvSpPr>
            <p:cNvPr id="11" name="矩形 10"/>
            <p:cNvSpPr/>
            <p:nvPr/>
          </p:nvSpPr>
          <p:spPr>
            <a:xfrm>
              <a:off x="5235445" y="2503043"/>
              <a:ext cx="3570208" cy="769441"/>
            </a:xfrm>
            <a:prstGeom prst="rect">
              <a:avLst/>
            </a:prstGeom>
          </p:spPr>
          <p:txBody>
            <a:bodyPr wrap="none">
              <a:spAutoFit/>
            </a:bodyPr>
            <a:lstStyle/>
            <a:p>
              <a:r>
                <a:rPr kumimoji="1" lang="zh-CN" altLang="en-US" sz="4400" dirty="0">
                  <a:solidFill>
                    <a:srgbClr val="7C7A88"/>
                  </a:solidFill>
                  <a:latin typeface="微软雅黑" panose="020B0503020204020204" pitchFamily="34" charset="-122"/>
                  <a:ea typeface="微软雅黑" panose="020B0503020204020204" pitchFamily="34" charset="-122"/>
                </a:rPr>
                <a:t>成功项目展示</a:t>
              </a:r>
            </a:p>
          </p:txBody>
        </p:sp>
        <p:sp>
          <p:nvSpPr>
            <p:cNvPr id="17" name="矩形 16"/>
            <p:cNvSpPr/>
            <p:nvPr/>
          </p:nvSpPr>
          <p:spPr>
            <a:xfrm>
              <a:off x="5273546" y="3221943"/>
              <a:ext cx="3570208" cy="432426"/>
            </a:xfrm>
            <a:prstGeom prst="rect">
              <a:avLst/>
            </a:prstGeom>
          </p:spPr>
          <p:txBody>
            <a:bodyPr wrap="square">
              <a:spAutoFit/>
            </a:bodyPr>
            <a:lstStyle/>
            <a:p>
              <a:pPr>
                <a:lnSpc>
                  <a:spcPct val="130000"/>
                </a:lnSpc>
              </a:pPr>
              <a:r>
                <a:rPr lang="zh-CN" altLang="en-US" sz="850" dirty="0">
                  <a:solidFill>
                    <a:schemeClr val="bg1">
                      <a:lumMod val="65000"/>
                    </a:schemeClr>
                  </a:solidFill>
                  <a:latin typeface="微软雅黑" panose="020B0503020204020204" pitchFamily="34" charset="-122"/>
                  <a:ea typeface="微软雅黑" panose="020B0503020204020204" pitchFamily="34" charset="-122"/>
                </a:rPr>
                <a:t>点击此处添加文本内容，如关键词、部分简单介绍等。点击此处添加</a:t>
              </a:r>
              <a:endParaRPr lang="en-US" altLang="zh-CN" sz="85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850" dirty="0">
                  <a:solidFill>
                    <a:schemeClr val="bg1">
                      <a:lumMod val="65000"/>
                    </a:schemeClr>
                  </a:solidFill>
                  <a:latin typeface="微软雅黑" panose="020B0503020204020204" pitchFamily="34" charset="-122"/>
                  <a:ea typeface="微软雅黑" panose="020B0503020204020204" pitchFamily="34" charset="-122"/>
                </a:rPr>
                <a:t>点击此处添加文本内容，如关键词、部分简单介绍等。点击此处添加</a:t>
              </a:r>
              <a:endParaRPr lang="en-US" altLang="zh-CN" sz="850" dirty="0">
                <a:solidFill>
                  <a:schemeClr val="bg1">
                    <a:lumMod val="65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3115838" y="1510542"/>
            <a:ext cx="2952240" cy="2393042"/>
            <a:chOff x="3810000" y="508000"/>
            <a:chExt cx="4559300" cy="3695700"/>
          </a:xfrm>
        </p:grpSpPr>
        <p:sp>
          <p:nvSpPr>
            <p:cNvPr id="13" name="矩形 12"/>
            <p:cNvSpPr/>
            <p:nvPr/>
          </p:nvSpPr>
          <p:spPr>
            <a:xfrm>
              <a:off x="5181600" y="957580"/>
              <a:ext cx="1955800" cy="2844800"/>
            </a:xfrm>
            <a:prstGeom prst="rect">
              <a:avLst/>
            </a:prstGeom>
            <a:noFill/>
            <a:ln>
              <a:solidFill>
                <a:srgbClr val="7C7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4" name="矩形 13"/>
            <p:cNvSpPr/>
            <p:nvPr/>
          </p:nvSpPr>
          <p:spPr>
            <a:xfrm>
              <a:off x="5321300" y="830580"/>
              <a:ext cx="1955800" cy="2844800"/>
            </a:xfrm>
            <a:prstGeom prst="rect">
              <a:avLst/>
            </a:prstGeom>
            <a:noFill/>
            <a:ln>
              <a:solidFill>
                <a:srgbClr val="7C7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15" name="直接连接符 14"/>
            <p:cNvCxnSpPr/>
            <p:nvPr/>
          </p:nvCxnSpPr>
          <p:spPr>
            <a:xfrm flipH="1">
              <a:off x="3810000" y="508000"/>
              <a:ext cx="4559300" cy="3695700"/>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sp>
          <p:nvSpPr>
            <p:cNvPr id="16" name="_14"/>
            <p:cNvSpPr txBox="1">
              <a:spLocks noChangeArrowheads="1"/>
            </p:cNvSpPr>
            <p:nvPr/>
          </p:nvSpPr>
          <p:spPr bwMode="auto">
            <a:xfrm>
              <a:off x="5295900" y="924560"/>
              <a:ext cx="188370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4400" spc="600" dirty="0">
                  <a:solidFill>
                    <a:srgbClr val="7C7A88"/>
                  </a:solidFill>
                  <a:latin typeface="微软雅黑" panose="020B0503020204020204" pitchFamily="34" charset="-122"/>
                  <a:ea typeface="微软雅黑" panose="020B0503020204020204" pitchFamily="34" charset="-122"/>
                </a:rPr>
                <a:t>3</a:t>
              </a:r>
              <a:endParaRPr lang="zh-CN" sz="4400" spc="600" dirty="0">
                <a:solidFill>
                  <a:srgbClr val="7C7A88"/>
                </a:solidFill>
                <a:latin typeface="微软雅黑" panose="020B0503020204020204" pitchFamily="34" charset="-122"/>
                <a:ea typeface="微软雅黑" panose="020B0503020204020204" pitchFamily="34" charset="-122"/>
              </a:endParaRPr>
            </a:p>
          </p:txBody>
        </p:sp>
        <p:sp>
          <p:nvSpPr>
            <p:cNvPr id="18" name="_14"/>
            <p:cNvSpPr txBox="1">
              <a:spLocks noChangeArrowheads="1"/>
            </p:cNvSpPr>
            <p:nvPr/>
          </p:nvSpPr>
          <p:spPr bwMode="auto">
            <a:xfrm>
              <a:off x="5295900" y="2510558"/>
              <a:ext cx="188370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4400" spc="600" dirty="0">
                  <a:solidFill>
                    <a:srgbClr val="7C7A88"/>
                  </a:solidFill>
                  <a:latin typeface="微软雅黑" panose="020B0503020204020204" pitchFamily="34" charset="-122"/>
                  <a:ea typeface="微软雅黑" panose="020B0503020204020204" pitchFamily="34" charset="-122"/>
                </a:rPr>
                <a:t>叁</a:t>
              </a:r>
              <a:endParaRPr lang="zh-CN" sz="4400" spc="600" dirty="0">
                <a:solidFill>
                  <a:srgbClr val="7C7A88"/>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625340" y="1408421"/>
              <a:ext cx="670561" cy="543546"/>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7150135" y="2664085"/>
              <a:ext cx="657718" cy="533137"/>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5" cstate="email"/>
            <a:stretch>
              <a:fillRect/>
            </a:stretch>
          </p:blipFill>
          <p:spPr>
            <a:xfrm>
              <a:off x="5864788" y="1870733"/>
              <a:ext cx="589423" cy="114168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成功项目展示</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Rectangle 22"/>
          <p:cNvSpPr/>
          <p:nvPr/>
        </p:nvSpPr>
        <p:spPr>
          <a:xfrm>
            <a:off x="5883772" y="2208593"/>
            <a:ext cx="5575100" cy="1500667"/>
          </a:xfrm>
          <a:prstGeom prst="rect">
            <a:avLst/>
          </a:prstGeom>
        </p:spPr>
        <p:txBody>
          <a:bodyPr wrap="square">
            <a:spAutoFit/>
          </a:bodyPr>
          <a:lstStyle/>
          <a:p>
            <a:pPr algn="just">
              <a:lnSpc>
                <a:spcPct val="130000"/>
              </a:lnSpc>
              <a:spcBef>
                <a:spcPts val="600"/>
              </a:spcBef>
              <a:spcAft>
                <a:spcPts val="600"/>
              </a:spcAft>
              <a:buClr>
                <a:srgbClr val="00B050"/>
              </a:buClr>
              <a:buSzPct val="80000"/>
              <a:defRPr/>
            </a:pPr>
            <a:r>
              <a:rPr lang="zh-CN" altLang="en-US" sz="1600" dirty="0"/>
              <a:t>在这里输入你的内容在这里输入你的内容在这里输入你的内容在这里输入你的内</a:t>
            </a:r>
            <a:r>
              <a:rPr lang="zh-CN" altLang="en-US" sz="1600" dirty="0" smtClean="0"/>
              <a:t>容</a:t>
            </a:r>
            <a:r>
              <a:rPr lang="zh-CN" altLang="en-US" sz="1600" dirty="0"/>
              <a:t>在这里输入你的内容在这里输入你的内容在这里输入你的内容在这里输入你的内容</a:t>
            </a:r>
          </a:p>
          <a:p>
            <a:pPr algn="just">
              <a:lnSpc>
                <a:spcPct val="130000"/>
              </a:lnSpc>
              <a:spcBef>
                <a:spcPts val="600"/>
              </a:spcBef>
              <a:spcAft>
                <a:spcPts val="600"/>
              </a:spcAft>
              <a:buClr>
                <a:srgbClr val="00B050"/>
              </a:buClr>
              <a:buSzPct val="80000"/>
              <a:defRPr/>
            </a:pPr>
            <a:endParaRPr lang="zh-CN" altLang="en-US" sz="1600" dirty="0"/>
          </a:p>
        </p:txBody>
      </p:sp>
      <p:sp>
        <p:nvSpPr>
          <p:cNvPr id="7" name="Rectangle 26"/>
          <p:cNvSpPr/>
          <p:nvPr/>
        </p:nvSpPr>
        <p:spPr>
          <a:xfrm>
            <a:off x="5883772" y="3853598"/>
            <a:ext cx="4836590" cy="2874633"/>
          </a:xfrm>
          <a:prstGeom prst="rect">
            <a:avLst/>
          </a:prstGeom>
        </p:spPr>
        <p:txBody>
          <a:bodyPr wrap="square">
            <a:spAutoFit/>
          </a:bodyPr>
          <a:lstStyle/>
          <a:p>
            <a:pPr algn="just">
              <a:lnSpc>
                <a:spcPct val="130000"/>
              </a:lnSpc>
              <a:spcBef>
                <a:spcPts val="600"/>
              </a:spcBef>
              <a:spcAft>
                <a:spcPts val="600"/>
              </a:spcAft>
              <a:buClr>
                <a:srgbClr val="00B050"/>
              </a:buClr>
              <a:buSzPct val="80000"/>
              <a:defRPr/>
            </a:pPr>
            <a:r>
              <a:rPr lang="zh-CN" altLang="en-US" sz="1400" dirty="0"/>
              <a:t>在这里输入你的内容在这里输入你的内容在这里输入你的内容在这里输入你的内</a:t>
            </a:r>
            <a:r>
              <a:rPr lang="zh-CN" altLang="en-US" sz="1400" dirty="0" smtClean="0"/>
              <a:t>容</a:t>
            </a:r>
            <a:r>
              <a:rPr lang="zh-CN" altLang="en-US" sz="1400" dirty="0"/>
              <a:t>在这里输入你的内容在这里输入你的内容在这里输入你的内容在这里输入你的内容</a:t>
            </a:r>
          </a:p>
          <a:p>
            <a:pPr algn="just">
              <a:lnSpc>
                <a:spcPct val="130000"/>
              </a:lnSpc>
              <a:spcBef>
                <a:spcPts val="600"/>
              </a:spcBef>
              <a:spcAft>
                <a:spcPts val="600"/>
              </a:spcAft>
              <a:buClr>
                <a:srgbClr val="00B050"/>
              </a:buClr>
              <a:buSzPct val="80000"/>
              <a:defRPr/>
            </a:pPr>
            <a:r>
              <a:rPr lang="zh-CN" altLang="en-US" sz="1400" dirty="0"/>
              <a:t>在这里输入你的内容在这里输入你的内容在这里输入你的内容在这里输入你的内容</a:t>
            </a:r>
          </a:p>
          <a:p>
            <a:pPr algn="just">
              <a:lnSpc>
                <a:spcPct val="130000"/>
              </a:lnSpc>
              <a:spcBef>
                <a:spcPts val="600"/>
              </a:spcBef>
              <a:spcAft>
                <a:spcPts val="600"/>
              </a:spcAft>
              <a:buClr>
                <a:srgbClr val="00B050"/>
              </a:buClr>
              <a:buSzPct val="80000"/>
              <a:defRPr/>
            </a:pPr>
            <a:r>
              <a:rPr lang="zh-CN" altLang="en-US" sz="1400" dirty="0"/>
              <a:t>在这里输入你的内容在这里输入你的内容在这里输入你的内容在这里输入你的内容</a:t>
            </a:r>
          </a:p>
          <a:p>
            <a:pPr algn="just">
              <a:lnSpc>
                <a:spcPct val="130000"/>
              </a:lnSpc>
              <a:spcBef>
                <a:spcPts val="600"/>
              </a:spcBef>
              <a:spcAft>
                <a:spcPts val="600"/>
              </a:spcAft>
              <a:buClr>
                <a:srgbClr val="00B050"/>
              </a:buClr>
              <a:buSzPct val="80000"/>
              <a:defRPr/>
            </a:pPr>
            <a:endParaRPr lang="zh-CN" altLang="en-US" sz="1400" dirty="0"/>
          </a:p>
        </p:txBody>
      </p:sp>
      <p:sp>
        <p:nvSpPr>
          <p:cNvPr id="9" name="Rectangle 30"/>
          <p:cNvSpPr/>
          <p:nvPr/>
        </p:nvSpPr>
        <p:spPr>
          <a:xfrm>
            <a:off x="1457313" y="1967965"/>
            <a:ext cx="4037252" cy="4132402"/>
          </a:xfrm>
          <a:prstGeom prst="rect">
            <a:avLst/>
          </a:prstGeom>
          <a:blipFill dpi="0" rotWithShape="1">
            <a:blip r:embed="rId3"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555" dirty="0"/>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anim calcmode="lin" valueType="num">
                                      <p:cBhvr>
                                        <p:cTn id="11" dur="750" fill="hold"/>
                                        <p:tgtEl>
                                          <p:spTgt spid="6"/>
                                        </p:tgtEl>
                                        <p:attrNameLst>
                                          <p:attrName>ppt_x</p:attrName>
                                        </p:attrNameLst>
                                      </p:cBhvr>
                                      <p:tavLst>
                                        <p:tav tm="0">
                                          <p:val>
                                            <p:strVal val="#ppt_x"/>
                                          </p:val>
                                        </p:tav>
                                        <p:tav tm="100000">
                                          <p:val>
                                            <p:strVal val="#ppt_x"/>
                                          </p:val>
                                        </p:tav>
                                      </p:tavLst>
                                    </p:anim>
                                    <p:anim calcmode="lin" valueType="num">
                                      <p:cBhvr>
                                        <p:cTn id="12" dur="750" fill="hold"/>
                                        <p:tgtEl>
                                          <p:spTgt spid="6"/>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750"/>
                                        <p:tgtEl>
                                          <p:spTgt spid="7"/>
                                        </p:tgtEl>
                                      </p:cBhvr>
                                    </p:animEffect>
                                    <p:anim calcmode="lin" valueType="num">
                                      <p:cBhvr>
                                        <p:cTn id="16" dur="750" fill="hold"/>
                                        <p:tgtEl>
                                          <p:spTgt spid="7"/>
                                        </p:tgtEl>
                                        <p:attrNameLst>
                                          <p:attrName>ppt_x</p:attrName>
                                        </p:attrNameLst>
                                      </p:cBhvr>
                                      <p:tavLst>
                                        <p:tav tm="0">
                                          <p:val>
                                            <p:strVal val="#ppt_x"/>
                                          </p:val>
                                        </p:tav>
                                        <p:tav tm="100000">
                                          <p:val>
                                            <p:strVal val="#ppt_x"/>
                                          </p:val>
                                        </p:tav>
                                      </p:tavLst>
                                    </p:anim>
                                    <p:anim calcmode="lin" valueType="num">
                                      <p:cBhvr>
                                        <p:cTn id="17" dur="750" fill="hold"/>
                                        <p:tgtEl>
                                          <p:spTgt spid="7"/>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fade">
                                      <p:cBhvr>
                                        <p:cTn id="20" dur="1000"/>
                                        <p:tgtEl>
                                          <p:spTgt spid="9"/>
                                        </p:tgtEl>
                                      </p:cBhvr>
                                    </p:animEffect>
                                    <p:anim calcmode="lin" valueType="num">
                                      <p:cBhvr>
                                        <p:cTn id="21" dur="1000" fill="hold"/>
                                        <p:tgtEl>
                                          <p:spTgt spid="9"/>
                                        </p:tgtEl>
                                        <p:attrNameLst>
                                          <p:attrName>ppt_x</p:attrName>
                                        </p:attrNameLst>
                                      </p:cBhvr>
                                      <p:tavLst>
                                        <p:tav tm="0">
                                          <p:val>
                                            <p:strVal val="#ppt_x"/>
                                          </p:val>
                                        </p:tav>
                                        <p:tav tm="100000">
                                          <p:val>
                                            <p:strVal val="#ppt_x"/>
                                          </p:val>
                                        </p:tav>
                                      </p:tavLst>
                                    </p:anim>
                                    <p:anim calcmode="lin" valueType="num">
                                      <p:cBhvr>
                                        <p:cTn id="2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成功项目展示</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32" name="Group 2"/>
          <p:cNvGrpSpPr/>
          <p:nvPr/>
        </p:nvGrpSpPr>
        <p:grpSpPr>
          <a:xfrm>
            <a:off x="6057101" y="2173388"/>
            <a:ext cx="5559643" cy="1095648"/>
            <a:chOff x="1930687" y="4213863"/>
            <a:chExt cx="9426225" cy="1857642"/>
          </a:xfrm>
        </p:grpSpPr>
        <p:sp>
          <p:nvSpPr>
            <p:cNvPr id="33" name="TextBox 6"/>
            <p:cNvSpPr txBox="1"/>
            <p:nvPr/>
          </p:nvSpPr>
          <p:spPr>
            <a:xfrm>
              <a:off x="2430338" y="4213863"/>
              <a:ext cx="8926574" cy="1857642"/>
            </a:xfrm>
            <a:prstGeom prst="rect">
              <a:avLst/>
            </a:prstGeom>
            <a:noFill/>
          </p:spPr>
          <p:txBody>
            <a:bodyPr wrap="square" lIns="219419" tIns="109710" rIns="219419" bIns="109710" rtlCol="0">
              <a:spAutoFit/>
            </a:bodyPr>
            <a:lstStyle/>
            <a:p>
              <a:pPr algn="just">
                <a:lnSpc>
                  <a:spcPct val="130000"/>
                </a:lnSpc>
                <a:spcBef>
                  <a:spcPts val="600"/>
                </a:spcBef>
                <a:spcAft>
                  <a:spcPts val="600"/>
                </a:spcAft>
                <a:buClr>
                  <a:srgbClr val="00B050"/>
                </a:buClr>
                <a:buSzPct val="80000"/>
                <a:defRPr/>
              </a:pPr>
              <a:r>
                <a:rPr lang="zh-CN" altLang="en-US" sz="1200" dirty="0"/>
                <a:t>在这里输入你的内容在这里输入你的内容在这里输入你的内容在这里输入你的内</a:t>
              </a:r>
              <a:r>
                <a:rPr lang="zh-CN" altLang="en-US" sz="1200" dirty="0" smtClean="0"/>
                <a:t>容</a:t>
              </a:r>
              <a:endParaRPr lang="zh-CN" altLang="en-US" sz="1200" dirty="0"/>
            </a:p>
            <a:p>
              <a:pPr algn="just">
                <a:lnSpc>
                  <a:spcPct val="130000"/>
                </a:lnSpc>
                <a:spcBef>
                  <a:spcPts val="600"/>
                </a:spcBef>
                <a:spcAft>
                  <a:spcPts val="600"/>
                </a:spcAft>
                <a:buClr>
                  <a:srgbClr val="00B050"/>
                </a:buClr>
                <a:buSzPct val="80000"/>
                <a:defRPr/>
              </a:pPr>
              <a:endParaRPr lang="zh-CN" altLang="en-US" sz="1200" dirty="0"/>
            </a:p>
          </p:txBody>
        </p:sp>
        <p:sp>
          <p:nvSpPr>
            <p:cNvPr id="34" name="Freeform 222"/>
            <p:cNvSpPr>
              <a:spLocks noEditPoints="1"/>
            </p:cNvSpPr>
            <p:nvPr/>
          </p:nvSpPr>
          <p:spPr bwMode="auto">
            <a:xfrm>
              <a:off x="1930687" y="449096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7C7A88"/>
            </a:solidFill>
            <a:ln>
              <a:noFill/>
            </a:ln>
          </p:spPr>
          <p:txBody>
            <a:bodyPr vert="horz" wrap="square" lIns="91440" tIns="45720" rIns="91440" bIns="45720" numCol="1" anchor="t" anchorCtr="0" compatLnSpc="1"/>
            <a:lstStyle/>
            <a:p>
              <a:endParaRPr lang="en-US" sz="1050">
                <a:solidFill>
                  <a:schemeClr val="bg1">
                    <a:lumMod val="50000"/>
                  </a:schemeClr>
                </a:solidFill>
              </a:endParaRPr>
            </a:p>
          </p:txBody>
        </p:sp>
      </p:grpSp>
      <p:grpSp>
        <p:nvGrpSpPr>
          <p:cNvPr id="35" name="Group 3"/>
          <p:cNvGrpSpPr/>
          <p:nvPr/>
        </p:nvGrpSpPr>
        <p:grpSpPr>
          <a:xfrm>
            <a:off x="6075910" y="3080254"/>
            <a:ext cx="5540834" cy="679317"/>
            <a:chOff x="1962577" y="5751437"/>
            <a:chExt cx="9394335" cy="1151765"/>
          </a:xfrm>
        </p:grpSpPr>
        <p:sp>
          <p:nvSpPr>
            <p:cNvPr id="36" name="TextBox 10"/>
            <p:cNvSpPr txBox="1"/>
            <p:nvPr/>
          </p:nvSpPr>
          <p:spPr>
            <a:xfrm>
              <a:off x="2462228" y="5751437"/>
              <a:ext cx="8894684" cy="1151765"/>
            </a:xfrm>
            <a:prstGeom prst="rect">
              <a:avLst/>
            </a:prstGeom>
            <a:noFill/>
          </p:spPr>
          <p:txBody>
            <a:bodyPr wrap="square" lIns="219419" tIns="109710" rIns="219419" bIns="109710" rtlCol="0">
              <a:spAutoFit/>
            </a:bodyPr>
            <a:lstStyle/>
            <a:p>
              <a:pPr algn="just">
                <a:lnSpc>
                  <a:spcPct val="130000"/>
                </a:lnSpc>
                <a:spcBef>
                  <a:spcPts val="600"/>
                </a:spcBef>
                <a:spcAft>
                  <a:spcPts val="600"/>
                </a:spcAft>
                <a:buClr>
                  <a:srgbClr val="00B050"/>
                </a:buClr>
                <a:buSzPct val="80000"/>
                <a:defRPr/>
              </a:pPr>
              <a:r>
                <a:rPr lang="zh-CN" altLang="en-US" sz="1200" dirty="0"/>
                <a:t>在这里输入你的内容在这里输入你的内容在这里输入你的内容在这里输入你的内容</a:t>
              </a:r>
            </a:p>
          </p:txBody>
        </p:sp>
        <p:sp>
          <p:nvSpPr>
            <p:cNvPr id="37" name="Freeform 222"/>
            <p:cNvSpPr>
              <a:spLocks noEditPoints="1"/>
            </p:cNvSpPr>
            <p:nvPr/>
          </p:nvSpPr>
          <p:spPr bwMode="auto">
            <a:xfrm>
              <a:off x="1962577" y="6126977"/>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7C7A88"/>
            </a:solidFill>
            <a:ln>
              <a:noFill/>
            </a:ln>
          </p:spPr>
          <p:txBody>
            <a:bodyPr vert="horz" wrap="square" lIns="91440" tIns="45720" rIns="91440" bIns="45720" numCol="1" anchor="t" anchorCtr="0" compatLnSpc="1"/>
            <a:lstStyle/>
            <a:p>
              <a:endParaRPr lang="en-US" sz="1050" dirty="0">
                <a:solidFill>
                  <a:schemeClr val="bg1">
                    <a:lumMod val="50000"/>
                  </a:schemeClr>
                </a:solidFill>
              </a:endParaRPr>
            </a:p>
          </p:txBody>
        </p:sp>
      </p:grpSp>
      <p:grpSp>
        <p:nvGrpSpPr>
          <p:cNvPr id="38" name="Group 4"/>
          <p:cNvGrpSpPr/>
          <p:nvPr/>
        </p:nvGrpSpPr>
        <p:grpSpPr>
          <a:xfrm>
            <a:off x="6062994" y="4045456"/>
            <a:ext cx="5553750" cy="679317"/>
            <a:chOff x="1940679" y="7387925"/>
            <a:chExt cx="9416233" cy="1151767"/>
          </a:xfrm>
        </p:grpSpPr>
        <p:sp>
          <p:nvSpPr>
            <p:cNvPr id="39" name="TextBox 17"/>
            <p:cNvSpPr txBox="1"/>
            <p:nvPr/>
          </p:nvSpPr>
          <p:spPr>
            <a:xfrm>
              <a:off x="2440330" y="7387925"/>
              <a:ext cx="8916582" cy="1151767"/>
            </a:xfrm>
            <a:prstGeom prst="rect">
              <a:avLst/>
            </a:prstGeom>
            <a:noFill/>
          </p:spPr>
          <p:txBody>
            <a:bodyPr wrap="square" lIns="219419" tIns="109710" rIns="219419" bIns="109710" rtlCol="0">
              <a:spAutoFit/>
            </a:bodyPr>
            <a:lstStyle/>
            <a:p>
              <a:pPr algn="just">
                <a:lnSpc>
                  <a:spcPct val="130000"/>
                </a:lnSpc>
                <a:spcBef>
                  <a:spcPts val="600"/>
                </a:spcBef>
                <a:spcAft>
                  <a:spcPts val="600"/>
                </a:spcAft>
                <a:buClr>
                  <a:srgbClr val="00B050"/>
                </a:buClr>
                <a:buSzPct val="80000"/>
                <a:defRPr/>
              </a:pPr>
              <a:r>
                <a:rPr lang="zh-CN" altLang="en-US" sz="1200" dirty="0"/>
                <a:t>在这里输入你的内容在这里输入你的内容在这里输入你的内容在这里输入你的内容</a:t>
              </a:r>
            </a:p>
          </p:txBody>
        </p:sp>
        <p:sp>
          <p:nvSpPr>
            <p:cNvPr id="40" name="Freeform 222"/>
            <p:cNvSpPr>
              <a:spLocks noEditPoints="1"/>
            </p:cNvSpPr>
            <p:nvPr/>
          </p:nvSpPr>
          <p:spPr bwMode="auto">
            <a:xfrm>
              <a:off x="1940679" y="7714242"/>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7C7A88"/>
            </a:solidFill>
            <a:ln>
              <a:noFill/>
            </a:ln>
          </p:spPr>
          <p:txBody>
            <a:bodyPr vert="horz" wrap="square" lIns="91440" tIns="45720" rIns="91440" bIns="45720" numCol="1" anchor="t" anchorCtr="0" compatLnSpc="1"/>
            <a:lstStyle/>
            <a:p>
              <a:endParaRPr lang="en-US" sz="1050">
                <a:solidFill>
                  <a:schemeClr val="bg1">
                    <a:lumMod val="50000"/>
                  </a:schemeClr>
                </a:solidFill>
              </a:endParaRPr>
            </a:p>
          </p:txBody>
        </p:sp>
      </p:grpSp>
      <p:grpSp>
        <p:nvGrpSpPr>
          <p:cNvPr id="41" name="Group 5"/>
          <p:cNvGrpSpPr/>
          <p:nvPr/>
        </p:nvGrpSpPr>
        <p:grpSpPr>
          <a:xfrm>
            <a:off x="6081803" y="4995874"/>
            <a:ext cx="5534941" cy="679317"/>
            <a:chOff x="1972569" y="8999322"/>
            <a:chExt cx="9384343" cy="1151765"/>
          </a:xfrm>
        </p:grpSpPr>
        <p:sp>
          <p:nvSpPr>
            <p:cNvPr id="42" name="TextBox 21"/>
            <p:cNvSpPr txBox="1"/>
            <p:nvPr/>
          </p:nvSpPr>
          <p:spPr>
            <a:xfrm>
              <a:off x="2472220" y="8999322"/>
              <a:ext cx="8884692" cy="1151765"/>
            </a:xfrm>
            <a:prstGeom prst="rect">
              <a:avLst/>
            </a:prstGeom>
            <a:noFill/>
          </p:spPr>
          <p:txBody>
            <a:bodyPr wrap="square" lIns="219419" tIns="109710" rIns="219419" bIns="109710" rtlCol="0">
              <a:spAutoFit/>
            </a:bodyPr>
            <a:lstStyle/>
            <a:p>
              <a:pPr algn="just">
                <a:lnSpc>
                  <a:spcPct val="130000"/>
                </a:lnSpc>
                <a:spcBef>
                  <a:spcPts val="600"/>
                </a:spcBef>
                <a:spcAft>
                  <a:spcPts val="600"/>
                </a:spcAft>
                <a:buClr>
                  <a:srgbClr val="00B050"/>
                </a:buClr>
                <a:buSzPct val="80000"/>
                <a:defRPr/>
              </a:pPr>
              <a:r>
                <a:rPr lang="zh-CN" altLang="en-US" sz="1200" dirty="0"/>
                <a:t>在这里输入你的内容在这里输入你的内容在这里输入你的内容在这里输入你的内容</a:t>
              </a:r>
            </a:p>
          </p:txBody>
        </p:sp>
        <p:sp>
          <p:nvSpPr>
            <p:cNvPr id="43" name="Freeform 222"/>
            <p:cNvSpPr>
              <a:spLocks noEditPoints="1"/>
            </p:cNvSpPr>
            <p:nvPr/>
          </p:nvSpPr>
          <p:spPr bwMode="auto">
            <a:xfrm>
              <a:off x="1972569" y="9350252"/>
              <a:ext cx="518612" cy="520896"/>
            </a:xfrm>
            <a:custGeom>
              <a:avLst/>
              <a:gdLst>
                <a:gd name="T0" fmla="*/ 206 w 412"/>
                <a:gd name="T1" fmla="*/ 0 h 412"/>
                <a:gd name="T2" fmla="*/ 0 w 412"/>
                <a:gd name="T3" fmla="*/ 206 h 412"/>
                <a:gd name="T4" fmla="*/ 206 w 412"/>
                <a:gd name="T5" fmla="*/ 412 h 412"/>
                <a:gd name="T6" fmla="*/ 412 w 412"/>
                <a:gd name="T7" fmla="*/ 206 h 412"/>
                <a:gd name="T8" fmla="*/ 206 w 412"/>
                <a:gd name="T9" fmla="*/ 0 h 412"/>
                <a:gd name="T10" fmla="*/ 171 w 412"/>
                <a:gd name="T11" fmla="*/ 317 h 412"/>
                <a:gd name="T12" fmla="*/ 74 w 412"/>
                <a:gd name="T13" fmla="*/ 220 h 412"/>
                <a:gd name="T14" fmla="*/ 115 w 412"/>
                <a:gd name="T15" fmla="*/ 178 h 412"/>
                <a:gd name="T16" fmla="*/ 171 w 412"/>
                <a:gd name="T17" fmla="*/ 234 h 412"/>
                <a:gd name="T18" fmla="*/ 300 w 412"/>
                <a:gd name="T19" fmla="*/ 105 h 412"/>
                <a:gd name="T20" fmla="*/ 341 w 412"/>
                <a:gd name="T21" fmla="*/ 146 h 412"/>
                <a:gd name="T22" fmla="*/ 171 w 412"/>
                <a:gd name="T23" fmla="*/ 317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412" h="412">
                  <a:moveTo>
                    <a:pt x="206" y="0"/>
                  </a:moveTo>
                  <a:cubicBezTo>
                    <a:pt x="92" y="0"/>
                    <a:pt x="0" y="92"/>
                    <a:pt x="0" y="206"/>
                  </a:cubicBezTo>
                  <a:cubicBezTo>
                    <a:pt x="0" y="320"/>
                    <a:pt x="92" y="412"/>
                    <a:pt x="206" y="412"/>
                  </a:cubicBezTo>
                  <a:cubicBezTo>
                    <a:pt x="320" y="412"/>
                    <a:pt x="412" y="320"/>
                    <a:pt x="412" y="206"/>
                  </a:cubicBezTo>
                  <a:cubicBezTo>
                    <a:pt x="412" y="92"/>
                    <a:pt x="320" y="0"/>
                    <a:pt x="206" y="0"/>
                  </a:cubicBezTo>
                  <a:close/>
                  <a:moveTo>
                    <a:pt x="171" y="317"/>
                  </a:moveTo>
                  <a:cubicBezTo>
                    <a:pt x="74" y="220"/>
                    <a:pt x="74" y="220"/>
                    <a:pt x="74" y="220"/>
                  </a:cubicBezTo>
                  <a:cubicBezTo>
                    <a:pt x="115" y="178"/>
                    <a:pt x="115" y="178"/>
                    <a:pt x="115" y="178"/>
                  </a:cubicBezTo>
                  <a:cubicBezTo>
                    <a:pt x="171" y="234"/>
                    <a:pt x="171" y="234"/>
                    <a:pt x="171" y="234"/>
                  </a:cubicBezTo>
                  <a:cubicBezTo>
                    <a:pt x="300" y="105"/>
                    <a:pt x="300" y="105"/>
                    <a:pt x="300" y="105"/>
                  </a:cubicBezTo>
                  <a:cubicBezTo>
                    <a:pt x="341" y="146"/>
                    <a:pt x="341" y="146"/>
                    <a:pt x="341" y="146"/>
                  </a:cubicBezTo>
                  <a:cubicBezTo>
                    <a:pt x="171" y="317"/>
                    <a:pt x="171" y="317"/>
                    <a:pt x="171" y="317"/>
                  </a:cubicBezTo>
                  <a:close/>
                </a:path>
              </a:pathLst>
            </a:custGeom>
            <a:solidFill>
              <a:srgbClr val="7C7A88"/>
            </a:solidFill>
            <a:ln>
              <a:noFill/>
            </a:ln>
          </p:spPr>
          <p:txBody>
            <a:bodyPr vert="horz" wrap="square" lIns="91440" tIns="45720" rIns="91440" bIns="45720" numCol="1" anchor="t" anchorCtr="0" compatLnSpc="1"/>
            <a:lstStyle/>
            <a:p>
              <a:endParaRPr lang="en-US" sz="1050" dirty="0">
                <a:solidFill>
                  <a:schemeClr val="bg1">
                    <a:lumMod val="50000"/>
                  </a:schemeClr>
                </a:solidFill>
              </a:endParaRPr>
            </a:p>
          </p:txBody>
        </p:sp>
      </p:grpSp>
      <p:grpSp>
        <p:nvGrpSpPr>
          <p:cNvPr id="44" name="组合 43"/>
          <p:cNvGrpSpPr/>
          <p:nvPr/>
        </p:nvGrpSpPr>
        <p:grpSpPr>
          <a:xfrm>
            <a:off x="1788787" y="1948923"/>
            <a:ext cx="3000740" cy="4268567"/>
            <a:chOff x="7681774" y="2874412"/>
            <a:chExt cx="2700795" cy="3841894"/>
          </a:xfrm>
        </p:grpSpPr>
        <p:sp>
          <p:nvSpPr>
            <p:cNvPr id="45" name="Freeform 161"/>
            <p:cNvSpPr/>
            <p:nvPr/>
          </p:nvSpPr>
          <p:spPr bwMode="auto">
            <a:xfrm>
              <a:off x="9564618" y="3572970"/>
              <a:ext cx="817951" cy="1282173"/>
            </a:xfrm>
            <a:custGeom>
              <a:avLst/>
              <a:gdLst>
                <a:gd name="T0" fmla="*/ 111 w 731"/>
                <a:gd name="T1" fmla="*/ 870 h 1146"/>
                <a:gd name="T2" fmla="*/ 507 w 731"/>
                <a:gd name="T3" fmla="*/ 1086 h 1146"/>
                <a:gd name="T4" fmla="*/ 649 w 731"/>
                <a:gd name="T5" fmla="*/ 917 h 1146"/>
                <a:gd name="T6" fmla="*/ 617 w 731"/>
                <a:gd name="T7" fmla="*/ 140 h 1146"/>
                <a:gd name="T8" fmla="*/ 484 w 731"/>
                <a:gd name="T9" fmla="*/ 52 h 1146"/>
                <a:gd name="T10" fmla="*/ 75 w 731"/>
                <a:gd name="T11" fmla="*/ 302 h 1146"/>
                <a:gd name="T12" fmla="*/ 23 w 731"/>
                <a:gd name="T13" fmla="*/ 401 h 1146"/>
                <a:gd name="T14" fmla="*/ 41 w 731"/>
                <a:gd name="T15" fmla="*/ 692 h 1146"/>
                <a:gd name="T16" fmla="*/ 111 w 731"/>
                <a:gd name="T17" fmla="*/ 870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1" h="1146">
                  <a:moveTo>
                    <a:pt x="111" y="870"/>
                  </a:moveTo>
                  <a:cubicBezTo>
                    <a:pt x="176" y="904"/>
                    <a:pt x="507" y="1086"/>
                    <a:pt x="507" y="1086"/>
                  </a:cubicBezTo>
                  <a:cubicBezTo>
                    <a:pt x="507" y="1086"/>
                    <a:pt x="584" y="1146"/>
                    <a:pt x="649" y="917"/>
                  </a:cubicBezTo>
                  <a:cubicBezTo>
                    <a:pt x="714" y="689"/>
                    <a:pt x="731" y="416"/>
                    <a:pt x="617" y="140"/>
                  </a:cubicBezTo>
                  <a:cubicBezTo>
                    <a:pt x="602" y="104"/>
                    <a:pt x="565" y="0"/>
                    <a:pt x="484" y="52"/>
                  </a:cubicBezTo>
                  <a:cubicBezTo>
                    <a:pt x="403" y="103"/>
                    <a:pt x="75" y="302"/>
                    <a:pt x="75" y="302"/>
                  </a:cubicBezTo>
                  <a:cubicBezTo>
                    <a:pt x="75" y="302"/>
                    <a:pt x="11" y="338"/>
                    <a:pt x="23" y="401"/>
                  </a:cubicBezTo>
                  <a:cubicBezTo>
                    <a:pt x="36" y="463"/>
                    <a:pt x="60" y="594"/>
                    <a:pt x="41" y="692"/>
                  </a:cubicBezTo>
                  <a:cubicBezTo>
                    <a:pt x="23" y="782"/>
                    <a:pt x="0" y="813"/>
                    <a:pt x="111" y="870"/>
                  </a:cubicBezTo>
                  <a:close/>
                </a:path>
              </a:pathLst>
            </a:custGeom>
            <a:solidFill>
              <a:srgbClr val="7C7A88"/>
            </a:solidFill>
            <a:ln>
              <a:noFill/>
            </a:ln>
          </p:spPr>
          <p:txBody>
            <a:bodyPr vert="horz" wrap="square" lIns="91440" tIns="45720" rIns="91440" bIns="45720" numCol="1" anchor="t" anchorCtr="0" compatLnSpc="1"/>
            <a:lstStyle/>
            <a:p>
              <a:endParaRPr lang="en-US"/>
            </a:p>
          </p:txBody>
        </p:sp>
        <p:sp>
          <p:nvSpPr>
            <p:cNvPr id="46" name="Freeform 162"/>
            <p:cNvSpPr/>
            <p:nvPr/>
          </p:nvSpPr>
          <p:spPr bwMode="auto">
            <a:xfrm>
              <a:off x="9074441" y="2880344"/>
              <a:ext cx="1113837" cy="1007051"/>
            </a:xfrm>
            <a:custGeom>
              <a:avLst/>
              <a:gdLst>
                <a:gd name="T0" fmla="*/ 517 w 995"/>
                <a:gd name="T1" fmla="*/ 834 h 900"/>
                <a:gd name="T2" fmla="*/ 905 w 995"/>
                <a:gd name="T3" fmla="*/ 604 h 900"/>
                <a:gd name="T4" fmla="*/ 831 w 995"/>
                <a:gd name="T5" fmla="*/ 395 h 900"/>
                <a:gd name="T6" fmla="*/ 147 w 995"/>
                <a:gd name="T7" fmla="*/ 26 h 900"/>
                <a:gd name="T8" fmla="*/ 3 w 995"/>
                <a:gd name="T9" fmla="*/ 96 h 900"/>
                <a:gd name="T10" fmla="*/ 9 w 995"/>
                <a:gd name="T11" fmla="*/ 576 h 900"/>
                <a:gd name="T12" fmla="*/ 68 w 995"/>
                <a:gd name="T13" fmla="*/ 670 h 900"/>
                <a:gd name="T14" fmla="*/ 328 w 995"/>
                <a:gd name="T15" fmla="*/ 804 h 900"/>
                <a:gd name="T16" fmla="*/ 517 w 995"/>
                <a:gd name="T17" fmla="*/ 834 h 9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5" h="900">
                  <a:moveTo>
                    <a:pt x="517" y="834"/>
                  </a:moveTo>
                  <a:cubicBezTo>
                    <a:pt x="579" y="796"/>
                    <a:pt x="905" y="604"/>
                    <a:pt x="905" y="604"/>
                  </a:cubicBezTo>
                  <a:cubicBezTo>
                    <a:pt x="905" y="604"/>
                    <a:pt x="995" y="568"/>
                    <a:pt x="831" y="395"/>
                  </a:cubicBezTo>
                  <a:cubicBezTo>
                    <a:pt x="669" y="223"/>
                    <a:pt x="442" y="70"/>
                    <a:pt x="147" y="26"/>
                  </a:cubicBezTo>
                  <a:cubicBezTo>
                    <a:pt x="108" y="21"/>
                    <a:pt x="0" y="0"/>
                    <a:pt x="3" y="96"/>
                  </a:cubicBezTo>
                  <a:cubicBezTo>
                    <a:pt x="6" y="192"/>
                    <a:pt x="9" y="576"/>
                    <a:pt x="9" y="576"/>
                  </a:cubicBezTo>
                  <a:cubicBezTo>
                    <a:pt x="9" y="576"/>
                    <a:pt x="8" y="649"/>
                    <a:pt x="68" y="670"/>
                  </a:cubicBezTo>
                  <a:cubicBezTo>
                    <a:pt x="128" y="692"/>
                    <a:pt x="253" y="737"/>
                    <a:pt x="328" y="804"/>
                  </a:cubicBezTo>
                  <a:cubicBezTo>
                    <a:pt x="396" y="865"/>
                    <a:pt x="411" y="900"/>
                    <a:pt x="517" y="834"/>
                  </a:cubicBezTo>
                  <a:close/>
                </a:path>
              </a:pathLst>
            </a:custGeom>
            <a:solidFill>
              <a:srgbClr val="7C7A88"/>
            </a:solidFill>
            <a:ln>
              <a:noFill/>
            </a:ln>
          </p:spPr>
          <p:txBody>
            <a:bodyPr vert="horz" wrap="square" lIns="91440" tIns="45720" rIns="91440" bIns="45720" numCol="1" anchor="t" anchorCtr="0" compatLnSpc="1"/>
            <a:lstStyle/>
            <a:p>
              <a:pPr algn="ctr"/>
              <a:endParaRPr lang="en-US"/>
            </a:p>
          </p:txBody>
        </p:sp>
        <p:sp>
          <p:nvSpPr>
            <p:cNvPr id="47" name="Freeform 165"/>
            <p:cNvSpPr/>
            <p:nvPr/>
          </p:nvSpPr>
          <p:spPr bwMode="auto">
            <a:xfrm>
              <a:off x="7681774" y="3575937"/>
              <a:ext cx="817951" cy="1282915"/>
            </a:xfrm>
            <a:custGeom>
              <a:avLst/>
              <a:gdLst>
                <a:gd name="T0" fmla="*/ 620 w 731"/>
                <a:gd name="T1" fmla="*/ 276 h 1146"/>
                <a:gd name="T2" fmla="*/ 224 w 731"/>
                <a:gd name="T3" fmla="*/ 59 h 1146"/>
                <a:gd name="T4" fmla="*/ 81 w 731"/>
                <a:gd name="T5" fmla="*/ 229 h 1146"/>
                <a:gd name="T6" fmla="*/ 113 w 731"/>
                <a:gd name="T7" fmla="*/ 1006 h 1146"/>
                <a:gd name="T8" fmla="*/ 246 w 731"/>
                <a:gd name="T9" fmla="*/ 1094 h 1146"/>
                <a:gd name="T10" fmla="*/ 656 w 731"/>
                <a:gd name="T11" fmla="*/ 844 h 1146"/>
                <a:gd name="T12" fmla="*/ 707 w 731"/>
                <a:gd name="T13" fmla="*/ 745 h 1146"/>
                <a:gd name="T14" fmla="*/ 690 w 731"/>
                <a:gd name="T15" fmla="*/ 453 h 1146"/>
                <a:gd name="T16" fmla="*/ 620 w 731"/>
                <a:gd name="T17" fmla="*/ 276 h 1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31" h="1146">
                  <a:moveTo>
                    <a:pt x="620" y="276"/>
                  </a:moveTo>
                  <a:cubicBezTo>
                    <a:pt x="555" y="242"/>
                    <a:pt x="224" y="59"/>
                    <a:pt x="224" y="59"/>
                  </a:cubicBezTo>
                  <a:cubicBezTo>
                    <a:pt x="224" y="59"/>
                    <a:pt x="147" y="0"/>
                    <a:pt x="81" y="229"/>
                  </a:cubicBezTo>
                  <a:cubicBezTo>
                    <a:pt x="17" y="456"/>
                    <a:pt x="0" y="730"/>
                    <a:pt x="113" y="1006"/>
                  </a:cubicBezTo>
                  <a:cubicBezTo>
                    <a:pt x="128" y="1042"/>
                    <a:pt x="166" y="1146"/>
                    <a:pt x="246" y="1094"/>
                  </a:cubicBezTo>
                  <a:cubicBezTo>
                    <a:pt x="327" y="1042"/>
                    <a:pt x="656" y="844"/>
                    <a:pt x="656" y="844"/>
                  </a:cubicBezTo>
                  <a:cubicBezTo>
                    <a:pt x="656" y="844"/>
                    <a:pt x="719" y="807"/>
                    <a:pt x="707" y="745"/>
                  </a:cubicBezTo>
                  <a:cubicBezTo>
                    <a:pt x="695" y="682"/>
                    <a:pt x="670" y="552"/>
                    <a:pt x="690" y="453"/>
                  </a:cubicBezTo>
                  <a:cubicBezTo>
                    <a:pt x="708" y="363"/>
                    <a:pt x="731" y="333"/>
                    <a:pt x="620" y="276"/>
                  </a:cubicBezTo>
                  <a:close/>
                </a:path>
              </a:pathLst>
            </a:custGeom>
            <a:solidFill>
              <a:srgbClr val="7C7A88"/>
            </a:solidFill>
            <a:ln>
              <a:noFill/>
            </a:ln>
          </p:spPr>
          <p:txBody>
            <a:bodyPr vert="horz" wrap="square" lIns="91440" tIns="45720" rIns="91440" bIns="45720" numCol="1" anchor="t" anchorCtr="0" compatLnSpc="1"/>
            <a:lstStyle/>
            <a:p>
              <a:endParaRPr lang="en-US"/>
            </a:p>
          </p:txBody>
        </p:sp>
        <p:sp>
          <p:nvSpPr>
            <p:cNvPr id="48" name="Freeform 166"/>
            <p:cNvSpPr/>
            <p:nvPr/>
          </p:nvSpPr>
          <p:spPr bwMode="auto">
            <a:xfrm>
              <a:off x="7887189" y="2874412"/>
              <a:ext cx="1114579" cy="995927"/>
            </a:xfrm>
            <a:custGeom>
              <a:avLst/>
              <a:gdLst>
                <a:gd name="T0" fmla="*/ 982 w 996"/>
                <a:gd name="T1" fmla="*/ 547 h 890"/>
                <a:gd name="T2" fmla="*/ 982 w 996"/>
                <a:gd name="T3" fmla="*/ 96 h 890"/>
                <a:gd name="T4" fmla="*/ 764 w 996"/>
                <a:gd name="T5" fmla="*/ 53 h 890"/>
                <a:gd name="T6" fmla="*/ 98 w 996"/>
                <a:gd name="T7" fmla="*/ 453 h 890"/>
                <a:gd name="T8" fmla="*/ 85 w 996"/>
                <a:gd name="T9" fmla="*/ 613 h 890"/>
                <a:gd name="T10" fmla="*/ 501 w 996"/>
                <a:gd name="T11" fmla="*/ 852 h 890"/>
                <a:gd name="T12" fmla="*/ 612 w 996"/>
                <a:gd name="T13" fmla="*/ 849 h 890"/>
                <a:gd name="T14" fmla="*/ 859 w 996"/>
                <a:gd name="T15" fmla="*/ 694 h 890"/>
                <a:gd name="T16" fmla="*/ 982 w 996"/>
                <a:gd name="T17" fmla="*/ 547 h 8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96" h="890">
                  <a:moveTo>
                    <a:pt x="982" y="547"/>
                  </a:moveTo>
                  <a:cubicBezTo>
                    <a:pt x="980" y="474"/>
                    <a:pt x="982" y="96"/>
                    <a:pt x="982" y="96"/>
                  </a:cubicBezTo>
                  <a:cubicBezTo>
                    <a:pt x="982" y="96"/>
                    <a:pt x="996" y="0"/>
                    <a:pt x="764" y="53"/>
                  </a:cubicBezTo>
                  <a:cubicBezTo>
                    <a:pt x="534" y="105"/>
                    <a:pt x="286" y="222"/>
                    <a:pt x="98" y="453"/>
                  </a:cubicBezTo>
                  <a:cubicBezTo>
                    <a:pt x="73" y="484"/>
                    <a:pt x="0" y="567"/>
                    <a:pt x="85" y="613"/>
                  </a:cubicBezTo>
                  <a:cubicBezTo>
                    <a:pt x="169" y="659"/>
                    <a:pt x="501" y="852"/>
                    <a:pt x="501" y="852"/>
                  </a:cubicBezTo>
                  <a:cubicBezTo>
                    <a:pt x="501" y="852"/>
                    <a:pt x="563" y="890"/>
                    <a:pt x="612" y="849"/>
                  </a:cubicBezTo>
                  <a:cubicBezTo>
                    <a:pt x="661" y="808"/>
                    <a:pt x="764" y="724"/>
                    <a:pt x="859" y="694"/>
                  </a:cubicBezTo>
                  <a:cubicBezTo>
                    <a:pt x="947" y="667"/>
                    <a:pt x="984" y="672"/>
                    <a:pt x="982" y="547"/>
                  </a:cubicBezTo>
                  <a:close/>
                </a:path>
              </a:pathLst>
            </a:custGeom>
            <a:solidFill>
              <a:srgbClr val="7C7A88"/>
            </a:solidFill>
            <a:ln>
              <a:noFill/>
            </a:ln>
          </p:spPr>
          <p:txBody>
            <a:bodyPr vert="horz" wrap="square" lIns="91440" tIns="45720" rIns="91440" bIns="45720" numCol="1" anchor="t" anchorCtr="0" compatLnSpc="1"/>
            <a:lstStyle/>
            <a:p>
              <a:endParaRPr lang="en-US"/>
            </a:p>
          </p:txBody>
        </p:sp>
        <p:sp>
          <p:nvSpPr>
            <p:cNvPr id="49" name="Freeform 56"/>
            <p:cNvSpPr/>
            <p:nvPr/>
          </p:nvSpPr>
          <p:spPr bwMode="auto">
            <a:xfrm flipH="1">
              <a:off x="7966774" y="4565873"/>
              <a:ext cx="1908040" cy="2150433"/>
            </a:xfrm>
            <a:custGeom>
              <a:avLst/>
              <a:gdLst>
                <a:gd name="T0" fmla="*/ 240 w 1330"/>
                <a:gd name="T1" fmla="*/ 1082 h 1500"/>
                <a:gd name="T2" fmla="*/ 166 w 1330"/>
                <a:gd name="T3" fmla="*/ 1500 h 1500"/>
                <a:gd name="T4" fmla="*/ 824 w 1330"/>
                <a:gd name="T5" fmla="*/ 1500 h 1500"/>
                <a:gd name="T6" fmla="*/ 866 w 1330"/>
                <a:gd name="T7" fmla="*/ 1322 h 1500"/>
                <a:gd name="T8" fmla="*/ 1134 w 1330"/>
                <a:gd name="T9" fmla="*/ 1293 h 1500"/>
                <a:gd name="T10" fmla="*/ 1188 w 1330"/>
                <a:gd name="T11" fmla="*/ 1207 h 1500"/>
                <a:gd name="T12" fmla="*/ 1195 w 1330"/>
                <a:gd name="T13" fmla="*/ 1123 h 1500"/>
                <a:gd name="T14" fmla="*/ 1206 w 1330"/>
                <a:gd name="T15" fmla="*/ 1055 h 1500"/>
                <a:gd name="T16" fmla="*/ 1226 w 1330"/>
                <a:gd name="T17" fmla="*/ 978 h 1500"/>
                <a:gd name="T18" fmla="*/ 1254 w 1330"/>
                <a:gd name="T19" fmla="*/ 922 h 1500"/>
                <a:gd name="T20" fmla="*/ 1319 w 1330"/>
                <a:gd name="T21" fmla="*/ 869 h 1500"/>
                <a:gd name="T22" fmla="*/ 1225 w 1330"/>
                <a:gd name="T23" fmla="*/ 727 h 1500"/>
                <a:gd name="T24" fmla="*/ 1169 w 1330"/>
                <a:gd name="T25" fmla="*/ 629 h 1500"/>
                <a:gd name="T26" fmla="*/ 1193 w 1330"/>
                <a:gd name="T27" fmla="*/ 552 h 1500"/>
                <a:gd name="T28" fmla="*/ 628 w 1330"/>
                <a:gd name="T29" fmla="*/ 0 h 1500"/>
                <a:gd name="T30" fmla="*/ 0 w 1330"/>
                <a:gd name="T31" fmla="*/ 544 h 1500"/>
                <a:gd name="T32" fmla="*/ 240 w 1330"/>
                <a:gd name="T33" fmla="*/ 1082 h 15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330" h="1500">
                  <a:moveTo>
                    <a:pt x="240" y="1082"/>
                  </a:moveTo>
                  <a:cubicBezTo>
                    <a:pt x="296" y="1206"/>
                    <a:pt x="216" y="1374"/>
                    <a:pt x="166" y="1500"/>
                  </a:cubicBezTo>
                  <a:cubicBezTo>
                    <a:pt x="362" y="1500"/>
                    <a:pt x="824" y="1500"/>
                    <a:pt x="824" y="1500"/>
                  </a:cubicBezTo>
                  <a:cubicBezTo>
                    <a:pt x="824" y="1500"/>
                    <a:pt x="825" y="1358"/>
                    <a:pt x="866" y="1322"/>
                  </a:cubicBezTo>
                  <a:cubicBezTo>
                    <a:pt x="907" y="1286"/>
                    <a:pt x="1089" y="1308"/>
                    <a:pt x="1134" y="1293"/>
                  </a:cubicBezTo>
                  <a:cubicBezTo>
                    <a:pt x="1179" y="1278"/>
                    <a:pt x="1196" y="1242"/>
                    <a:pt x="1188" y="1207"/>
                  </a:cubicBezTo>
                  <a:cubicBezTo>
                    <a:pt x="1180" y="1172"/>
                    <a:pt x="1170" y="1143"/>
                    <a:pt x="1195" y="1123"/>
                  </a:cubicBezTo>
                  <a:cubicBezTo>
                    <a:pt x="1220" y="1103"/>
                    <a:pt x="1224" y="1081"/>
                    <a:pt x="1206" y="1055"/>
                  </a:cubicBezTo>
                  <a:cubicBezTo>
                    <a:pt x="1249" y="1038"/>
                    <a:pt x="1245" y="1003"/>
                    <a:pt x="1226" y="978"/>
                  </a:cubicBezTo>
                  <a:cubicBezTo>
                    <a:pt x="1207" y="953"/>
                    <a:pt x="1208" y="931"/>
                    <a:pt x="1254" y="922"/>
                  </a:cubicBezTo>
                  <a:cubicBezTo>
                    <a:pt x="1300" y="913"/>
                    <a:pt x="1330" y="895"/>
                    <a:pt x="1319" y="869"/>
                  </a:cubicBezTo>
                  <a:cubicBezTo>
                    <a:pt x="1308" y="843"/>
                    <a:pt x="1262" y="774"/>
                    <a:pt x="1225" y="727"/>
                  </a:cubicBezTo>
                  <a:cubicBezTo>
                    <a:pt x="1188" y="680"/>
                    <a:pt x="1166" y="642"/>
                    <a:pt x="1169" y="629"/>
                  </a:cubicBezTo>
                  <a:cubicBezTo>
                    <a:pt x="1172" y="616"/>
                    <a:pt x="1193" y="588"/>
                    <a:pt x="1193" y="552"/>
                  </a:cubicBezTo>
                  <a:cubicBezTo>
                    <a:pt x="1193" y="451"/>
                    <a:pt x="1076" y="0"/>
                    <a:pt x="628" y="0"/>
                  </a:cubicBezTo>
                  <a:cubicBezTo>
                    <a:pt x="180" y="0"/>
                    <a:pt x="0" y="208"/>
                    <a:pt x="0" y="544"/>
                  </a:cubicBezTo>
                  <a:cubicBezTo>
                    <a:pt x="0" y="806"/>
                    <a:pt x="184" y="958"/>
                    <a:pt x="240" y="1082"/>
                  </a:cubicBezTo>
                  <a:close/>
                </a:path>
              </a:pathLst>
            </a:custGeom>
            <a:solidFill>
              <a:srgbClr val="7C7A88"/>
            </a:solidFill>
            <a:ln>
              <a:noFill/>
            </a:ln>
          </p:spPr>
          <p:txBody>
            <a:bodyPr vert="horz" wrap="square" lIns="91440" tIns="45720" rIns="91440" bIns="45720" numCol="1" anchor="t" anchorCtr="0" compatLnSpc="1"/>
            <a:lstStyle/>
            <a:p>
              <a:endParaRPr lang="id-ID"/>
            </a:p>
          </p:txBody>
        </p:sp>
        <p:sp>
          <p:nvSpPr>
            <p:cNvPr id="50" name="Freeform 279"/>
            <p:cNvSpPr/>
            <p:nvPr/>
          </p:nvSpPr>
          <p:spPr bwMode="auto">
            <a:xfrm>
              <a:off x="8456087" y="3323766"/>
              <a:ext cx="160338" cy="160338"/>
            </a:xfrm>
            <a:custGeom>
              <a:avLst/>
              <a:gdLst>
                <a:gd name="T0" fmla="*/ 54 w 75"/>
                <a:gd name="T1" fmla="*/ 2 h 75"/>
                <a:gd name="T2" fmla="*/ 37 w 75"/>
                <a:gd name="T3" fmla="*/ 19 h 75"/>
                <a:gd name="T4" fmla="*/ 21 w 75"/>
                <a:gd name="T5" fmla="*/ 2 h 75"/>
                <a:gd name="T6" fmla="*/ 16 w 75"/>
                <a:gd name="T7" fmla="*/ 0 h 75"/>
                <a:gd name="T8" fmla="*/ 1 w 75"/>
                <a:gd name="T9" fmla="*/ 15 h 75"/>
                <a:gd name="T10" fmla="*/ 2 w 75"/>
                <a:gd name="T11" fmla="*/ 20 h 75"/>
                <a:gd name="T12" fmla="*/ 19 w 75"/>
                <a:gd name="T13" fmla="*/ 37 h 75"/>
                <a:gd name="T14" fmla="*/ 2 w 75"/>
                <a:gd name="T15" fmla="*/ 54 h 75"/>
                <a:gd name="T16" fmla="*/ 1 w 75"/>
                <a:gd name="T17" fmla="*/ 59 h 75"/>
                <a:gd name="T18" fmla="*/ 16 w 75"/>
                <a:gd name="T19" fmla="*/ 74 h 75"/>
                <a:gd name="T20" fmla="*/ 21 w 75"/>
                <a:gd name="T21" fmla="*/ 72 h 75"/>
                <a:gd name="T22" fmla="*/ 37 w 75"/>
                <a:gd name="T23" fmla="*/ 55 h 75"/>
                <a:gd name="T24" fmla="*/ 54 w 75"/>
                <a:gd name="T25" fmla="*/ 72 h 75"/>
                <a:gd name="T26" fmla="*/ 59 w 75"/>
                <a:gd name="T27" fmla="*/ 74 h 75"/>
                <a:gd name="T28" fmla="*/ 74 w 75"/>
                <a:gd name="T29" fmla="*/ 59 h 75"/>
                <a:gd name="T30" fmla="*/ 72 w 75"/>
                <a:gd name="T31" fmla="*/ 54 h 75"/>
                <a:gd name="T32" fmla="*/ 55 w 75"/>
                <a:gd name="T33" fmla="*/ 37 h 75"/>
                <a:gd name="T34" fmla="*/ 72 w 75"/>
                <a:gd name="T35" fmla="*/ 20 h 75"/>
                <a:gd name="T36" fmla="*/ 74 w 75"/>
                <a:gd name="T37" fmla="*/ 15 h 75"/>
                <a:gd name="T38" fmla="*/ 59 w 75"/>
                <a:gd name="T39" fmla="*/ 0 h 75"/>
                <a:gd name="T40" fmla="*/ 54 w 75"/>
                <a:gd name="T41" fmla="*/ 2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5" h="75">
                  <a:moveTo>
                    <a:pt x="54" y="2"/>
                  </a:moveTo>
                  <a:cubicBezTo>
                    <a:pt x="37" y="19"/>
                    <a:pt x="37" y="19"/>
                    <a:pt x="37" y="19"/>
                  </a:cubicBezTo>
                  <a:cubicBezTo>
                    <a:pt x="21" y="2"/>
                    <a:pt x="21" y="2"/>
                    <a:pt x="21" y="2"/>
                  </a:cubicBezTo>
                  <a:cubicBezTo>
                    <a:pt x="19" y="0"/>
                    <a:pt x="16" y="0"/>
                    <a:pt x="16" y="0"/>
                  </a:cubicBezTo>
                  <a:cubicBezTo>
                    <a:pt x="1" y="15"/>
                    <a:pt x="1" y="15"/>
                    <a:pt x="1" y="15"/>
                  </a:cubicBezTo>
                  <a:cubicBezTo>
                    <a:pt x="0" y="16"/>
                    <a:pt x="1" y="18"/>
                    <a:pt x="2" y="20"/>
                  </a:cubicBezTo>
                  <a:cubicBezTo>
                    <a:pt x="19" y="37"/>
                    <a:pt x="19" y="37"/>
                    <a:pt x="19" y="37"/>
                  </a:cubicBezTo>
                  <a:cubicBezTo>
                    <a:pt x="2" y="54"/>
                    <a:pt x="2" y="54"/>
                    <a:pt x="2" y="54"/>
                  </a:cubicBezTo>
                  <a:cubicBezTo>
                    <a:pt x="1" y="56"/>
                    <a:pt x="0" y="58"/>
                    <a:pt x="1" y="59"/>
                  </a:cubicBezTo>
                  <a:cubicBezTo>
                    <a:pt x="16" y="74"/>
                    <a:pt x="16" y="74"/>
                    <a:pt x="16" y="74"/>
                  </a:cubicBezTo>
                  <a:cubicBezTo>
                    <a:pt x="16" y="75"/>
                    <a:pt x="19" y="74"/>
                    <a:pt x="21" y="72"/>
                  </a:cubicBezTo>
                  <a:cubicBezTo>
                    <a:pt x="37" y="55"/>
                    <a:pt x="37" y="55"/>
                    <a:pt x="37" y="55"/>
                  </a:cubicBezTo>
                  <a:cubicBezTo>
                    <a:pt x="54" y="72"/>
                    <a:pt x="54" y="72"/>
                    <a:pt x="54" y="72"/>
                  </a:cubicBezTo>
                  <a:cubicBezTo>
                    <a:pt x="56" y="74"/>
                    <a:pt x="58" y="75"/>
                    <a:pt x="59" y="74"/>
                  </a:cubicBezTo>
                  <a:cubicBezTo>
                    <a:pt x="74" y="59"/>
                    <a:pt x="74" y="59"/>
                    <a:pt x="74" y="59"/>
                  </a:cubicBezTo>
                  <a:cubicBezTo>
                    <a:pt x="75" y="58"/>
                    <a:pt x="74" y="56"/>
                    <a:pt x="72" y="54"/>
                  </a:cubicBezTo>
                  <a:cubicBezTo>
                    <a:pt x="55" y="37"/>
                    <a:pt x="55" y="37"/>
                    <a:pt x="55" y="37"/>
                  </a:cubicBezTo>
                  <a:cubicBezTo>
                    <a:pt x="72" y="20"/>
                    <a:pt x="72" y="20"/>
                    <a:pt x="72" y="20"/>
                  </a:cubicBezTo>
                  <a:cubicBezTo>
                    <a:pt x="74" y="18"/>
                    <a:pt x="75" y="16"/>
                    <a:pt x="74" y="15"/>
                  </a:cubicBezTo>
                  <a:cubicBezTo>
                    <a:pt x="59" y="0"/>
                    <a:pt x="59" y="0"/>
                    <a:pt x="59" y="0"/>
                  </a:cubicBezTo>
                  <a:cubicBezTo>
                    <a:pt x="58" y="0"/>
                    <a:pt x="56" y="0"/>
                    <a:pt x="54"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1" name="Freeform 285"/>
            <p:cNvSpPr>
              <a:spLocks noEditPoints="1"/>
            </p:cNvSpPr>
            <p:nvPr/>
          </p:nvSpPr>
          <p:spPr bwMode="auto">
            <a:xfrm>
              <a:off x="7980176" y="4026394"/>
              <a:ext cx="165100" cy="238125"/>
            </a:xfrm>
            <a:custGeom>
              <a:avLst/>
              <a:gdLst>
                <a:gd name="T0" fmla="*/ 76 w 77"/>
                <a:gd name="T1" fmla="*/ 22 h 111"/>
                <a:gd name="T2" fmla="*/ 75 w 77"/>
                <a:gd name="T3" fmla="*/ 24 h 111"/>
                <a:gd name="T4" fmla="*/ 74 w 77"/>
                <a:gd name="T5" fmla="*/ 46 h 111"/>
                <a:gd name="T6" fmla="*/ 72 w 77"/>
                <a:gd name="T7" fmla="*/ 45 h 111"/>
                <a:gd name="T8" fmla="*/ 67 w 77"/>
                <a:gd name="T9" fmla="*/ 42 h 111"/>
                <a:gd name="T10" fmla="*/ 62 w 77"/>
                <a:gd name="T11" fmla="*/ 40 h 111"/>
                <a:gd name="T12" fmla="*/ 60 w 77"/>
                <a:gd name="T13" fmla="*/ 36 h 111"/>
                <a:gd name="T14" fmla="*/ 56 w 77"/>
                <a:gd name="T15" fmla="*/ 32 h 111"/>
                <a:gd name="T16" fmla="*/ 52 w 77"/>
                <a:gd name="T17" fmla="*/ 29 h 111"/>
                <a:gd name="T18" fmla="*/ 46 w 77"/>
                <a:gd name="T19" fmla="*/ 25 h 111"/>
                <a:gd name="T20" fmla="*/ 46 w 77"/>
                <a:gd name="T21" fmla="*/ 25 h 111"/>
                <a:gd name="T22" fmla="*/ 47 w 77"/>
                <a:gd name="T23" fmla="*/ 19 h 111"/>
                <a:gd name="T24" fmla="*/ 45 w 77"/>
                <a:gd name="T25" fmla="*/ 16 h 111"/>
                <a:gd name="T26" fmla="*/ 44 w 77"/>
                <a:gd name="T27" fmla="*/ 16 h 111"/>
                <a:gd name="T28" fmla="*/ 36 w 77"/>
                <a:gd name="T29" fmla="*/ 19 h 111"/>
                <a:gd name="T30" fmla="*/ 24 w 77"/>
                <a:gd name="T31" fmla="*/ 26 h 111"/>
                <a:gd name="T32" fmla="*/ 18 w 77"/>
                <a:gd name="T33" fmla="*/ 31 h 111"/>
                <a:gd name="T34" fmla="*/ 11 w 77"/>
                <a:gd name="T35" fmla="*/ 37 h 111"/>
                <a:gd name="T36" fmla="*/ 6 w 77"/>
                <a:gd name="T37" fmla="*/ 45 h 111"/>
                <a:gd name="T38" fmla="*/ 1 w 77"/>
                <a:gd name="T39" fmla="*/ 56 h 111"/>
                <a:gd name="T40" fmla="*/ 3 w 77"/>
                <a:gd name="T41" fmla="*/ 58 h 111"/>
                <a:gd name="T42" fmla="*/ 11 w 77"/>
                <a:gd name="T43" fmla="*/ 52 h 111"/>
                <a:gd name="T44" fmla="*/ 18 w 77"/>
                <a:gd name="T45" fmla="*/ 44 h 111"/>
                <a:gd name="T46" fmla="*/ 20 w 77"/>
                <a:gd name="T47" fmla="*/ 39 h 111"/>
                <a:gd name="T48" fmla="*/ 29 w 77"/>
                <a:gd name="T49" fmla="*/ 35 h 111"/>
                <a:gd name="T50" fmla="*/ 29 w 77"/>
                <a:gd name="T51" fmla="*/ 34 h 111"/>
                <a:gd name="T52" fmla="*/ 26 w 77"/>
                <a:gd name="T53" fmla="*/ 39 h 111"/>
                <a:gd name="T54" fmla="*/ 20 w 77"/>
                <a:gd name="T55" fmla="*/ 67 h 111"/>
                <a:gd name="T56" fmla="*/ 6 w 77"/>
                <a:gd name="T57" fmla="*/ 105 h 111"/>
                <a:gd name="T58" fmla="*/ 9 w 77"/>
                <a:gd name="T59" fmla="*/ 109 h 111"/>
                <a:gd name="T60" fmla="*/ 17 w 77"/>
                <a:gd name="T61" fmla="*/ 105 h 111"/>
                <a:gd name="T62" fmla="*/ 26 w 77"/>
                <a:gd name="T63" fmla="*/ 85 h 111"/>
                <a:gd name="T64" fmla="*/ 30 w 77"/>
                <a:gd name="T65" fmla="*/ 64 h 111"/>
                <a:gd name="T66" fmla="*/ 32 w 77"/>
                <a:gd name="T67" fmla="*/ 67 h 111"/>
                <a:gd name="T68" fmla="*/ 35 w 77"/>
                <a:gd name="T69" fmla="*/ 71 h 111"/>
                <a:gd name="T70" fmla="*/ 47 w 77"/>
                <a:gd name="T71" fmla="*/ 77 h 111"/>
                <a:gd name="T72" fmla="*/ 46 w 77"/>
                <a:gd name="T73" fmla="*/ 95 h 111"/>
                <a:gd name="T74" fmla="*/ 47 w 77"/>
                <a:gd name="T75" fmla="*/ 106 h 111"/>
                <a:gd name="T76" fmla="*/ 48 w 77"/>
                <a:gd name="T77" fmla="*/ 108 h 111"/>
                <a:gd name="T78" fmla="*/ 56 w 77"/>
                <a:gd name="T79" fmla="*/ 106 h 111"/>
                <a:gd name="T80" fmla="*/ 45 w 77"/>
                <a:gd name="T81" fmla="*/ 63 h 111"/>
                <a:gd name="T82" fmla="*/ 34 w 77"/>
                <a:gd name="T83" fmla="*/ 57 h 111"/>
                <a:gd name="T84" fmla="*/ 43 w 77"/>
                <a:gd name="T85" fmla="*/ 43 h 111"/>
                <a:gd name="T86" fmla="*/ 44 w 77"/>
                <a:gd name="T87" fmla="*/ 35 h 111"/>
                <a:gd name="T88" fmla="*/ 47 w 77"/>
                <a:gd name="T89" fmla="*/ 38 h 111"/>
                <a:gd name="T90" fmla="*/ 58 w 77"/>
                <a:gd name="T91" fmla="*/ 44 h 111"/>
                <a:gd name="T92" fmla="*/ 70 w 77"/>
                <a:gd name="T93" fmla="*/ 51 h 111"/>
                <a:gd name="T94" fmla="*/ 74 w 77"/>
                <a:gd name="T95" fmla="*/ 50 h 111"/>
                <a:gd name="T96" fmla="*/ 73 w 77"/>
                <a:gd name="T97" fmla="*/ 106 h 111"/>
                <a:gd name="T98" fmla="*/ 74 w 77"/>
                <a:gd name="T99" fmla="*/ 107 h 111"/>
                <a:gd name="T100" fmla="*/ 74 w 77"/>
                <a:gd name="T101" fmla="*/ 107 h 111"/>
                <a:gd name="T102" fmla="*/ 75 w 77"/>
                <a:gd name="T103" fmla="*/ 106 h 111"/>
                <a:gd name="T104" fmla="*/ 77 w 77"/>
                <a:gd name="T105" fmla="*/ 24 h 111"/>
                <a:gd name="T106" fmla="*/ 76 w 77"/>
                <a:gd name="T107" fmla="*/ 22 h 111"/>
                <a:gd name="T108" fmla="*/ 48 w 77"/>
                <a:gd name="T109" fmla="*/ 13 h 111"/>
                <a:gd name="T110" fmla="*/ 55 w 77"/>
                <a:gd name="T111" fmla="*/ 7 h 111"/>
                <a:gd name="T112" fmla="*/ 48 w 77"/>
                <a:gd name="T113" fmla="*/ 0 h 111"/>
                <a:gd name="T114" fmla="*/ 41 w 77"/>
                <a:gd name="T115" fmla="*/ 7 h 111"/>
                <a:gd name="T116" fmla="*/ 48 w 77"/>
                <a:gd name="T117" fmla="*/ 13 h 1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7" h="111">
                  <a:moveTo>
                    <a:pt x="76" y="22"/>
                  </a:moveTo>
                  <a:cubicBezTo>
                    <a:pt x="75" y="22"/>
                    <a:pt x="75" y="23"/>
                    <a:pt x="75" y="24"/>
                  </a:cubicBezTo>
                  <a:cubicBezTo>
                    <a:pt x="74" y="46"/>
                    <a:pt x="74" y="46"/>
                    <a:pt x="74" y="46"/>
                  </a:cubicBezTo>
                  <a:cubicBezTo>
                    <a:pt x="74" y="45"/>
                    <a:pt x="73" y="45"/>
                    <a:pt x="72" y="45"/>
                  </a:cubicBezTo>
                  <a:cubicBezTo>
                    <a:pt x="71" y="44"/>
                    <a:pt x="69" y="43"/>
                    <a:pt x="67" y="42"/>
                  </a:cubicBezTo>
                  <a:cubicBezTo>
                    <a:pt x="66" y="41"/>
                    <a:pt x="64" y="40"/>
                    <a:pt x="62" y="40"/>
                  </a:cubicBezTo>
                  <a:cubicBezTo>
                    <a:pt x="62" y="39"/>
                    <a:pt x="61" y="37"/>
                    <a:pt x="60" y="36"/>
                  </a:cubicBezTo>
                  <a:cubicBezTo>
                    <a:pt x="59" y="35"/>
                    <a:pt x="58" y="34"/>
                    <a:pt x="56" y="32"/>
                  </a:cubicBezTo>
                  <a:cubicBezTo>
                    <a:pt x="55" y="31"/>
                    <a:pt x="53" y="30"/>
                    <a:pt x="52" y="29"/>
                  </a:cubicBezTo>
                  <a:cubicBezTo>
                    <a:pt x="50" y="27"/>
                    <a:pt x="48" y="26"/>
                    <a:pt x="46" y="25"/>
                  </a:cubicBezTo>
                  <a:cubicBezTo>
                    <a:pt x="46" y="25"/>
                    <a:pt x="46" y="25"/>
                    <a:pt x="46" y="25"/>
                  </a:cubicBezTo>
                  <a:cubicBezTo>
                    <a:pt x="47" y="23"/>
                    <a:pt x="48" y="21"/>
                    <a:pt x="47" y="19"/>
                  </a:cubicBezTo>
                  <a:cubicBezTo>
                    <a:pt x="48" y="18"/>
                    <a:pt x="47" y="16"/>
                    <a:pt x="45" y="16"/>
                  </a:cubicBezTo>
                  <a:cubicBezTo>
                    <a:pt x="45" y="16"/>
                    <a:pt x="44" y="15"/>
                    <a:pt x="44" y="16"/>
                  </a:cubicBezTo>
                  <a:cubicBezTo>
                    <a:pt x="42" y="16"/>
                    <a:pt x="37" y="18"/>
                    <a:pt x="36" y="19"/>
                  </a:cubicBezTo>
                  <a:cubicBezTo>
                    <a:pt x="32" y="22"/>
                    <a:pt x="28" y="24"/>
                    <a:pt x="24" y="26"/>
                  </a:cubicBezTo>
                  <a:cubicBezTo>
                    <a:pt x="22" y="28"/>
                    <a:pt x="20" y="29"/>
                    <a:pt x="18" y="31"/>
                  </a:cubicBezTo>
                  <a:cubicBezTo>
                    <a:pt x="15" y="32"/>
                    <a:pt x="13" y="35"/>
                    <a:pt x="11" y="37"/>
                  </a:cubicBezTo>
                  <a:cubicBezTo>
                    <a:pt x="9" y="40"/>
                    <a:pt x="8" y="43"/>
                    <a:pt x="6" y="45"/>
                  </a:cubicBezTo>
                  <a:cubicBezTo>
                    <a:pt x="4" y="48"/>
                    <a:pt x="0" y="53"/>
                    <a:pt x="1" y="56"/>
                  </a:cubicBezTo>
                  <a:cubicBezTo>
                    <a:pt x="1" y="57"/>
                    <a:pt x="2" y="58"/>
                    <a:pt x="3" y="58"/>
                  </a:cubicBezTo>
                  <a:cubicBezTo>
                    <a:pt x="6" y="58"/>
                    <a:pt x="10" y="53"/>
                    <a:pt x="11" y="52"/>
                  </a:cubicBezTo>
                  <a:cubicBezTo>
                    <a:pt x="14" y="50"/>
                    <a:pt x="16" y="47"/>
                    <a:pt x="18" y="44"/>
                  </a:cubicBezTo>
                  <a:cubicBezTo>
                    <a:pt x="19" y="43"/>
                    <a:pt x="19" y="41"/>
                    <a:pt x="20" y="39"/>
                  </a:cubicBezTo>
                  <a:cubicBezTo>
                    <a:pt x="22" y="41"/>
                    <a:pt x="27" y="36"/>
                    <a:pt x="29" y="35"/>
                  </a:cubicBezTo>
                  <a:cubicBezTo>
                    <a:pt x="29" y="35"/>
                    <a:pt x="29" y="35"/>
                    <a:pt x="29" y="34"/>
                  </a:cubicBezTo>
                  <a:cubicBezTo>
                    <a:pt x="28" y="36"/>
                    <a:pt x="27" y="37"/>
                    <a:pt x="26" y="39"/>
                  </a:cubicBezTo>
                  <a:cubicBezTo>
                    <a:pt x="20" y="48"/>
                    <a:pt x="23" y="57"/>
                    <a:pt x="20" y="67"/>
                  </a:cubicBezTo>
                  <a:cubicBezTo>
                    <a:pt x="15" y="79"/>
                    <a:pt x="11" y="92"/>
                    <a:pt x="6" y="105"/>
                  </a:cubicBezTo>
                  <a:cubicBezTo>
                    <a:pt x="5" y="107"/>
                    <a:pt x="7" y="109"/>
                    <a:pt x="9" y="109"/>
                  </a:cubicBezTo>
                  <a:cubicBezTo>
                    <a:pt x="13" y="110"/>
                    <a:pt x="16" y="108"/>
                    <a:pt x="17" y="105"/>
                  </a:cubicBezTo>
                  <a:cubicBezTo>
                    <a:pt x="21" y="99"/>
                    <a:pt x="23" y="92"/>
                    <a:pt x="26" y="85"/>
                  </a:cubicBezTo>
                  <a:cubicBezTo>
                    <a:pt x="28" y="78"/>
                    <a:pt x="28" y="71"/>
                    <a:pt x="30" y="64"/>
                  </a:cubicBezTo>
                  <a:cubicBezTo>
                    <a:pt x="30" y="65"/>
                    <a:pt x="31" y="66"/>
                    <a:pt x="32" y="67"/>
                  </a:cubicBezTo>
                  <a:cubicBezTo>
                    <a:pt x="33" y="68"/>
                    <a:pt x="34" y="70"/>
                    <a:pt x="35" y="71"/>
                  </a:cubicBezTo>
                  <a:cubicBezTo>
                    <a:pt x="38" y="74"/>
                    <a:pt x="43" y="76"/>
                    <a:pt x="47" y="77"/>
                  </a:cubicBezTo>
                  <a:cubicBezTo>
                    <a:pt x="45" y="77"/>
                    <a:pt x="46" y="94"/>
                    <a:pt x="46" y="95"/>
                  </a:cubicBezTo>
                  <a:cubicBezTo>
                    <a:pt x="46" y="99"/>
                    <a:pt x="47" y="103"/>
                    <a:pt x="47" y="106"/>
                  </a:cubicBezTo>
                  <a:cubicBezTo>
                    <a:pt x="47" y="107"/>
                    <a:pt x="48" y="108"/>
                    <a:pt x="48" y="108"/>
                  </a:cubicBezTo>
                  <a:cubicBezTo>
                    <a:pt x="51" y="111"/>
                    <a:pt x="56" y="109"/>
                    <a:pt x="56" y="106"/>
                  </a:cubicBezTo>
                  <a:cubicBezTo>
                    <a:pt x="56" y="91"/>
                    <a:pt x="59" y="75"/>
                    <a:pt x="45" y="63"/>
                  </a:cubicBezTo>
                  <a:cubicBezTo>
                    <a:pt x="42" y="61"/>
                    <a:pt x="38" y="58"/>
                    <a:pt x="34" y="57"/>
                  </a:cubicBezTo>
                  <a:cubicBezTo>
                    <a:pt x="38" y="52"/>
                    <a:pt x="41" y="49"/>
                    <a:pt x="43" y="43"/>
                  </a:cubicBezTo>
                  <a:cubicBezTo>
                    <a:pt x="44" y="40"/>
                    <a:pt x="44" y="37"/>
                    <a:pt x="44" y="35"/>
                  </a:cubicBezTo>
                  <a:cubicBezTo>
                    <a:pt x="45" y="36"/>
                    <a:pt x="46" y="37"/>
                    <a:pt x="47" y="38"/>
                  </a:cubicBezTo>
                  <a:cubicBezTo>
                    <a:pt x="50" y="41"/>
                    <a:pt x="54" y="44"/>
                    <a:pt x="58" y="44"/>
                  </a:cubicBezTo>
                  <a:cubicBezTo>
                    <a:pt x="61" y="48"/>
                    <a:pt x="65" y="50"/>
                    <a:pt x="70" y="51"/>
                  </a:cubicBezTo>
                  <a:cubicBezTo>
                    <a:pt x="71" y="51"/>
                    <a:pt x="73" y="51"/>
                    <a:pt x="74" y="50"/>
                  </a:cubicBezTo>
                  <a:cubicBezTo>
                    <a:pt x="73" y="106"/>
                    <a:pt x="73" y="106"/>
                    <a:pt x="73" y="106"/>
                  </a:cubicBezTo>
                  <a:cubicBezTo>
                    <a:pt x="73" y="106"/>
                    <a:pt x="73" y="107"/>
                    <a:pt x="74" y="107"/>
                  </a:cubicBezTo>
                  <a:cubicBezTo>
                    <a:pt x="74" y="107"/>
                    <a:pt x="74" y="107"/>
                    <a:pt x="74" y="107"/>
                  </a:cubicBezTo>
                  <a:cubicBezTo>
                    <a:pt x="75" y="107"/>
                    <a:pt x="75" y="106"/>
                    <a:pt x="75" y="106"/>
                  </a:cubicBezTo>
                  <a:cubicBezTo>
                    <a:pt x="77" y="24"/>
                    <a:pt x="77" y="24"/>
                    <a:pt x="77" y="24"/>
                  </a:cubicBezTo>
                  <a:cubicBezTo>
                    <a:pt x="77" y="23"/>
                    <a:pt x="77" y="22"/>
                    <a:pt x="76" y="22"/>
                  </a:cubicBezTo>
                  <a:close/>
                  <a:moveTo>
                    <a:pt x="48" y="13"/>
                  </a:moveTo>
                  <a:cubicBezTo>
                    <a:pt x="52" y="13"/>
                    <a:pt x="55" y="10"/>
                    <a:pt x="55" y="7"/>
                  </a:cubicBezTo>
                  <a:cubicBezTo>
                    <a:pt x="55" y="3"/>
                    <a:pt x="52" y="0"/>
                    <a:pt x="48" y="0"/>
                  </a:cubicBezTo>
                  <a:cubicBezTo>
                    <a:pt x="44" y="0"/>
                    <a:pt x="41" y="3"/>
                    <a:pt x="41" y="7"/>
                  </a:cubicBezTo>
                  <a:cubicBezTo>
                    <a:pt x="41" y="10"/>
                    <a:pt x="44" y="13"/>
                    <a:pt x="48" y="13"/>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2" name="Freeform 292"/>
            <p:cNvSpPr/>
            <p:nvPr/>
          </p:nvSpPr>
          <p:spPr bwMode="auto">
            <a:xfrm>
              <a:off x="9885486" y="4145456"/>
              <a:ext cx="176213" cy="119063"/>
            </a:xfrm>
            <a:custGeom>
              <a:avLst/>
              <a:gdLst>
                <a:gd name="T0" fmla="*/ 68 w 111"/>
                <a:gd name="T1" fmla="*/ 0 h 75"/>
                <a:gd name="T2" fmla="*/ 41 w 111"/>
                <a:gd name="T3" fmla="*/ 48 h 75"/>
                <a:gd name="T4" fmla="*/ 29 w 111"/>
                <a:gd name="T5" fmla="*/ 26 h 75"/>
                <a:gd name="T6" fmla="*/ 0 w 111"/>
                <a:gd name="T7" fmla="*/ 75 h 75"/>
                <a:gd name="T8" fmla="*/ 111 w 111"/>
                <a:gd name="T9" fmla="*/ 75 h 75"/>
                <a:gd name="T10" fmla="*/ 68 w 111"/>
                <a:gd name="T11" fmla="*/ 0 h 75"/>
              </a:gdLst>
              <a:ahLst/>
              <a:cxnLst>
                <a:cxn ang="0">
                  <a:pos x="T0" y="T1"/>
                </a:cxn>
                <a:cxn ang="0">
                  <a:pos x="T2" y="T3"/>
                </a:cxn>
                <a:cxn ang="0">
                  <a:pos x="T4" y="T5"/>
                </a:cxn>
                <a:cxn ang="0">
                  <a:pos x="T6" y="T7"/>
                </a:cxn>
                <a:cxn ang="0">
                  <a:pos x="T8" y="T9"/>
                </a:cxn>
                <a:cxn ang="0">
                  <a:pos x="T10" y="T11"/>
                </a:cxn>
              </a:cxnLst>
              <a:rect l="0" t="0" r="r" b="b"/>
              <a:pathLst>
                <a:path w="111" h="75">
                  <a:moveTo>
                    <a:pt x="68" y="0"/>
                  </a:moveTo>
                  <a:lnTo>
                    <a:pt x="41" y="48"/>
                  </a:lnTo>
                  <a:lnTo>
                    <a:pt x="29" y="26"/>
                  </a:lnTo>
                  <a:lnTo>
                    <a:pt x="0" y="75"/>
                  </a:lnTo>
                  <a:lnTo>
                    <a:pt x="111" y="75"/>
                  </a:lnTo>
                  <a:lnTo>
                    <a:pt x="68"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sp>
          <p:nvSpPr>
            <p:cNvPr id="53" name="Freeform 296"/>
            <p:cNvSpPr>
              <a:spLocks noEditPoints="1"/>
            </p:cNvSpPr>
            <p:nvPr/>
          </p:nvSpPr>
          <p:spPr bwMode="auto">
            <a:xfrm>
              <a:off x="9399604" y="3272362"/>
              <a:ext cx="192088" cy="200025"/>
            </a:xfrm>
            <a:custGeom>
              <a:avLst/>
              <a:gdLst>
                <a:gd name="T0" fmla="*/ 46 w 90"/>
                <a:gd name="T1" fmla="*/ 52 h 94"/>
                <a:gd name="T2" fmla="*/ 44 w 90"/>
                <a:gd name="T3" fmla="*/ 51 h 94"/>
                <a:gd name="T4" fmla="*/ 44 w 90"/>
                <a:gd name="T5" fmla="*/ 50 h 94"/>
                <a:gd name="T6" fmla="*/ 30 w 90"/>
                <a:gd name="T7" fmla="*/ 37 h 94"/>
                <a:gd name="T8" fmla="*/ 12 w 90"/>
                <a:gd name="T9" fmla="*/ 19 h 94"/>
                <a:gd name="T10" fmla="*/ 0 w 90"/>
                <a:gd name="T11" fmla="*/ 50 h 94"/>
                <a:gd name="T12" fmla="*/ 45 w 90"/>
                <a:gd name="T13" fmla="*/ 94 h 94"/>
                <a:gd name="T14" fmla="*/ 86 w 90"/>
                <a:gd name="T15" fmla="*/ 66 h 94"/>
                <a:gd name="T16" fmla="*/ 73 w 90"/>
                <a:gd name="T17" fmla="*/ 61 h 94"/>
                <a:gd name="T18" fmla="*/ 46 w 90"/>
                <a:gd name="T19" fmla="*/ 52 h 94"/>
                <a:gd name="T20" fmla="*/ 42 w 90"/>
                <a:gd name="T21" fmla="*/ 41 h 94"/>
                <a:gd name="T22" fmla="*/ 42 w 90"/>
                <a:gd name="T23" fmla="*/ 0 h 94"/>
                <a:gd name="T24" fmla="*/ 13 w 90"/>
                <a:gd name="T25" fmla="*/ 12 h 94"/>
                <a:gd name="T26" fmla="*/ 36 w 90"/>
                <a:gd name="T27" fmla="*/ 35 h 94"/>
                <a:gd name="T28" fmla="*/ 42 w 90"/>
                <a:gd name="T29" fmla="*/ 41 h 94"/>
                <a:gd name="T30" fmla="*/ 47 w 90"/>
                <a:gd name="T31" fmla="*/ 2 h 94"/>
                <a:gd name="T32" fmla="*/ 47 w 90"/>
                <a:gd name="T33" fmla="*/ 45 h 94"/>
                <a:gd name="T34" fmla="*/ 88 w 90"/>
                <a:gd name="T35" fmla="*/ 60 h 94"/>
                <a:gd name="T36" fmla="*/ 90 w 90"/>
                <a:gd name="T37" fmla="*/ 46 h 94"/>
                <a:gd name="T38" fmla="*/ 47 w 90"/>
                <a:gd name="T39" fmla="*/ 2 h 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90" h="94">
                  <a:moveTo>
                    <a:pt x="46" y="52"/>
                  </a:moveTo>
                  <a:cubicBezTo>
                    <a:pt x="44" y="51"/>
                    <a:pt x="44" y="51"/>
                    <a:pt x="44" y="51"/>
                  </a:cubicBezTo>
                  <a:cubicBezTo>
                    <a:pt x="44" y="50"/>
                    <a:pt x="44" y="50"/>
                    <a:pt x="44" y="50"/>
                  </a:cubicBezTo>
                  <a:cubicBezTo>
                    <a:pt x="30" y="37"/>
                    <a:pt x="30" y="37"/>
                    <a:pt x="30" y="37"/>
                  </a:cubicBezTo>
                  <a:cubicBezTo>
                    <a:pt x="12" y="19"/>
                    <a:pt x="12" y="19"/>
                    <a:pt x="12" y="19"/>
                  </a:cubicBezTo>
                  <a:cubicBezTo>
                    <a:pt x="5" y="27"/>
                    <a:pt x="0" y="38"/>
                    <a:pt x="0" y="50"/>
                  </a:cubicBezTo>
                  <a:cubicBezTo>
                    <a:pt x="0" y="74"/>
                    <a:pt x="20" y="94"/>
                    <a:pt x="45" y="94"/>
                  </a:cubicBezTo>
                  <a:cubicBezTo>
                    <a:pt x="64" y="94"/>
                    <a:pt x="80" y="82"/>
                    <a:pt x="86" y="66"/>
                  </a:cubicBezTo>
                  <a:cubicBezTo>
                    <a:pt x="73" y="61"/>
                    <a:pt x="73" y="61"/>
                    <a:pt x="73" y="61"/>
                  </a:cubicBezTo>
                  <a:lnTo>
                    <a:pt x="46" y="52"/>
                  </a:lnTo>
                  <a:close/>
                  <a:moveTo>
                    <a:pt x="42" y="41"/>
                  </a:moveTo>
                  <a:cubicBezTo>
                    <a:pt x="42" y="0"/>
                    <a:pt x="42" y="0"/>
                    <a:pt x="42" y="0"/>
                  </a:cubicBezTo>
                  <a:cubicBezTo>
                    <a:pt x="31" y="1"/>
                    <a:pt x="20" y="5"/>
                    <a:pt x="13" y="12"/>
                  </a:cubicBezTo>
                  <a:cubicBezTo>
                    <a:pt x="36" y="35"/>
                    <a:pt x="36" y="35"/>
                    <a:pt x="36" y="35"/>
                  </a:cubicBezTo>
                  <a:lnTo>
                    <a:pt x="42" y="41"/>
                  </a:lnTo>
                  <a:close/>
                  <a:moveTo>
                    <a:pt x="47" y="2"/>
                  </a:moveTo>
                  <a:cubicBezTo>
                    <a:pt x="47" y="45"/>
                    <a:pt x="47" y="45"/>
                    <a:pt x="47" y="45"/>
                  </a:cubicBezTo>
                  <a:cubicBezTo>
                    <a:pt x="88" y="60"/>
                    <a:pt x="88" y="60"/>
                    <a:pt x="88" y="60"/>
                  </a:cubicBezTo>
                  <a:cubicBezTo>
                    <a:pt x="90" y="56"/>
                    <a:pt x="90" y="51"/>
                    <a:pt x="90" y="46"/>
                  </a:cubicBezTo>
                  <a:cubicBezTo>
                    <a:pt x="90" y="22"/>
                    <a:pt x="71" y="3"/>
                    <a:pt x="47" y="2"/>
                  </a:cubicBezTo>
                  <a:close/>
                </a:path>
              </a:pathLst>
            </a:custGeom>
            <a:solidFill>
              <a:schemeClr val="bg1"/>
            </a:solidFill>
            <a:ln>
              <a:noFill/>
            </a:ln>
          </p:spPr>
          <p:txBody>
            <a:bodyPr vert="horz" wrap="square" lIns="91440" tIns="45720" rIns="91440" bIns="45720" numCol="1" anchor="t" anchorCtr="0" compatLnSpc="1"/>
            <a:lstStyle/>
            <a:p>
              <a:endParaRPr lang="zh-CN" altLang="en-US"/>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250"/>
                                        <p:tgtEl>
                                          <p:spTgt spid="32"/>
                                        </p:tgtEl>
                                      </p:cBhvr>
                                    </p:animEffect>
                                    <p:anim calcmode="lin" valueType="num">
                                      <p:cBhvr>
                                        <p:cTn id="12" dur="250" fill="hold"/>
                                        <p:tgtEl>
                                          <p:spTgt spid="32"/>
                                        </p:tgtEl>
                                        <p:attrNameLst>
                                          <p:attrName>ppt_x</p:attrName>
                                        </p:attrNameLst>
                                      </p:cBhvr>
                                      <p:tavLst>
                                        <p:tav tm="0">
                                          <p:val>
                                            <p:strVal val="#ppt_x"/>
                                          </p:val>
                                        </p:tav>
                                        <p:tav tm="100000">
                                          <p:val>
                                            <p:strVal val="#ppt_x"/>
                                          </p:val>
                                        </p:tav>
                                      </p:tavLst>
                                    </p:anim>
                                    <p:anim calcmode="lin" valueType="num">
                                      <p:cBhvr>
                                        <p:cTn id="13" dur="250" fill="hold"/>
                                        <p:tgtEl>
                                          <p:spTgt spid="32"/>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nodeType="after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50"/>
                                        <p:tgtEl>
                                          <p:spTgt spid="35"/>
                                        </p:tgtEl>
                                      </p:cBhvr>
                                    </p:animEffect>
                                    <p:anim calcmode="lin" valueType="num">
                                      <p:cBhvr>
                                        <p:cTn id="18" dur="250" fill="hold"/>
                                        <p:tgtEl>
                                          <p:spTgt spid="35"/>
                                        </p:tgtEl>
                                        <p:attrNameLst>
                                          <p:attrName>ppt_x</p:attrName>
                                        </p:attrNameLst>
                                      </p:cBhvr>
                                      <p:tavLst>
                                        <p:tav tm="0">
                                          <p:val>
                                            <p:strVal val="#ppt_x"/>
                                          </p:val>
                                        </p:tav>
                                        <p:tav tm="100000">
                                          <p:val>
                                            <p:strVal val="#ppt_x"/>
                                          </p:val>
                                        </p:tav>
                                      </p:tavLst>
                                    </p:anim>
                                    <p:anim calcmode="lin" valueType="num">
                                      <p:cBhvr>
                                        <p:cTn id="19" dur="250" fill="hold"/>
                                        <p:tgtEl>
                                          <p:spTgt spid="35"/>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nodeType="after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fade">
                                      <p:cBhvr>
                                        <p:cTn id="23" dur="250"/>
                                        <p:tgtEl>
                                          <p:spTgt spid="38"/>
                                        </p:tgtEl>
                                      </p:cBhvr>
                                    </p:animEffect>
                                    <p:anim calcmode="lin" valueType="num">
                                      <p:cBhvr>
                                        <p:cTn id="24" dur="250" fill="hold"/>
                                        <p:tgtEl>
                                          <p:spTgt spid="38"/>
                                        </p:tgtEl>
                                        <p:attrNameLst>
                                          <p:attrName>ppt_x</p:attrName>
                                        </p:attrNameLst>
                                      </p:cBhvr>
                                      <p:tavLst>
                                        <p:tav tm="0">
                                          <p:val>
                                            <p:strVal val="#ppt_x"/>
                                          </p:val>
                                        </p:tav>
                                        <p:tav tm="100000">
                                          <p:val>
                                            <p:strVal val="#ppt_x"/>
                                          </p:val>
                                        </p:tav>
                                      </p:tavLst>
                                    </p:anim>
                                    <p:anim calcmode="lin" valueType="num">
                                      <p:cBhvr>
                                        <p:cTn id="25" dur="250" fill="hold"/>
                                        <p:tgtEl>
                                          <p:spTgt spid="38"/>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nodeType="afterEffect">
                                  <p:stCondLst>
                                    <p:cond delay="0"/>
                                  </p:stCondLst>
                                  <p:childTnLst>
                                    <p:set>
                                      <p:cBhvr>
                                        <p:cTn id="28" dur="1" fill="hold">
                                          <p:stCondLst>
                                            <p:cond delay="0"/>
                                          </p:stCondLst>
                                        </p:cTn>
                                        <p:tgtEl>
                                          <p:spTgt spid="41"/>
                                        </p:tgtEl>
                                        <p:attrNameLst>
                                          <p:attrName>style.visibility</p:attrName>
                                        </p:attrNameLst>
                                      </p:cBhvr>
                                      <p:to>
                                        <p:strVal val="visible"/>
                                      </p:to>
                                    </p:set>
                                    <p:animEffect transition="in" filter="fade">
                                      <p:cBhvr>
                                        <p:cTn id="29" dur="250"/>
                                        <p:tgtEl>
                                          <p:spTgt spid="41"/>
                                        </p:tgtEl>
                                      </p:cBhvr>
                                    </p:animEffect>
                                    <p:anim calcmode="lin" valueType="num">
                                      <p:cBhvr>
                                        <p:cTn id="30" dur="250" fill="hold"/>
                                        <p:tgtEl>
                                          <p:spTgt spid="41"/>
                                        </p:tgtEl>
                                        <p:attrNameLst>
                                          <p:attrName>ppt_x</p:attrName>
                                        </p:attrNameLst>
                                      </p:cBhvr>
                                      <p:tavLst>
                                        <p:tav tm="0">
                                          <p:val>
                                            <p:strVal val="#ppt_x"/>
                                          </p:val>
                                        </p:tav>
                                        <p:tav tm="100000">
                                          <p:val>
                                            <p:strVal val="#ppt_x"/>
                                          </p:val>
                                        </p:tav>
                                      </p:tavLst>
                                    </p:anim>
                                    <p:anim calcmode="lin" valueType="num">
                                      <p:cBhvr>
                                        <p:cTn id="31" dur="250" fill="hold"/>
                                        <p:tgtEl>
                                          <p:spTgt spid="41"/>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nodeType="afterEffect">
                                  <p:stCondLst>
                                    <p:cond delay="0"/>
                                  </p:stCondLst>
                                  <p:childTnLst>
                                    <p:set>
                                      <p:cBhvr>
                                        <p:cTn id="34" dur="1" fill="hold">
                                          <p:stCondLst>
                                            <p:cond delay="0"/>
                                          </p:stCondLst>
                                        </p:cTn>
                                        <p:tgtEl>
                                          <p:spTgt spid="44"/>
                                        </p:tgtEl>
                                        <p:attrNameLst>
                                          <p:attrName>style.visibility</p:attrName>
                                        </p:attrNameLst>
                                      </p:cBhvr>
                                      <p:to>
                                        <p:strVal val="visible"/>
                                      </p:to>
                                    </p:set>
                                    <p:animEffect transition="in" filter="fade">
                                      <p:cBhvr>
                                        <p:cTn id="35" dur="1000"/>
                                        <p:tgtEl>
                                          <p:spTgt spid="44"/>
                                        </p:tgtEl>
                                      </p:cBhvr>
                                    </p:animEffect>
                                    <p:anim calcmode="lin" valueType="num">
                                      <p:cBhvr>
                                        <p:cTn id="36" dur="1000" fill="hold"/>
                                        <p:tgtEl>
                                          <p:spTgt spid="44"/>
                                        </p:tgtEl>
                                        <p:attrNameLst>
                                          <p:attrName>ppt_x</p:attrName>
                                        </p:attrNameLst>
                                      </p:cBhvr>
                                      <p:tavLst>
                                        <p:tav tm="0">
                                          <p:val>
                                            <p:strVal val="#ppt_x"/>
                                          </p:val>
                                        </p:tav>
                                        <p:tav tm="100000">
                                          <p:val>
                                            <p:strVal val="#ppt_x"/>
                                          </p:val>
                                        </p:tav>
                                      </p:tavLst>
                                    </p:anim>
                                    <p:anim calcmode="lin" valueType="num">
                                      <p:cBhvr>
                                        <p:cTn id="37" dur="1000" fill="hold"/>
                                        <p:tgtEl>
                                          <p:spTgt spid="4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成功项目展示</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a:off x="1110406" y="4357890"/>
            <a:ext cx="2293461" cy="1121055"/>
            <a:chOff x="940320" y="4231635"/>
            <a:chExt cx="2293461" cy="1121055"/>
          </a:xfrm>
        </p:grpSpPr>
        <p:sp>
          <p:nvSpPr>
            <p:cNvPr id="7" name="矩形 6"/>
            <p:cNvSpPr/>
            <p:nvPr/>
          </p:nvSpPr>
          <p:spPr>
            <a:xfrm>
              <a:off x="1261052" y="4231635"/>
              <a:ext cx="1210588" cy="400110"/>
            </a:xfrm>
            <a:prstGeom prst="rect">
              <a:avLst/>
            </a:prstGeom>
          </p:spPr>
          <p:txBody>
            <a:bodyPr wrap="none">
              <a:spAutoFit/>
            </a:bodyPr>
            <a:lstStyle/>
            <a:p>
              <a:pPr algn="r"/>
              <a:r>
                <a:rPr lang="zh-CN" altLang="en-US" sz="2000"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9" name="矩形 8"/>
            <p:cNvSpPr/>
            <p:nvPr/>
          </p:nvSpPr>
          <p:spPr>
            <a:xfrm>
              <a:off x="940320" y="4620695"/>
              <a:ext cx="2293461" cy="731995"/>
            </a:xfrm>
            <a:prstGeom prst="rect">
              <a:avLst/>
            </a:prstGeom>
          </p:spPr>
          <p:txBody>
            <a:bodyPr wrap="square">
              <a:spAutoFit/>
            </a:bodyPr>
            <a:lstStyle/>
            <a:p>
              <a:pPr algn="just">
                <a:lnSpc>
                  <a:spcPct val="130000"/>
                </a:lnSpc>
                <a:spcBef>
                  <a:spcPts val="600"/>
                </a:spcBef>
                <a:spcAft>
                  <a:spcPts val="600"/>
                </a:spcAft>
                <a:buClr>
                  <a:srgbClr val="00B050"/>
                </a:buClr>
                <a:buSzPct val="80000"/>
                <a:defRPr/>
              </a:pPr>
              <a:r>
                <a:rPr lang="zh-CN" altLang="en-US" sz="1100" dirty="0"/>
                <a:t>在这里输入你的内容在这里输入你的内容在这里输入你的内容在这里输入你的内容</a:t>
              </a:r>
            </a:p>
          </p:txBody>
        </p:sp>
      </p:grpSp>
      <p:grpSp>
        <p:nvGrpSpPr>
          <p:cNvPr id="10" name="组合 9"/>
          <p:cNvGrpSpPr/>
          <p:nvPr/>
        </p:nvGrpSpPr>
        <p:grpSpPr>
          <a:xfrm>
            <a:off x="3731032" y="4433240"/>
            <a:ext cx="2293461" cy="1045705"/>
            <a:chOff x="940320" y="4306985"/>
            <a:chExt cx="2293461" cy="1045705"/>
          </a:xfrm>
        </p:grpSpPr>
        <p:sp>
          <p:nvSpPr>
            <p:cNvPr id="14" name="矩形 13"/>
            <p:cNvSpPr/>
            <p:nvPr/>
          </p:nvSpPr>
          <p:spPr>
            <a:xfrm>
              <a:off x="1318305" y="4306985"/>
              <a:ext cx="1210588" cy="400110"/>
            </a:xfrm>
            <a:prstGeom prst="rect">
              <a:avLst/>
            </a:prstGeom>
          </p:spPr>
          <p:txBody>
            <a:bodyPr wrap="none">
              <a:spAutoFit/>
            </a:bodyPr>
            <a:lstStyle/>
            <a:p>
              <a:pPr algn="r"/>
              <a:r>
                <a:rPr lang="zh-CN" altLang="en-US" sz="2000"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15" name="矩形 14"/>
            <p:cNvSpPr/>
            <p:nvPr/>
          </p:nvSpPr>
          <p:spPr>
            <a:xfrm>
              <a:off x="940320" y="4620695"/>
              <a:ext cx="2293461" cy="731995"/>
            </a:xfrm>
            <a:prstGeom prst="rect">
              <a:avLst/>
            </a:prstGeom>
          </p:spPr>
          <p:txBody>
            <a:bodyPr wrap="square">
              <a:spAutoFit/>
            </a:bodyPr>
            <a:lstStyle/>
            <a:p>
              <a:pPr algn="just">
                <a:lnSpc>
                  <a:spcPct val="130000"/>
                </a:lnSpc>
                <a:spcBef>
                  <a:spcPts val="600"/>
                </a:spcBef>
                <a:spcAft>
                  <a:spcPts val="600"/>
                </a:spcAft>
                <a:buClr>
                  <a:srgbClr val="00B050"/>
                </a:buClr>
                <a:buSzPct val="80000"/>
                <a:defRPr/>
              </a:pPr>
              <a:r>
                <a:rPr lang="zh-CN" altLang="en-US" sz="1100" dirty="0"/>
                <a:t>在这里输入你的内容在这里输入你的内容在这里输入你的内容在这里输入你的内容</a:t>
              </a:r>
            </a:p>
          </p:txBody>
        </p:sp>
      </p:grpSp>
      <p:grpSp>
        <p:nvGrpSpPr>
          <p:cNvPr id="16" name="组合 15"/>
          <p:cNvGrpSpPr/>
          <p:nvPr/>
        </p:nvGrpSpPr>
        <p:grpSpPr>
          <a:xfrm>
            <a:off x="6345308" y="4377618"/>
            <a:ext cx="2293461" cy="1101327"/>
            <a:chOff x="940320" y="4251363"/>
            <a:chExt cx="2293461" cy="1101327"/>
          </a:xfrm>
        </p:grpSpPr>
        <p:sp>
          <p:nvSpPr>
            <p:cNvPr id="17" name="矩形 16"/>
            <p:cNvSpPr/>
            <p:nvPr/>
          </p:nvSpPr>
          <p:spPr>
            <a:xfrm>
              <a:off x="1245239" y="4251363"/>
              <a:ext cx="1210588" cy="400110"/>
            </a:xfrm>
            <a:prstGeom prst="rect">
              <a:avLst/>
            </a:prstGeom>
          </p:spPr>
          <p:txBody>
            <a:bodyPr wrap="none">
              <a:spAutoFit/>
            </a:bodyPr>
            <a:lstStyle/>
            <a:p>
              <a:pPr algn="r"/>
              <a:r>
                <a:rPr lang="zh-CN" altLang="en-US" sz="2000"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18" name="矩形 17"/>
            <p:cNvSpPr/>
            <p:nvPr/>
          </p:nvSpPr>
          <p:spPr>
            <a:xfrm>
              <a:off x="940320" y="4620695"/>
              <a:ext cx="2293461" cy="731995"/>
            </a:xfrm>
            <a:prstGeom prst="rect">
              <a:avLst/>
            </a:prstGeom>
          </p:spPr>
          <p:txBody>
            <a:bodyPr wrap="square">
              <a:spAutoFit/>
            </a:bodyPr>
            <a:lstStyle/>
            <a:p>
              <a:pPr algn="just">
                <a:lnSpc>
                  <a:spcPct val="130000"/>
                </a:lnSpc>
                <a:spcBef>
                  <a:spcPts val="600"/>
                </a:spcBef>
                <a:spcAft>
                  <a:spcPts val="600"/>
                </a:spcAft>
                <a:buClr>
                  <a:srgbClr val="00B050"/>
                </a:buClr>
                <a:buSzPct val="80000"/>
                <a:defRPr/>
              </a:pPr>
              <a:r>
                <a:rPr lang="zh-CN" altLang="en-US" sz="1100" dirty="0"/>
                <a:t>在这里输入你的内容在这里输入你的内容在这里输入你的内容在这里输入你的内容</a:t>
              </a:r>
            </a:p>
          </p:txBody>
        </p:sp>
      </p:grpSp>
      <p:grpSp>
        <p:nvGrpSpPr>
          <p:cNvPr id="19" name="组合 18"/>
          <p:cNvGrpSpPr/>
          <p:nvPr/>
        </p:nvGrpSpPr>
        <p:grpSpPr>
          <a:xfrm>
            <a:off x="8953233" y="4424460"/>
            <a:ext cx="2293461" cy="1054485"/>
            <a:chOff x="940320" y="4298205"/>
            <a:chExt cx="2293461" cy="1054485"/>
          </a:xfrm>
        </p:grpSpPr>
        <p:sp>
          <p:nvSpPr>
            <p:cNvPr id="20" name="矩形 19"/>
            <p:cNvSpPr/>
            <p:nvPr/>
          </p:nvSpPr>
          <p:spPr>
            <a:xfrm>
              <a:off x="1316064" y="4298205"/>
              <a:ext cx="1210588" cy="400110"/>
            </a:xfrm>
            <a:prstGeom prst="rect">
              <a:avLst/>
            </a:prstGeom>
          </p:spPr>
          <p:txBody>
            <a:bodyPr wrap="none">
              <a:spAutoFit/>
            </a:bodyPr>
            <a:lstStyle/>
            <a:p>
              <a:pPr algn="r"/>
              <a:r>
                <a:rPr lang="zh-CN" altLang="en-US" sz="2000"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21" name="矩形 20"/>
            <p:cNvSpPr/>
            <p:nvPr/>
          </p:nvSpPr>
          <p:spPr>
            <a:xfrm>
              <a:off x="940320" y="4620695"/>
              <a:ext cx="2293461" cy="731995"/>
            </a:xfrm>
            <a:prstGeom prst="rect">
              <a:avLst/>
            </a:prstGeom>
          </p:spPr>
          <p:txBody>
            <a:bodyPr wrap="square">
              <a:spAutoFit/>
            </a:bodyPr>
            <a:lstStyle/>
            <a:p>
              <a:pPr algn="just">
                <a:lnSpc>
                  <a:spcPct val="130000"/>
                </a:lnSpc>
                <a:spcBef>
                  <a:spcPts val="600"/>
                </a:spcBef>
                <a:spcAft>
                  <a:spcPts val="600"/>
                </a:spcAft>
                <a:buClr>
                  <a:srgbClr val="00B050"/>
                </a:buClr>
                <a:buSzPct val="80000"/>
                <a:defRPr/>
              </a:pPr>
              <a:r>
                <a:rPr lang="zh-CN" altLang="en-US" sz="1100" dirty="0"/>
                <a:t>在这里输入你的内容在这里输入你的内容在这里输入你的内容在这里输入你的内容</a:t>
              </a:r>
            </a:p>
          </p:txBody>
        </p:sp>
      </p:grpSp>
      <p:grpSp>
        <p:nvGrpSpPr>
          <p:cNvPr id="22" name="组合 21"/>
          <p:cNvGrpSpPr/>
          <p:nvPr/>
        </p:nvGrpSpPr>
        <p:grpSpPr>
          <a:xfrm rot="9900000">
            <a:off x="6730039" y="2486308"/>
            <a:ext cx="1346200" cy="1563688"/>
            <a:chOff x="6730039" y="2508610"/>
            <a:chExt cx="1346200" cy="1563688"/>
          </a:xfrm>
        </p:grpSpPr>
        <p:sp>
          <p:nvSpPr>
            <p:cNvPr id="23" name="Freeform 5"/>
            <p:cNvSpPr>
              <a:spLocks noEditPoints="1"/>
            </p:cNvSpPr>
            <p:nvPr/>
          </p:nvSpPr>
          <p:spPr bwMode="auto">
            <a:xfrm>
              <a:off x="6730039" y="2508610"/>
              <a:ext cx="1346200" cy="1563688"/>
            </a:xfrm>
            <a:custGeom>
              <a:avLst/>
              <a:gdLst>
                <a:gd name="T0" fmla="*/ 223 w 449"/>
                <a:gd name="T1" fmla="*/ 522 h 522"/>
                <a:gd name="T2" fmla="*/ 224 w 449"/>
                <a:gd name="T3" fmla="*/ 459 h 522"/>
                <a:gd name="T4" fmla="*/ 204 w 449"/>
                <a:gd name="T5" fmla="*/ 437 h 522"/>
                <a:gd name="T6" fmla="*/ 20 w 449"/>
                <a:gd name="T7" fmla="*/ 276 h 522"/>
                <a:gd name="T8" fmla="*/ 118 w 449"/>
                <a:gd name="T9" fmla="*/ 52 h 522"/>
                <a:gd name="T10" fmla="*/ 386 w 449"/>
                <a:gd name="T11" fmla="*/ 104 h 522"/>
                <a:gd name="T12" fmla="*/ 375 w 449"/>
                <a:gd name="T13" fmla="*/ 371 h 522"/>
                <a:gd name="T14" fmla="*/ 237 w 449"/>
                <a:gd name="T15" fmla="*/ 510 h 522"/>
                <a:gd name="T16" fmla="*/ 223 w 449"/>
                <a:gd name="T17" fmla="*/ 522 h 522"/>
                <a:gd name="T18" fmla="*/ 360 w 449"/>
                <a:gd name="T19" fmla="*/ 230 h 522"/>
                <a:gd name="T20" fmla="*/ 222 w 449"/>
                <a:gd name="T21" fmla="*/ 92 h 522"/>
                <a:gd name="T22" fmla="*/ 86 w 449"/>
                <a:gd name="T23" fmla="*/ 231 h 522"/>
                <a:gd name="T24" fmla="*/ 225 w 449"/>
                <a:gd name="T25" fmla="*/ 369 h 522"/>
                <a:gd name="T26" fmla="*/ 360 w 449"/>
                <a:gd name="T27" fmla="*/ 23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9" h="522">
                  <a:moveTo>
                    <a:pt x="223" y="522"/>
                  </a:moveTo>
                  <a:cubicBezTo>
                    <a:pt x="223" y="497"/>
                    <a:pt x="223" y="478"/>
                    <a:pt x="224" y="459"/>
                  </a:cubicBezTo>
                  <a:cubicBezTo>
                    <a:pt x="224" y="444"/>
                    <a:pt x="219" y="438"/>
                    <a:pt x="204" y="437"/>
                  </a:cubicBezTo>
                  <a:cubicBezTo>
                    <a:pt x="113" y="429"/>
                    <a:pt x="39" y="365"/>
                    <a:pt x="20" y="276"/>
                  </a:cubicBezTo>
                  <a:cubicBezTo>
                    <a:pt x="0" y="189"/>
                    <a:pt x="39" y="99"/>
                    <a:pt x="118" y="52"/>
                  </a:cubicBezTo>
                  <a:cubicBezTo>
                    <a:pt x="205" y="0"/>
                    <a:pt x="321" y="22"/>
                    <a:pt x="386" y="104"/>
                  </a:cubicBezTo>
                  <a:cubicBezTo>
                    <a:pt x="449" y="182"/>
                    <a:pt x="444" y="299"/>
                    <a:pt x="375" y="371"/>
                  </a:cubicBezTo>
                  <a:cubicBezTo>
                    <a:pt x="330" y="418"/>
                    <a:pt x="283" y="464"/>
                    <a:pt x="237" y="510"/>
                  </a:cubicBezTo>
                  <a:cubicBezTo>
                    <a:pt x="234" y="513"/>
                    <a:pt x="231" y="515"/>
                    <a:pt x="223" y="522"/>
                  </a:cubicBezTo>
                  <a:close/>
                  <a:moveTo>
                    <a:pt x="360" y="230"/>
                  </a:moveTo>
                  <a:cubicBezTo>
                    <a:pt x="360" y="152"/>
                    <a:pt x="299" y="92"/>
                    <a:pt x="222" y="92"/>
                  </a:cubicBezTo>
                  <a:cubicBezTo>
                    <a:pt x="146" y="93"/>
                    <a:pt x="86" y="154"/>
                    <a:pt x="86" y="231"/>
                  </a:cubicBezTo>
                  <a:cubicBezTo>
                    <a:pt x="86" y="308"/>
                    <a:pt x="149" y="370"/>
                    <a:pt x="225" y="369"/>
                  </a:cubicBezTo>
                  <a:cubicBezTo>
                    <a:pt x="300" y="368"/>
                    <a:pt x="361" y="306"/>
                    <a:pt x="360" y="230"/>
                  </a:cubicBezTo>
                  <a:close/>
                </a:path>
              </a:pathLst>
            </a:cu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lt1"/>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7118977" y="2926123"/>
              <a:ext cx="552450" cy="552450"/>
              <a:chOff x="6775610" y="3716754"/>
              <a:chExt cx="552450" cy="552450"/>
            </a:xfrm>
          </p:grpSpPr>
          <p:sp>
            <p:nvSpPr>
              <p:cNvPr id="25" name="椭圆 24"/>
              <p:cNvSpPr/>
              <p:nvPr/>
            </p:nvSpPr>
            <p:spPr>
              <a:xfrm>
                <a:off x="6775610" y="3716754"/>
                <a:ext cx="552450" cy="552450"/>
              </a:xfrm>
              <a:prstGeom prst="ellips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sp>
            <p:nvSpPr>
              <p:cNvPr id="26" name="Freeform 190"/>
              <p:cNvSpPr>
                <a:spLocks noChangeAspect="1" noEditPoints="1"/>
              </p:cNvSpPr>
              <p:nvPr/>
            </p:nvSpPr>
            <p:spPr bwMode="auto">
              <a:xfrm>
                <a:off x="6907108" y="3875966"/>
                <a:ext cx="289451" cy="234025"/>
              </a:xfrm>
              <a:custGeom>
                <a:avLst/>
                <a:gdLst>
                  <a:gd name="T0" fmla="*/ 86 w 109"/>
                  <a:gd name="T1" fmla="*/ 88 h 88"/>
                  <a:gd name="T2" fmla="*/ 84 w 109"/>
                  <a:gd name="T3" fmla="*/ 44 h 88"/>
                  <a:gd name="T4" fmla="*/ 80 w 109"/>
                  <a:gd name="T5" fmla="*/ 71 h 88"/>
                  <a:gd name="T6" fmla="*/ 109 w 109"/>
                  <a:gd name="T7" fmla="*/ 0 h 88"/>
                  <a:gd name="T8" fmla="*/ 92 w 109"/>
                  <a:gd name="T9" fmla="*/ 33 h 88"/>
                  <a:gd name="T10" fmla="*/ 80 w 109"/>
                  <a:gd name="T11" fmla="*/ 25 h 88"/>
                  <a:gd name="T12" fmla="*/ 67 w 109"/>
                  <a:gd name="T13" fmla="*/ 68 h 88"/>
                  <a:gd name="T14" fmla="*/ 37 w 109"/>
                  <a:gd name="T15" fmla="*/ 73 h 88"/>
                  <a:gd name="T16" fmla="*/ 19 w 109"/>
                  <a:gd name="T17" fmla="*/ 63 h 88"/>
                  <a:gd name="T18" fmla="*/ 0 w 109"/>
                  <a:gd name="T19" fmla="*/ 56 h 88"/>
                  <a:gd name="T20" fmla="*/ 25 w 109"/>
                  <a:gd name="T21" fmla="*/ 48 h 88"/>
                  <a:gd name="T22" fmla="*/ 30 w 109"/>
                  <a:gd name="T23" fmla="*/ 57 h 88"/>
                  <a:gd name="T24" fmla="*/ 44 w 109"/>
                  <a:gd name="T25" fmla="*/ 29 h 88"/>
                  <a:gd name="T26" fmla="*/ 66 w 109"/>
                  <a:gd name="T27" fmla="*/ 50 h 88"/>
                  <a:gd name="T28" fmla="*/ 68 w 109"/>
                  <a:gd name="T29" fmla="*/ 18 h 88"/>
                  <a:gd name="T30" fmla="*/ 78 w 109"/>
                  <a:gd name="T31" fmla="*/ 12 h 88"/>
                  <a:gd name="T32" fmla="*/ 90 w 109"/>
                  <a:gd name="T33" fmla="*/ 1 h 88"/>
                  <a:gd name="T34" fmla="*/ 22 w 109"/>
                  <a:gd name="T35" fmla="*/ 88 h 88"/>
                  <a:gd name="T36" fmla="*/ 29 w 109"/>
                  <a:gd name="T37" fmla="*/ 80 h 88"/>
                  <a:gd name="T38" fmla="*/ 22 w 109"/>
                  <a:gd name="T39" fmla="*/ 79 h 88"/>
                  <a:gd name="T40" fmla="*/ 11 w 109"/>
                  <a:gd name="T41" fmla="*/ 88 h 88"/>
                  <a:gd name="T42" fmla="*/ 17 w 109"/>
                  <a:gd name="T43" fmla="*/ 71 h 88"/>
                  <a:gd name="T44" fmla="*/ 11 w 109"/>
                  <a:gd name="T45" fmla="*/ 73 h 88"/>
                  <a:gd name="T46" fmla="*/ 34 w 109"/>
                  <a:gd name="T47" fmla="*/ 88 h 88"/>
                  <a:gd name="T48" fmla="*/ 40 w 109"/>
                  <a:gd name="T49" fmla="*/ 79 h 88"/>
                  <a:gd name="T50" fmla="*/ 34 w 109"/>
                  <a:gd name="T51" fmla="*/ 80 h 88"/>
                  <a:gd name="T52" fmla="*/ 45 w 109"/>
                  <a:gd name="T53" fmla="*/ 88 h 88"/>
                  <a:gd name="T54" fmla="*/ 52 w 109"/>
                  <a:gd name="T55" fmla="*/ 63 h 88"/>
                  <a:gd name="T56" fmla="*/ 45 w 109"/>
                  <a:gd name="T57" fmla="*/ 69 h 88"/>
                  <a:gd name="T58" fmla="*/ 57 w 109"/>
                  <a:gd name="T59" fmla="*/ 88 h 88"/>
                  <a:gd name="T60" fmla="*/ 63 w 109"/>
                  <a:gd name="T61" fmla="*/ 73 h 88"/>
                  <a:gd name="T62" fmla="*/ 57 w 109"/>
                  <a:gd name="T63" fmla="*/ 88 h 88"/>
                  <a:gd name="T64" fmla="*/ 75 w 109"/>
                  <a:gd name="T65" fmla="*/ 88 h 88"/>
                  <a:gd name="T66" fmla="*/ 68 w 109"/>
                  <a:gd name="T67" fmla="*/ 75 h 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09" h="88">
                    <a:moveTo>
                      <a:pt x="80" y="88"/>
                    </a:moveTo>
                    <a:cubicBezTo>
                      <a:pt x="86" y="88"/>
                      <a:pt x="86" y="88"/>
                      <a:pt x="86" y="88"/>
                    </a:cubicBezTo>
                    <a:cubicBezTo>
                      <a:pt x="86" y="44"/>
                      <a:pt x="86" y="44"/>
                      <a:pt x="86" y="44"/>
                    </a:cubicBezTo>
                    <a:cubicBezTo>
                      <a:pt x="84" y="44"/>
                      <a:pt x="84" y="44"/>
                      <a:pt x="84" y="44"/>
                    </a:cubicBezTo>
                    <a:cubicBezTo>
                      <a:pt x="82" y="70"/>
                      <a:pt x="82" y="70"/>
                      <a:pt x="82" y="70"/>
                    </a:cubicBezTo>
                    <a:cubicBezTo>
                      <a:pt x="80" y="71"/>
                      <a:pt x="80" y="71"/>
                      <a:pt x="80" y="71"/>
                    </a:cubicBezTo>
                    <a:cubicBezTo>
                      <a:pt x="80" y="88"/>
                      <a:pt x="80" y="88"/>
                      <a:pt x="80" y="88"/>
                    </a:cubicBezTo>
                    <a:close/>
                    <a:moveTo>
                      <a:pt x="109" y="0"/>
                    </a:moveTo>
                    <a:cubicBezTo>
                      <a:pt x="100" y="17"/>
                      <a:pt x="100" y="17"/>
                      <a:pt x="100" y="17"/>
                    </a:cubicBezTo>
                    <a:cubicBezTo>
                      <a:pt x="92" y="33"/>
                      <a:pt x="92" y="33"/>
                      <a:pt x="92" y="33"/>
                    </a:cubicBezTo>
                    <a:cubicBezTo>
                      <a:pt x="84" y="22"/>
                      <a:pt x="84" y="22"/>
                      <a:pt x="84" y="22"/>
                    </a:cubicBezTo>
                    <a:cubicBezTo>
                      <a:pt x="80" y="25"/>
                      <a:pt x="80" y="25"/>
                      <a:pt x="80" y="25"/>
                    </a:cubicBezTo>
                    <a:cubicBezTo>
                      <a:pt x="77" y="64"/>
                      <a:pt x="77" y="64"/>
                      <a:pt x="77" y="64"/>
                    </a:cubicBezTo>
                    <a:cubicBezTo>
                      <a:pt x="67" y="68"/>
                      <a:pt x="67" y="68"/>
                      <a:pt x="67" y="68"/>
                    </a:cubicBezTo>
                    <a:cubicBezTo>
                      <a:pt x="48" y="50"/>
                      <a:pt x="48" y="50"/>
                      <a:pt x="48" y="50"/>
                    </a:cubicBezTo>
                    <a:cubicBezTo>
                      <a:pt x="37" y="73"/>
                      <a:pt x="37" y="73"/>
                      <a:pt x="37" y="73"/>
                    </a:cubicBezTo>
                    <a:cubicBezTo>
                      <a:pt x="26" y="73"/>
                      <a:pt x="26" y="73"/>
                      <a:pt x="26" y="73"/>
                    </a:cubicBezTo>
                    <a:cubicBezTo>
                      <a:pt x="19" y="63"/>
                      <a:pt x="19" y="63"/>
                      <a:pt x="19" y="63"/>
                    </a:cubicBezTo>
                    <a:cubicBezTo>
                      <a:pt x="4" y="67"/>
                      <a:pt x="4" y="67"/>
                      <a:pt x="4" y="67"/>
                    </a:cubicBezTo>
                    <a:cubicBezTo>
                      <a:pt x="0" y="56"/>
                      <a:pt x="0" y="56"/>
                      <a:pt x="0" y="56"/>
                    </a:cubicBezTo>
                    <a:cubicBezTo>
                      <a:pt x="20" y="50"/>
                      <a:pt x="20" y="50"/>
                      <a:pt x="20" y="50"/>
                    </a:cubicBezTo>
                    <a:cubicBezTo>
                      <a:pt x="25" y="48"/>
                      <a:pt x="25" y="48"/>
                      <a:pt x="25" y="48"/>
                    </a:cubicBezTo>
                    <a:cubicBezTo>
                      <a:pt x="27" y="52"/>
                      <a:pt x="27" y="52"/>
                      <a:pt x="27" y="52"/>
                    </a:cubicBezTo>
                    <a:cubicBezTo>
                      <a:pt x="30" y="57"/>
                      <a:pt x="30" y="57"/>
                      <a:pt x="30" y="57"/>
                    </a:cubicBezTo>
                    <a:cubicBezTo>
                      <a:pt x="40" y="37"/>
                      <a:pt x="40" y="37"/>
                      <a:pt x="40" y="37"/>
                    </a:cubicBezTo>
                    <a:cubicBezTo>
                      <a:pt x="44" y="29"/>
                      <a:pt x="44" y="29"/>
                      <a:pt x="44" y="29"/>
                    </a:cubicBezTo>
                    <a:cubicBezTo>
                      <a:pt x="50" y="35"/>
                      <a:pt x="50" y="35"/>
                      <a:pt x="50" y="35"/>
                    </a:cubicBezTo>
                    <a:cubicBezTo>
                      <a:pt x="66" y="50"/>
                      <a:pt x="66" y="50"/>
                      <a:pt x="66" y="50"/>
                    </a:cubicBezTo>
                    <a:cubicBezTo>
                      <a:pt x="68" y="21"/>
                      <a:pt x="68" y="21"/>
                      <a:pt x="68" y="21"/>
                    </a:cubicBezTo>
                    <a:cubicBezTo>
                      <a:pt x="68" y="18"/>
                      <a:pt x="68" y="18"/>
                      <a:pt x="68" y="18"/>
                    </a:cubicBezTo>
                    <a:cubicBezTo>
                      <a:pt x="71" y="16"/>
                      <a:pt x="71" y="16"/>
                      <a:pt x="71" y="16"/>
                    </a:cubicBezTo>
                    <a:cubicBezTo>
                      <a:pt x="78" y="12"/>
                      <a:pt x="78" y="12"/>
                      <a:pt x="78" y="12"/>
                    </a:cubicBezTo>
                    <a:cubicBezTo>
                      <a:pt x="72" y="2"/>
                      <a:pt x="72" y="2"/>
                      <a:pt x="72" y="2"/>
                    </a:cubicBezTo>
                    <a:cubicBezTo>
                      <a:pt x="90" y="1"/>
                      <a:pt x="90" y="1"/>
                      <a:pt x="90" y="1"/>
                    </a:cubicBezTo>
                    <a:cubicBezTo>
                      <a:pt x="109" y="0"/>
                      <a:pt x="109" y="0"/>
                      <a:pt x="109" y="0"/>
                    </a:cubicBezTo>
                    <a:close/>
                    <a:moveTo>
                      <a:pt x="22" y="88"/>
                    </a:moveTo>
                    <a:cubicBezTo>
                      <a:pt x="24" y="88"/>
                      <a:pt x="27" y="88"/>
                      <a:pt x="29" y="88"/>
                    </a:cubicBezTo>
                    <a:cubicBezTo>
                      <a:pt x="29" y="80"/>
                      <a:pt x="29" y="80"/>
                      <a:pt x="29" y="80"/>
                    </a:cubicBezTo>
                    <a:cubicBezTo>
                      <a:pt x="23" y="81"/>
                      <a:pt x="23" y="81"/>
                      <a:pt x="23" y="81"/>
                    </a:cubicBezTo>
                    <a:cubicBezTo>
                      <a:pt x="22" y="79"/>
                      <a:pt x="22" y="79"/>
                      <a:pt x="22" y="79"/>
                    </a:cubicBezTo>
                    <a:cubicBezTo>
                      <a:pt x="22" y="88"/>
                      <a:pt x="22" y="88"/>
                      <a:pt x="22" y="88"/>
                    </a:cubicBezTo>
                    <a:close/>
                    <a:moveTo>
                      <a:pt x="11" y="88"/>
                    </a:moveTo>
                    <a:cubicBezTo>
                      <a:pt x="17" y="88"/>
                      <a:pt x="17" y="88"/>
                      <a:pt x="17" y="88"/>
                    </a:cubicBezTo>
                    <a:cubicBezTo>
                      <a:pt x="17" y="71"/>
                      <a:pt x="17" y="71"/>
                      <a:pt x="17" y="71"/>
                    </a:cubicBezTo>
                    <a:cubicBezTo>
                      <a:pt x="17" y="71"/>
                      <a:pt x="17" y="71"/>
                      <a:pt x="17" y="71"/>
                    </a:cubicBezTo>
                    <a:cubicBezTo>
                      <a:pt x="11" y="73"/>
                      <a:pt x="11" y="73"/>
                      <a:pt x="11" y="73"/>
                    </a:cubicBezTo>
                    <a:cubicBezTo>
                      <a:pt x="11" y="88"/>
                      <a:pt x="11" y="88"/>
                      <a:pt x="11" y="88"/>
                    </a:cubicBezTo>
                    <a:close/>
                    <a:moveTo>
                      <a:pt x="34" y="88"/>
                    </a:moveTo>
                    <a:cubicBezTo>
                      <a:pt x="36" y="88"/>
                      <a:pt x="38" y="88"/>
                      <a:pt x="40" y="88"/>
                    </a:cubicBezTo>
                    <a:cubicBezTo>
                      <a:pt x="40" y="79"/>
                      <a:pt x="40" y="79"/>
                      <a:pt x="40" y="79"/>
                    </a:cubicBezTo>
                    <a:cubicBezTo>
                      <a:pt x="40" y="80"/>
                      <a:pt x="40" y="80"/>
                      <a:pt x="40" y="80"/>
                    </a:cubicBezTo>
                    <a:cubicBezTo>
                      <a:pt x="34" y="80"/>
                      <a:pt x="34" y="80"/>
                      <a:pt x="34" y="80"/>
                    </a:cubicBezTo>
                    <a:cubicBezTo>
                      <a:pt x="34" y="88"/>
                      <a:pt x="34" y="88"/>
                      <a:pt x="34" y="88"/>
                    </a:cubicBezTo>
                    <a:close/>
                    <a:moveTo>
                      <a:pt x="45" y="88"/>
                    </a:moveTo>
                    <a:cubicBezTo>
                      <a:pt x="47" y="88"/>
                      <a:pt x="50" y="88"/>
                      <a:pt x="52" y="88"/>
                    </a:cubicBezTo>
                    <a:cubicBezTo>
                      <a:pt x="52" y="63"/>
                      <a:pt x="52" y="63"/>
                      <a:pt x="52" y="63"/>
                    </a:cubicBezTo>
                    <a:cubicBezTo>
                      <a:pt x="49" y="60"/>
                      <a:pt x="49" y="60"/>
                      <a:pt x="49" y="60"/>
                    </a:cubicBezTo>
                    <a:cubicBezTo>
                      <a:pt x="45" y="69"/>
                      <a:pt x="45" y="69"/>
                      <a:pt x="45" y="69"/>
                    </a:cubicBezTo>
                    <a:cubicBezTo>
                      <a:pt x="45" y="88"/>
                      <a:pt x="45" y="88"/>
                      <a:pt x="45" y="88"/>
                    </a:cubicBezTo>
                    <a:close/>
                    <a:moveTo>
                      <a:pt x="57" y="88"/>
                    </a:moveTo>
                    <a:cubicBezTo>
                      <a:pt x="59" y="88"/>
                      <a:pt x="61" y="88"/>
                      <a:pt x="63" y="88"/>
                    </a:cubicBezTo>
                    <a:cubicBezTo>
                      <a:pt x="63" y="73"/>
                      <a:pt x="63" y="73"/>
                      <a:pt x="63" y="73"/>
                    </a:cubicBezTo>
                    <a:cubicBezTo>
                      <a:pt x="57" y="67"/>
                      <a:pt x="57" y="67"/>
                      <a:pt x="57" y="67"/>
                    </a:cubicBezTo>
                    <a:cubicBezTo>
                      <a:pt x="57" y="88"/>
                      <a:pt x="57" y="88"/>
                      <a:pt x="57" y="88"/>
                    </a:cubicBezTo>
                    <a:close/>
                    <a:moveTo>
                      <a:pt x="68" y="88"/>
                    </a:moveTo>
                    <a:cubicBezTo>
                      <a:pt x="70" y="88"/>
                      <a:pt x="73" y="88"/>
                      <a:pt x="75" y="88"/>
                    </a:cubicBezTo>
                    <a:cubicBezTo>
                      <a:pt x="75" y="72"/>
                      <a:pt x="75" y="72"/>
                      <a:pt x="75" y="72"/>
                    </a:cubicBezTo>
                    <a:cubicBezTo>
                      <a:pt x="68" y="75"/>
                      <a:pt x="68" y="75"/>
                      <a:pt x="68" y="75"/>
                    </a:cubicBezTo>
                    <a:lnTo>
                      <a:pt x="68" y="88"/>
                    </a:lnTo>
                    <a:close/>
                  </a:path>
                </a:pathLst>
              </a:custGeom>
              <a:solidFill>
                <a:schemeClr val="bg1"/>
              </a:solidFill>
              <a:ln>
                <a:noFill/>
              </a:ln>
            </p:spPr>
            <p:txBody>
              <a:bodyPr vert="horz" wrap="square" lIns="91440" tIns="45720" rIns="91440" bIns="45720" numCol="1" anchor="t" anchorCtr="0" compatLnSpc="1"/>
              <a:lstStyle/>
              <a:p>
                <a:endParaRPr lang="zh-CN" altLang="en-US" dirty="0">
                  <a:latin typeface="微软雅黑" panose="020B0503020204020204" pitchFamily="34" charset="-122"/>
                  <a:ea typeface="微软雅黑" panose="020B0503020204020204" pitchFamily="34" charset="-122"/>
                </a:endParaRPr>
              </a:p>
            </p:txBody>
          </p:sp>
        </p:grpSp>
      </p:grpSp>
      <p:grpSp>
        <p:nvGrpSpPr>
          <p:cNvPr id="27" name="组合 26"/>
          <p:cNvGrpSpPr/>
          <p:nvPr/>
        </p:nvGrpSpPr>
        <p:grpSpPr>
          <a:xfrm rot="9900000">
            <a:off x="9344314" y="2486308"/>
            <a:ext cx="1346200" cy="1563688"/>
            <a:chOff x="9344314" y="2508610"/>
            <a:chExt cx="1346200" cy="1563688"/>
          </a:xfrm>
        </p:grpSpPr>
        <p:sp>
          <p:nvSpPr>
            <p:cNvPr id="28" name="Freeform 5"/>
            <p:cNvSpPr>
              <a:spLocks noEditPoints="1"/>
            </p:cNvSpPr>
            <p:nvPr/>
          </p:nvSpPr>
          <p:spPr bwMode="auto">
            <a:xfrm>
              <a:off x="9344314" y="2508610"/>
              <a:ext cx="1346200" cy="1563688"/>
            </a:xfrm>
            <a:custGeom>
              <a:avLst/>
              <a:gdLst>
                <a:gd name="T0" fmla="*/ 223 w 449"/>
                <a:gd name="T1" fmla="*/ 522 h 522"/>
                <a:gd name="T2" fmla="*/ 224 w 449"/>
                <a:gd name="T3" fmla="*/ 459 h 522"/>
                <a:gd name="T4" fmla="*/ 204 w 449"/>
                <a:gd name="T5" fmla="*/ 437 h 522"/>
                <a:gd name="T6" fmla="*/ 20 w 449"/>
                <a:gd name="T7" fmla="*/ 276 h 522"/>
                <a:gd name="T8" fmla="*/ 118 w 449"/>
                <a:gd name="T9" fmla="*/ 52 h 522"/>
                <a:gd name="T10" fmla="*/ 386 w 449"/>
                <a:gd name="T11" fmla="*/ 104 h 522"/>
                <a:gd name="T12" fmla="*/ 375 w 449"/>
                <a:gd name="T13" fmla="*/ 371 h 522"/>
                <a:gd name="T14" fmla="*/ 237 w 449"/>
                <a:gd name="T15" fmla="*/ 510 h 522"/>
                <a:gd name="T16" fmla="*/ 223 w 449"/>
                <a:gd name="T17" fmla="*/ 522 h 522"/>
                <a:gd name="T18" fmla="*/ 360 w 449"/>
                <a:gd name="T19" fmla="*/ 230 h 522"/>
                <a:gd name="T20" fmla="*/ 222 w 449"/>
                <a:gd name="T21" fmla="*/ 92 h 522"/>
                <a:gd name="T22" fmla="*/ 86 w 449"/>
                <a:gd name="T23" fmla="*/ 231 h 522"/>
                <a:gd name="T24" fmla="*/ 225 w 449"/>
                <a:gd name="T25" fmla="*/ 369 h 522"/>
                <a:gd name="T26" fmla="*/ 360 w 449"/>
                <a:gd name="T27" fmla="*/ 23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9" h="522">
                  <a:moveTo>
                    <a:pt x="223" y="522"/>
                  </a:moveTo>
                  <a:cubicBezTo>
                    <a:pt x="223" y="497"/>
                    <a:pt x="223" y="478"/>
                    <a:pt x="224" y="459"/>
                  </a:cubicBezTo>
                  <a:cubicBezTo>
                    <a:pt x="224" y="444"/>
                    <a:pt x="219" y="438"/>
                    <a:pt x="204" y="437"/>
                  </a:cubicBezTo>
                  <a:cubicBezTo>
                    <a:pt x="113" y="429"/>
                    <a:pt x="39" y="365"/>
                    <a:pt x="20" y="276"/>
                  </a:cubicBezTo>
                  <a:cubicBezTo>
                    <a:pt x="0" y="189"/>
                    <a:pt x="39" y="99"/>
                    <a:pt x="118" y="52"/>
                  </a:cubicBezTo>
                  <a:cubicBezTo>
                    <a:pt x="205" y="0"/>
                    <a:pt x="321" y="22"/>
                    <a:pt x="386" y="104"/>
                  </a:cubicBezTo>
                  <a:cubicBezTo>
                    <a:pt x="449" y="182"/>
                    <a:pt x="444" y="299"/>
                    <a:pt x="375" y="371"/>
                  </a:cubicBezTo>
                  <a:cubicBezTo>
                    <a:pt x="330" y="418"/>
                    <a:pt x="283" y="464"/>
                    <a:pt x="237" y="510"/>
                  </a:cubicBezTo>
                  <a:cubicBezTo>
                    <a:pt x="234" y="513"/>
                    <a:pt x="231" y="515"/>
                    <a:pt x="223" y="522"/>
                  </a:cubicBezTo>
                  <a:close/>
                  <a:moveTo>
                    <a:pt x="360" y="230"/>
                  </a:moveTo>
                  <a:cubicBezTo>
                    <a:pt x="360" y="152"/>
                    <a:pt x="299" y="92"/>
                    <a:pt x="222" y="92"/>
                  </a:cubicBezTo>
                  <a:cubicBezTo>
                    <a:pt x="146" y="93"/>
                    <a:pt x="86" y="154"/>
                    <a:pt x="86" y="231"/>
                  </a:cubicBezTo>
                  <a:cubicBezTo>
                    <a:pt x="86" y="308"/>
                    <a:pt x="149" y="370"/>
                    <a:pt x="225" y="369"/>
                  </a:cubicBezTo>
                  <a:cubicBezTo>
                    <a:pt x="300" y="368"/>
                    <a:pt x="361" y="306"/>
                    <a:pt x="360" y="230"/>
                  </a:cubicBezTo>
                  <a:close/>
                </a:path>
              </a:pathLst>
            </a:cu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grpSp>
          <p:nvGrpSpPr>
            <p:cNvPr id="29" name="组合 28"/>
            <p:cNvGrpSpPr/>
            <p:nvPr/>
          </p:nvGrpSpPr>
          <p:grpSpPr>
            <a:xfrm>
              <a:off x="9741189" y="2926123"/>
              <a:ext cx="552450" cy="552450"/>
              <a:chOff x="1070135" y="5169316"/>
              <a:chExt cx="552450" cy="552450"/>
            </a:xfrm>
          </p:grpSpPr>
          <p:sp>
            <p:nvSpPr>
              <p:cNvPr id="30" name="椭圆 29"/>
              <p:cNvSpPr/>
              <p:nvPr/>
            </p:nvSpPr>
            <p:spPr>
              <a:xfrm>
                <a:off x="1070135" y="5169316"/>
                <a:ext cx="552450" cy="552450"/>
              </a:xfrm>
              <a:prstGeom prst="ellips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31" name="组合 30"/>
              <p:cNvGrpSpPr>
                <a:grpSpLocks noChangeAspect="1"/>
              </p:cNvGrpSpPr>
              <p:nvPr/>
            </p:nvGrpSpPr>
            <p:grpSpPr>
              <a:xfrm>
                <a:off x="1191775" y="5315780"/>
                <a:ext cx="289451" cy="288401"/>
                <a:chOff x="3618897" y="2279040"/>
                <a:chExt cx="706229" cy="703668"/>
              </a:xfrm>
              <a:solidFill>
                <a:schemeClr val="bg1"/>
              </a:solidFill>
            </p:grpSpPr>
            <p:sp>
              <p:nvSpPr>
                <p:cNvPr id="32" name="Freeform 9"/>
                <p:cNvSpPr>
                  <a:spLocks noEditPoints="1"/>
                </p:cNvSpPr>
                <p:nvPr/>
              </p:nvSpPr>
              <p:spPr bwMode="auto">
                <a:xfrm>
                  <a:off x="3713987" y="2279040"/>
                  <a:ext cx="516048" cy="703668"/>
                </a:xfrm>
                <a:custGeom>
                  <a:avLst/>
                  <a:gdLst>
                    <a:gd name="T0" fmla="*/ 222 w 597"/>
                    <a:gd name="T1" fmla="*/ 575 h 814"/>
                    <a:gd name="T2" fmla="*/ 253 w 597"/>
                    <a:gd name="T3" fmla="*/ 598 h 814"/>
                    <a:gd name="T4" fmla="*/ 344 w 597"/>
                    <a:gd name="T5" fmla="*/ 598 h 814"/>
                    <a:gd name="T6" fmla="*/ 375 w 597"/>
                    <a:gd name="T7" fmla="*/ 575 h 814"/>
                    <a:gd name="T8" fmla="*/ 414 w 597"/>
                    <a:gd name="T9" fmla="*/ 509 h 814"/>
                    <a:gd name="T10" fmla="*/ 539 w 597"/>
                    <a:gd name="T11" fmla="*/ 298 h 814"/>
                    <a:gd name="T12" fmla="*/ 298 w 597"/>
                    <a:gd name="T13" fmla="*/ 57 h 814"/>
                    <a:gd name="T14" fmla="*/ 57 w 597"/>
                    <a:gd name="T15" fmla="*/ 298 h 814"/>
                    <a:gd name="T16" fmla="*/ 183 w 597"/>
                    <a:gd name="T17" fmla="*/ 509 h 814"/>
                    <a:gd name="T18" fmla="*/ 222 w 597"/>
                    <a:gd name="T19" fmla="*/ 575 h 814"/>
                    <a:gd name="T20" fmla="*/ 354 w 597"/>
                    <a:gd name="T21" fmla="*/ 782 h 814"/>
                    <a:gd name="T22" fmla="*/ 314 w 597"/>
                    <a:gd name="T23" fmla="*/ 814 h 814"/>
                    <a:gd name="T24" fmla="*/ 282 w 597"/>
                    <a:gd name="T25" fmla="*/ 814 h 814"/>
                    <a:gd name="T26" fmla="*/ 242 w 597"/>
                    <a:gd name="T27" fmla="*/ 782 h 814"/>
                    <a:gd name="T28" fmla="*/ 226 w 597"/>
                    <a:gd name="T29" fmla="*/ 782 h 814"/>
                    <a:gd name="T30" fmla="*/ 165 w 597"/>
                    <a:gd name="T31" fmla="*/ 722 h 814"/>
                    <a:gd name="T32" fmla="*/ 165 w 597"/>
                    <a:gd name="T33" fmla="*/ 576 h 814"/>
                    <a:gd name="T34" fmla="*/ 155 w 597"/>
                    <a:gd name="T35" fmla="*/ 559 h 814"/>
                    <a:gd name="T36" fmla="*/ 0 w 597"/>
                    <a:gd name="T37" fmla="*/ 298 h 814"/>
                    <a:gd name="T38" fmla="*/ 298 w 597"/>
                    <a:gd name="T39" fmla="*/ 0 h 814"/>
                    <a:gd name="T40" fmla="*/ 597 w 597"/>
                    <a:gd name="T41" fmla="*/ 298 h 814"/>
                    <a:gd name="T42" fmla="*/ 441 w 597"/>
                    <a:gd name="T43" fmla="*/ 559 h 814"/>
                    <a:gd name="T44" fmla="*/ 431 w 597"/>
                    <a:gd name="T45" fmla="*/ 576 h 814"/>
                    <a:gd name="T46" fmla="*/ 432 w 597"/>
                    <a:gd name="T47" fmla="*/ 722 h 814"/>
                    <a:gd name="T48" fmla="*/ 371 w 597"/>
                    <a:gd name="T49" fmla="*/ 782 h 814"/>
                    <a:gd name="T50" fmla="*/ 354 w 597"/>
                    <a:gd name="T51" fmla="*/ 782 h 8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97" h="814">
                      <a:moveTo>
                        <a:pt x="222" y="575"/>
                      </a:moveTo>
                      <a:cubicBezTo>
                        <a:pt x="224" y="589"/>
                        <a:pt x="238" y="598"/>
                        <a:pt x="253" y="598"/>
                      </a:cubicBezTo>
                      <a:cubicBezTo>
                        <a:pt x="344" y="598"/>
                        <a:pt x="344" y="598"/>
                        <a:pt x="344" y="598"/>
                      </a:cubicBezTo>
                      <a:cubicBezTo>
                        <a:pt x="358" y="598"/>
                        <a:pt x="373" y="589"/>
                        <a:pt x="375" y="575"/>
                      </a:cubicBezTo>
                      <a:cubicBezTo>
                        <a:pt x="377" y="547"/>
                        <a:pt x="390" y="523"/>
                        <a:pt x="414" y="509"/>
                      </a:cubicBezTo>
                      <a:cubicBezTo>
                        <a:pt x="491" y="467"/>
                        <a:pt x="539" y="386"/>
                        <a:pt x="539" y="298"/>
                      </a:cubicBezTo>
                      <a:cubicBezTo>
                        <a:pt x="539" y="165"/>
                        <a:pt x="431" y="57"/>
                        <a:pt x="298" y="57"/>
                      </a:cubicBezTo>
                      <a:cubicBezTo>
                        <a:pt x="165" y="57"/>
                        <a:pt x="57" y="165"/>
                        <a:pt x="57" y="298"/>
                      </a:cubicBezTo>
                      <a:cubicBezTo>
                        <a:pt x="57" y="386"/>
                        <a:pt x="105" y="467"/>
                        <a:pt x="183" y="509"/>
                      </a:cubicBezTo>
                      <a:cubicBezTo>
                        <a:pt x="207" y="523"/>
                        <a:pt x="219" y="547"/>
                        <a:pt x="222" y="575"/>
                      </a:cubicBezTo>
                      <a:close/>
                      <a:moveTo>
                        <a:pt x="354" y="782"/>
                      </a:moveTo>
                      <a:cubicBezTo>
                        <a:pt x="350" y="800"/>
                        <a:pt x="334" y="814"/>
                        <a:pt x="314" y="814"/>
                      </a:cubicBezTo>
                      <a:cubicBezTo>
                        <a:pt x="282" y="814"/>
                        <a:pt x="282" y="814"/>
                        <a:pt x="282" y="814"/>
                      </a:cubicBezTo>
                      <a:cubicBezTo>
                        <a:pt x="263" y="814"/>
                        <a:pt x="247" y="800"/>
                        <a:pt x="242" y="782"/>
                      </a:cubicBezTo>
                      <a:cubicBezTo>
                        <a:pt x="226" y="782"/>
                        <a:pt x="226" y="782"/>
                        <a:pt x="226" y="782"/>
                      </a:cubicBezTo>
                      <a:cubicBezTo>
                        <a:pt x="193" y="782"/>
                        <a:pt x="165" y="755"/>
                        <a:pt x="165" y="722"/>
                      </a:cubicBezTo>
                      <a:cubicBezTo>
                        <a:pt x="165" y="576"/>
                        <a:pt x="165" y="576"/>
                        <a:pt x="165" y="576"/>
                      </a:cubicBezTo>
                      <a:cubicBezTo>
                        <a:pt x="165" y="569"/>
                        <a:pt x="162" y="563"/>
                        <a:pt x="155" y="559"/>
                      </a:cubicBezTo>
                      <a:cubicBezTo>
                        <a:pt x="60" y="507"/>
                        <a:pt x="0" y="407"/>
                        <a:pt x="0" y="298"/>
                      </a:cubicBezTo>
                      <a:cubicBezTo>
                        <a:pt x="0" y="133"/>
                        <a:pt x="134" y="0"/>
                        <a:pt x="298" y="0"/>
                      </a:cubicBezTo>
                      <a:cubicBezTo>
                        <a:pt x="463" y="0"/>
                        <a:pt x="597" y="133"/>
                        <a:pt x="597" y="298"/>
                      </a:cubicBezTo>
                      <a:cubicBezTo>
                        <a:pt x="597" y="407"/>
                        <a:pt x="537" y="507"/>
                        <a:pt x="441" y="559"/>
                      </a:cubicBezTo>
                      <a:cubicBezTo>
                        <a:pt x="435" y="563"/>
                        <a:pt x="431" y="569"/>
                        <a:pt x="431" y="576"/>
                      </a:cubicBezTo>
                      <a:cubicBezTo>
                        <a:pt x="432" y="722"/>
                        <a:pt x="432" y="722"/>
                        <a:pt x="432" y="722"/>
                      </a:cubicBezTo>
                      <a:cubicBezTo>
                        <a:pt x="432" y="755"/>
                        <a:pt x="404" y="782"/>
                        <a:pt x="371" y="782"/>
                      </a:cubicBezTo>
                      <a:cubicBezTo>
                        <a:pt x="354" y="782"/>
                        <a:pt x="354" y="782"/>
                        <a:pt x="354" y="78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3" name="Freeform 10"/>
                <p:cNvSpPr>
                  <a:spLocks noEditPoints="1"/>
                </p:cNvSpPr>
                <p:nvPr/>
              </p:nvSpPr>
              <p:spPr bwMode="auto">
                <a:xfrm>
                  <a:off x="3618897" y="2347432"/>
                  <a:ext cx="706229" cy="373412"/>
                </a:xfrm>
                <a:custGeom>
                  <a:avLst/>
                  <a:gdLst>
                    <a:gd name="T0" fmla="*/ 699 w 817"/>
                    <a:gd name="T1" fmla="*/ 406 h 432"/>
                    <a:gd name="T2" fmla="*/ 692 w 817"/>
                    <a:gd name="T3" fmla="*/ 380 h 432"/>
                    <a:gd name="T4" fmla="*/ 718 w 817"/>
                    <a:gd name="T5" fmla="*/ 373 h 432"/>
                    <a:gd name="T6" fmla="*/ 755 w 817"/>
                    <a:gd name="T7" fmla="*/ 394 h 432"/>
                    <a:gd name="T8" fmla="*/ 762 w 817"/>
                    <a:gd name="T9" fmla="*/ 420 h 432"/>
                    <a:gd name="T10" fmla="*/ 736 w 817"/>
                    <a:gd name="T11" fmla="*/ 427 h 432"/>
                    <a:gd name="T12" fmla="*/ 699 w 817"/>
                    <a:gd name="T13" fmla="*/ 406 h 432"/>
                    <a:gd name="T14" fmla="*/ 718 w 817"/>
                    <a:gd name="T15" fmla="*/ 59 h 432"/>
                    <a:gd name="T16" fmla="*/ 692 w 817"/>
                    <a:gd name="T17" fmla="*/ 52 h 432"/>
                    <a:gd name="T18" fmla="*/ 699 w 817"/>
                    <a:gd name="T19" fmla="*/ 26 h 432"/>
                    <a:gd name="T20" fmla="*/ 736 w 817"/>
                    <a:gd name="T21" fmla="*/ 5 h 432"/>
                    <a:gd name="T22" fmla="*/ 762 w 817"/>
                    <a:gd name="T23" fmla="*/ 12 h 432"/>
                    <a:gd name="T24" fmla="*/ 755 w 817"/>
                    <a:gd name="T25" fmla="*/ 38 h 432"/>
                    <a:gd name="T26" fmla="*/ 718 w 817"/>
                    <a:gd name="T27" fmla="*/ 59 h 432"/>
                    <a:gd name="T28" fmla="*/ 755 w 817"/>
                    <a:gd name="T29" fmla="*/ 235 h 432"/>
                    <a:gd name="T30" fmla="*/ 736 w 817"/>
                    <a:gd name="T31" fmla="*/ 216 h 432"/>
                    <a:gd name="T32" fmla="*/ 755 w 817"/>
                    <a:gd name="T33" fmla="*/ 197 h 432"/>
                    <a:gd name="T34" fmla="*/ 798 w 817"/>
                    <a:gd name="T35" fmla="*/ 197 h 432"/>
                    <a:gd name="T36" fmla="*/ 817 w 817"/>
                    <a:gd name="T37" fmla="*/ 216 h 432"/>
                    <a:gd name="T38" fmla="*/ 798 w 817"/>
                    <a:gd name="T39" fmla="*/ 235 h 432"/>
                    <a:gd name="T40" fmla="*/ 755 w 817"/>
                    <a:gd name="T41" fmla="*/ 235 h 432"/>
                    <a:gd name="T42" fmla="*/ 118 w 817"/>
                    <a:gd name="T43" fmla="*/ 26 h 432"/>
                    <a:gd name="T44" fmla="*/ 124 w 817"/>
                    <a:gd name="T45" fmla="*/ 52 h 432"/>
                    <a:gd name="T46" fmla="*/ 98 w 817"/>
                    <a:gd name="T47" fmla="*/ 59 h 432"/>
                    <a:gd name="T48" fmla="*/ 62 w 817"/>
                    <a:gd name="T49" fmla="*/ 38 h 432"/>
                    <a:gd name="T50" fmla="*/ 55 w 817"/>
                    <a:gd name="T51" fmla="*/ 12 h 432"/>
                    <a:gd name="T52" fmla="*/ 81 w 817"/>
                    <a:gd name="T53" fmla="*/ 5 h 432"/>
                    <a:gd name="T54" fmla="*/ 118 w 817"/>
                    <a:gd name="T55" fmla="*/ 26 h 432"/>
                    <a:gd name="T56" fmla="*/ 98 w 817"/>
                    <a:gd name="T57" fmla="*/ 373 h 432"/>
                    <a:gd name="T58" fmla="*/ 124 w 817"/>
                    <a:gd name="T59" fmla="*/ 380 h 432"/>
                    <a:gd name="T60" fmla="*/ 118 w 817"/>
                    <a:gd name="T61" fmla="*/ 406 h 432"/>
                    <a:gd name="T62" fmla="*/ 81 w 817"/>
                    <a:gd name="T63" fmla="*/ 427 h 432"/>
                    <a:gd name="T64" fmla="*/ 55 w 817"/>
                    <a:gd name="T65" fmla="*/ 420 h 432"/>
                    <a:gd name="T66" fmla="*/ 62 w 817"/>
                    <a:gd name="T67" fmla="*/ 394 h 432"/>
                    <a:gd name="T68" fmla="*/ 98 w 817"/>
                    <a:gd name="T69" fmla="*/ 373 h 432"/>
                    <a:gd name="T70" fmla="*/ 62 w 817"/>
                    <a:gd name="T71" fmla="*/ 197 h 432"/>
                    <a:gd name="T72" fmla="*/ 81 w 817"/>
                    <a:gd name="T73" fmla="*/ 216 h 432"/>
                    <a:gd name="T74" fmla="*/ 62 w 817"/>
                    <a:gd name="T75" fmla="*/ 235 h 432"/>
                    <a:gd name="T76" fmla="*/ 19 w 817"/>
                    <a:gd name="T77" fmla="*/ 235 h 432"/>
                    <a:gd name="T78" fmla="*/ 0 w 817"/>
                    <a:gd name="T79" fmla="*/ 216 h 432"/>
                    <a:gd name="T80" fmla="*/ 19 w 817"/>
                    <a:gd name="T81" fmla="*/ 197 h 432"/>
                    <a:gd name="T82" fmla="*/ 62 w 817"/>
                    <a:gd name="T83" fmla="*/ 197 h 4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817" h="432">
                      <a:moveTo>
                        <a:pt x="699" y="406"/>
                      </a:moveTo>
                      <a:cubicBezTo>
                        <a:pt x="690" y="401"/>
                        <a:pt x="687" y="389"/>
                        <a:pt x="692" y="380"/>
                      </a:cubicBezTo>
                      <a:cubicBezTo>
                        <a:pt x="698" y="371"/>
                        <a:pt x="709" y="368"/>
                        <a:pt x="718" y="373"/>
                      </a:cubicBezTo>
                      <a:cubicBezTo>
                        <a:pt x="755" y="394"/>
                        <a:pt x="755" y="394"/>
                        <a:pt x="755" y="394"/>
                      </a:cubicBezTo>
                      <a:cubicBezTo>
                        <a:pt x="764" y="399"/>
                        <a:pt x="767" y="411"/>
                        <a:pt x="762" y="420"/>
                      </a:cubicBezTo>
                      <a:cubicBezTo>
                        <a:pt x="757" y="429"/>
                        <a:pt x="745" y="432"/>
                        <a:pt x="736" y="427"/>
                      </a:cubicBezTo>
                      <a:cubicBezTo>
                        <a:pt x="699" y="406"/>
                        <a:pt x="699" y="406"/>
                        <a:pt x="699" y="406"/>
                      </a:cubicBezTo>
                      <a:close/>
                      <a:moveTo>
                        <a:pt x="718" y="59"/>
                      </a:moveTo>
                      <a:cubicBezTo>
                        <a:pt x="709" y="64"/>
                        <a:pt x="698" y="61"/>
                        <a:pt x="692" y="52"/>
                      </a:cubicBezTo>
                      <a:cubicBezTo>
                        <a:pt x="687" y="43"/>
                        <a:pt x="690" y="31"/>
                        <a:pt x="699" y="26"/>
                      </a:cubicBezTo>
                      <a:cubicBezTo>
                        <a:pt x="736" y="5"/>
                        <a:pt x="736" y="5"/>
                        <a:pt x="736" y="5"/>
                      </a:cubicBezTo>
                      <a:cubicBezTo>
                        <a:pt x="745" y="0"/>
                        <a:pt x="757" y="3"/>
                        <a:pt x="762" y="12"/>
                      </a:cubicBezTo>
                      <a:cubicBezTo>
                        <a:pt x="767" y="21"/>
                        <a:pt x="764" y="32"/>
                        <a:pt x="755" y="38"/>
                      </a:cubicBezTo>
                      <a:cubicBezTo>
                        <a:pt x="718" y="59"/>
                        <a:pt x="718" y="59"/>
                        <a:pt x="718" y="59"/>
                      </a:cubicBezTo>
                      <a:close/>
                      <a:moveTo>
                        <a:pt x="755" y="235"/>
                      </a:moveTo>
                      <a:cubicBezTo>
                        <a:pt x="745" y="235"/>
                        <a:pt x="736" y="226"/>
                        <a:pt x="736" y="216"/>
                      </a:cubicBezTo>
                      <a:cubicBezTo>
                        <a:pt x="736" y="205"/>
                        <a:pt x="745" y="197"/>
                        <a:pt x="755" y="197"/>
                      </a:cubicBezTo>
                      <a:cubicBezTo>
                        <a:pt x="798" y="197"/>
                        <a:pt x="798" y="197"/>
                        <a:pt x="798" y="197"/>
                      </a:cubicBezTo>
                      <a:cubicBezTo>
                        <a:pt x="808" y="197"/>
                        <a:pt x="817" y="205"/>
                        <a:pt x="817" y="216"/>
                      </a:cubicBezTo>
                      <a:cubicBezTo>
                        <a:pt x="817" y="226"/>
                        <a:pt x="808" y="235"/>
                        <a:pt x="798" y="235"/>
                      </a:cubicBezTo>
                      <a:cubicBezTo>
                        <a:pt x="755" y="235"/>
                        <a:pt x="755" y="235"/>
                        <a:pt x="755" y="235"/>
                      </a:cubicBezTo>
                      <a:close/>
                      <a:moveTo>
                        <a:pt x="118" y="26"/>
                      </a:moveTo>
                      <a:cubicBezTo>
                        <a:pt x="127" y="31"/>
                        <a:pt x="130" y="43"/>
                        <a:pt x="124" y="52"/>
                      </a:cubicBezTo>
                      <a:cubicBezTo>
                        <a:pt x="119" y="61"/>
                        <a:pt x="108" y="64"/>
                        <a:pt x="98" y="59"/>
                      </a:cubicBezTo>
                      <a:cubicBezTo>
                        <a:pt x="62" y="38"/>
                        <a:pt x="62" y="38"/>
                        <a:pt x="62" y="38"/>
                      </a:cubicBezTo>
                      <a:cubicBezTo>
                        <a:pt x="53" y="32"/>
                        <a:pt x="49" y="21"/>
                        <a:pt x="55" y="12"/>
                      </a:cubicBezTo>
                      <a:cubicBezTo>
                        <a:pt x="60" y="3"/>
                        <a:pt x="72" y="0"/>
                        <a:pt x="81" y="5"/>
                      </a:cubicBezTo>
                      <a:cubicBezTo>
                        <a:pt x="118" y="26"/>
                        <a:pt x="118" y="26"/>
                        <a:pt x="118" y="26"/>
                      </a:cubicBezTo>
                      <a:close/>
                      <a:moveTo>
                        <a:pt x="98" y="373"/>
                      </a:moveTo>
                      <a:cubicBezTo>
                        <a:pt x="108" y="368"/>
                        <a:pt x="119" y="371"/>
                        <a:pt x="124" y="380"/>
                      </a:cubicBezTo>
                      <a:cubicBezTo>
                        <a:pt x="130" y="389"/>
                        <a:pt x="127" y="401"/>
                        <a:pt x="118" y="406"/>
                      </a:cubicBezTo>
                      <a:cubicBezTo>
                        <a:pt x="81" y="427"/>
                        <a:pt x="81" y="427"/>
                        <a:pt x="81" y="427"/>
                      </a:cubicBezTo>
                      <a:cubicBezTo>
                        <a:pt x="72" y="432"/>
                        <a:pt x="60" y="429"/>
                        <a:pt x="55" y="420"/>
                      </a:cubicBezTo>
                      <a:cubicBezTo>
                        <a:pt x="49" y="411"/>
                        <a:pt x="53" y="399"/>
                        <a:pt x="62" y="394"/>
                      </a:cubicBezTo>
                      <a:cubicBezTo>
                        <a:pt x="98" y="373"/>
                        <a:pt x="98" y="373"/>
                        <a:pt x="98" y="373"/>
                      </a:cubicBezTo>
                      <a:close/>
                      <a:moveTo>
                        <a:pt x="62" y="197"/>
                      </a:moveTo>
                      <a:cubicBezTo>
                        <a:pt x="72" y="197"/>
                        <a:pt x="81" y="205"/>
                        <a:pt x="81" y="216"/>
                      </a:cubicBezTo>
                      <a:cubicBezTo>
                        <a:pt x="81" y="226"/>
                        <a:pt x="72" y="235"/>
                        <a:pt x="62" y="235"/>
                      </a:cubicBezTo>
                      <a:cubicBezTo>
                        <a:pt x="19" y="235"/>
                        <a:pt x="19" y="235"/>
                        <a:pt x="19" y="235"/>
                      </a:cubicBezTo>
                      <a:cubicBezTo>
                        <a:pt x="9" y="235"/>
                        <a:pt x="0" y="226"/>
                        <a:pt x="0" y="216"/>
                      </a:cubicBezTo>
                      <a:cubicBezTo>
                        <a:pt x="0" y="205"/>
                        <a:pt x="9" y="197"/>
                        <a:pt x="19" y="197"/>
                      </a:cubicBezTo>
                      <a:cubicBezTo>
                        <a:pt x="62" y="197"/>
                        <a:pt x="62" y="197"/>
                        <a:pt x="62" y="19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34" name="Freeform 11"/>
                <p:cNvSpPr/>
                <p:nvPr/>
              </p:nvSpPr>
              <p:spPr bwMode="auto">
                <a:xfrm>
                  <a:off x="3845651" y="2427528"/>
                  <a:ext cx="253087" cy="253452"/>
                </a:xfrm>
                <a:custGeom>
                  <a:avLst/>
                  <a:gdLst>
                    <a:gd name="T0" fmla="*/ 3 w 293"/>
                    <a:gd name="T1" fmla="*/ 38 h 293"/>
                    <a:gd name="T2" fmla="*/ 16 w 293"/>
                    <a:gd name="T3" fmla="*/ 15 h 293"/>
                    <a:gd name="T4" fmla="*/ 39 w 293"/>
                    <a:gd name="T5" fmla="*/ 28 h 293"/>
                    <a:gd name="T6" fmla="*/ 50 w 293"/>
                    <a:gd name="T7" fmla="*/ 65 h 293"/>
                    <a:gd name="T8" fmla="*/ 91 w 293"/>
                    <a:gd name="T9" fmla="*/ 53 h 293"/>
                    <a:gd name="T10" fmla="*/ 91 w 293"/>
                    <a:gd name="T11" fmla="*/ 53 h 293"/>
                    <a:gd name="T12" fmla="*/ 127 w 293"/>
                    <a:gd name="T13" fmla="*/ 48 h 293"/>
                    <a:gd name="T14" fmla="*/ 127 w 293"/>
                    <a:gd name="T15" fmla="*/ 19 h 293"/>
                    <a:gd name="T16" fmla="*/ 146 w 293"/>
                    <a:gd name="T17" fmla="*/ 0 h 293"/>
                    <a:gd name="T18" fmla="*/ 165 w 293"/>
                    <a:gd name="T19" fmla="*/ 19 h 293"/>
                    <a:gd name="T20" fmla="*/ 165 w 293"/>
                    <a:gd name="T21" fmla="*/ 48 h 293"/>
                    <a:gd name="T22" fmla="*/ 202 w 293"/>
                    <a:gd name="T23" fmla="*/ 53 h 293"/>
                    <a:gd name="T24" fmla="*/ 202 w 293"/>
                    <a:gd name="T25" fmla="*/ 53 h 293"/>
                    <a:gd name="T26" fmla="*/ 202 w 293"/>
                    <a:gd name="T27" fmla="*/ 53 h 293"/>
                    <a:gd name="T28" fmla="*/ 242 w 293"/>
                    <a:gd name="T29" fmla="*/ 65 h 293"/>
                    <a:gd name="T30" fmla="*/ 253 w 293"/>
                    <a:gd name="T31" fmla="*/ 28 h 293"/>
                    <a:gd name="T32" fmla="*/ 277 w 293"/>
                    <a:gd name="T33" fmla="*/ 15 h 293"/>
                    <a:gd name="T34" fmla="*/ 290 w 293"/>
                    <a:gd name="T35" fmla="*/ 38 h 293"/>
                    <a:gd name="T36" fmla="*/ 220 w 293"/>
                    <a:gd name="T37" fmla="*/ 278 h 293"/>
                    <a:gd name="T38" fmla="*/ 196 w 293"/>
                    <a:gd name="T39" fmla="*/ 290 h 293"/>
                    <a:gd name="T40" fmla="*/ 183 w 293"/>
                    <a:gd name="T41" fmla="*/ 267 h 293"/>
                    <a:gd name="T42" fmla="*/ 232 w 293"/>
                    <a:gd name="T43" fmla="*/ 102 h 293"/>
                    <a:gd name="T44" fmla="*/ 194 w 293"/>
                    <a:gd name="T45" fmla="*/ 90 h 293"/>
                    <a:gd name="T46" fmla="*/ 194 w 293"/>
                    <a:gd name="T47" fmla="*/ 90 h 293"/>
                    <a:gd name="T48" fmla="*/ 165 w 293"/>
                    <a:gd name="T49" fmla="*/ 86 h 293"/>
                    <a:gd name="T50" fmla="*/ 165 w 293"/>
                    <a:gd name="T51" fmla="*/ 132 h 293"/>
                    <a:gd name="T52" fmla="*/ 146 w 293"/>
                    <a:gd name="T53" fmla="*/ 151 h 293"/>
                    <a:gd name="T54" fmla="*/ 127 w 293"/>
                    <a:gd name="T55" fmla="*/ 132 h 293"/>
                    <a:gd name="T56" fmla="*/ 127 w 293"/>
                    <a:gd name="T57" fmla="*/ 86 h 293"/>
                    <a:gd name="T58" fmla="*/ 99 w 293"/>
                    <a:gd name="T59" fmla="*/ 90 h 293"/>
                    <a:gd name="T60" fmla="*/ 99 w 293"/>
                    <a:gd name="T61" fmla="*/ 90 h 293"/>
                    <a:gd name="T62" fmla="*/ 61 w 293"/>
                    <a:gd name="T63" fmla="*/ 102 h 293"/>
                    <a:gd name="T64" fmla="*/ 109 w 293"/>
                    <a:gd name="T65" fmla="*/ 267 h 293"/>
                    <a:gd name="T66" fmla="*/ 96 w 293"/>
                    <a:gd name="T67" fmla="*/ 290 h 293"/>
                    <a:gd name="T68" fmla="*/ 73 w 293"/>
                    <a:gd name="T69" fmla="*/ 278 h 293"/>
                    <a:gd name="T70" fmla="*/ 3 w 293"/>
                    <a:gd name="T71" fmla="*/ 38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93" h="293">
                      <a:moveTo>
                        <a:pt x="3" y="38"/>
                      </a:moveTo>
                      <a:cubicBezTo>
                        <a:pt x="0" y="28"/>
                        <a:pt x="6" y="18"/>
                        <a:pt x="16" y="15"/>
                      </a:cubicBezTo>
                      <a:cubicBezTo>
                        <a:pt x="26" y="12"/>
                        <a:pt x="37" y="18"/>
                        <a:pt x="39" y="28"/>
                      </a:cubicBezTo>
                      <a:cubicBezTo>
                        <a:pt x="50" y="65"/>
                        <a:pt x="50" y="65"/>
                        <a:pt x="50" y="65"/>
                      </a:cubicBezTo>
                      <a:cubicBezTo>
                        <a:pt x="63" y="60"/>
                        <a:pt x="77" y="56"/>
                        <a:pt x="91" y="53"/>
                      </a:cubicBezTo>
                      <a:cubicBezTo>
                        <a:pt x="91" y="53"/>
                        <a:pt x="91" y="53"/>
                        <a:pt x="91" y="53"/>
                      </a:cubicBezTo>
                      <a:cubicBezTo>
                        <a:pt x="103" y="50"/>
                        <a:pt x="115" y="49"/>
                        <a:pt x="127" y="48"/>
                      </a:cubicBezTo>
                      <a:cubicBezTo>
                        <a:pt x="127" y="19"/>
                        <a:pt x="127" y="19"/>
                        <a:pt x="127" y="19"/>
                      </a:cubicBezTo>
                      <a:cubicBezTo>
                        <a:pt x="127" y="8"/>
                        <a:pt x="136" y="0"/>
                        <a:pt x="146" y="0"/>
                      </a:cubicBezTo>
                      <a:cubicBezTo>
                        <a:pt x="157" y="0"/>
                        <a:pt x="165" y="8"/>
                        <a:pt x="165" y="19"/>
                      </a:cubicBezTo>
                      <a:cubicBezTo>
                        <a:pt x="165" y="48"/>
                        <a:pt x="165" y="48"/>
                        <a:pt x="165" y="48"/>
                      </a:cubicBezTo>
                      <a:cubicBezTo>
                        <a:pt x="178" y="49"/>
                        <a:pt x="190" y="50"/>
                        <a:pt x="202" y="53"/>
                      </a:cubicBezTo>
                      <a:cubicBezTo>
                        <a:pt x="202" y="53"/>
                        <a:pt x="202" y="53"/>
                        <a:pt x="202" y="53"/>
                      </a:cubicBezTo>
                      <a:cubicBezTo>
                        <a:pt x="202" y="53"/>
                        <a:pt x="202" y="53"/>
                        <a:pt x="202" y="53"/>
                      </a:cubicBezTo>
                      <a:cubicBezTo>
                        <a:pt x="216" y="56"/>
                        <a:pt x="229" y="60"/>
                        <a:pt x="242" y="65"/>
                      </a:cubicBezTo>
                      <a:cubicBezTo>
                        <a:pt x="253" y="28"/>
                        <a:pt x="253" y="28"/>
                        <a:pt x="253" y="28"/>
                      </a:cubicBezTo>
                      <a:cubicBezTo>
                        <a:pt x="256" y="18"/>
                        <a:pt x="267" y="12"/>
                        <a:pt x="277" y="15"/>
                      </a:cubicBezTo>
                      <a:cubicBezTo>
                        <a:pt x="287" y="18"/>
                        <a:pt x="293" y="28"/>
                        <a:pt x="290" y="38"/>
                      </a:cubicBezTo>
                      <a:cubicBezTo>
                        <a:pt x="220" y="278"/>
                        <a:pt x="220" y="278"/>
                        <a:pt x="220" y="278"/>
                      </a:cubicBezTo>
                      <a:cubicBezTo>
                        <a:pt x="217" y="288"/>
                        <a:pt x="206" y="293"/>
                        <a:pt x="196" y="290"/>
                      </a:cubicBezTo>
                      <a:cubicBezTo>
                        <a:pt x="186" y="288"/>
                        <a:pt x="180" y="277"/>
                        <a:pt x="183" y="267"/>
                      </a:cubicBezTo>
                      <a:cubicBezTo>
                        <a:pt x="232" y="102"/>
                        <a:pt x="232" y="102"/>
                        <a:pt x="232" y="102"/>
                      </a:cubicBezTo>
                      <a:cubicBezTo>
                        <a:pt x="220" y="97"/>
                        <a:pt x="207" y="93"/>
                        <a:pt x="194" y="90"/>
                      </a:cubicBezTo>
                      <a:cubicBezTo>
                        <a:pt x="194" y="90"/>
                        <a:pt x="194" y="90"/>
                        <a:pt x="194" y="90"/>
                      </a:cubicBezTo>
                      <a:cubicBezTo>
                        <a:pt x="185" y="88"/>
                        <a:pt x="175" y="87"/>
                        <a:pt x="165" y="86"/>
                      </a:cubicBezTo>
                      <a:cubicBezTo>
                        <a:pt x="165" y="132"/>
                        <a:pt x="165" y="132"/>
                        <a:pt x="165" y="132"/>
                      </a:cubicBezTo>
                      <a:cubicBezTo>
                        <a:pt x="165" y="143"/>
                        <a:pt x="157" y="151"/>
                        <a:pt x="146" y="151"/>
                      </a:cubicBezTo>
                      <a:cubicBezTo>
                        <a:pt x="136" y="151"/>
                        <a:pt x="127" y="143"/>
                        <a:pt x="127" y="132"/>
                      </a:cubicBezTo>
                      <a:cubicBezTo>
                        <a:pt x="127" y="86"/>
                        <a:pt x="127" y="86"/>
                        <a:pt x="127" y="86"/>
                      </a:cubicBezTo>
                      <a:cubicBezTo>
                        <a:pt x="118" y="87"/>
                        <a:pt x="108" y="88"/>
                        <a:pt x="99" y="90"/>
                      </a:cubicBezTo>
                      <a:cubicBezTo>
                        <a:pt x="99" y="90"/>
                        <a:pt x="99" y="90"/>
                        <a:pt x="99" y="90"/>
                      </a:cubicBezTo>
                      <a:cubicBezTo>
                        <a:pt x="85" y="93"/>
                        <a:pt x="73" y="97"/>
                        <a:pt x="61" y="102"/>
                      </a:cubicBezTo>
                      <a:cubicBezTo>
                        <a:pt x="109" y="267"/>
                        <a:pt x="109" y="267"/>
                        <a:pt x="109" y="267"/>
                      </a:cubicBezTo>
                      <a:cubicBezTo>
                        <a:pt x="112" y="277"/>
                        <a:pt x="106" y="288"/>
                        <a:pt x="96" y="290"/>
                      </a:cubicBezTo>
                      <a:cubicBezTo>
                        <a:pt x="86" y="293"/>
                        <a:pt x="76" y="288"/>
                        <a:pt x="73" y="278"/>
                      </a:cubicBezTo>
                      <a:cubicBezTo>
                        <a:pt x="3" y="38"/>
                        <a:pt x="3" y="38"/>
                        <a:pt x="3"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grpSp>
        <p:nvGrpSpPr>
          <p:cNvPr id="35" name="组合 34"/>
          <p:cNvGrpSpPr/>
          <p:nvPr/>
        </p:nvGrpSpPr>
        <p:grpSpPr>
          <a:xfrm rot="9900000">
            <a:off x="4115763" y="2486308"/>
            <a:ext cx="1346200" cy="1563688"/>
            <a:chOff x="4115763" y="2508610"/>
            <a:chExt cx="1346200" cy="1563688"/>
          </a:xfrm>
        </p:grpSpPr>
        <p:sp>
          <p:nvSpPr>
            <p:cNvPr id="36" name="Freeform 5"/>
            <p:cNvSpPr>
              <a:spLocks noEditPoints="1"/>
            </p:cNvSpPr>
            <p:nvPr/>
          </p:nvSpPr>
          <p:spPr bwMode="auto">
            <a:xfrm>
              <a:off x="4115763" y="2508610"/>
              <a:ext cx="1346200" cy="1563688"/>
            </a:xfrm>
            <a:custGeom>
              <a:avLst/>
              <a:gdLst>
                <a:gd name="T0" fmla="*/ 223 w 449"/>
                <a:gd name="T1" fmla="*/ 522 h 522"/>
                <a:gd name="T2" fmla="*/ 224 w 449"/>
                <a:gd name="T3" fmla="*/ 459 h 522"/>
                <a:gd name="T4" fmla="*/ 204 w 449"/>
                <a:gd name="T5" fmla="*/ 437 h 522"/>
                <a:gd name="T6" fmla="*/ 20 w 449"/>
                <a:gd name="T7" fmla="*/ 276 h 522"/>
                <a:gd name="T8" fmla="*/ 118 w 449"/>
                <a:gd name="T9" fmla="*/ 52 h 522"/>
                <a:gd name="T10" fmla="*/ 386 w 449"/>
                <a:gd name="T11" fmla="*/ 104 h 522"/>
                <a:gd name="T12" fmla="*/ 375 w 449"/>
                <a:gd name="T13" fmla="*/ 371 h 522"/>
                <a:gd name="T14" fmla="*/ 237 w 449"/>
                <a:gd name="T15" fmla="*/ 510 h 522"/>
                <a:gd name="T16" fmla="*/ 223 w 449"/>
                <a:gd name="T17" fmla="*/ 522 h 522"/>
                <a:gd name="T18" fmla="*/ 360 w 449"/>
                <a:gd name="T19" fmla="*/ 230 h 522"/>
                <a:gd name="T20" fmla="*/ 222 w 449"/>
                <a:gd name="T21" fmla="*/ 92 h 522"/>
                <a:gd name="T22" fmla="*/ 86 w 449"/>
                <a:gd name="T23" fmla="*/ 231 h 522"/>
                <a:gd name="T24" fmla="*/ 225 w 449"/>
                <a:gd name="T25" fmla="*/ 369 h 522"/>
                <a:gd name="T26" fmla="*/ 360 w 449"/>
                <a:gd name="T27" fmla="*/ 23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9" h="522">
                  <a:moveTo>
                    <a:pt x="223" y="522"/>
                  </a:moveTo>
                  <a:cubicBezTo>
                    <a:pt x="223" y="497"/>
                    <a:pt x="223" y="478"/>
                    <a:pt x="224" y="459"/>
                  </a:cubicBezTo>
                  <a:cubicBezTo>
                    <a:pt x="224" y="444"/>
                    <a:pt x="219" y="438"/>
                    <a:pt x="204" y="437"/>
                  </a:cubicBezTo>
                  <a:cubicBezTo>
                    <a:pt x="113" y="429"/>
                    <a:pt x="39" y="365"/>
                    <a:pt x="20" y="276"/>
                  </a:cubicBezTo>
                  <a:cubicBezTo>
                    <a:pt x="0" y="189"/>
                    <a:pt x="39" y="99"/>
                    <a:pt x="118" y="52"/>
                  </a:cubicBezTo>
                  <a:cubicBezTo>
                    <a:pt x="205" y="0"/>
                    <a:pt x="321" y="22"/>
                    <a:pt x="386" y="104"/>
                  </a:cubicBezTo>
                  <a:cubicBezTo>
                    <a:pt x="449" y="182"/>
                    <a:pt x="444" y="299"/>
                    <a:pt x="375" y="371"/>
                  </a:cubicBezTo>
                  <a:cubicBezTo>
                    <a:pt x="330" y="418"/>
                    <a:pt x="283" y="464"/>
                    <a:pt x="237" y="510"/>
                  </a:cubicBezTo>
                  <a:cubicBezTo>
                    <a:pt x="234" y="513"/>
                    <a:pt x="231" y="515"/>
                    <a:pt x="223" y="522"/>
                  </a:cubicBezTo>
                  <a:close/>
                  <a:moveTo>
                    <a:pt x="360" y="230"/>
                  </a:moveTo>
                  <a:cubicBezTo>
                    <a:pt x="360" y="152"/>
                    <a:pt x="299" y="92"/>
                    <a:pt x="222" y="92"/>
                  </a:cubicBezTo>
                  <a:cubicBezTo>
                    <a:pt x="146" y="93"/>
                    <a:pt x="86" y="154"/>
                    <a:pt x="86" y="231"/>
                  </a:cubicBezTo>
                  <a:cubicBezTo>
                    <a:pt x="86" y="308"/>
                    <a:pt x="149" y="370"/>
                    <a:pt x="225" y="369"/>
                  </a:cubicBezTo>
                  <a:cubicBezTo>
                    <a:pt x="300" y="368"/>
                    <a:pt x="361" y="306"/>
                    <a:pt x="360" y="230"/>
                  </a:cubicBezTo>
                  <a:close/>
                </a:path>
              </a:pathLst>
            </a:cu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endParaRPr>
            </a:p>
          </p:txBody>
        </p:sp>
        <p:sp>
          <p:nvSpPr>
            <p:cNvPr id="37" name="椭圆 36"/>
            <p:cNvSpPr/>
            <p:nvPr/>
          </p:nvSpPr>
          <p:spPr>
            <a:xfrm>
              <a:off x="4512638" y="2919700"/>
              <a:ext cx="552450" cy="552450"/>
            </a:xfrm>
            <a:prstGeom prst="ellips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38" name="组合 37"/>
            <p:cNvGrpSpPr>
              <a:grpSpLocks noChangeAspect="1"/>
            </p:cNvGrpSpPr>
            <p:nvPr/>
          </p:nvGrpSpPr>
          <p:grpSpPr>
            <a:xfrm>
              <a:off x="4634278" y="3078912"/>
              <a:ext cx="289451" cy="246287"/>
              <a:chOff x="7909299" y="3772690"/>
              <a:chExt cx="667095" cy="567616"/>
            </a:xfrm>
            <a:solidFill>
              <a:schemeClr val="bg1"/>
            </a:solidFill>
          </p:grpSpPr>
          <p:sp>
            <p:nvSpPr>
              <p:cNvPr id="39" name="Freeform 16"/>
              <p:cNvSpPr>
                <a:spLocks noEditPoints="1"/>
              </p:cNvSpPr>
              <p:nvPr/>
            </p:nvSpPr>
            <p:spPr bwMode="auto">
              <a:xfrm>
                <a:off x="7909299" y="3772690"/>
                <a:ext cx="623207" cy="567616"/>
              </a:xfrm>
              <a:custGeom>
                <a:avLst/>
                <a:gdLst>
                  <a:gd name="T0" fmla="*/ 499 w 721"/>
                  <a:gd name="T1" fmla="*/ 196 h 657"/>
                  <a:gd name="T2" fmla="*/ 637 w 721"/>
                  <a:gd name="T3" fmla="*/ 322 h 657"/>
                  <a:gd name="T4" fmla="*/ 646 w 721"/>
                  <a:gd name="T5" fmla="*/ 329 h 657"/>
                  <a:gd name="T6" fmla="*/ 672 w 721"/>
                  <a:gd name="T7" fmla="*/ 353 h 657"/>
                  <a:gd name="T8" fmla="*/ 686 w 721"/>
                  <a:gd name="T9" fmla="*/ 367 h 657"/>
                  <a:gd name="T10" fmla="*/ 669 w 721"/>
                  <a:gd name="T11" fmla="*/ 472 h 657"/>
                  <a:gd name="T12" fmla="*/ 611 w 721"/>
                  <a:gd name="T13" fmla="*/ 550 h 657"/>
                  <a:gd name="T14" fmla="*/ 539 w 721"/>
                  <a:gd name="T15" fmla="*/ 598 h 657"/>
                  <a:gd name="T16" fmla="*/ 439 w 721"/>
                  <a:gd name="T17" fmla="*/ 633 h 657"/>
                  <a:gd name="T18" fmla="*/ 433 w 721"/>
                  <a:gd name="T19" fmla="*/ 629 h 657"/>
                  <a:gd name="T20" fmla="*/ 449 w 721"/>
                  <a:gd name="T21" fmla="*/ 594 h 657"/>
                  <a:gd name="T22" fmla="*/ 481 w 721"/>
                  <a:gd name="T23" fmla="*/ 606 h 657"/>
                  <a:gd name="T24" fmla="*/ 501 w 721"/>
                  <a:gd name="T25" fmla="*/ 591 h 657"/>
                  <a:gd name="T26" fmla="*/ 501 w 721"/>
                  <a:gd name="T27" fmla="*/ 577 h 657"/>
                  <a:gd name="T28" fmla="*/ 452 w 721"/>
                  <a:gd name="T29" fmla="*/ 538 h 657"/>
                  <a:gd name="T30" fmla="*/ 449 w 721"/>
                  <a:gd name="T31" fmla="*/ 511 h 657"/>
                  <a:gd name="T32" fmla="*/ 475 w 721"/>
                  <a:gd name="T33" fmla="*/ 508 h 657"/>
                  <a:gd name="T34" fmla="*/ 530 w 721"/>
                  <a:gd name="T35" fmla="*/ 551 h 657"/>
                  <a:gd name="T36" fmla="*/ 567 w 721"/>
                  <a:gd name="T37" fmla="*/ 557 h 657"/>
                  <a:gd name="T38" fmla="*/ 572 w 721"/>
                  <a:gd name="T39" fmla="*/ 549 h 657"/>
                  <a:gd name="T40" fmla="*/ 570 w 721"/>
                  <a:gd name="T41" fmla="*/ 532 h 657"/>
                  <a:gd name="T42" fmla="*/ 506 w 721"/>
                  <a:gd name="T43" fmla="*/ 481 h 657"/>
                  <a:gd name="T44" fmla="*/ 503 w 721"/>
                  <a:gd name="T45" fmla="*/ 455 h 657"/>
                  <a:gd name="T46" fmla="*/ 529 w 721"/>
                  <a:gd name="T47" fmla="*/ 451 h 657"/>
                  <a:gd name="T48" fmla="*/ 596 w 721"/>
                  <a:gd name="T49" fmla="*/ 504 h 657"/>
                  <a:gd name="T50" fmla="*/ 598 w 721"/>
                  <a:gd name="T51" fmla="*/ 505 h 657"/>
                  <a:gd name="T52" fmla="*/ 620 w 721"/>
                  <a:gd name="T53" fmla="*/ 467 h 657"/>
                  <a:gd name="T54" fmla="*/ 549 w 721"/>
                  <a:gd name="T55" fmla="*/ 414 h 657"/>
                  <a:gd name="T56" fmla="*/ 546 w 721"/>
                  <a:gd name="T57" fmla="*/ 388 h 657"/>
                  <a:gd name="T58" fmla="*/ 572 w 721"/>
                  <a:gd name="T59" fmla="*/ 384 h 657"/>
                  <a:gd name="T60" fmla="*/ 642 w 721"/>
                  <a:gd name="T61" fmla="*/ 437 h 657"/>
                  <a:gd name="T62" fmla="*/ 663 w 721"/>
                  <a:gd name="T63" fmla="*/ 429 h 657"/>
                  <a:gd name="T64" fmla="*/ 659 w 721"/>
                  <a:gd name="T65" fmla="*/ 394 h 657"/>
                  <a:gd name="T66" fmla="*/ 645 w 721"/>
                  <a:gd name="T67" fmla="*/ 379 h 657"/>
                  <a:gd name="T68" fmla="*/ 457 w 721"/>
                  <a:gd name="T69" fmla="*/ 209 h 657"/>
                  <a:gd name="T70" fmla="*/ 462 w 721"/>
                  <a:gd name="T71" fmla="*/ 198 h 657"/>
                  <a:gd name="T72" fmla="*/ 496 w 721"/>
                  <a:gd name="T73" fmla="*/ 196 h 657"/>
                  <a:gd name="T74" fmla="*/ 499 w 721"/>
                  <a:gd name="T75" fmla="*/ 196 h 657"/>
                  <a:gd name="T76" fmla="*/ 86 w 721"/>
                  <a:gd name="T77" fmla="*/ 355 h 657"/>
                  <a:gd name="T78" fmla="*/ 59 w 721"/>
                  <a:gd name="T79" fmla="*/ 262 h 657"/>
                  <a:gd name="T80" fmla="*/ 35 w 721"/>
                  <a:gd name="T81" fmla="*/ 239 h 657"/>
                  <a:gd name="T82" fmla="*/ 0 w 721"/>
                  <a:gd name="T83" fmla="*/ 176 h 657"/>
                  <a:gd name="T84" fmla="*/ 16 w 721"/>
                  <a:gd name="T85" fmla="*/ 135 h 657"/>
                  <a:gd name="T86" fmla="*/ 116 w 721"/>
                  <a:gd name="T87" fmla="*/ 27 h 657"/>
                  <a:gd name="T88" fmla="*/ 199 w 721"/>
                  <a:gd name="T89" fmla="*/ 20 h 657"/>
                  <a:gd name="T90" fmla="*/ 242 w 721"/>
                  <a:gd name="T91" fmla="*/ 46 h 657"/>
                  <a:gd name="T92" fmla="*/ 254 w 721"/>
                  <a:gd name="T93" fmla="*/ 50 h 657"/>
                  <a:gd name="T94" fmla="*/ 350 w 721"/>
                  <a:gd name="T95" fmla="*/ 33 h 657"/>
                  <a:gd name="T96" fmla="*/ 284 w 721"/>
                  <a:gd name="T97" fmla="*/ 82 h 657"/>
                  <a:gd name="T98" fmla="*/ 260 w 721"/>
                  <a:gd name="T99" fmla="*/ 87 h 657"/>
                  <a:gd name="T100" fmla="*/ 195 w 721"/>
                  <a:gd name="T101" fmla="*/ 64 h 657"/>
                  <a:gd name="T102" fmla="*/ 176 w 721"/>
                  <a:gd name="T103" fmla="*/ 50 h 657"/>
                  <a:gd name="T104" fmla="*/ 144 w 721"/>
                  <a:gd name="T105" fmla="*/ 53 h 657"/>
                  <a:gd name="T106" fmla="*/ 44 w 721"/>
                  <a:gd name="T107" fmla="*/ 161 h 657"/>
                  <a:gd name="T108" fmla="*/ 44 w 721"/>
                  <a:gd name="T109" fmla="*/ 193 h 657"/>
                  <a:gd name="T110" fmla="*/ 69 w 721"/>
                  <a:gd name="T111" fmla="*/ 220 h 657"/>
                  <a:gd name="T112" fmla="*/ 97 w 721"/>
                  <a:gd name="T113" fmla="*/ 257 h 657"/>
                  <a:gd name="T114" fmla="*/ 115 w 721"/>
                  <a:gd name="T115" fmla="*/ 330 h 657"/>
                  <a:gd name="T116" fmla="*/ 86 w 721"/>
                  <a:gd name="T117" fmla="*/ 355 h 6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21" h="657">
                    <a:moveTo>
                      <a:pt x="499" y="196"/>
                    </a:moveTo>
                    <a:cubicBezTo>
                      <a:pt x="545" y="237"/>
                      <a:pt x="592" y="279"/>
                      <a:pt x="637" y="322"/>
                    </a:cubicBezTo>
                    <a:cubicBezTo>
                      <a:pt x="640" y="325"/>
                      <a:pt x="643" y="327"/>
                      <a:pt x="646" y="329"/>
                    </a:cubicBezTo>
                    <a:cubicBezTo>
                      <a:pt x="672" y="353"/>
                      <a:pt x="672" y="353"/>
                      <a:pt x="672" y="353"/>
                    </a:cubicBezTo>
                    <a:cubicBezTo>
                      <a:pt x="686" y="367"/>
                      <a:pt x="686" y="367"/>
                      <a:pt x="686" y="367"/>
                    </a:cubicBezTo>
                    <a:cubicBezTo>
                      <a:pt x="721" y="403"/>
                      <a:pt x="707" y="456"/>
                      <a:pt x="669" y="472"/>
                    </a:cubicBezTo>
                    <a:cubicBezTo>
                      <a:pt x="685" y="513"/>
                      <a:pt x="652" y="552"/>
                      <a:pt x="611" y="550"/>
                    </a:cubicBezTo>
                    <a:cubicBezTo>
                      <a:pt x="606" y="584"/>
                      <a:pt x="574" y="607"/>
                      <a:pt x="539" y="598"/>
                    </a:cubicBezTo>
                    <a:cubicBezTo>
                      <a:pt x="529" y="641"/>
                      <a:pt x="479" y="657"/>
                      <a:pt x="439" y="633"/>
                    </a:cubicBezTo>
                    <a:cubicBezTo>
                      <a:pt x="433" y="629"/>
                      <a:pt x="433" y="629"/>
                      <a:pt x="433" y="629"/>
                    </a:cubicBezTo>
                    <a:cubicBezTo>
                      <a:pt x="441" y="619"/>
                      <a:pt x="446" y="607"/>
                      <a:pt x="449" y="594"/>
                    </a:cubicBezTo>
                    <a:cubicBezTo>
                      <a:pt x="460" y="601"/>
                      <a:pt x="468" y="607"/>
                      <a:pt x="481" y="606"/>
                    </a:cubicBezTo>
                    <a:cubicBezTo>
                      <a:pt x="490" y="605"/>
                      <a:pt x="499" y="600"/>
                      <a:pt x="501" y="591"/>
                    </a:cubicBezTo>
                    <a:cubicBezTo>
                      <a:pt x="502" y="587"/>
                      <a:pt x="502" y="583"/>
                      <a:pt x="501" y="577"/>
                    </a:cubicBezTo>
                    <a:cubicBezTo>
                      <a:pt x="452" y="538"/>
                      <a:pt x="452" y="538"/>
                      <a:pt x="452" y="538"/>
                    </a:cubicBezTo>
                    <a:cubicBezTo>
                      <a:pt x="444" y="531"/>
                      <a:pt x="442" y="519"/>
                      <a:pt x="449" y="511"/>
                    </a:cubicBezTo>
                    <a:cubicBezTo>
                      <a:pt x="455" y="503"/>
                      <a:pt x="467" y="502"/>
                      <a:pt x="475" y="508"/>
                    </a:cubicBezTo>
                    <a:cubicBezTo>
                      <a:pt x="530" y="551"/>
                      <a:pt x="530" y="551"/>
                      <a:pt x="530" y="551"/>
                    </a:cubicBezTo>
                    <a:cubicBezTo>
                      <a:pt x="543" y="562"/>
                      <a:pt x="556" y="566"/>
                      <a:pt x="567" y="557"/>
                    </a:cubicBezTo>
                    <a:cubicBezTo>
                      <a:pt x="569" y="555"/>
                      <a:pt x="571" y="552"/>
                      <a:pt x="572" y="549"/>
                    </a:cubicBezTo>
                    <a:cubicBezTo>
                      <a:pt x="574" y="544"/>
                      <a:pt x="576" y="536"/>
                      <a:pt x="570" y="532"/>
                    </a:cubicBezTo>
                    <a:cubicBezTo>
                      <a:pt x="506" y="481"/>
                      <a:pt x="506" y="481"/>
                      <a:pt x="506" y="481"/>
                    </a:cubicBezTo>
                    <a:cubicBezTo>
                      <a:pt x="498" y="475"/>
                      <a:pt x="496" y="463"/>
                      <a:pt x="503" y="455"/>
                    </a:cubicBezTo>
                    <a:cubicBezTo>
                      <a:pt x="509" y="446"/>
                      <a:pt x="521" y="445"/>
                      <a:pt x="529" y="451"/>
                    </a:cubicBezTo>
                    <a:cubicBezTo>
                      <a:pt x="596" y="504"/>
                      <a:pt x="596" y="504"/>
                      <a:pt x="596" y="504"/>
                    </a:cubicBezTo>
                    <a:cubicBezTo>
                      <a:pt x="597" y="504"/>
                      <a:pt x="597" y="505"/>
                      <a:pt x="598" y="505"/>
                    </a:cubicBezTo>
                    <a:cubicBezTo>
                      <a:pt x="620" y="525"/>
                      <a:pt x="656" y="496"/>
                      <a:pt x="620" y="467"/>
                    </a:cubicBezTo>
                    <a:cubicBezTo>
                      <a:pt x="549" y="414"/>
                      <a:pt x="549" y="414"/>
                      <a:pt x="549" y="414"/>
                    </a:cubicBezTo>
                    <a:cubicBezTo>
                      <a:pt x="541" y="408"/>
                      <a:pt x="539" y="396"/>
                      <a:pt x="546" y="388"/>
                    </a:cubicBezTo>
                    <a:cubicBezTo>
                      <a:pt x="552" y="379"/>
                      <a:pt x="564" y="378"/>
                      <a:pt x="572" y="384"/>
                    </a:cubicBezTo>
                    <a:cubicBezTo>
                      <a:pt x="642" y="437"/>
                      <a:pt x="642" y="437"/>
                      <a:pt x="642" y="437"/>
                    </a:cubicBezTo>
                    <a:cubicBezTo>
                      <a:pt x="649" y="441"/>
                      <a:pt x="659" y="436"/>
                      <a:pt x="663" y="429"/>
                    </a:cubicBezTo>
                    <a:cubicBezTo>
                      <a:pt x="671" y="419"/>
                      <a:pt x="670" y="405"/>
                      <a:pt x="659" y="394"/>
                    </a:cubicBezTo>
                    <a:cubicBezTo>
                      <a:pt x="645" y="379"/>
                      <a:pt x="645" y="379"/>
                      <a:pt x="645" y="379"/>
                    </a:cubicBezTo>
                    <a:cubicBezTo>
                      <a:pt x="457" y="209"/>
                      <a:pt x="457" y="209"/>
                      <a:pt x="457" y="209"/>
                    </a:cubicBezTo>
                    <a:cubicBezTo>
                      <a:pt x="453" y="205"/>
                      <a:pt x="456" y="198"/>
                      <a:pt x="462" y="198"/>
                    </a:cubicBezTo>
                    <a:cubicBezTo>
                      <a:pt x="473" y="198"/>
                      <a:pt x="485" y="198"/>
                      <a:pt x="496" y="196"/>
                    </a:cubicBezTo>
                    <a:cubicBezTo>
                      <a:pt x="497" y="196"/>
                      <a:pt x="498" y="196"/>
                      <a:pt x="499" y="196"/>
                    </a:cubicBezTo>
                    <a:close/>
                    <a:moveTo>
                      <a:pt x="86" y="355"/>
                    </a:moveTo>
                    <a:cubicBezTo>
                      <a:pt x="66" y="330"/>
                      <a:pt x="64" y="295"/>
                      <a:pt x="59" y="262"/>
                    </a:cubicBezTo>
                    <a:cubicBezTo>
                      <a:pt x="35" y="239"/>
                      <a:pt x="35" y="239"/>
                      <a:pt x="35" y="239"/>
                    </a:cubicBezTo>
                    <a:cubicBezTo>
                      <a:pt x="17" y="219"/>
                      <a:pt x="0" y="205"/>
                      <a:pt x="0" y="176"/>
                    </a:cubicBezTo>
                    <a:cubicBezTo>
                      <a:pt x="0" y="161"/>
                      <a:pt x="6" y="147"/>
                      <a:pt x="16" y="135"/>
                    </a:cubicBezTo>
                    <a:cubicBezTo>
                      <a:pt x="116" y="27"/>
                      <a:pt x="116" y="27"/>
                      <a:pt x="116" y="27"/>
                    </a:cubicBezTo>
                    <a:cubicBezTo>
                      <a:pt x="138" y="3"/>
                      <a:pt x="174" y="0"/>
                      <a:pt x="199" y="20"/>
                    </a:cubicBezTo>
                    <a:cubicBezTo>
                      <a:pt x="215" y="31"/>
                      <a:pt x="221" y="38"/>
                      <a:pt x="242" y="46"/>
                    </a:cubicBezTo>
                    <a:cubicBezTo>
                      <a:pt x="248" y="48"/>
                      <a:pt x="253" y="50"/>
                      <a:pt x="254" y="50"/>
                    </a:cubicBezTo>
                    <a:cubicBezTo>
                      <a:pt x="284" y="46"/>
                      <a:pt x="316" y="32"/>
                      <a:pt x="350" y="33"/>
                    </a:cubicBezTo>
                    <a:cubicBezTo>
                      <a:pt x="337" y="42"/>
                      <a:pt x="286" y="82"/>
                      <a:pt x="284" y="82"/>
                    </a:cubicBezTo>
                    <a:cubicBezTo>
                      <a:pt x="276" y="84"/>
                      <a:pt x="268" y="86"/>
                      <a:pt x="260" y="87"/>
                    </a:cubicBezTo>
                    <a:cubicBezTo>
                      <a:pt x="241" y="90"/>
                      <a:pt x="208" y="74"/>
                      <a:pt x="195" y="64"/>
                    </a:cubicBezTo>
                    <a:cubicBezTo>
                      <a:pt x="176" y="50"/>
                      <a:pt x="176" y="50"/>
                      <a:pt x="176" y="50"/>
                    </a:cubicBezTo>
                    <a:cubicBezTo>
                      <a:pt x="166" y="42"/>
                      <a:pt x="152" y="44"/>
                      <a:pt x="144" y="53"/>
                    </a:cubicBezTo>
                    <a:cubicBezTo>
                      <a:pt x="44" y="161"/>
                      <a:pt x="44" y="161"/>
                      <a:pt x="44" y="161"/>
                    </a:cubicBezTo>
                    <a:cubicBezTo>
                      <a:pt x="36" y="170"/>
                      <a:pt x="36" y="184"/>
                      <a:pt x="44" y="193"/>
                    </a:cubicBezTo>
                    <a:cubicBezTo>
                      <a:pt x="53" y="203"/>
                      <a:pt x="59" y="210"/>
                      <a:pt x="69" y="220"/>
                    </a:cubicBezTo>
                    <a:cubicBezTo>
                      <a:pt x="80" y="230"/>
                      <a:pt x="95" y="244"/>
                      <a:pt x="97" y="257"/>
                    </a:cubicBezTo>
                    <a:cubicBezTo>
                      <a:pt x="100" y="280"/>
                      <a:pt x="102" y="313"/>
                      <a:pt x="115" y="330"/>
                    </a:cubicBezTo>
                    <a:cubicBezTo>
                      <a:pt x="102" y="337"/>
                      <a:pt x="95" y="344"/>
                      <a:pt x="86" y="35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0" name="Freeform 17"/>
              <p:cNvSpPr>
                <a:spLocks noEditPoints="1"/>
              </p:cNvSpPr>
              <p:nvPr/>
            </p:nvSpPr>
            <p:spPr bwMode="auto">
              <a:xfrm>
                <a:off x="7980982" y="3772690"/>
                <a:ext cx="595412" cy="551158"/>
              </a:xfrm>
              <a:custGeom>
                <a:avLst/>
                <a:gdLst>
                  <a:gd name="T0" fmla="*/ 319 w 689"/>
                  <a:gd name="T1" fmla="*/ 543 h 638"/>
                  <a:gd name="T2" fmla="*/ 262 w 689"/>
                  <a:gd name="T3" fmla="*/ 538 h 638"/>
                  <a:gd name="T4" fmla="*/ 258 w 689"/>
                  <a:gd name="T5" fmla="*/ 538 h 638"/>
                  <a:gd name="T6" fmla="*/ 257 w 689"/>
                  <a:gd name="T7" fmla="*/ 535 h 638"/>
                  <a:gd name="T8" fmla="*/ 241 w 689"/>
                  <a:gd name="T9" fmla="*/ 489 h 638"/>
                  <a:gd name="T10" fmla="*/ 241 w 689"/>
                  <a:gd name="T11" fmla="*/ 489 h 638"/>
                  <a:gd name="T12" fmla="*/ 185 w 689"/>
                  <a:gd name="T13" fmla="*/ 484 h 638"/>
                  <a:gd name="T14" fmla="*/ 181 w 689"/>
                  <a:gd name="T15" fmla="*/ 484 h 638"/>
                  <a:gd name="T16" fmla="*/ 180 w 689"/>
                  <a:gd name="T17" fmla="*/ 481 h 638"/>
                  <a:gd name="T18" fmla="*/ 164 w 689"/>
                  <a:gd name="T19" fmla="*/ 435 h 638"/>
                  <a:gd name="T20" fmla="*/ 164 w 689"/>
                  <a:gd name="T21" fmla="*/ 435 h 638"/>
                  <a:gd name="T22" fmla="*/ 117 w 689"/>
                  <a:gd name="T23" fmla="*/ 425 h 638"/>
                  <a:gd name="T24" fmla="*/ 113 w 689"/>
                  <a:gd name="T25" fmla="*/ 425 h 638"/>
                  <a:gd name="T26" fmla="*/ 113 w 689"/>
                  <a:gd name="T27" fmla="*/ 421 h 638"/>
                  <a:gd name="T28" fmla="*/ 100 w 689"/>
                  <a:gd name="T29" fmla="*/ 365 h 638"/>
                  <a:gd name="T30" fmla="*/ 100 w 689"/>
                  <a:gd name="T31" fmla="*/ 365 h 638"/>
                  <a:gd name="T32" fmla="*/ 32 w 689"/>
                  <a:gd name="T33" fmla="*/ 370 h 638"/>
                  <a:gd name="T34" fmla="*/ 18 w 689"/>
                  <a:gd name="T35" fmla="*/ 386 h 638"/>
                  <a:gd name="T36" fmla="*/ 23 w 689"/>
                  <a:gd name="T37" fmla="*/ 455 h 638"/>
                  <a:gd name="T38" fmla="*/ 23 w 689"/>
                  <a:gd name="T39" fmla="*/ 455 h 638"/>
                  <a:gd name="T40" fmla="*/ 66 w 689"/>
                  <a:gd name="T41" fmla="*/ 465 h 638"/>
                  <a:gd name="T42" fmla="*/ 70 w 689"/>
                  <a:gd name="T43" fmla="*/ 466 h 638"/>
                  <a:gd name="T44" fmla="*/ 69 w 689"/>
                  <a:gd name="T45" fmla="*/ 470 h 638"/>
                  <a:gd name="T46" fmla="*/ 76 w 689"/>
                  <a:gd name="T47" fmla="*/ 536 h 638"/>
                  <a:gd name="T48" fmla="*/ 76 w 689"/>
                  <a:gd name="T49" fmla="*/ 536 h 638"/>
                  <a:gd name="T50" fmla="*/ 142 w 689"/>
                  <a:gd name="T51" fmla="*/ 534 h 638"/>
                  <a:gd name="T52" fmla="*/ 145 w 689"/>
                  <a:gd name="T53" fmla="*/ 534 h 638"/>
                  <a:gd name="T54" fmla="*/ 147 w 689"/>
                  <a:gd name="T55" fmla="*/ 537 h 638"/>
                  <a:gd name="T56" fmla="*/ 164 w 689"/>
                  <a:gd name="T57" fmla="*/ 578 h 638"/>
                  <a:gd name="T58" fmla="*/ 164 w 689"/>
                  <a:gd name="T59" fmla="*/ 578 h 638"/>
                  <a:gd name="T60" fmla="*/ 230 w 689"/>
                  <a:gd name="T61" fmla="*/ 576 h 638"/>
                  <a:gd name="T62" fmla="*/ 233 w 689"/>
                  <a:gd name="T63" fmla="*/ 576 h 638"/>
                  <a:gd name="T64" fmla="*/ 235 w 689"/>
                  <a:gd name="T65" fmla="*/ 579 h 638"/>
                  <a:gd name="T66" fmla="*/ 252 w 689"/>
                  <a:gd name="T67" fmla="*/ 621 h 638"/>
                  <a:gd name="T68" fmla="*/ 320 w 689"/>
                  <a:gd name="T69" fmla="*/ 615 h 638"/>
                  <a:gd name="T70" fmla="*/ 324 w 689"/>
                  <a:gd name="T71" fmla="*/ 611 h 638"/>
                  <a:gd name="T72" fmla="*/ 319 w 689"/>
                  <a:gd name="T73" fmla="*/ 543 h 638"/>
                  <a:gd name="T74" fmla="*/ 449 w 689"/>
                  <a:gd name="T75" fmla="*/ 177 h 638"/>
                  <a:gd name="T76" fmla="*/ 576 w 689"/>
                  <a:gd name="T77" fmla="*/ 299 h 638"/>
                  <a:gd name="T78" fmla="*/ 597 w 689"/>
                  <a:gd name="T79" fmla="*/ 306 h 638"/>
                  <a:gd name="T80" fmla="*/ 616 w 689"/>
                  <a:gd name="T81" fmla="*/ 293 h 638"/>
                  <a:gd name="T82" fmla="*/ 636 w 689"/>
                  <a:gd name="T83" fmla="*/ 234 h 638"/>
                  <a:gd name="T84" fmla="*/ 649 w 689"/>
                  <a:gd name="T85" fmla="*/ 209 h 638"/>
                  <a:gd name="T86" fmla="*/ 671 w 689"/>
                  <a:gd name="T87" fmla="*/ 186 h 638"/>
                  <a:gd name="T88" fmla="*/ 672 w 689"/>
                  <a:gd name="T89" fmla="*/ 121 h 638"/>
                  <a:gd name="T90" fmla="*/ 580 w 689"/>
                  <a:gd name="T91" fmla="*/ 21 h 638"/>
                  <a:gd name="T92" fmla="*/ 515 w 689"/>
                  <a:gd name="T93" fmla="*/ 16 h 638"/>
                  <a:gd name="T94" fmla="*/ 493 w 689"/>
                  <a:gd name="T95" fmla="*/ 34 h 638"/>
                  <a:gd name="T96" fmla="*/ 457 w 689"/>
                  <a:gd name="T97" fmla="*/ 44 h 638"/>
                  <a:gd name="T98" fmla="*/ 390 w 689"/>
                  <a:gd name="T99" fmla="*/ 36 h 638"/>
                  <a:gd name="T100" fmla="*/ 274 w 689"/>
                  <a:gd name="T101" fmla="*/ 67 h 638"/>
                  <a:gd name="T102" fmla="*/ 139 w 689"/>
                  <a:gd name="T103" fmla="*/ 171 h 638"/>
                  <a:gd name="T104" fmla="*/ 203 w 689"/>
                  <a:gd name="T105" fmla="*/ 222 h 638"/>
                  <a:gd name="T106" fmla="*/ 301 w 689"/>
                  <a:gd name="T107" fmla="*/ 161 h 638"/>
                  <a:gd name="T108" fmla="*/ 346 w 689"/>
                  <a:gd name="T109" fmla="*/ 158 h 638"/>
                  <a:gd name="T110" fmla="*/ 408 w 689"/>
                  <a:gd name="T111" fmla="*/ 165 h 638"/>
                  <a:gd name="T112" fmla="*/ 449 w 689"/>
                  <a:gd name="T113" fmla="*/ 177 h 6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89" h="638">
                    <a:moveTo>
                      <a:pt x="319" y="543"/>
                    </a:moveTo>
                    <a:cubicBezTo>
                      <a:pt x="302" y="529"/>
                      <a:pt x="279" y="528"/>
                      <a:pt x="262" y="538"/>
                    </a:cubicBezTo>
                    <a:cubicBezTo>
                      <a:pt x="261" y="539"/>
                      <a:pt x="259" y="539"/>
                      <a:pt x="258" y="538"/>
                    </a:cubicBezTo>
                    <a:cubicBezTo>
                      <a:pt x="257" y="537"/>
                      <a:pt x="257" y="536"/>
                      <a:pt x="257" y="535"/>
                    </a:cubicBezTo>
                    <a:cubicBezTo>
                      <a:pt x="260" y="518"/>
                      <a:pt x="255" y="500"/>
                      <a:pt x="241" y="489"/>
                    </a:cubicBezTo>
                    <a:cubicBezTo>
                      <a:pt x="241" y="489"/>
                      <a:pt x="241" y="489"/>
                      <a:pt x="241" y="489"/>
                    </a:cubicBezTo>
                    <a:cubicBezTo>
                      <a:pt x="225" y="475"/>
                      <a:pt x="202" y="473"/>
                      <a:pt x="185" y="484"/>
                    </a:cubicBezTo>
                    <a:cubicBezTo>
                      <a:pt x="183" y="485"/>
                      <a:pt x="182" y="484"/>
                      <a:pt x="181" y="484"/>
                    </a:cubicBezTo>
                    <a:cubicBezTo>
                      <a:pt x="180" y="483"/>
                      <a:pt x="180" y="482"/>
                      <a:pt x="180" y="481"/>
                    </a:cubicBezTo>
                    <a:cubicBezTo>
                      <a:pt x="183" y="464"/>
                      <a:pt x="177" y="446"/>
                      <a:pt x="164" y="435"/>
                    </a:cubicBezTo>
                    <a:cubicBezTo>
                      <a:pt x="164" y="435"/>
                      <a:pt x="164" y="435"/>
                      <a:pt x="164" y="435"/>
                    </a:cubicBezTo>
                    <a:cubicBezTo>
                      <a:pt x="150" y="423"/>
                      <a:pt x="132" y="420"/>
                      <a:pt x="117" y="425"/>
                    </a:cubicBezTo>
                    <a:cubicBezTo>
                      <a:pt x="115" y="426"/>
                      <a:pt x="114" y="425"/>
                      <a:pt x="113" y="425"/>
                    </a:cubicBezTo>
                    <a:cubicBezTo>
                      <a:pt x="112" y="424"/>
                      <a:pt x="112" y="422"/>
                      <a:pt x="113" y="421"/>
                    </a:cubicBezTo>
                    <a:cubicBezTo>
                      <a:pt x="121" y="402"/>
                      <a:pt x="116" y="379"/>
                      <a:pt x="100" y="365"/>
                    </a:cubicBezTo>
                    <a:cubicBezTo>
                      <a:pt x="100" y="365"/>
                      <a:pt x="100" y="365"/>
                      <a:pt x="100" y="365"/>
                    </a:cubicBezTo>
                    <a:cubicBezTo>
                      <a:pt x="80" y="347"/>
                      <a:pt x="49" y="350"/>
                      <a:pt x="32" y="370"/>
                    </a:cubicBezTo>
                    <a:cubicBezTo>
                      <a:pt x="18" y="386"/>
                      <a:pt x="18" y="386"/>
                      <a:pt x="18" y="386"/>
                    </a:cubicBezTo>
                    <a:cubicBezTo>
                      <a:pt x="0" y="406"/>
                      <a:pt x="2" y="437"/>
                      <a:pt x="23" y="455"/>
                    </a:cubicBezTo>
                    <a:cubicBezTo>
                      <a:pt x="23" y="455"/>
                      <a:pt x="23" y="455"/>
                      <a:pt x="23" y="455"/>
                    </a:cubicBezTo>
                    <a:cubicBezTo>
                      <a:pt x="35" y="465"/>
                      <a:pt x="51" y="469"/>
                      <a:pt x="66" y="465"/>
                    </a:cubicBezTo>
                    <a:cubicBezTo>
                      <a:pt x="68" y="465"/>
                      <a:pt x="69" y="465"/>
                      <a:pt x="70" y="466"/>
                    </a:cubicBezTo>
                    <a:cubicBezTo>
                      <a:pt x="70" y="467"/>
                      <a:pt x="70" y="469"/>
                      <a:pt x="69" y="470"/>
                    </a:cubicBezTo>
                    <a:cubicBezTo>
                      <a:pt x="54" y="490"/>
                      <a:pt x="57" y="519"/>
                      <a:pt x="76" y="536"/>
                    </a:cubicBezTo>
                    <a:cubicBezTo>
                      <a:pt x="76" y="536"/>
                      <a:pt x="76" y="536"/>
                      <a:pt x="76" y="536"/>
                    </a:cubicBezTo>
                    <a:cubicBezTo>
                      <a:pt x="95" y="553"/>
                      <a:pt x="124" y="552"/>
                      <a:pt x="142" y="534"/>
                    </a:cubicBezTo>
                    <a:cubicBezTo>
                      <a:pt x="143" y="533"/>
                      <a:pt x="144" y="533"/>
                      <a:pt x="145" y="534"/>
                    </a:cubicBezTo>
                    <a:cubicBezTo>
                      <a:pt x="147" y="534"/>
                      <a:pt x="147" y="535"/>
                      <a:pt x="147" y="537"/>
                    </a:cubicBezTo>
                    <a:cubicBezTo>
                      <a:pt x="146" y="552"/>
                      <a:pt x="151" y="568"/>
                      <a:pt x="164" y="578"/>
                    </a:cubicBezTo>
                    <a:cubicBezTo>
                      <a:pt x="164" y="578"/>
                      <a:pt x="164" y="578"/>
                      <a:pt x="164" y="578"/>
                    </a:cubicBezTo>
                    <a:cubicBezTo>
                      <a:pt x="183" y="595"/>
                      <a:pt x="212" y="594"/>
                      <a:pt x="230" y="576"/>
                    </a:cubicBezTo>
                    <a:cubicBezTo>
                      <a:pt x="231" y="575"/>
                      <a:pt x="232" y="575"/>
                      <a:pt x="233" y="576"/>
                    </a:cubicBezTo>
                    <a:cubicBezTo>
                      <a:pt x="234" y="576"/>
                      <a:pt x="235" y="577"/>
                      <a:pt x="235" y="579"/>
                    </a:cubicBezTo>
                    <a:cubicBezTo>
                      <a:pt x="233" y="594"/>
                      <a:pt x="239" y="610"/>
                      <a:pt x="252" y="621"/>
                    </a:cubicBezTo>
                    <a:cubicBezTo>
                      <a:pt x="272" y="638"/>
                      <a:pt x="303" y="636"/>
                      <a:pt x="320" y="615"/>
                    </a:cubicBezTo>
                    <a:cubicBezTo>
                      <a:pt x="324" y="611"/>
                      <a:pt x="324" y="611"/>
                      <a:pt x="324" y="611"/>
                    </a:cubicBezTo>
                    <a:cubicBezTo>
                      <a:pt x="341" y="591"/>
                      <a:pt x="339" y="560"/>
                      <a:pt x="319" y="543"/>
                    </a:cubicBezTo>
                    <a:close/>
                    <a:moveTo>
                      <a:pt x="449" y="177"/>
                    </a:moveTo>
                    <a:cubicBezTo>
                      <a:pt x="489" y="216"/>
                      <a:pt x="535" y="260"/>
                      <a:pt x="576" y="299"/>
                    </a:cubicBezTo>
                    <a:cubicBezTo>
                      <a:pt x="582" y="305"/>
                      <a:pt x="589" y="307"/>
                      <a:pt x="597" y="306"/>
                    </a:cubicBezTo>
                    <a:cubicBezTo>
                      <a:pt x="605" y="305"/>
                      <a:pt x="612" y="300"/>
                      <a:pt x="616" y="293"/>
                    </a:cubicBezTo>
                    <a:cubicBezTo>
                      <a:pt x="626" y="275"/>
                      <a:pt x="632" y="256"/>
                      <a:pt x="636" y="234"/>
                    </a:cubicBezTo>
                    <a:cubicBezTo>
                      <a:pt x="638" y="224"/>
                      <a:pt x="642" y="216"/>
                      <a:pt x="649" y="209"/>
                    </a:cubicBezTo>
                    <a:cubicBezTo>
                      <a:pt x="671" y="186"/>
                      <a:pt x="671" y="186"/>
                      <a:pt x="671" y="186"/>
                    </a:cubicBezTo>
                    <a:cubicBezTo>
                      <a:pt x="688" y="168"/>
                      <a:pt x="689" y="139"/>
                      <a:pt x="672" y="121"/>
                    </a:cubicBezTo>
                    <a:cubicBezTo>
                      <a:pt x="580" y="21"/>
                      <a:pt x="580" y="21"/>
                      <a:pt x="580" y="21"/>
                    </a:cubicBezTo>
                    <a:cubicBezTo>
                      <a:pt x="563" y="3"/>
                      <a:pt x="534" y="0"/>
                      <a:pt x="515" y="16"/>
                    </a:cubicBezTo>
                    <a:cubicBezTo>
                      <a:pt x="493" y="34"/>
                      <a:pt x="493" y="34"/>
                      <a:pt x="493" y="34"/>
                    </a:cubicBezTo>
                    <a:cubicBezTo>
                      <a:pt x="483" y="42"/>
                      <a:pt x="471" y="45"/>
                      <a:pt x="457" y="44"/>
                    </a:cubicBezTo>
                    <a:cubicBezTo>
                      <a:pt x="435" y="41"/>
                      <a:pt x="412" y="38"/>
                      <a:pt x="390" y="36"/>
                    </a:cubicBezTo>
                    <a:cubicBezTo>
                      <a:pt x="347" y="30"/>
                      <a:pt x="308" y="41"/>
                      <a:pt x="274" y="67"/>
                    </a:cubicBezTo>
                    <a:cubicBezTo>
                      <a:pt x="229" y="101"/>
                      <a:pt x="184" y="136"/>
                      <a:pt x="139" y="171"/>
                    </a:cubicBezTo>
                    <a:cubicBezTo>
                      <a:pt x="95" y="207"/>
                      <a:pt x="151" y="255"/>
                      <a:pt x="203" y="222"/>
                    </a:cubicBezTo>
                    <a:cubicBezTo>
                      <a:pt x="301" y="161"/>
                      <a:pt x="301" y="161"/>
                      <a:pt x="301" y="161"/>
                    </a:cubicBezTo>
                    <a:cubicBezTo>
                      <a:pt x="315" y="153"/>
                      <a:pt x="331" y="152"/>
                      <a:pt x="346" y="158"/>
                    </a:cubicBezTo>
                    <a:cubicBezTo>
                      <a:pt x="364" y="167"/>
                      <a:pt x="388" y="168"/>
                      <a:pt x="408" y="165"/>
                    </a:cubicBezTo>
                    <a:cubicBezTo>
                      <a:pt x="423" y="162"/>
                      <a:pt x="437" y="166"/>
                      <a:pt x="449" y="17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grpSp>
        <p:nvGrpSpPr>
          <p:cNvPr id="41" name="组合 40"/>
          <p:cNvGrpSpPr/>
          <p:nvPr/>
        </p:nvGrpSpPr>
        <p:grpSpPr>
          <a:xfrm rot="9900000">
            <a:off x="1501487" y="2486308"/>
            <a:ext cx="1346200" cy="1563688"/>
            <a:chOff x="1501487" y="2508610"/>
            <a:chExt cx="1346200" cy="1563688"/>
          </a:xfrm>
        </p:grpSpPr>
        <p:sp>
          <p:nvSpPr>
            <p:cNvPr id="42" name="Freeform 5"/>
            <p:cNvSpPr>
              <a:spLocks noEditPoints="1"/>
            </p:cNvSpPr>
            <p:nvPr/>
          </p:nvSpPr>
          <p:spPr bwMode="auto">
            <a:xfrm>
              <a:off x="1501487" y="2508610"/>
              <a:ext cx="1346200" cy="1563688"/>
            </a:xfrm>
            <a:custGeom>
              <a:avLst/>
              <a:gdLst>
                <a:gd name="T0" fmla="*/ 223 w 449"/>
                <a:gd name="T1" fmla="*/ 522 h 522"/>
                <a:gd name="T2" fmla="*/ 224 w 449"/>
                <a:gd name="T3" fmla="*/ 459 h 522"/>
                <a:gd name="T4" fmla="*/ 204 w 449"/>
                <a:gd name="T5" fmla="*/ 437 h 522"/>
                <a:gd name="T6" fmla="*/ 20 w 449"/>
                <a:gd name="T7" fmla="*/ 276 h 522"/>
                <a:gd name="T8" fmla="*/ 118 w 449"/>
                <a:gd name="T9" fmla="*/ 52 h 522"/>
                <a:gd name="T10" fmla="*/ 386 w 449"/>
                <a:gd name="T11" fmla="*/ 104 h 522"/>
                <a:gd name="T12" fmla="*/ 375 w 449"/>
                <a:gd name="T13" fmla="*/ 371 h 522"/>
                <a:gd name="T14" fmla="*/ 237 w 449"/>
                <a:gd name="T15" fmla="*/ 510 h 522"/>
                <a:gd name="T16" fmla="*/ 223 w 449"/>
                <a:gd name="T17" fmla="*/ 522 h 522"/>
                <a:gd name="T18" fmla="*/ 360 w 449"/>
                <a:gd name="T19" fmla="*/ 230 h 522"/>
                <a:gd name="T20" fmla="*/ 222 w 449"/>
                <a:gd name="T21" fmla="*/ 92 h 522"/>
                <a:gd name="T22" fmla="*/ 86 w 449"/>
                <a:gd name="T23" fmla="*/ 231 h 522"/>
                <a:gd name="T24" fmla="*/ 225 w 449"/>
                <a:gd name="T25" fmla="*/ 369 h 522"/>
                <a:gd name="T26" fmla="*/ 360 w 449"/>
                <a:gd name="T27" fmla="*/ 230 h 5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49" h="522">
                  <a:moveTo>
                    <a:pt x="223" y="522"/>
                  </a:moveTo>
                  <a:cubicBezTo>
                    <a:pt x="223" y="497"/>
                    <a:pt x="223" y="478"/>
                    <a:pt x="224" y="459"/>
                  </a:cubicBezTo>
                  <a:cubicBezTo>
                    <a:pt x="224" y="444"/>
                    <a:pt x="219" y="438"/>
                    <a:pt x="204" y="437"/>
                  </a:cubicBezTo>
                  <a:cubicBezTo>
                    <a:pt x="113" y="429"/>
                    <a:pt x="39" y="365"/>
                    <a:pt x="20" y="276"/>
                  </a:cubicBezTo>
                  <a:cubicBezTo>
                    <a:pt x="0" y="189"/>
                    <a:pt x="39" y="99"/>
                    <a:pt x="118" y="52"/>
                  </a:cubicBezTo>
                  <a:cubicBezTo>
                    <a:pt x="205" y="0"/>
                    <a:pt x="321" y="22"/>
                    <a:pt x="386" y="104"/>
                  </a:cubicBezTo>
                  <a:cubicBezTo>
                    <a:pt x="449" y="182"/>
                    <a:pt x="444" y="299"/>
                    <a:pt x="375" y="371"/>
                  </a:cubicBezTo>
                  <a:cubicBezTo>
                    <a:pt x="330" y="418"/>
                    <a:pt x="283" y="464"/>
                    <a:pt x="237" y="510"/>
                  </a:cubicBezTo>
                  <a:cubicBezTo>
                    <a:pt x="234" y="513"/>
                    <a:pt x="231" y="515"/>
                    <a:pt x="223" y="522"/>
                  </a:cubicBezTo>
                  <a:close/>
                  <a:moveTo>
                    <a:pt x="360" y="230"/>
                  </a:moveTo>
                  <a:cubicBezTo>
                    <a:pt x="360" y="152"/>
                    <a:pt x="299" y="92"/>
                    <a:pt x="222" y="92"/>
                  </a:cubicBezTo>
                  <a:cubicBezTo>
                    <a:pt x="146" y="93"/>
                    <a:pt x="86" y="154"/>
                    <a:pt x="86" y="231"/>
                  </a:cubicBezTo>
                  <a:cubicBezTo>
                    <a:pt x="86" y="308"/>
                    <a:pt x="149" y="370"/>
                    <a:pt x="225" y="369"/>
                  </a:cubicBezTo>
                  <a:cubicBezTo>
                    <a:pt x="300" y="368"/>
                    <a:pt x="361" y="306"/>
                    <a:pt x="360" y="230"/>
                  </a:cubicBezTo>
                  <a:close/>
                </a:path>
              </a:pathLst>
            </a:cu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solidFill>
                  <a:schemeClr val="lt1"/>
                </a:solidFill>
                <a:latin typeface="微软雅黑" panose="020B0503020204020204" pitchFamily="34" charset="-122"/>
                <a:ea typeface="微软雅黑" panose="020B0503020204020204" pitchFamily="34" charset="-122"/>
              </a:endParaRPr>
            </a:p>
          </p:txBody>
        </p:sp>
        <p:sp>
          <p:nvSpPr>
            <p:cNvPr id="43" name="椭圆 42"/>
            <p:cNvSpPr/>
            <p:nvPr/>
          </p:nvSpPr>
          <p:spPr>
            <a:xfrm>
              <a:off x="1897603" y="2919700"/>
              <a:ext cx="552450" cy="552450"/>
            </a:xfrm>
            <a:prstGeom prst="ellips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微软雅黑" panose="020B0503020204020204" pitchFamily="34" charset="-122"/>
                <a:ea typeface="微软雅黑" panose="020B0503020204020204" pitchFamily="34" charset="-122"/>
              </a:endParaRPr>
            </a:p>
          </p:txBody>
        </p:sp>
        <p:grpSp>
          <p:nvGrpSpPr>
            <p:cNvPr id="44" name="组合 43"/>
            <p:cNvGrpSpPr/>
            <p:nvPr/>
          </p:nvGrpSpPr>
          <p:grpSpPr>
            <a:xfrm>
              <a:off x="2022712" y="3055019"/>
              <a:ext cx="273482" cy="273748"/>
              <a:chOff x="5240338" y="2657475"/>
              <a:chExt cx="1630363" cy="1631951"/>
            </a:xfrm>
            <a:solidFill>
              <a:schemeClr val="bg1"/>
            </a:solidFill>
          </p:grpSpPr>
          <p:sp>
            <p:nvSpPr>
              <p:cNvPr id="45" name="Freeform 5"/>
              <p:cNvSpPr/>
              <p:nvPr/>
            </p:nvSpPr>
            <p:spPr bwMode="auto">
              <a:xfrm>
                <a:off x="5240338" y="2735263"/>
                <a:ext cx="1552575" cy="1554163"/>
              </a:xfrm>
              <a:custGeom>
                <a:avLst/>
                <a:gdLst>
                  <a:gd name="T0" fmla="*/ 391 w 517"/>
                  <a:gd name="T1" fmla="*/ 73 h 519"/>
                  <a:gd name="T2" fmla="*/ 346 w 517"/>
                  <a:gd name="T3" fmla="*/ 101 h 519"/>
                  <a:gd name="T4" fmla="*/ 325 w 517"/>
                  <a:gd name="T5" fmla="*/ 98 h 519"/>
                  <a:gd name="T6" fmla="*/ 122 w 517"/>
                  <a:gd name="T7" fmla="*/ 151 h 519"/>
                  <a:gd name="T8" fmla="*/ 125 w 517"/>
                  <a:gd name="T9" fmla="*/ 369 h 519"/>
                  <a:gd name="T10" fmla="*/ 332 w 517"/>
                  <a:gd name="T11" fmla="*/ 416 h 519"/>
                  <a:gd name="T12" fmla="*/ 421 w 517"/>
                  <a:gd name="T13" fmla="*/ 197 h 519"/>
                  <a:gd name="T14" fmla="*/ 425 w 517"/>
                  <a:gd name="T15" fmla="*/ 155 h 519"/>
                  <a:gd name="T16" fmla="*/ 443 w 517"/>
                  <a:gd name="T17" fmla="*/ 127 h 519"/>
                  <a:gd name="T18" fmla="*/ 444 w 517"/>
                  <a:gd name="T19" fmla="*/ 398 h 519"/>
                  <a:gd name="T20" fmla="*/ 113 w 517"/>
                  <a:gd name="T21" fmla="*/ 438 h 519"/>
                  <a:gd name="T22" fmla="*/ 88 w 517"/>
                  <a:gd name="T23" fmla="*/ 101 h 519"/>
                  <a:gd name="T24" fmla="*/ 391 w 517"/>
                  <a:gd name="T25" fmla="*/ 73 h 5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7" h="519">
                    <a:moveTo>
                      <a:pt x="391" y="73"/>
                    </a:moveTo>
                    <a:cubicBezTo>
                      <a:pt x="376" y="83"/>
                      <a:pt x="361" y="93"/>
                      <a:pt x="346" y="101"/>
                    </a:cubicBezTo>
                    <a:cubicBezTo>
                      <a:pt x="340" y="103"/>
                      <a:pt x="331" y="100"/>
                      <a:pt x="325" y="98"/>
                    </a:cubicBezTo>
                    <a:cubicBezTo>
                      <a:pt x="252" y="68"/>
                      <a:pt x="166" y="91"/>
                      <a:pt x="122" y="151"/>
                    </a:cubicBezTo>
                    <a:cubicBezTo>
                      <a:pt x="72" y="219"/>
                      <a:pt x="73" y="305"/>
                      <a:pt x="125" y="369"/>
                    </a:cubicBezTo>
                    <a:cubicBezTo>
                      <a:pt x="174" y="429"/>
                      <a:pt x="261" y="449"/>
                      <a:pt x="332" y="416"/>
                    </a:cubicBezTo>
                    <a:cubicBezTo>
                      <a:pt x="413" y="379"/>
                      <a:pt x="454" y="279"/>
                      <a:pt x="421" y="197"/>
                    </a:cubicBezTo>
                    <a:cubicBezTo>
                      <a:pt x="414" y="181"/>
                      <a:pt x="415" y="169"/>
                      <a:pt x="425" y="155"/>
                    </a:cubicBezTo>
                    <a:cubicBezTo>
                      <a:pt x="432" y="146"/>
                      <a:pt x="437" y="136"/>
                      <a:pt x="443" y="127"/>
                    </a:cubicBezTo>
                    <a:cubicBezTo>
                      <a:pt x="491" y="165"/>
                      <a:pt x="517" y="302"/>
                      <a:pt x="444" y="398"/>
                    </a:cubicBezTo>
                    <a:cubicBezTo>
                      <a:pt x="366" y="501"/>
                      <a:pt x="209" y="519"/>
                      <a:pt x="113" y="438"/>
                    </a:cubicBezTo>
                    <a:cubicBezTo>
                      <a:pt x="0" y="343"/>
                      <a:pt x="9" y="187"/>
                      <a:pt x="88" y="101"/>
                    </a:cubicBezTo>
                    <a:cubicBezTo>
                      <a:pt x="181" y="0"/>
                      <a:pt x="336" y="17"/>
                      <a:pt x="391" y="7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6" name="Freeform 6"/>
              <p:cNvSpPr/>
              <p:nvPr/>
            </p:nvSpPr>
            <p:spPr bwMode="auto">
              <a:xfrm>
                <a:off x="5618163" y="3103563"/>
                <a:ext cx="793750" cy="793750"/>
              </a:xfrm>
              <a:custGeom>
                <a:avLst/>
                <a:gdLst>
                  <a:gd name="T0" fmla="*/ 132 w 264"/>
                  <a:gd name="T1" fmla="*/ 265 h 265"/>
                  <a:gd name="T2" fmla="*/ 3 w 264"/>
                  <a:gd name="T3" fmla="*/ 128 h 265"/>
                  <a:gd name="T4" fmla="*/ 141 w 264"/>
                  <a:gd name="T5" fmla="*/ 5 h 265"/>
                  <a:gd name="T6" fmla="*/ 161 w 264"/>
                  <a:gd name="T7" fmla="*/ 8 h 265"/>
                  <a:gd name="T8" fmla="*/ 168 w 264"/>
                  <a:gd name="T9" fmla="*/ 27 h 265"/>
                  <a:gd name="T10" fmla="*/ 156 w 264"/>
                  <a:gd name="T11" fmla="*/ 50 h 265"/>
                  <a:gd name="T12" fmla="*/ 135 w 264"/>
                  <a:gd name="T13" fmla="*/ 63 h 265"/>
                  <a:gd name="T14" fmla="*/ 60 w 264"/>
                  <a:gd name="T15" fmla="*/ 131 h 265"/>
                  <a:gd name="T16" fmla="*/ 124 w 264"/>
                  <a:gd name="T17" fmla="*/ 207 h 265"/>
                  <a:gd name="T18" fmla="*/ 205 w 264"/>
                  <a:gd name="T19" fmla="*/ 136 h 265"/>
                  <a:gd name="T20" fmla="*/ 224 w 264"/>
                  <a:gd name="T21" fmla="*/ 110 h 265"/>
                  <a:gd name="T22" fmla="*/ 226 w 264"/>
                  <a:gd name="T23" fmla="*/ 109 h 265"/>
                  <a:gd name="T24" fmla="*/ 254 w 264"/>
                  <a:gd name="T25" fmla="*/ 97 h 265"/>
                  <a:gd name="T26" fmla="*/ 263 w 264"/>
                  <a:gd name="T27" fmla="*/ 135 h 265"/>
                  <a:gd name="T28" fmla="*/ 132 w 264"/>
                  <a:gd name="T29" fmla="*/ 26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64" h="265">
                    <a:moveTo>
                      <a:pt x="132" y="265"/>
                    </a:moveTo>
                    <a:cubicBezTo>
                      <a:pt x="57" y="265"/>
                      <a:pt x="0" y="205"/>
                      <a:pt x="3" y="128"/>
                    </a:cubicBezTo>
                    <a:cubicBezTo>
                      <a:pt x="5" y="58"/>
                      <a:pt x="70" y="0"/>
                      <a:pt x="141" y="5"/>
                    </a:cubicBezTo>
                    <a:cubicBezTo>
                      <a:pt x="148" y="6"/>
                      <a:pt x="155" y="7"/>
                      <a:pt x="161" y="8"/>
                    </a:cubicBezTo>
                    <a:cubicBezTo>
                      <a:pt x="173" y="11"/>
                      <a:pt x="175" y="17"/>
                      <a:pt x="168" y="27"/>
                    </a:cubicBezTo>
                    <a:cubicBezTo>
                      <a:pt x="164" y="34"/>
                      <a:pt x="159" y="42"/>
                      <a:pt x="156" y="50"/>
                    </a:cubicBezTo>
                    <a:cubicBezTo>
                      <a:pt x="152" y="60"/>
                      <a:pt x="147" y="63"/>
                      <a:pt x="135" y="63"/>
                    </a:cubicBezTo>
                    <a:cubicBezTo>
                      <a:pt x="94" y="63"/>
                      <a:pt x="63" y="92"/>
                      <a:pt x="60" y="131"/>
                    </a:cubicBezTo>
                    <a:cubicBezTo>
                      <a:pt x="57" y="167"/>
                      <a:pt x="85" y="200"/>
                      <a:pt x="124" y="207"/>
                    </a:cubicBezTo>
                    <a:cubicBezTo>
                      <a:pt x="164" y="214"/>
                      <a:pt x="204" y="180"/>
                      <a:pt x="205" y="136"/>
                    </a:cubicBezTo>
                    <a:cubicBezTo>
                      <a:pt x="205" y="120"/>
                      <a:pt x="209" y="113"/>
                      <a:pt x="224" y="110"/>
                    </a:cubicBezTo>
                    <a:cubicBezTo>
                      <a:pt x="225" y="110"/>
                      <a:pt x="225" y="109"/>
                      <a:pt x="226" y="109"/>
                    </a:cubicBezTo>
                    <a:cubicBezTo>
                      <a:pt x="235" y="105"/>
                      <a:pt x="244" y="101"/>
                      <a:pt x="254" y="97"/>
                    </a:cubicBezTo>
                    <a:cubicBezTo>
                      <a:pt x="257" y="109"/>
                      <a:pt x="263" y="122"/>
                      <a:pt x="263" y="135"/>
                    </a:cubicBezTo>
                    <a:cubicBezTo>
                      <a:pt x="264" y="207"/>
                      <a:pt x="205" y="265"/>
                      <a:pt x="132" y="265"/>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7" name="Freeform 7"/>
              <p:cNvSpPr/>
              <p:nvPr/>
            </p:nvSpPr>
            <p:spPr bwMode="auto">
              <a:xfrm>
                <a:off x="6018213" y="2657475"/>
                <a:ext cx="852488" cy="850900"/>
              </a:xfrm>
              <a:custGeom>
                <a:avLst/>
                <a:gdLst>
                  <a:gd name="T0" fmla="*/ 0 w 284"/>
                  <a:gd name="T1" fmla="*/ 280 h 284"/>
                  <a:gd name="T2" fmla="*/ 10 w 284"/>
                  <a:gd name="T3" fmla="*/ 266 h 284"/>
                  <a:gd name="T4" fmla="*/ 31 w 284"/>
                  <a:gd name="T5" fmla="*/ 214 h 284"/>
                  <a:gd name="T6" fmla="*/ 68 w 284"/>
                  <a:gd name="T7" fmla="*/ 156 h 284"/>
                  <a:gd name="T8" fmla="*/ 165 w 284"/>
                  <a:gd name="T9" fmla="*/ 97 h 284"/>
                  <a:gd name="T10" fmla="*/ 186 w 284"/>
                  <a:gd name="T11" fmla="*/ 62 h 284"/>
                  <a:gd name="T12" fmla="*/ 186 w 284"/>
                  <a:gd name="T13" fmla="*/ 41 h 284"/>
                  <a:gd name="T14" fmla="*/ 216 w 284"/>
                  <a:gd name="T15" fmla="*/ 2 h 284"/>
                  <a:gd name="T16" fmla="*/ 249 w 284"/>
                  <a:gd name="T17" fmla="*/ 34 h 284"/>
                  <a:gd name="T18" fmla="*/ 282 w 284"/>
                  <a:gd name="T19" fmla="*/ 68 h 284"/>
                  <a:gd name="T20" fmla="*/ 243 w 284"/>
                  <a:gd name="T21" fmla="*/ 97 h 284"/>
                  <a:gd name="T22" fmla="*/ 175 w 284"/>
                  <a:gd name="T23" fmla="*/ 142 h 284"/>
                  <a:gd name="T24" fmla="*/ 102 w 284"/>
                  <a:gd name="T25" fmla="*/ 240 h 284"/>
                  <a:gd name="T26" fmla="*/ 69 w 284"/>
                  <a:gd name="T27" fmla="*/ 253 h 284"/>
                  <a:gd name="T28" fmla="*/ 19 w 284"/>
                  <a:gd name="T29" fmla="*/ 273 h 284"/>
                  <a:gd name="T30" fmla="*/ 4 w 284"/>
                  <a:gd name="T31" fmla="*/ 284 h 284"/>
                  <a:gd name="T32" fmla="*/ 0 w 284"/>
                  <a:gd name="T33" fmla="*/ 28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84" h="284">
                    <a:moveTo>
                      <a:pt x="0" y="280"/>
                    </a:moveTo>
                    <a:cubicBezTo>
                      <a:pt x="4" y="275"/>
                      <a:pt x="6" y="270"/>
                      <a:pt x="10" y="266"/>
                    </a:cubicBezTo>
                    <a:cubicBezTo>
                      <a:pt x="23" y="251"/>
                      <a:pt x="31" y="236"/>
                      <a:pt x="31" y="214"/>
                    </a:cubicBezTo>
                    <a:cubicBezTo>
                      <a:pt x="31" y="189"/>
                      <a:pt x="48" y="169"/>
                      <a:pt x="68" y="156"/>
                    </a:cubicBezTo>
                    <a:cubicBezTo>
                      <a:pt x="100" y="134"/>
                      <a:pt x="132" y="115"/>
                      <a:pt x="165" y="97"/>
                    </a:cubicBezTo>
                    <a:cubicBezTo>
                      <a:pt x="180" y="89"/>
                      <a:pt x="188" y="79"/>
                      <a:pt x="186" y="62"/>
                    </a:cubicBezTo>
                    <a:cubicBezTo>
                      <a:pt x="185" y="55"/>
                      <a:pt x="185" y="48"/>
                      <a:pt x="186" y="41"/>
                    </a:cubicBezTo>
                    <a:cubicBezTo>
                      <a:pt x="187" y="17"/>
                      <a:pt x="198" y="4"/>
                      <a:pt x="216" y="2"/>
                    </a:cubicBezTo>
                    <a:cubicBezTo>
                      <a:pt x="234" y="0"/>
                      <a:pt x="243" y="9"/>
                      <a:pt x="249" y="34"/>
                    </a:cubicBezTo>
                    <a:cubicBezTo>
                      <a:pt x="274" y="40"/>
                      <a:pt x="284" y="50"/>
                      <a:pt x="282" y="68"/>
                    </a:cubicBezTo>
                    <a:cubicBezTo>
                      <a:pt x="280" y="86"/>
                      <a:pt x="266" y="100"/>
                      <a:pt x="243" y="97"/>
                    </a:cubicBezTo>
                    <a:cubicBezTo>
                      <a:pt x="205" y="92"/>
                      <a:pt x="189" y="111"/>
                      <a:pt x="175" y="142"/>
                    </a:cubicBezTo>
                    <a:cubicBezTo>
                      <a:pt x="159" y="181"/>
                      <a:pt x="137" y="215"/>
                      <a:pt x="102" y="240"/>
                    </a:cubicBezTo>
                    <a:cubicBezTo>
                      <a:pt x="92" y="246"/>
                      <a:pt x="80" y="253"/>
                      <a:pt x="69" y="253"/>
                    </a:cubicBezTo>
                    <a:cubicBezTo>
                      <a:pt x="49" y="252"/>
                      <a:pt x="33" y="259"/>
                      <a:pt x="19" y="273"/>
                    </a:cubicBezTo>
                    <a:cubicBezTo>
                      <a:pt x="15" y="277"/>
                      <a:pt x="9" y="280"/>
                      <a:pt x="4" y="284"/>
                    </a:cubicBezTo>
                    <a:cubicBezTo>
                      <a:pt x="3" y="283"/>
                      <a:pt x="1" y="281"/>
                      <a:pt x="0" y="28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sp>
            <p:nvSpPr>
              <p:cNvPr id="48" name="Freeform 8"/>
              <p:cNvSpPr/>
              <p:nvPr/>
            </p:nvSpPr>
            <p:spPr bwMode="auto">
              <a:xfrm>
                <a:off x="5907088" y="3403600"/>
                <a:ext cx="222250" cy="219075"/>
              </a:xfrm>
              <a:custGeom>
                <a:avLst/>
                <a:gdLst>
                  <a:gd name="T0" fmla="*/ 39 w 74"/>
                  <a:gd name="T1" fmla="*/ 3 h 73"/>
                  <a:gd name="T2" fmla="*/ 30 w 74"/>
                  <a:gd name="T3" fmla="*/ 43 h 73"/>
                  <a:gd name="T4" fmla="*/ 69 w 74"/>
                  <a:gd name="T5" fmla="*/ 35 h 73"/>
                  <a:gd name="T6" fmla="*/ 58 w 74"/>
                  <a:gd name="T7" fmla="*/ 62 h 73"/>
                  <a:gd name="T8" fmla="*/ 15 w 74"/>
                  <a:gd name="T9" fmla="*/ 63 h 73"/>
                  <a:gd name="T10" fmla="*/ 6 w 74"/>
                  <a:gd name="T11" fmla="*/ 21 h 73"/>
                  <a:gd name="T12" fmla="*/ 39 w 74"/>
                  <a:gd name="T13" fmla="*/ 3 h 73"/>
                </a:gdLst>
                <a:ahLst/>
                <a:cxnLst>
                  <a:cxn ang="0">
                    <a:pos x="T0" y="T1"/>
                  </a:cxn>
                  <a:cxn ang="0">
                    <a:pos x="T2" y="T3"/>
                  </a:cxn>
                  <a:cxn ang="0">
                    <a:pos x="T4" y="T5"/>
                  </a:cxn>
                  <a:cxn ang="0">
                    <a:pos x="T6" y="T7"/>
                  </a:cxn>
                  <a:cxn ang="0">
                    <a:pos x="T8" y="T9"/>
                  </a:cxn>
                  <a:cxn ang="0">
                    <a:pos x="T10" y="T11"/>
                  </a:cxn>
                  <a:cxn ang="0">
                    <a:pos x="T12" y="T13"/>
                  </a:cxn>
                </a:cxnLst>
                <a:rect l="0" t="0" r="r" b="b"/>
                <a:pathLst>
                  <a:path w="74" h="73">
                    <a:moveTo>
                      <a:pt x="39" y="3"/>
                    </a:moveTo>
                    <a:cubicBezTo>
                      <a:pt x="40" y="19"/>
                      <a:pt x="14" y="29"/>
                      <a:pt x="30" y="43"/>
                    </a:cubicBezTo>
                    <a:cubicBezTo>
                      <a:pt x="37" y="48"/>
                      <a:pt x="54" y="38"/>
                      <a:pt x="69" y="35"/>
                    </a:cubicBezTo>
                    <a:cubicBezTo>
                      <a:pt x="74" y="46"/>
                      <a:pt x="68" y="56"/>
                      <a:pt x="58" y="62"/>
                    </a:cubicBezTo>
                    <a:cubicBezTo>
                      <a:pt x="44" y="72"/>
                      <a:pt x="29" y="73"/>
                      <a:pt x="15" y="63"/>
                    </a:cubicBezTo>
                    <a:cubicBezTo>
                      <a:pt x="1" y="52"/>
                      <a:pt x="0" y="36"/>
                      <a:pt x="6" y="21"/>
                    </a:cubicBezTo>
                    <a:cubicBezTo>
                      <a:pt x="11" y="7"/>
                      <a:pt x="22" y="0"/>
                      <a:pt x="39" y="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latin typeface="微软雅黑" panose="020B0503020204020204" pitchFamily="34" charset="-122"/>
                  <a:ea typeface="微软雅黑" panose="020B0503020204020204" pitchFamily="34" charset="-122"/>
                </a:endParaRPr>
              </a:p>
            </p:txBody>
          </p:sp>
        </p:gr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41"/>
                                        </p:tgtEl>
                                        <p:attrNameLst>
                                          <p:attrName>style.visibility</p:attrName>
                                        </p:attrNameLst>
                                      </p:cBhvr>
                                      <p:to>
                                        <p:strVal val="visible"/>
                                      </p:to>
                                    </p:set>
                                    <p:animEffect transition="in" filter="fade">
                                      <p:cBhvr>
                                        <p:cTn id="10" dur="500"/>
                                        <p:tgtEl>
                                          <p:spTgt spid="41"/>
                                        </p:tgtEl>
                                      </p:cBhvr>
                                    </p:animEffect>
                                  </p:childTnLst>
                                </p:cTn>
                              </p:par>
                            </p:childTnLst>
                          </p:cTn>
                        </p:par>
                        <p:par>
                          <p:cTn id="11" fill="hold">
                            <p:stCondLst>
                              <p:cond delay="500"/>
                            </p:stCondLst>
                            <p:childTnLst>
                              <p:par>
                                <p:cTn id="12" presetID="10" presetClass="entr" presetSubtype="0" fill="hold" nodeType="afterEffect">
                                  <p:stCondLst>
                                    <p:cond delay="0"/>
                                  </p:stCondLst>
                                  <p:childTnLst>
                                    <p:set>
                                      <p:cBhvr>
                                        <p:cTn id="13" dur="1" fill="hold">
                                          <p:stCondLst>
                                            <p:cond delay="0"/>
                                          </p:stCondLst>
                                        </p:cTn>
                                        <p:tgtEl>
                                          <p:spTgt spid="35"/>
                                        </p:tgtEl>
                                        <p:attrNameLst>
                                          <p:attrName>style.visibility</p:attrName>
                                        </p:attrNameLst>
                                      </p:cBhvr>
                                      <p:to>
                                        <p:strVal val="visible"/>
                                      </p:to>
                                    </p:set>
                                    <p:animEffect transition="in" filter="fade">
                                      <p:cBhvr>
                                        <p:cTn id="14" dur="500"/>
                                        <p:tgtEl>
                                          <p:spTgt spid="35"/>
                                        </p:tgtEl>
                                      </p:cBhvr>
                                    </p:animEffect>
                                  </p:childTnLst>
                                </p:cTn>
                              </p:par>
                            </p:childTnLst>
                          </p:cTn>
                        </p:par>
                        <p:par>
                          <p:cTn id="15" fill="hold">
                            <p:stCondLst>
                              <p:cond delay="1000"/>
                            </p:stCondLst>
                            <p:childTnLst>
                              <p:par>
                                <p:cTn id="16" presetID="10" presetClass="entr" presetSubtype="0" fill="hold" nodeType="after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fade">
                                      <p:cBhvr>
                                        <p:cTn id="18" dur="500"/>
                                        <p:tgtEl>
                                          <p:spTgt spid="22"/>
                                        </p:tgtEl>
                                      </p:cBhvr>
                                    </p:animEffect>
                                  </p:childTnLst>
                                </p:cTn>
                              </p:par>
                            </p:childTnLst>
                          </p:cTn>
                        </p:par>
                        <p:par>
                          <p:cTn id="19" fill="hold">
                            <p:stCondLst>
                              <p:cond delay="1500"/>
                            </p:stCondLst>
                            <p:childTnLst>
                              <p:par>
                                <p:cTn id="20" presetID="10" presetClass="entr" presetSubtype="0" fill="hold" nodeType="after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par>
                          <p:cTn id="23" fill="hold">
                            <p:stCondLst>
                              <p:cond delay="2000"/>
                            </p:stCondLst>
                            <p:childTnLst>
                              <p:par>
                                <p:cTn id="24" presetID="10" presetClass="entr" presetSubtype="0" fill="hold" nodeType="after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par>
                          <p:cTn id="27" fill="hold">
                            <p:stCondLst>
                              <p:cond delay="2500"/>
                            </p:stCondLst>
                            <p:childTnLst>
                              <p:par>
                                <p:cTn id="28" presetID="10" presetClass="entr" presetSubtype="0" fill="hold" nodeType="after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par>
                          <p:cTn id="31" fill="hold">
                            <p:stCondLst>
                              <p:cond delay="3000"/>
                            </p:stCondLst>
                            <p:childTnLst>
                              <p:par>
                                <p:cTn id="32" presetID="10" presetClass="entr" presetSubtype="0" fill="hold" nodeType="after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par>
                          <p:cTn id="35" fill="hold">
                            <p:stCondLst>
                              <p:cond delay="3500"/>
                            </p:stCondLst>
                            <p:childTnLst>
                              <p:par>
                                <p:cTn id="36" presetID="10" presetClass="entr" presetSubtype="0" fill="hold" nodeType="afterEffect">
                                  <p:stCondLst>
                                    <p:cond delay="0"/>
                                  </p:stCondLst>
                                  <p:childTnLst>
                                    <p:set>
                                      <p:cBhvr>
                                        <p:cTn id="37" dur="1" fill="hold">
                                          <p:stCondLst>
                                            <p:cond delay="0"/>
                                          </p:stCondLst>
                                        </p:cTn>
                                        <p:tgtEl>
                                          <p:spTgt spid="19"/>
                                        </p:tgtEl>
                                        <p:attrNameLst>
                                          <p:attrName>style.visibility</p:attrName>
                                        </p:attrNameLst>
                                      </p:cBhvr>
                                      <p:to>
                                        <p:strVal val="visible"/>
                                      </p:to>
                                    </p:set>
                                    <p:animEffect transition="in" filter="fade">
                                      <p:cBhvr>
                                        <p:cTn id="3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成功项目展示</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Arc 9"/>
          <p:cNvSpPr/>
          <p:nvPr/>
        </p:nvSpPr>
        <p:spPr>
          <a:xfrm>
            <a:off x="7239932" y="2484694"/>
            <a:ext cx="3257550" cy="3257550"/>
          </a:xfrm>
          <a:prstGeom prst="arc">
            <a:avLst>
              <a:gd name="adj1" fmla="val 16178588"/>
              <a:gd name="adj2" fmla="val 3649785"/>
            </a:avLst>
          </a:prstGeom>
          <a:ln w="254000">
            <a:solidFill>
              <a:srgbClr val="7C7A8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Arc 10"/>
          <p:cNvSpPr/>
          <p:nvPr/>
        </p:nvSpPr>
        <p:spPr>
          <a:xfrm>
            <a:off x="7511395" y="2756157"/>
            <a:ext cx="2714625" cy="2714625"/>
          </a:xfrm>
          <a:prstGeom prst="arc">
            <a:avLst>
              <a:gd name="adj1" fmla="val 16200006"/>
              <a:gd name="adj2" fmla="val 5273743"/>
            </a:avLst>
          </a:prstGeom>
          <a:ln w="254000">
            <a:solidFill>
              <a:srgbClr val="7C7A8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Arc 12"/>
          <p:cNvSpPr/>
          <p:nvPr/>
        </p:nvSpPr>
        <p:spPr>
          <a:xfrm>
            <a:off x="7780571" y="3025333"/>
            <a:ext cx="2176272" cy="2176272"/>
          </a:xfrm>
          <a:prstGeom prst="arc">
            <a:avLst>
              <a:gd name="adj1" fmla="val 16200000"/>
              <a:gd name="adj2" fmla="val 7316301"/>
            </a:avLst>
          </a:prstGeom>
          <a:ln w="254000">
            <a:solidFill>
              <a:srgbClr val="7C7A8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0" name="Arc 13"/>
          <p:cNvSpPr/>
          <p:nvPr/>
        </p:nvSpPr>
        <p:spPr>
          <a:xfrm>
            <a:off x="8050319" y="3295081"/>
            <a:ext cx="1636776" cy="1636776"/>
          </a:xfrm>
          <a:prstGeom prst="arc">
            <a:avLst>
              <a:gd name="adj1" fmla="val 16201532"/>
              <a:gd name="adj2" fmla="val 9499492"/>
            </a:avLst>
          </a:prstGeom>
          <a:ln w="254000">
            <a:solidFill>
              <a:srgbClr val="7C7A8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4" name="TextBox 15"/>
          <p:cNvSpPr txBox="1"/>
          <p:nvPr/>
        </p:nvSpPr>
        <p:spPr>
          <a:xfrm>
            <a:off x="8394125" y="2374515"/>
            <a:ext cx="447558" cy="246221"/>
          </a:xfrm>
          <a:prstGeom prst="rect">
            <a:avLst/>
          </a:prstGeom>
          <a:noFill/>
        </p:spPr>
        <p:txBody>
          <a:bodyPr wrap="none" rtlCol="0">
            <a:spAutoFit/>
          </a:bodyPr>
          <a:lstStyle/>
          <a:p>
            <a:r>
              <a:rPr lang="en-US" sz="10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85%</a:t>
            </a:r>
          </a:p>
        </p:txBody>
      </p:sp>
      <p:sp>
        <p:nvSpPr>
          <p:cNvPr id="15" name="TextBox 16"/>
          <p:cNvSpPr txBox="1"/>
          <p:nvPr/>
        </p:nvSpPr>
        <p:spPr>
          <a:xfrm>
            <a:off x="8394125" y="2643702"/>
            <a:ext cx="447558" cy="246221"/>
          </a:xfrm>
          <a:prstGeom prst="rect">
            <a:avLst/>
          </a:prstGeom>
          <a:noFill/>
        </p:spPr>
        <p:txBody>
          <a:bodyPr wrap="none" rtlCol="0">
            <a:spAutoFit/>
          </a:bodyPr>
          <a:lstStyle/>
          <a:p>
            <a:r>
              <a:rPr lang="en-US" sz="1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63%</a:t>
            </a:r>
          </a:p>
        </p:txBody>
      </p:sp>
      <p:sp>
        <p:nvSpPr>
          <p:cNvPr id="16" name="TextBox 17"/>
          <p:cNvSpPr txBox="1"/>
          <p:nvPr/>
        </p:nvSpPr>
        <p:spPr>
          <a:xfrm>
            <a:off x="8394125" y="2913128"/>
            <a:ext cx="447558" cy="246221"/>
          </a:xfrm>
          <a:prstGeom prst="rect">
            <a:avLst/>
          </a:prstGeom>
          <a:noFill/>
        </p:spPr>
        <p:txBody>
          <a:bodyPr wrap="none" rtlCol="0">
            <a:spAutoFit/>
          </a:bodyPr>
          <a:lstStyle/>
          <a:p>
            <a:r>
              <a:rPr lang="en-US" sz="1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78%</a:t>
            </a:r>
          </a:p>
        </p:txBody>
      </p:sp>
      <p:sp>
        <p:nvSpPr>
          <p:cNvPr id="17" name="TextBox 18"/>
          <p:cNvSpPr txBox="1"/>
          <p:nvPr/>
        </p:nvSpPr>
        <p:spPr>
          <a:xfrm>
            <a:off x="8394125" y="3182554"/>
            <a:ext cx="447558" cy="246221"/>
          </a:xfrm>
          <a:prstGeom prst="rect">
            <a:avLst/>
          </a:prstGeom>
          <a:noFill/>
        </p:spPr>
        <p:txBody>
          <a:bodyPr wrap="none" rtlCol="0">
            <a:spAutoFit/>
          </a:bodyPr>
          <a:lstStyle/>
          <a:p>
            <a:r>
              <a:rPr lang="en-US" sz="1000" b="1">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55%</a:t>
            </a:r>
          </a:p>
        </p:txBody>
      </p:sp>
      <p:sp>
        <p:nvSpPr>
          <p:cNvPr id="18" name="Rectangle 18"/>
          <p:cNvSpPr/>
          <p:nvPr/>
        </p:nvSpPr>
        <p:spPr>
          <a:xfrm>
            <a:off x="7699892" y="3976651"/>
            <a:ext cx="646331" cy="369332"/>
          </a:xfrm>
          <a:prstGeom prst="rect">
            <a:avLst/>
          </a:prstGeom>
        </p:spPr>
        <p:txBody>
          <a:bodyPr wrap="none">
            <a:spAutoFit/>
          </a:bodyPr>
          <a:lstStyle/>
          <a:p>
            <a:r>
              <a:rPr lang="zh-CN" altLang="en-US" dirty="0">
                <a:solidFill>
                  <a:schemeClr val="bg1">
                    <a:lumMod val="50000"/>
                  </a:schemeClr>
                </a:solidFill>
                <a:latin typeface="微软雅黑" panose="020B0503020204020204" pitchFamily="34" charset="-122"/>
                <a:ea typeface="微软雅黑" panose="020B0503020204020204" pitchFamily="34" charset="-122"/>
              </a:rPr>
              <a:t>标题</a:t>
            </a:r>
            <a:endParaRPr lang="en-US"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9" name="Rectangle 19"/>
          <p:cNvSpPr/>
          <p:nvPr/>
        </p:nvSpPr>
        <p:spPr>
          <a:xfrm>
            <a:off x="7727885" y="4803183"/>
            <a:ext cx="646331" cy="369332"/>
          </a:xfrm>
          <a:prstGeom prst="rect">
            <a:avLst/>
          </a:prstGeom>
        </p:spPr>
        <p:txBody>
          <a:bodyPr wrap="none">
            <a:spAutoFit/>
          </a:bodyPr>
          <a:lstStyle/>
          <a:p>
            <a:r>
              <a:rPr lang="zh-CN" altLang="en-US" dirty="0">
                <a:solidFill>
                  <a:schemeClr val="bg1">
                    <a:lumMod val="50000"/>
                  </a:schemeClr>
                </a:solidFill>
                <a:latin typeface="微软雅黑" panose="020B0503020204020204" pitchFamily="34" charset="-122"/>
                <a:ea typeface="微软雅黑" panose="020B0503020204020204" pitchFamily="34" charset="-122"/>
              </a:rPr>
              <a:t>标题</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0" name="Rectangle 20"/>
          <p:cNvSpPr/>
          <p:nvPr/>
        </p:nvSpPr>
        <p:spPr>
          <a:xfrm>
            <a:off x="8242235" y="5346891"/>
            <a:ext cx="646331" cy="369332"/>
          </a:xfrm>
          <a:prstGeom prst="rect">
            <a:avLst/>
          </a:prstGeom>
        </p:spPr>
        <p:txBody>
          <a:bodyPr wrap="none">
            <a:spAutoFit/>
          </a:bodyPr>
          <a:lstStyle/>
          <a:p>
            <a:r>
              <a:rPr lang="zh-CN" altLang="en-US" dirty="0">
                <a:solidFill>
                  <a:schemeClr val="bg1">
                    <a:lumMod val="50000"/>
                  </a:schemeClr>
                </a:solidFill>
                <a:latin typeface="微软雅黑" panose="020B0503020204020204" pitchFamily="34" charset="-122"/>
                <a:ea typeface="微软雅黑" panose="020B0503020204020204" pitchFamily="34" charset="-122"/>
              </a:rPr>
              <a:t>标题</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Rectangle 21"/>
          <p:cNvSpPr/>
          <p:nvPr/>
        </p:nvSpPr>
        <p:spPr>
          <a:xfrm>
            <a:off x="9042335" y="5488983"/>
            <a:ext cx="646331" cy="369332"/>
          </a:xfrm>
          <a:prstGeom prst="rect">
            <a:avLst/>
          </a:prstGeom>
        </p:spPr>
        <p:txBody>
          <a:bodyPr wrap="none">
            <a:spAutoFit/>
          </a:bodyPr>
          <a:lstStyle/>
          <a:p>
            <a:r>
              <a:rPr lang="zh-CN" altLang="en-US" dirty="0">
                <a:solidFill>
                  <a:schemeClr val="bg1">
                    <a:lumMod val="50000"/>
                  </a:schemeClr>
                </a:solidFill>
                <a:latin typeface="微软雅黑" panose="020B0503020204020204" pitchFamily="34" charset="-122"/>
                <a:ea typeface="微软雅黑" panose="020B0503020204020204" pitchFamily="34" charset="-122"/>
              </a:rPr>
              <a:t>标题</a:t>
            </a:r>
            <a:endParaRPr lang="en-US" altLang="zh-CN" dirty="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2" name="Group 22"/>
          <p:cNvGrpSpPr/>
          <p:nvPr/>
        </p:nvGrpSpPr>
        <p:grpSpPr>
          <a:xfrm>
            <a:off x="1975879" y="2045040"/>
            <a:ext cx="5029200" cy="4092867"/>
            <a:chOff x="1066800" y="1536573"/>
            <a:chExt cx="5029200" cy="4092867"/>
          </a:xfrm>
        </p:grpSpPr>
        <p:sp>
          <p:nvSpPr>
            <p:cNvPr id="23" name="Rectangle 23"/>
            <p:cNvSpPr/>
            <p:nvPr/>
          </p:nvSpPr>
          <p:spPr>
            <a:xfrm>
              <a:off x="1066800" y="1536573"/>
              <a:ext cx="418704" cy="369332"/>
            </a:xfrm>
            <a:prstGeom prst="rect">
              <a:avLst/>
            </a:prstGeom>
          </p:spPr>
          <p:txBody>
            <a:bodyPr wrap="none">
              <a:spAutoFit/>
            </a:bodyPr>
            <a:lstStyle/>
            <a:p>
              <a:r>
                <a:rPr lang="en-US" dirty="0">
                  <a:solidFill>
                    <a:schemeClr val="bg1">
                      <a:lumMod val="50000"/>
                    </a:schemeClr>
                  </a:solidFill>
                  <a:latin typeface="FontAwesome" pitchFamily="2" charset="0"/>
                </a:rPr>
                <a:t>01</a:t>
              </a:r>
              <a:endParaRPr lang="en-US" dirty="0">
                <a:solidFill>
                  <a:schemeClr val="bg1">
                    <a:lumMod val="50000"/>
                  </a:schemeClr>
                </a:solidFill>
              </a:endParaRPr>
            </a:p>
          </p:txBody>
        </p:sp>
        <p:sp>
          <p:nvSpPr>
            <p:cNvPr id="24" name="TextBox 25"/>
            <p:cNvSpPr txBox="1"/>
            <p:nvPr/>
          </p:nvSpPr>
          <p:spPr>
            <a:xfrm>
              <a:off x="1466268" y="1598128"/>
              <a:ext cx="800219" cy="276999"/>
            </a:xfrm>
            <a:prstGeom prst="rect">
              <a:avLst/>
            </a:prstGeom>
            <a:noFill/>
          </p:spPr>
          <p:txBody>
            <a:bodyPr wrap="none" rtlCol="0">
              <a:spAutoFit/>
            </a:bodyPr>
            <a:lstStyle/>
            <a:p>
              <a:r>
                <a:rPr lang="zh-CN" altLang="en-US" sz="1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加入标题</a:t>
              </a:r>
              <a:endParaRPr lang="en-US" sz="1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Rectangle 25"/>
            <p:cNvSpPr/>
            <p:nvPr/>
          </p:nvSpPr>
          <p:spPr>
            <a:xfrm>
              <a:off x="1466268" y="1844349"/>
              <a:ext cx="4629732" cy="473784"/>
            </a:xfrm>
            <a:prstGeom prst="rect">
              <a:avLst/>
            </a:prstGeom>
          </p:spPr>
          <p:txBody>
            <a:bodyPr wrap="square">
              <a:spAutoFit/>
            </a:bodyPr>
            <a:lstStyle/>
            <a:p>
              <a:pPr algn="just">
                <a:lnSpc>
                  <a:spcPct val="130000"/>
                </a:lnSpc>
                <a:spcBef>
                  <a:spcPts val="600"/>
                </a:spcBef>
                <a:spcAft>
                  <a:spcPts val="600"/>
                </a:spcAft>
                <a:buClr>
                  <a:srgbClr val="00B050"/>
                </a:buClr>
                <a:buSzPct val="80000"/>
                <a:defRPr/>
              </a:pPr>
              <a:r>
                <a:rPr lang="zh-CN" altLang="en-US" sz="1000" dirty="0"/>
                <a:t>在这里输入你的内容在这里输入你的内容在这里输入你的内容在这里输入你的内容</a:t>
              </a:r>
            </a:p>
          </p:txBody>
        </p:sp>
        <p:sp>
          <p:nvSpPr>
            <p:cNvPr id="26" name="Rectangle 26"/>
            <p:cNvSpPr/>
            <p:nvPr/>
          </p:nvSpPr>
          <p:spPr>
            <a:xfrm>
              <a:off x="1076659" y="2641805"/>
              <a:ext cx="418704" cy="369332"/>
            </a:xfrm>
            <a:prstGeom prst="rect">
              <a:avLst/>
            </a:prstGeom>
          </p:spPr>
          <p:txBody>
            <a:bodyPr wrap="none">
              <a:spAutoFit/>
            </a:bodyPr>
            <a:lstStyle/>
            <a:p>
              <a:r>
                <a:rPr lang="en-US" dirty="0">
                  <a:solidFill>
                    <a:schemeClr val="bg1">
                      <a:lumMod val="50000"/>
                    </a:schemeClr>
                  </a:solidFill>
                  <a:latin typeface="FontAwesome" pitchFamily="2" charset="0"/>
                </a:rPr>
                <a:t>02</a:t>
              </a:r>
              <a:endParaRPr lang="en-US" dirty="0">
                <a:solidFill>
                  <a:schemeClr val="bg1">
                    <a:lumMod val="50000"/>
                  </a:schemeClr>
                </a:solidFill>
              </a:endParaRPr>
            </a:p>
          </p:txBody>
        </p:sp>
        <p:sp>
          <p:nvSpPr>
            <p:cNvPr id="27" name="TextBox 28"/>
            <p:cNvSpPr txBox="1"/>
            <p:nvPr/>
          </p:nvSpPr>
          <p:spPr>
            <a:xfrm>
              <a:off x="1466268" y="2705803"/>
              <a:ext cx="800219" cy="276999"/>
            </a:xfrm>
            <a:prstGeom prst="rect">
              <a:avLst/>
            </a:prstGeom>
            <a:noFill/>
          </p:spPr>
          <p:txBody>
            <a:bodyPr wrap="none" rtlCol="0">
              <a:spAutoFit/>
            </a:bodyPr>
            <a:lstStyle/>
            <a:p>
              <a:r>
                <a:rPr lang="zh-CN" altLang="en-US" sz="1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加入标题</a:t>
              </a:r>
              <a:endParaRPr lang="en-US" altLang="zh-CN" sz="1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Rectangle 28"/>
            <p:cNvSpPr/>
            <p:nvPr/>
          </p:nvSpPr>
          <p:spPr>
            <a:xfrm>
              <a:off x="1466268" y="2952024"/>
              <a:ext cx="4629732" cy="473784"/>
            </a:xfrm>
            <a:prstGeom prst="rect">
              <a:avLst/>
            </a:prstGeom>
          </p:spPr>
          <p:txBody>
            <a:bodyPr wrap="square">
              <a:spAutoFit/>
            </a:bodyPr>
            <a:lstStyle/>
            <a:p>
              <a:pPr algn="just">
                <a:lnSpc>
                  <a:spcPct val="130000"/>
                </a:lnSpc>
                <a:spcBef>
                  <a:spcPts val="600"/>
                </a:spcBef>
                <a:spcAft>
                  <a:spcPts val="600"/>
                </a:spcAft>
                <a:buClr>
                  <a:srgbClr val="00B050"/>
                </a:buClr>
                <a:buSzPct val="80000"/>
                <a:defRPr/>
              </a:pPr>
              <a:r>
                <a:rPr lang="zh-CN" altLang="en-US" sz="1000" dirty="0"/>
                <a:t>在这里输入你的内容在这里输入你的内容在这里输入你的内容在这里输入你的内容</a:t>
              </a:r>
            </a:p>
          </p:txBody>
        </p:sp>
        <p:sp>
          <p:nvSpPr>
            <p:cNvPr id="29" name="Rectangle 29"/>
            <p:cNvSpPr/>
            <p:nvPr/>
          </p:nvSpPr>
          <p:spPr>
            <a:xfrm>
              <a:off x="1067014" y="3746467"/>
              <a:ext cx="418704" cy="369332"/>
            </a:xfrm>
            <a:prstGeom prst="rect">
              <a:avLst/>
            </a:prstGeom>
          </p:spPr>
          <p:txBody>
            <a:bodyPr wrap="none">
              <a:spAutoFit/>
            </a:bodyPr>
            <a:lstStyle/>
            <a:p>
              <a:r>
                <a:rPr lang="en-US" dirty="0">
                  <a:solidFill>
                    <a:schemeClr val="bg1">
                      <a:lumMod val="50000"/>
                    </a:schemeClr>
                  </a:solidFill>
                  <a:latin typeface="FontAwesome" pitchFamily="2" charset="0"/>
                </a:rPr>
                <a:t>03</a:t>
              </a:r>
              <a:endParaRPr lang="en-US" dirty="0">
                <a:solidFill>
                  <a:schemeClr val="bg1">
                    <a:lumMod val="50000"/>
                  </a:schemeClr>
                </a:solidFill>
              </a:endParaRPr>
            </a:p>
          </p:txBody>
        </p:sp>
        <p:sp>
          <p:nvSpPr>
            <p:cNvPr id="30" name="TextBox 31"/>
            <p:cNvSpPr txBox="1"/>
            <p:nvPr/>
          </p:nvSpPr>
          <p:spPr>
            <a:xfrm>
              <a:off x="1466268" y="3752451"/>
              <a:ext cx="800219" cy="276999"/>
            </a:xfrm>
            <a:prstGeom prst="rect">
              <a:avLst/>
            </a:prstGeom>
            <a:noFill/>
          </p:spPr>
          <p:txBody>
            <a:bodyPr wrap="none" rtlCol="0">
              <a:spAutoFit/>
            </a:bodyPr>
            <a:lstStyle/>
            <a:p>
              <a:r>
                <a:rPr lang="zh-CN" altLang="en-US" sz="1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加入标题</a:t>
              </a:r>
              <a:endParaRPr lang="en-US" altLang="zh-CN" sz="1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Rectangle 31"/>
            <p:cNvSpPr/>
            <p:nvPr/>
          </p:nvSpPr>
          <p:spPr>
            <a:xfrm>
              <a:off x="1466268" y="3998672"/>
              <a:ext cx="4629732" cy="473784"/>
            </a:xfrm>
            <a:prstGeom prst="rect">
              <a:avLst/>
            </a:prstGeom>
          </p:spPr>
          <p:txBody>
            <a:bodyPr wrap="square">
              <a:spAutoFit/>
            </a:bodyPr>
            <a:lstStyle/>
            <a:p>
              <a:pPr algn="just">
                <a:lnSpc>
                  <a:spcPct val="130000"/>
                </a:lnSpc>
                <a:spcBef>
                  <a:spcPts val="600"/>
                </a:spcBef>
                <a:spcAft>
                  <a:spcPts val="600"/>
                </a:spcAft>
                <a:buClr>
                  <a:srgbClr val="00B050"/>
                </a:buClr>
                <a:buSzPct val="80000"/>
                <a:defRPr/>
              </a:pPr>
              <a:r>
                <a:rPr lang="zh-CN" altLang="en-US" sz="1000" dirty="0"/>
                <a:t>在这里输入你的内容在这里输入你的内容在这里输入你的内容在这里输入你的内容</a:t>
              </a:r>
            </a:p>
          </p:txBody>
        </p:sp>
        <p:sp>
          <p:nvSpPr>
            <p:cNvPr id="32" name="Rectangle 32"/>
            <p:cNvSpPr/>
            <p:nvPr/>
          </p:nvSpPr>
          <p:spPr>
            <a:xfrm>
              <a:off x="1094291" y="4851129"/>
              <a:ext cx="418704" cy="369332"/>
            </a:xfrm>
            <a:prstGeom prst="rect">
              <a:avLst/>
            </a:prstGeom>
          </p:spPr>
          <p:txBody>
            <a:bodyPr wrap="none">
              <a:spAutoFit/>
            </a:bodyPr>
            <a:lstStyle/>
            <a:p>
              <a:r>
                <a:rPr lang="en-US" dirty="0">
                  <a:solidFill>
                    <a:schemeClr val="bg1">
                      <a:lumMod val="50000"/>
                    </a:schemeClr>
                  </a:solidFill>
                  <a:latin typeface="FontAwesome" pitchFamily="2" charset="0"/>
                </a:rPr>
                <a:t>04</a:t>
              </a:r>
              <a:endParaRPr lang="en-US" dirty="0">
                <a:solidFill>
                  <a:schemeClr val="bg1">
                    <a:lumMod val="50000"/>
                  </a:schemeClr>
                </a:solidFill>
              </a:endParaRPr>
            </a:p>
          </p:txBody>
        </p:sp>
        <p:sp>
          <p:nvSpPr>
            <p:cNvPr id="33" name="TextBox 34"/>
            <p:cNvSpPr txBox="1"/>
            <p:nvPr/>
          </p:nvSpPr>
          <p:spPr>
            <a:xfrm>
              <a:off x="1466268" y="4909435"/>
              <a:ext cx="800219" cy="276999"/>
            </a:xfrm>
            <a:prstGeom prst="rect">
              <a:avLst/>
            </a:prstGeom>
            <a:noFill/>
          </p:spPr>
          <p:txBody>
            <a:bodyPr wrap="none" rtlCol="0">
              <a:spAutoFit/>
            </a:bodyPr>
            <a:lstStyle/>
            <a:p>
              <a:r>
                <a:rPr lang="zh-CN" altLang="en-US" sz="1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rPr>
                <a:t>加入标题</a:t>
              </a:r>
              <a:endParaRPr lang="en-US" altLang="zh-CN" sz="1200" b="1" dirty="0">
                <a:solidFill>
                  <a:schemeClr val="bg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Rectangle 34"/>
            <p:cNvSpPr/>
            <p:nvPr/>
          </p:nvSpPr>
          <p:spPr>
            <a:xfrm>
              <a:off x="1466268" y="5155656"/>
              <a:ext cx="4629732" cy="473784"/>
            </a:xfrm>
            <a:prstGeom prst="rect">
              <a:avLst/>
            </a:prstGeom>
          </p:spPr>
          <p:txBody>
            <a:bodyPr wrap="square">
              <a:spAutoFit/>
            </a:bodyPr>
            <a:lstStyle/>
            <a:p>
              <a:pPr algn="just">
                <a:lnSpc>
                  <a:spcPct val="130000"/>
                </a:lnSpc>
                <a:spcBef>
                  <a:spcPts val="600"/>
                </a:spcBef>
                <a:spcAft>
                  <a:spcPts val="600"/>
                </a:spcAft>
                <a:buClr>
                  <a:srgbClr val="00B050"/>
                </a:buClr>
                <a:buSzPct val="80000"/>
                <a:defRPr/>
              </a:pPr>
              <a:r>
                <a:rPr lang="zh-CN" altLang="en-US" sz="1000" dirty="0"/>
                <a:t>在这里输入你的内容在这里输入你的内容在这里输入你的内容在这里输入你的内容</a:t>
              </a: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250"/>
                                        <p:tgtEl>
                                          <p:spTgt spid="6"/>
                                        </p:tgtEl>
                                      </p:cBhvr>
                                    </p:animEffect>
                                    <p:anim calcmode="lin" valueType="num">
                                      <p:cBhvr>
                                        <p:cTn id="12" dur="250" fill="hold"/>
                                        <p:tgtEl>
                                          <p:spTgt spid="6"/>
                                        </p:tgtEl>
                                        <p:attrNameLst>
                                          <p:attrName>ppt_x</p:attrName>
                                        </p:attrNameLst>
                                      </p:cBhvr>
                                      <p:tavLst>
                                        <p:tav tm="0">
                                          <p:val>
                                            <p:strVal val="#ppt_x"/>
                                          </p:val>
                                        </p:tav>
                                        <p:tav tm="100000">
                                          <p:val>
                                            <p:strVal val="#ppt_x"/>
                                          </p:val>
                                        </p:tav>
                                      </p:tavLst>
                                    </p:anim>
                                    <p:anim calcmode="lin" valueType="num">
                                      <p:cBhvr>
                                        <p:cTn id="13" dur="25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000"/>
                            </p:stCondLst>
                            <p:childTnLst>
                              <p:par>
                                <p:cTn id="15" presetID="42"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50"/>
                                        <p:tgtEl>
                                          <p:spTgt spid="7"/>
                                        </p:tgtEl>
                                      </p:cBhvr>
                                    </p:animEffect>
                                    <p:anim calcmode="lin" valueType="num">
                                      <p:cBhvr>
                                        <p:cTn id="18" dur="250" fill="hold"/>
                                        <p:tgtEl>
                                          <p:spTgt spid="7"/>
                                        </p:tgtEl>
                                        <p:attrNameLst>
                                          <p:attrName>ppt_x</p:attrName>
                                        </p:attrNameLst>
                                      </p:cBhvr>
                                      <p:tavLst>
                                        <p:tav tm="0">
                                          <p:val>
                                            <p:strVal val="#ppt_x"/>
                                          </p:val>
                                        </p:tav>
                                        <p:tav tm="100000">
                                          <p:val>
                                            <p:strVal val="#ppt_x"/>
                                          </p:val>
                                        </p:tav>
                                      </p:tavLst>
                                    </p:anim>
                                    <p:anim calcmode="lin" valueType="num">
                                      <p:cBhvr>
                                        <p:cTn id="19" dur="250" fill="hold"/>
                                        <p:tgtEl>
                                          <p:spTgt spid="7"/>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42" presetClass="entr" presetSubtype="0" fill="hold" grpId="0"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250"/>
                                        <p:tgtEl>
                                          <p:spTgt spid="9"/>
                                        </p:tgtEl>
                                      </p:cBhvr>
                                    </p:animEffect>
                                    <p:anim calcmode="lin" valueType="num">
                                      <p:cBhvr>
                                        <p:cTn id="24" dur="250" fill="hold"/>
                                        <p:tgtEl>
                                          <p:spTgt spid="9"/>
                                        </p:tgtEl>
                                        <p:attrNameLst>
                                          <p:attrName>ppt_x</p:attrName>
                                        </p:attrNameLst>
                                      </p:cBhvr>
                                      <p:tavLst>
                                        <p:tav tm="0">
                                          <p:val>
                                            <p:strVal val="#ppt_x"/>
                                          </p:val>
                                        </p:tav>
                                        <p:tav tm="100000">
                                          <p:val>
                                            <p:strVal val="#ppt_x"/>
                                          </p:val>
                                        </p:tav>
                                      </p:tavLst>
                                    </p:anim>
                                    <p:anim calcmode="lin" valueType="num">
                                      <p:cBhvr>
                                        <p:cTn id="25" dur="250" fill="hold"/>
                                        <p:tgtEl>
                                          <p:spTgt spid="9"/>
                                        </p:tgtEl>
                                        <p:attrNameLst>
                                          <p:attrName>ppt_y</p:attrName>
                                        </p:attrNameLst>
                                      </p:cBhvr>
                                      <p:tavLst>
                                        <p:tav tm="0">
                                          <p:val>
                                            <p:strVal val="#ppt_y+.1"/>
                                          </p:val>
                                        </p:tav>
                                        <p:tav tm="100000">
                                          <p:val>
                                            <p:strVal val="#ppt_y"/>
                                          </p:val>
                                        </p:tav>
                                      </p:tavLst>
                                    </p:anim>
                                  </p:childTnLst>
                                </p:cTn>
                              </p:par>
                            </p:childTnLst>
                          </p:cTn>
                        </p:par>
                        <p:par>
                          <p:cTn id="26" fill="hold">
                            <p:stCondLst>
                              <p:cond delay="2000"/>
                            </p:stCondLst>
                            <p:childTnLst>
                              <p:par>
                                <p:cTn id="27" presetID="42" presetClass="entr" presetSubtype="0" fill="hold" grpId="0" nodeType="after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250"/>
                                        <p:tgtEl>
                                          <p:spTgt spid="10"/>
                                        </p:tgtEl>
                                      </p:cBhvr>
                                    </p:animEffect>
                                    <p:anim calcmode="lin" valueType="num">
                                      <p:cBhvr>
                                        <p:cTn id="30" dur="250" fill="hold"/>
                                        <p:tgtEl>
                                          <p:spTgt spid="10"/>
                                        </p:tgtEl>
                                        <p:attrNameLst>
                                          <p:attrName>ppt_x</p:attrName>
                                        </p:attrNameLst>
                                      </p:cBhvr>
                                      <p:tavLst>
                                        <p:tav tm="0">
                                          <p:val>
                                            <p:strVal val="#ppt_x"/>
                                          </p:val>
                                        </p:tav>
                                        <p:tav tm="100000">
                                          <p:val>
                                            <p:strVal val="#ppt_x"/>
                                          </p:val>
                                        </p:tav>
                                      </p:tavLst>
                                    </p:anim>
                                    <p:anim calcmode="lin" valueType="num">
                                      <p:cBhvr>
                                        <p:cTn id="31" dur="250" fill="hold"/>
                                        <p:tgtEl>
                                          <p:spTgt spid="10"/>
                                        </p:tgtEl>
                                        <p:attrNameLst>
                                          <p:attrName>ppt_y</p:attrName>
                                        </p:attrNameLst>
                                      </p:cBhvr>
                                      <p:tavLst>
                                        <p:tav tm="0">
                                          <p:val>
                                            <p:strVal val="#ppt_y+.1"/>
                                          </p:val>
                                        </p:tav>
                                        <p:tav tm="100000">
                                          <p:val>
                                            <p:strVal val="#ppt_y"/>
                                          </p:val>
                                        </p:tav>
                                      </p:tavLst>
                                    </p:anim>
                                  </p:childTnLst>
                                </p:cTn>
                              </p:par>
                            </p:childTnLst>
                          </p:cTn>
                        </p:par>
                        <p:par>
                          <p:cTn id="32" fill="hold">
                            <p:stCondLst>
                              <p:cond delay="2500"/>
                            </p:stCondLst>
                            <p:childTnLst>
                              <p:par>
                                <p:cTn id="33" presetID="42" presetClass="entr" presetSubtype="0" fill="hold" grpId="0"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250"/>
                                        <p:tgtEl>
                                          <p:spTgt spid="14"/>
                                        </p:tgtEl>
                                      </p:cBhvr>
                                    </p:animEffect>
                                    <p:anim calcmode="lin" valueType="num">
                                      <p:cBhvr>
                                        <p:cTn id="36" dur="250" fill="hold"/>
                                        <p:tgtEl>
                                          <p:spTgt spid="14"/>
                                        </p:tgtEl>
                                        <p:attrNameLst>
                                          <p:attrName>ppt_x</p:attrName>
                                        </p:attrNameLst>
                                      </p:cBhvr>
                                      <p:tavLst>
                                        <p:tav tm="0">
                                          <p:val>
                                            <p:strVal val="#ppt_x"/>
                                          </p:val>
                                        </p:tav>
                                        <p:tav tm="100000">
                                          <p:val>
                                            <p:strVal val="#ppt_x"/>
                                          </p:val>
                                        </p:tav>
                                      </p:tavLst>
                                    </p:anim>
                                    <p:anim calcmode="lin" valueType="num">
                                      <p:cBhvr>
                                        <p:cTn id="37" dur="250" fill="hold"/>
                                        <p:tgtEl>
                                          <p:spTgt spid="14"/>
                                        </p:tgtEl>
                                        <p:attrNameLst>
                                          <p:attrName>ppt_y</p:attrName>
                                        </p:attrNameLst>
                                      </p:cBhvr>
                                      <p:tavLst>
                                        <p:tav tm="0">
                                          <p:val>
                                            <p:strVal val="#ppt_y+.1"/>
                                          </p:val>
                                        </p:tav>
                                        <p:tav tm="100000">
                                          <p:val>
                                            <p:strVal val="#ppt_y"/>
                                          </p:val>
                                        </p:tav>
                                      </p:tavLst>
                                    </p:anim>
                                  </p:childTnLst>
                                </p:cTn>
                              </p:par>
                            </p:childTnLst>
                          </p:cTn>
                        </p:par>
                        <p:par>
                          <p:cTn id="38" fill="hold">
                            <p:stCondLst>
                              <p:cond delay="3000"/>
                            </p:stCondLst>
                            <p:childTnLst>
                              <p:par>
                                <p:cTn id="39" presetID="42" presetClass="entr" presetSubtype="0"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fade">
                                      <p:cBhvr>
                                        <p:cTn id="41" dur="250"/>
                                        <p:tgtEl>
                                          <p:spTgt spid="15"/>
                                        </p:tgtEl>
                                      </p:cBhvr>
                                    </p:animEffect>
                                    <p:anim calcmode="lin" valueType="num">
                                      <p:cBhvr>
                                        <p:cTn id="42" dur="250" fill="hold"/>
                                        <p:tgtEl>
                                          <p:spTgt spid="15"/>
                                        </p:tgtEl>
                                        <p:attrNameLst>
                                          <p:attrName>ppt_x</p:attrName>
                                        </p:attrNameLst>
                                      </p:cBhvr>
                                      <p:tavLst>
                                        <p:tav tm="0">
                                          <p:val>
                                            <p:strVal val="#ppt_x"/>
                                          </p:val>
                                        </p:tav>
                                        <p:tav tm="100000">
                                          <p:val>
                                            <p:strVal val="#ppt_x"/>
                                          </p:val>
                                        </p:tav>
                                      </p:tavLst>
                                    </p:anim>
                                    <p:anim calcmode="lin" valueType="num">
                                      <p:cBhvr>
                                        <p:cTn id="43" dur="250" fill="hold"/>
                                        <p:tgtEl>
                                          <p:spTgt spid="15"/>
                                        </p:tgtEl>
                                        <p:attrNameLst>
                                          <p:attrName>ppt_y</p:attrName>
                                        </p:attrNameLst>
                                      </p:cBhvr>
                                      <p:tavLst>
                                        <p:tav tm="0">
                                          <p:val>
                                            <p:strVal val="#ppt_y+.1"/>
                                          </p:val>
                                        </p:tav>
                                        <p:tav tm="100000">
                                          <p:val>
                                            <p:strVal val="#ppt_y"/>
                                          </p:val>
                                        </p:tav>
                                      </p:tavLst>
                                    </p:anim>
                                  </p:childTnLst>
                                </p:cTn>
                              </p:par>
                            </p:childTnLst>
                          </p:cTn>
                        </p:par>
                        <p:par>
                          <p:cTn id="44" fill="hold">
                            <p:stCondLst>
                              <p:cond delay="3500"/>
                            </p:stCondLst>
                            <p:childTnLst>
                              <p:par>
                                <p:cTn id="45" presetID="42" presetClass="entr" presetSubtype="0" fill="hold" grpId="0" nodeType="after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fade">
                                      <p:cBhvr>
                                        <p:cTn id="47" dur="250"/>
                                        <p:tgtEl>
                                          <p:spTgt spid="16"/>
                                        </p:tgtEl>
                                      </p:cBhvr>
                                    </p:animEffect>
                                    <p:anim calcmode="lin" valueType="num">
                                      <p:cBhvr>
                                        <p:cTn id="48" dur="250" fill="hold"/>
                                        <p:tgtEl>
                                          <p:spTgt spid="16"/>
                                        </p:tgtEl>
                                        <p:attrNameLst>
                                          <p:attrName>ppt_x</p:attrName>
                                        </p:attrNameLst>
                                      </p:cBhvr>
                                      <p:tavLst>
                                        <p:tav tm="0">
                                          <p:val>
                                            <p:strVal val="#ppt_x"/>
                                          </p:val>
                                        </p:tav>
                                        <p:tav tm="100000">
                                          <p:val>
                                            <p:strVal val="#ppt_x"/>
                                          </p:val>
                                        </p:tav>
                                      </p:tavLst>
                                    </p:anim>
                                    <p:anim calcmode="lin" valueType="num">
                                      <p:cBhvr>
                                        <p:cTn id="49" dur="250" fill="hold"/>
                                        <p:tgtEl>
                                          <p:spTgt spid="16"/>
                                        </p:tgtEl>
                                        <p:attrNameLst>
                                          <p:attrName>ppt_y</p:attrName>
                                        </p:attrNameLst>
                                      </p:cBhvr>
                                      <p:tavLst>
                                        <p:tav tm="0">
                                          <p:val>
                                            <p:strVal val="#ppt_y+.1"/>
                                          </p:val>
                                        </p:tav>
                                        <p:tav tm="100000">
                                          <p:val>
                                            <p:strVal val="#ppt_y"/>
                                          </p:val>
                                        </p:tav>
                                      </p:tavLst>
                                    </p:anim>
                                  </p:childTnLst>
                                </p:cTn>
                              </p:par>
                            </p:childTnLst>
                          </p:cTn>
                        </p:par>
                        <p:par>
                          <p:cTn id="50" fill="hold">
                            <p:stCondLst>
                              <p:cond delay="4000"/>
                            </p:stCondLst>
                            <p:childTnLst>
                              <p:par>
                                <p:cTn id="51" presetID="42" presetClass="entr" presetSubtype="0" fill="hold" grpId="0" nodeType="after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fade">
                                      <p:cBhvr>
                                        <p:cTn id="53" dur="250"/>
                                        <p:tgtEl>
                                          <p:spTgt spid="17"/>
                                        </p:tgtEl>
                                      </p:cBhvr>
                                    </p:animEffect>
                                    <p:anim calcmode="lin" valueType="num">
                                      <p:cBhvr>
                                        <p:cTn id="54" dur="250" fill="hold"/>
                                        <p:tgtEl>
                                          <p:spTgt spid="17"/>
                                        </p:tgtEl>
                                        <p:attrNameLst>
                                          <p:attrName>ppt_x</p:attrName>
                                        </p:attrNameLst>
                                      </p:cBhvr>
                                      <p:tavLst>
                                        <p:tav tm="0">
                                          <p:val>
                                            <p:strVal val="#ppt_x"/>
                                          </p:val>
                                        </p:tav>
                                        <p:tav tm="100000">
                                          <p:val>
                                            <p:strVal val="#ppt_x"/>
                                          </p:val>
                                        </p:tav>
                                      </p:tavLst>
                                    </p:anim>
                                    <p:anim calcmode="lin" valueType="num">
                                      <p:cBhvr>
                                        <p:cTn id="55" dur="250" fill="hold"/>
                                        <p:tgtEl>
                                          <p:spTgt spid="17"/>
                                        </p:tgtEl>
                                        <p:attrNameLst>
                                          <p:attrName>ppt_y</p:attrName>
                                        </p:attrNameLst>
                                      </p:cBhvr>
                                      <p:tavLst>
                                        <p:tav tm="0">
                                          <p:val>
                                            <p:strVal val="#ppt_y+.1"/>
                                          </p:val>
                                        </p:tav>
                                        <p:tav tm="100000">
                                          <p:val>
                                            <p:strVal val="#ppt_y"/>
                                          </p:val>
                                        </p:tav>
                                      </p:tavLst>
                                    </p:anim>
                                  </p:childTnLst>
                                </p:cTn>
                              </p:par>
                            </p:childTnLst>
                          </p:cTn>
                        </p:par>
                        <p:par>
                          <p:cTn id="56" fill="hold">
                            <p:stCondLst>
                              <p:cond delay="4500"/>
                            </p:stCondLst>
                            <p:childTnLst>
                              <p:par>
                                <p:cTn id="57" presetID="42" presetClass="entr" presetSubtype="0"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fade">
                                      <p:cBhvr>
                                        <p:cTn id="59" dur="250"/>
                                        <p:tgtEl>
                                          <p:spTgt spid="18"/>
                                        </p:tgtEl>
                                      </p:cBhvr>
                                    </p:animEffect>
                                    <p:anim calcmode="lin" valueType="num">
                                      <p:cBhvr>
                                        <p:cTn id="60" dur="250" fill="hold"/>
                                        <p:tgtEl>
                                          <p:spTgt spid="18"/>
                                        </p:tgtEl>
                                        <p:attrNameLst>
                                          <p:attrName>ppt_x</p:attrName>
                                        </p:attrNameLst>
                                      </p:cBhvr>
                                      <p:tavLst>
                                        <p:tav tm="0">
                                          <p:val>
                                            <p:strVal val="#ppt_x"/>
                                          </p:val>
                                        </p:tav>
                                        <p:tav tm="100000">
                                          <p:val>
                                            <p:strVal val="#ppt_x"/>
                                          </p:val>
                                        </p:tav>
                                      </p:tavLst>
                                    </p:anim>
                                    <p:anim calcmode="lin" valueType="num">
                                      <p:cBhvr>
                                        <p:cTn id="61" dur="250" fill="hold"/>
                                        <p:tgtEl>
                                          <p:spTgt spid="18"/>
                                        </p:tgtEl>
                                        <p:attrNameLst>
                                          <p:attrName>ppt_y</p:attrName>
                                        </p:attrNameLst>
                                      </p:cBhvr>
                                      <p:tavLst>
                                        <p:tav tm="0">
                                          <p:val>
                                            <p:strVal val="#ppt_y+.1"/>
                                          </p:val>
                                        </p:tav>
                                        <p:tav tm="100000">
                                          <p:val>
                                            <p:strVal val="#ppt_y"/>
                                          </p:val>
                                        </p:tav>
                                      </p:tavLst>
                                    </p:anim>
                                  </p:childTnLst>
                                </p:cTn>
                              </p:par>
                            </p:childTnLst>
                          </p:cTn>
                        </p:par>
                        <p:par>
                          <p:cTn id="62" fill="hold">
                            <p:stCondLst>
                              <p:cond delay="5000"/>
                            </p:stCondLst>
                            <p:childTnLst>
                              <p:par>
                                <p:cTn id="63" presetID="42" presetClass="entr" presetSubtype="0" fill="hold" grpId="0" nodeType="afterEffect">
                                  <p:stCondLst>
                                    <p:cond delay="0"/>
                                  </p:stCondLst>
                                  <p:childTnLst>
                                    <p:set>
                                      <p:cBhvr>
                                        <p:cTn id="64" dur="1" fill="hold">
                                          <p:stCondLst>
                                            <p:cond delay="0"/>
                                          </p:stCondLst>
                                        </p:cTn>
                                        <p:tgtEl>
                                          <p:spTgt spid="19"/>
                                        </p:tgtEl>
                                        <p:attrNameLst>
                                          <p:attrName>style.visibility</p:attrName>
                                        </p:attrNameLst>
                                      </p:cBhvr>
                                      <p:to>
                                        <p:strVal val="visible"/>
                                      </p:to>
                                    </p:set>
                                    <p:animEffect transition="in" filter="fade">
                                      <p:cBhvr>
                                        <p:cTn id="65" dur="250"/>
                                        <p:tgtEl>
                                          <p:spTgt spid="19"/>
                                        </p:tgtEl>
                                      </p:cBhvr>
                                    </p:animEffect>
                                    <p:anim calcmode="lin" valueType="num">
                                      <p:cBhvr>
                                        <p:cTn id="66" dur="250" fill="hold"/>
                                        <p:tgtEl>
                                          <p:spTgt spid="19"/>
                                        </p:tgtEl>
                                        <p:attrNameLst>
                                          <p:attrName>ppt_x</p:attrName>
                                        </p:attrNameLst>
                                      </p:cBhvr>
                                      <p:tavLst>
                                        <p:tav tm="0">
                                          <p:val>
                                            <p:strVal val="#ppt_x"/>
                                          </p:val>
                                        </p:tav>
                                        <p:tav tm="100000">
                                          <p:val>
                                            <p:strVal val="#ppt_x"/>
                                          </p:val>
                                        </p:tav>
                                      </p:tavLst>
                                    </p:anim>
                                    <p:anim calcmode="lin" valueType="num">
                                      <p:cBhvr>
                                        <p:cTn id="67" dur="250" fill="hold"/>
                                        <p:tgtEl>
                                          <p:spTgt spid="19"/>
                                        </p:tgtEl>
                                        <p:attrNameLst>
                                          <p:attrName>ppt_y</p:attrName>
                                        </p:attrNameLst>
                                      </p:cBhvr>
                                      <p:tavLst>
                                        <p:tav tm="0">
                                          <p:val>
                                            <p:strVal val="#ppt_y+.1"/>
                                          </p:val>
                                        </p:tav>
                                        <p:tav tm="100000">
                                          <p:val>
                                            <p:strVal val="#ppt_y"/>
                                          </p:val>
                                        </p:tav>
                                      </p:tavLst>
                                    </p:anim>
                                  </p:childTnLst>
                                </p:cTn>
                              </p:par>
                            </p:childTnLst>
                          </p:cTn>
                        </p:par>
                        <p:par>
                          <p:cTn id="68" fill="hold">
                            <p:stCondLst>
                              <p:cond delay="5500"/>
                            </p:stCondLst>
                            <p:childTnLst>
                              <p:par>
                                <p:cTn id="69" presetID="42" presetClass="entr" presetSubtype="0" fill="hold" grpId="0" nodeType="after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250"/>
                                        <p:tgtEl>
                                          <p:spTgt spid="20"/>
                                        </p:tgtEl>
                                      </p:cBhvr>
                                    </p:animEffect>
                                    <p:anim calcmode="lin" valueType="num">
                                      <p:cBhvr>
                                        <p:cTn id="72" dur="250" fill="hold"/>
                                        <p:tgtEl>
                                          <p:spTgt spid="20"/>
                                        </p:tgtEl>
                                        <p:attrNameLst>
                                          <p:attrName>ppt_x</p:attrName>
                                        </p:attrNameLst>
                                      </p:cBhvr>
                                      <p:tavLst>
                                        <p:tav tm="0">
                                          <p:val>
                                            <p:strVal val="#ppt_x"/>
                                          </p:val>
                                        </p:tav>
                                        <p:tav tm="100000">
                                          <p:val>
                                            <p:strVal val="#ppt_x"/>
                                          </p:val>
                                        </p:tav>
                                      </p:tavLst>
                                    </p:anim>
                                    <p:anim calcmode="lin" valueType="num">
                                      <p:cBhvr>
                                        <p:cTn id="73" dur="250" fill="hold"/>
                                        <p:tgtEl>
                                          <p:spTgt spid="20"/>
                                        </p:tgtEl>
                                        <p:attrNameLst>
                                          <p:attrName>ppt_y</p:attrName>
                                        </p:attrNameLst>
                                      </p:cBhvr>
                                      <p:tavLst>
                                        <p:tav tm="0">
                                          <p:val>
                                            <p:strVal val="#ppt_y+.1"/>
                                          </p:val>
                                        </p:tav>
                                        <p:tav tm="100000">
                                          <p:val>
                                            <p:strVal val="#ppt_y"/>
                                          </p:val>
                                        </p:tav>
                                      </p:tavLst>
                                    </p:anim>
                                  </p:childTnLst>
                                </p:cTn>
                              </p:par>
                            </p:childTnLst>
                          </p:cTn>
                        </p:par>
                        <p:par>
                          <p:cTn id="74" fill="hold">
                            <p:stCondLst>
                              <p:cond delay="6000"/>
                            </p:stCondLst>
                            <p:childTnLst>
                              <p:par>
                                <p:cTn id="75" presetID="42" presetClass="entr" presetSubtype="0" fill="hold" grpId="0" nodeType="afterEffect">
                                  <p:stCondLst>
                                    <p:cond delay="0"/>
                                  </p:stCondLst>
                                  <p:childTnLst>
                                    <p:set>
                                      <p:cBhvr>
                                        <p:cTn id="76" dur="1" fill="hold">
                                          <p:stCondLst>
                                            <p:cond delay="0"/>
                                          </p:stCondLst>
                                        </p:cTn>
                                        <p:tgtEl>
                                          <p:spTgt spid="21"/>
                                        </p:tgtEl>
                                        <p:attrNameLst>
                                          <p:attrName>style.visibility</p:attrName>
                                        </p:attrNameLst>
                                      </p:cBhvr>
                                      <p:to>
                                        <p:strVal val="visible"/>
                                      </p:to>
                                    </p:set>
                                    <p:animEffect transition="in" filter="fade">
                                      <p:cBhvr>
                                        <p:cTn id="77" dur="250"/>
                                        <p:tgtEl>
                                          <p:spTgt spid="21"/>
                                        </p:tgtEl>
                                      </p:cBhvr>
                                    </p:animEffect>
                                    <p:anim calcmode="lin" valueType="num">
                                      <p:cBhvr>
                                        <p:cTn id="78" dur="250" fill="hold"/>
                                        <p:tgtEl>
                                          <p:spTgt spid="21"/>
                                        </p:tgtEl>
                                        <p:attrNameLst>
                                          <p:attrName>ppt_x</p:attrName>
                                        </p:attrNameLst>
                                      </p:cBhvr>
                                      <p:tavLst>
                                        <p:tav tm="0">
                                          <p:val>
                                            <p:strVal val="#ppt_x"/>
                                          </p:val>
                                        </p:tav>
                                        <p:tav tm="100000">
                                          <p:val>
                                            <p:strVal val="#ppt_x"/>
                                          </p:val>
                                        </p:tav>
                                      </p:tavLst>
                                    </p:anim>
                                    <p:anim calcmode="lin" valueType="num">
                                      <p:cBhvr>
                                        <p:cTn id="79" dur="250" fill="hold"/>
                                        <p:tgtEl>
                                          <p:spTgt spid="21"/>
                                        </p:tgtEl>
                                        <p:attrNameLst>
                                          <p:attrName>ppt_y</p:attrName>
                                        </p:attrNameLst>
                                      </p:cBhvr>
                                      <p:tavLst>
                                        <p:tav tm="0">
                                          <p:val>
                                            <p:strVal val="#ppt_y+.1"/>
                                          </p:val>
                                        </p:tav>
                                        <p:tav tm="100000">
                                          <p:val>
                                            <p:strVal val="#ppt_y"/>
                                          </p:val>
                                        </p:tav>
                                      </p:tavLst>
                                    </p:anim>
                                  </p:childTnLst>
                                </p:cTn>
                              </p:par>
                            </p:childTnLst>
                          </p:cTn>
                        </p:par>
                        <p:par>
                          <p:cTn id="80" fill="hold">
                            <p:stCondLst>
                              <p:cond delay="6500"/>
                            </p:stCondLst>
                            <p:childTnLst>
                              <p:par>
                                <p:cTn id="81" presetID="42" presetClass="entr" presetSubtype="0" fill="hold" nodeType="afterEffect">
                                  <p:stCondLst>
                                    <p:cond delay="0"/>
                                  </p:stCondLst>
                                  <p:childTnLst>
                                    <p:set>
                                      <p:cBhvr>
                                        <p:cTn id="82" dur="1" fill="hold">
                                          <p:stCondLst>
                                            <p:cond delay="0"/>
                                          </p:stCondLst>
                                        </p:cTn>
                                        <p:tgtEl>
                                          <p:spTgt spid="22"/>
                                        </p:tgtEl>
                                        <p:attrNameLst>
                                          <p:attrName>style.visibility</p:attrName>
                                        </p:attrNameLst>
                                      </p:cBhvr>
                                      <p:to>
                                        <p:strVal val="visible"/>
                                      </p:to>
                                    </p:set>
                                    <p:animEffect transition="in" filter="fade">
                                      <p:cBhvr>
                                        <p:cTn id="83" dur="250"/>
                                        <p:tgtEl>
                                          <p:spTgt spid="22"/>
                                        </p:tgtEl>
                                      </p:cBhvr>
                                    </p:animEffect>
                                    <p:anim calcmode="lin" valueType="num">
                                      <p:cBhvr>
                                        <p:cTn id="84" dur="250" fill="hold"/>
                                        <p:tgtEl>
                                          <p:spTgt spid="22"/>
                                        </p:tgtEl>
                                        <p:attrNameLst>
                                          <p:attrName>ppt_x</p:attrName>
                                        </p:attrNameLst>
                                      </p:cBhvr>
                                      <p:tavLst>
                                        <p:tav tm="0">
                                          <p:val>
                                            <p:strVal val="#ppt_x"/>
                                          </p:val>
                                        </p:tav>
                                        <p:tav tm="100000">
                                          <p:val>
                                            <p:strVal val="#ppt_x"/>
                                          </p:val>
                                        </p:tav>
                                      </p:tavLst>
                                    </p:anim>
                                    <p:anim calcmode="lin" valueType="num">
                                      <p:cBhvr>
                                        <p:cTn id="85" dur="25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4" grpId="0"/>
      <p:bldP spid="15" grpId="0"/>
      <p:bldP spid="16" grpId="0"/>
      <p:bldP spid="17" grpId="0"/>
      <p:bldP spid="18" grpId="0"/>
      <p:bldP spid="19" grpId="0"/>
      <p:bldP spid="20" grpId="0"/>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BEBA8EAE-BF5A-486C-A8C5-ECC9F3942E4B}">
                <a14:imgProps xmlns:a14="http://schemas.microsoft.com/office/drawing/2010/main">
                  <a14:imgLayer r:embed="rId4">
                    <a14:imgEffect>
                      <a14:brightnessContrast bright="5000"/>
                    </a14:imgEffect>
                  </a14:imgLayer>
                </a14:imgProps>
              </a:ext>
            </a:extLst>
          </a:blip>
          <a:stretch>
            <a:fillRect/>
          </a:stretch>
        </p:blipFill>
        <p:spPr>
          <a:xfrm>
            <a:off x="0" y="1240"/>
            <a:ext cx="12190413" cy="6857107"/>
          </a:xfrm>
          <a:prstGeom prst="rect">
            <a:avLst/>
          </a:prstGeom>
        </p:spPr>
      </p:pic>
      <p:grpSp>
        <p:nvGrpSpPr>
          <p:cNvPr id="10" name="组合 9"/>
          <p:cNvGrpSpPr/>
          <p:nvPr/>
        </p:nvGrpSpPr>
        <p:grpSpPr>
          <a:xfrm>
            <a:off x="5932540" y="2064789"/>
            <a:ext cx="3608309" cy="1151326"/>
            <a:chOff x="5235445" y="2503043"/>
            <a:chExt cx="3608309" cy="1151326"/>
          </a:xfrm>
        </p:grpSpPr>
        <p:sp>
          <p:nvSpPr>
            <p:cNvPr id="11" name="矩形 10"/>
            <p:cNvSpPr/>
            <p:nvPr/>
          </p:nvSpPr>
          <p:spPr>
            <a:xfrm>
              <a:off x="5235445" y="2503043"/>
              <a:ext cx="3570208" cy="769441"/>
            </a:xfrm>
            <a:prstGeom prst="rect">
              <a:avLst/>
            </a:prstGeom>
          </p:spPr>
          <p:txBody>
            <a:bodyPr wrap="none">
              <a:spAutoFit/>
            </a:bodyPr>
            <a:lstStyle/>
            <a:p>
              <a:r>
                <a:rPr kumimoji="1" lang="zh-CN" altLang="en-US" sz="4400" dirty="0">
                  <a:solidFill>
                    <a:srgbClr val="7C7A88"/>
                  </a:solidFill>
                  <a:latin typeface="微软雅黑" panose="020B0503020204020204" pitchFamily="34" charset="-122"/>
                  <a:ea typeface="微软雅黑" panose="020B0503020204020204" pitchFamily="34" charset="-122"/>
                </a:rPr>
                <a:t>明年工作计划</a:t>
              </a:r>
            </a:p>
          </p:txBody>
        </p:sp>
        <p:sp>
          <p:nvSpPr>
            <p:cNvPr id="17" name="矩形 16"/>
            <p:cNvSpPr/>
            <p:nvPr/>
          </p:nvSpPr>
          <p:spPr>
            <a:xfrm>
              <a:off x="5273546" y="3221943"/>
              <a:ext cx="3570208" cy="432426"/>
            </a:xfrm>
            <a:prstGeom prst="rect">
              <a:avLst/>
            </a:prstGeom>
          </p:spPr>
          <p:txBody>
            <a:bodyPr wrap="square">
              <a:spAutoFit/>
            </a:bodyPr>
            <a:lstStyle/>
            <a:p>
              <a:pPr>
                <a:lnSpc>
                  <a:spcPct val="130000"/>
                </a:lnSpc>
              </a:pPr>
              <a:r>
                <a:rPr lang="zh-CN" altLang="en-US" sz="850" dirty="0">
                  <a:solidFill>
                    <a:schemeClr val="bg1">
                      <a:lumMod val="65000"/>
                    </a:schemeClr>
                  </a:solidFill>
                  <a:latin typeface="微软雅黑" panose="020B0503020204020204" pitchFamily="34" charset="-122"/>
                  <a:ea typeface="微软雅黑" panose="020B0503020204020204" pitchFamily="34" charset="-122"/>
                </a:rPr>
                <a:t>点击此处添加文本内容，如关键词、部分简单介绍等。点击此处添加</a:t>
              </a:r>
              <a:endParaRPr lang="en-US" altLang="zh-CN" sz="85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850" dirty="0">
                  <a:solidFill>
                    <a:schemeClr val="bg1">
                      <a:lumMod val="65000"/>
                    </a:schemeClr>
                  </a:solidFill>
                  <a:latin typeface="微软雅黑" panose="020B0503020204020204" pitchFamily="34" charset="-122"/>
                  <a:ea typeface="微软雅黑" panose="020B0503020204020204" pitchFamily="34" charset="-122"/>
                </a:rPr>
                <a:t>点击此处添加文本内容，如关键词、部分简单介绍等。点击此处添加</a:t>
              </a:r>
              <a:endParaRPr lang="en-US" altLang="zh-CN" sz="850" dirty="0">
                <a:solidFill>
                  <a:schemeClr val="bg1">
                    <a:lumMod val="65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3115838" y="1510542"/>
            <a:ext cx="2952240" cy="2393042"/>
            <a:chOff x="3810000" y="508000"/>
            <a:chExt cx="4559300" cy="3695700"/>
          </a:xfrm>
        </p:grpSpPr>
        <p:sp>
          <p:nvSpPr>
            <p:cNvPr id="13" name="矩形 12"/>
            <p:cNvSpPr/>
            <p:nvPr/>
          </p:nvSpPr>
          <p:spPr>
            <a:xfrm>
              <a:off x="5181600" y="957580"/>
              <a:ext cx="1955800" cy="2844800"/>
            </a:xfrm>
            <a:prstGeom prst="rect">
              <a:avLst/>
            </a:prstGeom>
            <a:noFill/>
            <a:ln>
              <a:solidFill>
                <a:srgbClr val="7C7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4" name="矩形 13"/>
            <p:cNvSpPr/>
            <p:nvPr/>
          </p:nvSpPr>
          <p:spPr>
            <a:xfrm>
              <a:off x="5321300" y="830580"/>
              <a:ext cx="1955800" cy="2844800"/>
            </a:xfrm>
            <a:prstGeom prst="rect">
              <a:avLst/>
            </a:prstGeom>
            <a:noFill/>
            <a:ln>
              <a:solidFill>
                <a:srgbClr val="7C7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15" name="直接连接符 14"/>
            <p:cNvCxnSpPr/>
            <p:nvPr/>
          </p:nvCxnSpPr>
          <p:spPr>
            <a:xfrm flipH="1">
              <a:off x="3810000" y="508000"/>
              <a:ext cx="4559300" cy="3695700"/>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sp>
          <p:nvSpPr>
            <p:cNvPr id="16" name="_14"/>
            <p:cNvSpPr txBox="1">
              <a:spLocks noChangeArrowheads="1"/>
            </p:cNvSpPr>
            <p:nvPr/>
          </p:nvSpPr>
          <p:spPr bwMode="auto">
            <a:xfrm>
              <a:off x="5295900" y="924560"/>
              <a:ext cx="188370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4400" spc="600" dirty="0">
                  <a:solidFill>
                    <a:srgbClr val="7C7A88"/>
                  </a:solidFill>
                  <a:latin typeface="微软雅黑" panose="020B0503020204020204" pitchFamily="34" charset="-122"/>
                  <a:ea typeface="微软雅黑" panose="020B0503020204020204" pitchFamily="34" charset="-122"/>
                </a:rPr>
                <a:t>4</a:t>
              </a:r>
              <a:endParaRPr lang="zh-CN" sz="4400" spc="600" dirty="0">
                <a:solidFill>
                  <a:srgbClr val="7C7A88"/>
                </a:solidFill>
                <a:latin typeface="微软雅黑" panose="020B0503020204020204" pitchFamily="34" charset="-122"/>
                <a:ea typeface="微软雅黑" panose="020B0503020204020204" pitchFamily="34" charset="-122"/>
              </a:endParaRPr>
            </a:p>
          </p:txBody>
        </p:sp>
        <p:sp>
          <p:nvSpPr>
            <p:cNvPr id="18" name="_14"/>
            <p:cNvSpPr txBox="1">
              <a:spLocks noChangeArrowheads="1"/>
            </p:cNvSpPr>
            <p:nvPr/>
          </p:nvSpPr>
          <p:spPr bwMode="auto">
            <a:xfrm>
              <a:off x="5295900" y="2510558"/>
              <a:ext cx="188370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4400" spc="600" dirty="0">
                  <a:solidFill>
                    <a:srgbClr val="7C7A88"/>
                  </a:solidFill>
                  <a:latin typeface="微软雅黑" panose="020B0503020204020204" pitchFamily="34" charset="-122"/>
                  <a:ea typeface="微软雅黑" panose="020B0503020204020204" pitchFamily="34" charset="-122"/>
                </a:rPr>
                <a:t>肆</a:t>
              </a:r>
              <a:endParaRPr lang="zh-CN" sz="4400" spc="600" dirty="0">
                <a:solidFill>
                  <a:srgbClr val="7C7A88"/>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625340" y="1408421"/>
              <a:ext cx="670561" cy="543546"/>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7150135" y="2664085"/>
              <a:ext cx="657718" cy="533137"/>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5" cstate="email"/>
            <a:stretch>
              <a:fillRect/>
            </a:stretch>
          </p:blipFill>
          <p:spPr>
            <a:xfrm>
              <a:off x="5864788" y="1870733"/>
              <a:ext cx="589423" cy="114168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 name="图片 33"/>
          <p:cNvPicPr>
            <a:picLocks noChangeAspect="1"/>
          </p:cNvPicPr>
          <p:nvPr/>
        </p:nvPicPr>
        <p:blipFill>
          <a:blip r:embed="rId7" cstate="email">
            <a:extLst>
              <a:ext uri="{BEBA8EAE-BF5A-486C-A8C5-ECC9F3942E4B}">
                <a14:imgProps xmlns:a14="http://schemas.microsoft.com/office/drawing/2010/main">
                  <a14:imgLayer r:embed="rId8">
                    <a14:imgEffect>
                      <a14:brightnessContrast bright="5000"/>
                    </a14:imgEffect>
                  </a14:imgLayer>
                </a14:imgProps>
              </a:ext>
            </a:extLst>
          </a:blip>
          <a:stretch>
            <a:fillRect/>
          </a:stretch>
        </p:blipFill>
        <p:spPr>
          <a:xfrm>
            <a:off x="0" y="1240"/>
            <a:ext cx="12190413" cy="6857107"/>
          </a:xfrm>
          <a:prstGeom prst="rect">
            <a:avLst/>
          </a:prstGeom>
        </p:spPr>
      </p:pic>
      <p:grpSp>
        <p:nvGrpSpPr>
          <p:cNvPr id="35" name="组合 34"/>
          <p:cNvGrpSpPr/>
          <p:nvPr/>
        </p:nvGrpSpPr>
        <p:grpSpPr>
          <a:xfrm>
            <a:off x="2728488" y="1215571"/>
            <a:ext cx="2952240" cy="2393042"/>
            <a:chOff x="3810000" y="508000"/>
            <a:chExt cx="4559300" cy="3695700"/>
          </a:xfrm>
        </p:grpSpPr>
        <p:sp>
          <p:nvSpPr>
            <p:cNvPr id="36" name="矩形 35"/>
            <p:cNvSpPr/>
            <p:nvPr/>
          </p:nvSpPr>
          <p:spPr>
            <a:xfrm>
              <a:off x="5181600" y="957580"/>
              <a:ext cx="1955800" cy="2844800"/>
            </a:xfrm>
            <a:prstGeom prst="rect">
              <a:avLst/>
            </a:prstGeom>
            <a:noFill/>
            <a:ln>
              <a:solidFill>
                <a:srgbClr val="7C7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7" name="矩形 36"/>
            <p:cNvSpPr/>
            <p:nvPr/>
          </p:nvSpPr>
          <p:spPr>
            <a:xfrm>
              <a:off x="5321300" y="830580"/>
              <a:ext cx="1955800" cy="2844800"/>
            </a:xfrm>
            <a:prstGeom prst="rect">
              <a:avLst/>
            </a:prstGeom>
            <a:noFill/>
            <a:ln>
              <a:solidFill>
                <a:srgbClr val="7C7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38" name="直接连接符 37"/>
            <p:cNvCxnSpPr/>
            <p:nvPr/>
          </p:nvCxnSpPr>
          <p:spPr>
            <a:xfrm flipH="1">
              <a:off x="3810000" y="508000"/>
              <a:ext cx="4559300" cy="3695700"/>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sp>
          <p:nvSpPr>
            <p:cNvPr id="39" name="_14"/>
            <p:cNvSpPr txBox="1">
              <a:spLocks noChangeArrowheads="1"/>
            </p:cNvSpPr>
            <p:nvPr/>
          </p:nvSpPr>
          <p:spPr bwMode="auto">
            <a:xfrm>
              <a:off x="5295900" y="924560"/>
              <a:ext cx="188370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4400" spc="600" dirty="0">
                  <a:solidFill>
                    <a:srgbClr val="7C7A88"/>
                  </a:solidFill>
                  <a:latin typeface="微软雅黑" panose="020B0503020204020204" pitchFamily="34" charset="-122"/>
                  <a:ea typeface="微软雅黑" panose="020B0503020204020204" pitchFamily="34" charset="-122"/>
                </a:rPr>
                <a:t>目</a:t>
              </a:r>
              <a:endParaRPr lang="zh-CN" sz="4400" spc="600" dirty="0">
                <a:solidFill>
                  <a:srgbClr val="7C7A88"/>
                </a:solidFill>
                <a:latin typeface="微软雅黑" panose="020B0503020204020204" pitchFamily="34" charset="-122"/>
                <a:ea typeface="微软雅黑" panose="020B0503020204020204" pitchFamily="34" charset="-122"/>
              </a:endParaRPr>
            </a:p>
          </p:txBody>
        </p:sp>
        <p:sp>
          <p:nvSpPr>
            <p:cNvPr id="40" name="_14"/>
            <p:cNvSpPr txBox="1">
              <a:spLocks noChangeArrowheads="1"/>
            </p:cNvSpPr>
            <p:nvPr/>
          </p:nvSpPr>
          <p:spPr bwMode="auto">
            <a:xfrm>
              <a:off x="5295900" y="2510558"/>
              <a:ext cx="188370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4400" spc="600" dirty="0">
                  <a:solidFill>
                    <a:srgbClr val="7C7A88"/>
                  </a:solidFill>
                  <a:latin typeface="微软雅黑" panose="020B0503020204020204" pitchFamily="34" charset="-122"/>
                  <a:ea typeface="微软雅黑" panose="020B0503020204020204" pitchFamily="34" charset="-122"/>
                </a:rPr>
                <a:t>录</a:t>
              </a:r>
              <a:endParaRPr lang="zh-CN" sz="4400" spc="600" dirty="0">
                <a:solidFill>
                  <a:srgbClr val="7C7A88"/>
                </a:solidFill>
                <a:latin typeface="微软雅黑" panose="020B0503020204020204" pitchFamily="34" charset="-122"/>
                <a:ea typeface="微软雅黑" panose="020B0503020204020204" pitchFamily="34" charset="-122"/>
              </a:endParaRPr>
            </a:p>
          </p:txBody>
        </p:sp>
        <p:cxnSp>
          <p:nvCxnSpPr>
            <p:cNvPr id="43" name="直接连接符 42"/>
            <p:cNvCxnSpPr/>
            <p:nvPr/>
          </p:nvCxnSpPr>
          <p:spPr>
            <a:xfrm flipH="1">
              <a:off x="4625340" y="1408421"/>
              <a:ext cx="670561" cy="543546"/>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cxnSp>
          <p:nvCxnSpPr>
            <p:cNvPr id="44" name="直接连接符 43"/>
            <p:cNvCxnSpPr/>
            <p:nvPr/>
          </p:nvCxnSpPr>
          <p:spPr>
            <a:xfrm flipH="1">
              <a:off x="7150135" y="2664085"/>
              <a:ext cx="657718" cy="533137"/>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pic>
          <p:nvPicPr>
            <p:cNvPr id="45" name="图片 44"/>
            <p:cNvPicPr>
              <a:picLocks noChangeAspect="1"/>
            </p:cNvPicPr>
            <p:nvPr/>
          </p:nvPicPr>
          <p:blipFill>
            <a:blip r:embed="rId9" cstate="email"/>
            <a:stretch>
              <a:fillRect/>
            </a:stretch>
          </p:blipFill>
          <p:spPr>
            <a:xfrm>
              <a:off x="5864788" y="1870733"/>
              <a:ext cx="589423" cy="1141686"/>
            </a:xfrm>
            <a:prstGeom prst="rect">
              <a:avLst/>
            </a:prstGeom>
          </p:spPr>
        </p:pic>
      </p:grpSp>
      <p:grpSp>
        <p:nvGrpSpPr>
          <p:cNvPr id="46" name="组合 45"/>
          <p:cNvGrpSpPr/>
          <p:nvPr/>
        </p:nvGrpSpPr>
        <p:grpSpPr>
          <a:xfrm>
            <a:off x="6167228" y="1162540"/>
            <a:ext cx="3086939" cy="3182601"/>
            <a:chOff x="5759920" y="1789376"/>
            <a:chExt cx="3086939" cy="3182601"/>
          </a:xfrm>
        </p:grpSpPr>
        <p:sp>
          <p:nvSpPr>
            <p:cNvPr id="47" name="MH_Entry_1"/>
            <p:cNvSpPr/>
            <p:nvPr>
              <p:custDataLst>
                <p:tags r:id="rId1"/>
              </p:custDataLst>
            </p:nvPr>
          </p:nvSpPr>
          <p:spPr>
            <a:xfrm>
              <a:off x="6379884" y="1789376"/>
              <a:ext cx="2466975" cy="57400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zh-CN" altLang="en-US" sz="2530" noProof="1">
                  <a:solidFill>
                    <a:srgbClr val="7C7A88"/>
                  </a:solidFill>
                  <a:latin typeface="微软雅黑" panose="020B0503020204020204" pitchFamily="34" charset="-122"/>
                  <a:ea typeface="微软雅黑" panose="020B0503020204020204" pitchFamily="34" charset="-122"/>
                  <a:sym typeface="Arial" panose="020B0604020202020204" pitchFamily="34" charset="0"/>
                </a:rPr>
                <a:t>年度工作概述</a:t>
              </a:r>
              <a:endParaRPr lang="en-US" altLang="zh-CN" sz="2530" noProof="1">
                <a:solidFill>
                  <a:srgbClr val="7C7A88"/>
                </a:solidFill>
                <a:latin typeface="微软雅黑" panose="020B0503020204020204" pitchFamily="34" charset="-122"/>
                <a:ea typeface="微软雅黑" panose="020B0503020204020204" pitchFamily="34" charset="-122"/>
                <a:sym typeface="Arial" panose="020B0604020202020204" pitchFamily="34" charset="0"/>
              </a:endParaRPr>
            </a:p>
            <a:p>
              <a:pPr eaLnBrk="1" hangingPunct="1">
                <a:defRPr/>
              </a:pPr>
              <a:r>
                <a:rPr lang="en-US" altLang="zh-CN" sz="1200" noProof="1">
                  <a:solidFill>
                    <a:srgbClr val="7C7A88"/>
                  </a:solidFill>
                  <a:latin typeface="微软雅黑" panose="020B0503020204020204" pitchFamily="34" charset="-122"/>
                  <a:ea typeface="微软雅黑" panose="020B0503020204020204" pitchFamily="34" charset="-122"/>
                  <a:sym typeface="Arial" panose="020B0604020202020204" pitchFamily="34" charset="0"/>
                </a:rPr>
                <a:t>ANNUAL WORK SUMMARY</a:t>
              </a:r>
              <a:endParaRPr lang="zh-CN" altLang="en-US" sz="1200" noProof="1">
                <a:solidFill>
                  <a:srgbClr val="7C7A88"/>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8" name="MH_Entry_2"/>
            <p:cNvSpPr/>
            <p:nvPr>
              <p:custDataLst>
                <p:tags r:id="rId2"/>
              </p:custDataLst>
            </p:nvPr>
          </p:nvSpPr>
          <p:spPr>
            <a:xfrm>
              <a:off x="6379884" y="2659326"/>
              <a:ext cx="2466975" cy="57400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zh-CN" altLang="en-US" sz="2530" noProof="1">
                  <a:solidFill>
                    <a:srgbClr val="7C7A88"/>
                  </a:solidFill>
                  <a:latin typeface="微软雅黑" panose="020B0503020204020204" pitchFamily="34" charset="-122"/>
                  <a:ea typeface="微软雅黑" panose="020B0503020204020204" pitchFamily="34" charset="-122"/>
                  <a:sym typeface="Arial" panose="020B0604020202020204" pitchFamily="34" charset="0"/>
                </a:rPr>
                <a:t>工作完成情况</a:t>
              </a:r>
              <a:endParaRPr lang="en-US" altLang="zh-CN" sz="2530" noProof="1">
                <a:solidFill>
                  <a:srgbClr val="7C7A88"/>
                </a:solidFill>
                <a:latin typeface="微软雅黑" panose="020B0503020204020204" pitchFamily="34" charset="-122"/>
                <a:ea typeface="微软雅黑" panose="020B0503020204020204" pitchFamily="34" charset="-122"/>
                <a:sym typeface="Arial" panose="020B0604020202020204" pitchFamily="34" charset="0"/>
              </a:endParaRPr>
            </a:p>
            <a:p>
              <a:pPr eaLnBrk="1" hangingPunct="1">
                <a:defRPr/>
              </a:pPr>
              <a:r>
                <a:rPr lang="en-US" altLang="zh-CN" sz="1200" noProof="1">
                  <a:solidFill>
                    <a:srgbClr val="7C7A88"/>
                  </a:solidFill>
                  <a:latin typeface="微软雅黑" panose="020B0503020204020204" pitchFamily="34" charset="-122"/>
                  <a:ea typeface="微软雅黑" panose="020B0503020204020204" pitchFamily="34" charset="-122"/>
                  <a:sym typeface="Arial" panose="020B0604020202020204" pitchFamily="34" charset="0"/>
                </a:rPr>
                <a:t>COMPLETION OF WORK</a:t>
              </a:r>
              <a:endParaRPr lang="zh-CN" altLang="en-US" sz="1200" noProof="1">
                <a:solidFill>
                  <a:srgbClr val="7C7A88"/>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49" name="MH_Entry_3"/>
            <p:cNvSpPr/>
            <p:nvPr>
              <p:custDataLst>
                <p:tags r:id="rId3"/>
              </p:custDataLst>
            </p:nvPr>
          </p:nvSpPr>
          <p:spPr>
            <a:xfrm>
              <a:off x="6379884" y="3528482"/>
              <a:ext cx="2466975" cy="574003"/>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zh-CN" altLang="en-US" sz="2530" noProof="1">
                  <a:solidFill>
                    <a:srgbClr val="7C7A88"/>
                  </a:solidFill>
                  <a:latin typeface="微软雅黑" panose="020B0503020204020204" pitchFamily="34" charset="-122"/>
                  <a:ea typeface="微软雅黑" panose="020B0503020204020204" pitchFamily="34" charset="-122"/>
                  <a:sym typeface="Arial" panose="020B0604020202020204" pitchFamily="34" charset="0"/>
                </a:rPr>
                <a:t>成功项目展示</a:t>
              </a:r>
              <a:endParaRPr lang="en-US" altLang="zh-CN" sz="2530" noProof="1">
                <a:solidFill>
                  <a:srgbClr val="7C7A88"/>
                </a:solidFill>
                <a:latin typeface="微软雅黑" panose="020B0503020204020204" pitchFamily="34" charset="-122"/>
                <a:ea typeface="微软雅黑" panose="020B0503020204020204" pitchFamily="34" charset="-122"/>
                <a:sym typeface="Arial" panose="020B0604020202020204" pitchFamily="34" charset="0"/>
              </a:endParaRPr>
            </a:p>
            <a:p>
              <a:pPr eaLnBrk="1" hangingPunct="1">
                <a:defRPr/>
              </a:pPr>
              <a:r>
                <a:rPr lang="en-US" altLang="zh-CN" sz="1200" noProof="1">
                  <a:solidFill>
                    <a:srgbClr val="7C7A88"/>
                  </a:solidFill>
                  <a:latin typeface="微软雅黑" panose="020B0503020204020204" pitchFamily="34" charset="-122"/>
                  <a:ea typeface="微软雅黑" panose="020B0503020204020204" pitchFamily="34" charset="-122"/>
                  <a:sym typeface="Arial" panose="020B0604020202020204" pitchFamily="34" charset="0"/>
                </a:rPr>
                <a:t>SUCCESSFUL PROJECT </a:t>
              </a:r>
              <a:endParaRPr lang="zh-CN" altLang="en-US" sz="1200" noProof="1">
                <a:solidFill>
                  <a:srgbClr val="7C7A88"/>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0" name="MH_Entry_4"/>
            <p:cNvSpPr/>
            <p:nvPr>
              <p:custDataLst>
                <p:tags r:id="rId4"/>
              </p:custDataLst>
            </p:nvPr>
          </p:nvSpPr>
          <p:spPr>
            <a:xfrm>
              <a:off x="6379884" y="4398890"/>
              <a:ext cx="2466975" cy="573087"/>
            </a:xfrm>
            <a:custGeom>
              <a:avLst/>
              <a:gdLst>
                <a:gd name="connsiteX0" fmla="*/ 0 w 2520280"/>
                <a:gd name="connsiteY0" fmla="*/ 1584176 h 1872208"/>
                <a:gd name="connsiteX1" fmla="*/ 2520280 w 2520280"/>
                <a:gd name="connsiteY1" fmla="*/ 1584176 h 1872208"/>
                <a:gd name="connsiteX2" fmla="*/ 2520280 w 2520280"/>
                <a:gd name="connsiteY2" fmla="*/ 1872208 h 1872208"/>
                <a:gd name="connsiteX3" fmla="*/ 0 w 2520280"/>
                <a:gd name="connsiteY3" fmla="*/ 1872208 h 1872208"/>
                <a:gd name="connsiteX4" fmla="*/ 0 w 2520280"/>
                <a:gd name="connsiteY4" fmla="*/ 1584176 h 1872208"/>
                <a:gd name="connsiteX5" fmla="*/ 0 w 2520280"/>
                <a:gd name="connsiteY5" fmla="*/ 0 h 1872208"/>
                <a:gd name="connsiteX6" fmla="*/ 2520280 w 2520280"/>
                <a:gd name="connsiteY6" fmla="*/ 0 h 1872208"/>
                <a:gd name="connsiteX7" fmla="*/ 2520280 w 2520280"/>
                <a:gd name="connsiteY7" fmla="*/ 288032 h 1872208"/>
                <a:gd name="connsiteX8" fmla="*/ 0 w 2520280"/>
                <a:gd name="connsiteY8" fmla="*/ 0 h 1872208"/>
                <a:gd name="connsiteX0-1" fmla="*/ 0 w 2520280"/>
                <a:gd name="connsiteY0-2" fmla="*/ 1584176 h 1872208"/>
                <a:gd name="connsiteX1-3" fmla="*/ 2520280 w 2520280"/>
                <a:gd name="connsiteY1-4" fmla="*/ 1584176 h 1872208"/>
                <a:gd name="connsiteX2-5" fmla="*/ 2520280 w 2520280"/>
                <a:gd name="connsiteY2-6" fmla="*/ 1872208 h 1872208"/>
                <a:gd name="connsiteX3-7" fmla="*/ 0 w 2520280"/>
                <a:gd name="connsiteY3-8" fmla="*/ 1872208 h 1872208"/>
                <a:gd name="connsiteX4-9" fmla="*/ 0 w 2520280"/>
                <a:gd name="connsiteY4-10" fmla="*/ 1584176 h 1872208"/>
                <a:gd name="connsiteX5-11" fmla="*/ 0 w 2520280"/>
                <a:gd name="connsiteY5-12" fmla="*/ 0 h 1872208"/>
                <a:gd name="connsiteX6-13" fmla="*/ 2520280 w 2520280"/>
                <a:gd name="connsiteY6-14" fmla="*/ 0 h 1872208"/>
                <a:gd name="connsiteX7-15" fmla="*/ 0 w 2520280"/>
                <a:gd name="connsiteY7-16" fmla="*/ 0 h 1872208"/>
                <a:gd name="connsiteX0-17" fmla="*/ 0 w 2520280"/>
                <a:gd name="connsiteY0-18" fmla="*/ 1872208 h 1872208"/>
                <a:gd name="connsiteX1-19" fmla="*/ 2520280 w 2520280"/>
                <a:gd name="connsiteY1-20" fmla="*/ 1584176 h 1872208"/>
                <a:gd name="connsiteX2-21" fmla="*/ 2520280 w 2520280"/>
                <a:gd name="connsiteY2-22" fmla="*/ 1872208 h 1872208"/>
                <a:gd name="connsiteX3-23" fmla="*/ 0 w 2520280"/>
                <a:gd name="connsiteY3-24" fmla="*/ 1872208 h 1872208"/>
                <a:gd name="connsiteX4-25" fmla="*/ 0 w 2520280"/>
                <a:gd name="connsiteY4-26" fmla="*/ 0 h 1872208"/>
                <a:gd name="connsiteX5-27" fmla="*/ 2520280 w 2520280"/>
                <a:gd name="connsiteY5-28" fmla="*/ 0 h 1872208"/>
                <a:gd name="connsiteX6-29" fmla="*/ 0 w 2520280"/>
                <a:gd name="connsiteY6-30" fmla="*/ 0 h 1872208"/>
                <a:gd name="connsiteX0-31" fmla="*/ 0 w 2520280"/>
                <a:gd name="connsiteY0-32" fmla="*/ 1872208 h 1872208"/>
                <a:gd name="connsiteX1-33" fmla="*/ 2520280 w 2520280"/>
                <a:gd name="connsiteY1-34" fmla="*/ 1872208 h 1872208"/>
                <a:gd name="connsiteX2-35" fmla="*/ 0 w 2520280"/>
                <a:gd name="connsiteY2-36" fmla="*/ 1872208 h 1872208"/>
                <a:gd name="connsiteX3-37" fmla="*/ 0 w 2520280"/>
                <a:gd name="connsiteY3-38" fmla="*/ 0 h 1872208"/>
                <a:gd name="connsiteX4-39" fmla="*/ 2520280 w 2520280"/>
                <a:gd name="connsiteY4-40" fmla="*/ 0 h 1872208"/>
                <a:gd name="connsiteX5-41" fmla="*/ 0 w 2520280"/>
                <a:gd name="connsiteY5-42" fmla="*/ 0 h 1872208"/>
                <a:gd name="connsiteX0-43" fmla="*/ 0 w 2520280"/>
                <a:gd name="connsiteY0-44" fmla="*/ 1872208 h 1872208"/>
                <a:gd name="connsiteX1-45" fmla="*/ 2520280 w 2520280"/>
                <a:gd name="connsiteY1-46" fmla="*/ 1872208 h 1872208"/>
                <a:gd name="connsiteX2-47" fmla="*/ 0 w 2520280"/>
                <a:gd name="connsiteY2-48" fmla="*/ 1872208 h 1872208"/>
                <a:gd name="connsiteX3-49" fmla="*/ 0 w 2520280"/>
                <a:gd name="connsiteY3-50" fmla="*/ 0 h 1872208"/>
                <a:gd name="connsiteX4-51" fmla="*/ 34255 w 2520280"/>
                <a:gd name="connsiteY4-52" fmla="*/ 0 h 1872208"/>
                <a:gd name="connsiteX5-53" fmla="*/ 0 w 2520280"/>
                <a:gd name="connsiteY5-54" fmla="*/ 0 h 1872208"/>
                <a:gd name="connsiteX0-55" fmla="*/ 0 w 2520280"/>
                <a:gd name="connsiteY0-56" fmla="*/ 1872208 h 1872208"/>
                <a:gd name="connsiteX1-57" fmla="*/ 2520280 w 2520280"/>
                <a:gd name="connsiteY1-58" fmla="*/ 1872208 h 1872208"/>
                <a:gd name="connsiteX2-59" fmla="*/ 0 w 2520280"/>
                <a:gd name="connsiteY2-60" fmla="*/ 1872208 h 1872208"/>
                <a:gd name="connsiteX3-61" fmla="*/ 0 w 2520280"/>
                <a:gd name="connsiteY3-62" fmla="*/ 0 h 1872208"/>
                <a:gd name="connsiteX4-63" fmla="*/ 917 w 2520280"/>
                <a:gd name="connsiteY4-64" fmla="*/ 6036 h 1872208"/>
                <a:gd name="connsiteX5-65" fmla="*/ 0 w 2520280"/>
                <a:gd name="connsiteY5-66" fmla="*/ 0 h 1872208"/>
                <a:gd name="connsiteX0-67" fmla="*/ 0 w 2520280"/>
                <a:gd name="connsiteY0-68" fmla="*/ 1890314 h 1890314"/>
                <a:gd name="connsiteX1-69" fmla="*/ 2520280 w 2520280"/>
                <a:gd name="connsiteY1-70" fmla="*/ 1890314 h 1890314"/>
                <a:gd name="connsiteX2-71" fmla="*/ 0 w 2520280"/>
                <a:gd name="connsiteY2-72" fmla="*/ 1890314 h 1890314"/>
                <a:gd name="connsiteX3-73" fmla="*/ 0 w 2520280"/>
                <a:gd name="connsiteY3-74" fmla="*/ 18106 h 1890314"/>
                <a:gd name="connsiteX4-75" fmla="*/ 53304 w 2520280"/>
                <a:gd name="connsiteY4-76" fmla="*/ 0 h 1890314"/>
                <a:gd name="connsiteX5-77" fmla="*/ 0 w 2520280"/>
                <a:gd name="connsiteY5-78" fmla="*/ 18106 h 1890314"/>
                <a:gd name="connsiteX0-79" fmla="*/ 0 w 2520280"/>
                <a:gd name="connsiteY0-80" fmla="*/ 1872208 h 1872208"/>
                <a:gd name="connsiteX1-81" fmla="*/ 2520280 w 2520280"/>
                <a:gd name="connsiteY1-82" fmla="*/ 1872208 h 1872208"/>
                <a:gd name="connsiteX2-83" fmla="*/ 0 w 2520280"/>
                <a:gd name="connsiteY2-84" fmla="*/ 1872208 h 1872208"/>
                <a:gd name="connsiteX3-85" fmla="*/ 0 w 2520280"/>
                <a:gd name="connsiteY3-86" fmla="*/ 0 h 1872208"/>
                <a:gd name="connsiteX4-87" fmla="*/ 916 w 2520280"/>
                <a:gd name="connsiteY4-88" fmla="*/ 0 h 1872208"/>
                <a:gd name="connsiteX5-89" fmla="*/ 0 w 2520280"/>
                <a:gd name="connsiteY5-90" fmla="*/ 0 h 18722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Lst>
              <a:rect l="l" t="t" r="r" b="b"/>
              <a:pathLst>
                <a:path w="2520280" h="1872208">
                  <a:moveTo>
                    <a:pt x="0" y="1872208"/>
                  </a:moveTo>
                  <a:lnTo>
                    <a:pt x="2520280" y="1872208"/>
                  </a:lnTo>
                  <a:lnTo>
                    <a:pt x="0" y="1872208"/>
                  </a:lnTo>
                  <a:close/>
                  <a:moveTo>
                    <a:pt x="0" y="0"/>
                  </a:moveTo>
                  <a:lnTo>
                    <a:pt x="916" y="0"/>
                  </a:lnTo>
                  <a:lnTo>
                    <a:pt x="0" y="0"/>
                  </a:lnTo>
                  <a:close/>
                </a:path>
              </a:pathLst>
            </a:custGeom>
            <a:noFill/>
            <a:ln w="3175" cap="sq">
              <a:noFill/>
              <a:beve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spAutoFit/>
            </a:bodyPr>
            <a:lstStyle/>
            <a:p>
              <a:pPr eaLnBrk="1" hangingPunct="1">
                <a:defRPr/>
              </a:pPr>
              <a:r>
                <a:rPr lang="zh-CN" altLang="en-US" sz="2530" noProof="1">
                  <a:solidFill>
                    <a:srgbClr val="7C7A88"/>
                  </a:solidFill>
                  <a:latin typeface="微软雅黑" panose="020B0503020204020204" pitchFamily="34" charset="-122"/>
                  <a:ea typeface="微软雅黑" panose="020B0503020204020204" pitchFamily="34" charset="-122"/>
                  <a:sym typeface="Arial" panose="020B0604020202020204" pitchFamily="34" charset="0"/>
                </a:rPr>
                <a:t>明年工作计划</a:t>
              </a:r>
              <a:endParaRPr lang="en-US" altLang="zh-CN" sz="2530" noProof="1">
                <a:solidFill>
                  <a:srgbClr val="7C7A88"/>
                </a:solidFill>
                <a:latin typeface="微软雅黑" panose="020B0503020204020204" pitchFamily="34" charset="-122"/>
                <a:ea typeface="微软雅黑" panose="020B0503020204020204" pitchFamily="34" charset="-122"/>
                <a:sym typeface="Arial" panose="020B0604020202020204" pitchFamily="34" charset="0"/>
              </a:endParaRPr>
            </a:p>
            <a:p>
              <a:pPr eaLnBrk="1" hangingPunct="1">
                <a:defRPr/>
              </a:pPr>
              <a:r>
                <a:rPr lang="en-US" altLang="zh-CN" sz="1200" noProof="1">
                  <a:solidFill>
                    <a:srgbClr val="7C7A88"/>
                  </a:solidFill>
                  <a:latin typeface="微软雅黑" panose="020B0503020204020204" pitchFamily="34" charset="-122"/>
                  <a:ea typeface="微软雅黑" panose="020B0503020204020204" pitchFamily="34" charset="-122"/>
                  <a:sym typeface="Arial" panose="020B0604020202020204" pitchFamily="34" charset="0"/>
                </a:rPr>
                <a:t>NEXT YEAR WORK PLAN</a:t>
              </a:r>
              <a:endParaRPr lang="zh-CN" altLang="en-US" sz="1200" noProof="1">
                <a:solidFill>
                  <a:srgbClr val="7C7A88"/>
                </a:solidFill>
                <a:latin typeface="微软雅黑" panose="020B0503020204020204" pitchFamily="34" charset="-122"/>
                <a:ea typeface="微软雅黑" panose="020B0503020204020204" pitchFamily="34" charset="-122"/>
                <a:sym typeface="Arial" panose="020B0604020202020204" pitchFamily="34" charset="0"/>
              </a:endParaRPr>
            </a:p>
          </p:txBody>
        </p:sp>
        <p:sp>
          <p:nvSpPr>
            <p:cNvPr id="51" name="矩形 50"/>
            <p:cNvSpPr/>
            <p:nvPr/>
          </p:nvSpPr>
          <p:spPr>
            <a:xfrm>
              <a:off x="5759920" y="1812691"/>
              <a:ext cx="527374" cy="527372"/>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微软雅黑" panose="020B0503020204020204" pitchFamily="34" charset="-122"/>
                  <a:ea typeface="微软雅黑" panose="020B0503020204020204" pitchFamily="34" charset="-122"/>
                </a:rPr>
                <a:t>01</a:t>
              </a:r>
              <a:endParaRPr lang="zh-CN" altLang="en-US" sz="2000" dirty="0">
                <a:latin typeface="微软雅黑" panose="020B0503020204020204" pitchFamily="34" charset="-122"/>
                <a:ea typeface="微软雅黑" panose="020B0503020204020204" pitchFamily="34" charset="-122"/>
              </a:endParaRPr>
            </a:p>
          </p:txBody>
        </p:sp>
        <p:sp>
          <p:nvSpPr>
            <p:cNvPr id="52" name="矩形 51"/>
            <p:cNvSpPr/>
            <p:nvPr/>
          </p:nvSpPr>
          <p:spPr>
            <a:xfrm>
              <a:off x="5759920" y="2674511"/>
              <a:ext cx="527374" cy="527372"/>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微软雅黑" panose="020B0503020204020204" pitchFamily="34" charset="-122"/>
                  <a:ea typeface="微软雅黑" panose="020B0503020204020204" pitchFamily="34" charset="-122"/>
                </a:rPr>
                <a:t>02</a:t>
              </a:r>
              <a:endParaRPr lang="zh-CN" altLang="en-US" sz="2000" dirty="0">
                <a:latin typeface="微软雅黑" panose="020B0503020204020204" pitchFamily="34" charset="-122"/>
                <a:ea typeface="微软雅黑" panose="020B0503020204020204" pitchFamily="34" charset="-122"/>
              </a:endParaRPr>
            </a:p>
          </p:txBody>
        </p:sp>
        <p:sp>
          <p:nvSpPr>
            <p:cNvPr id="53" name="矩形 52"/>
            <p:cNvSpPr/>
            <p:nvPr/>
          </p:nvSpPr>
          <p:spPr>
            <a:xfrm>
              <a:off x="5759920" y="3536331"/>
              <a:ext cx="527374" cy="527372"/>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微软雅黑" panose="020B0503020204020204" pitchFamily="34" charset="-122"/>
                  <a:ea typeface="微软雅黑" panose="020B0503020204020204" pitchFamily="34" charset="-122"/>
                </a:rPr>
                <a:t>03</a:t>
              </a:r>
              <a:endParaRPr lang="zh-CN" altLang="en-US" sz="2000" dirty="0">
                <a:latin typeface="微软雅黑" panose="020B0503020204020204" pitchFamily="34" charset="-122"/>
                <a:ea typeface="微软雅黑" panose="020B0503020204020204" pitchFamily="34" charset="-122"/>
              </a:endParaRPr>
            </a:p>
          </p:txBody>
        </p:sp>
        <p:sp>
          <p:nvSpPr>
            <p:cNvPr id="54" name="矩形 53"/>
            <p:cNvSpPr/>
            <p:nvPr/>
          </p:nvSpPr>
          <p:spPr>
            <a:xfrm>
              <a:off x="5759920" y="4398152"/>
              <a:ext cx="527374" cy="527372"/>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2000" dirty="0">
                  <a:latin typeface="微软雅黑" panose="020B0503020204020204" pitchFamily="34" charset="-122"/>
                  <a:ea typeface="微软雅黑" panose="020B0503020204020204" pitchFamily="34" charset="-122"/>
                </a:rPr>
                <a:t>04</a:t>
              </a:r>
              <a:endParaRPr lang="zh-CN" altLang="en-US" sz="2000" dirty="0">
                <a:latin typeface="微软雅黑" panose="020B0503020204020204" pitchFamily="34" charset="-122"/>
                <a:ea typeface="微软雅黑" panose="020B0503020204020204"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750"/>
                                        <p:tgtEl>
                                          <p:spTgt spid="34"/>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35"/>
                                        </p:tgtEl>
                                        <p:attrNameLst>
                                          <p:attrName>style.visibility</p:attrName>
                                        </p:attrNameLst>
                                      </p:cBhvr>
                                      <p:to>
                                        <p:strVal val="visible"/>
                                      </p:to>
                                    </p:set>
                                    <p:animEffect transition="in" filter="fade">
                                      <p:cBhvr>
                                        <p:cTn id="11" dur="1250"/>
                                        <p:tgtEl>
                                          <p:spTgt spid="35"/>
                                        </p:tgtEl>
                                      </p:cBhvr>
                                    </p:animEffect>
                                    <p:anim calcmode="lin" valueType="num">
                                      <p:cBhvr>
                                        <p:cTn id="12" dur="1250" fill="hold"/>
                                        <p:tgtEl>
                                          <p:spTgt spid="35"/>
                                        </p:tgtEl>
                                        <p:attrNameLst>
                                          <p:attrName>ppt_x</p:attrName>
                                        </p:attrNameLst>
                                      </p:cBhvr>
                                      <p:tavLst>
                                        <p:tav tm="0">
                                          <p:val>
                                            <p:strVal val="#ppt_x"/>
                                          </p:val>
                                        </p:tav>
                                        <p:tav tm="100000">
                                          <p:val>
                                            <p:strVal val="#ppt_x"/>
                                          </p:val>
                                        </p:tav>
                                      </p:tavLst>
                                    </p:anim>
                                    <p:anim calcmode="lin" valueType="num">
                                      <p:cBhvr>
                                        <p:cTn id="13" dur="1250" fill="hold"/>
                                        <p:tgtEl>
                                          <p:spTgt spid="35"/>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47" presetClass="entr" presetSubtype="0" fill="hold" nodeType="afterEffect">
                                  <p:stCondLst>
                                    <p:cond delay="0"/>
                                  </p:stCondLst>
                                  <p:childTnLst>
                                    <p:set>
                                      <p:cBhvr>
                                        <p:cTn id="16" dur="1" fill="hold">
                                          <p:stCondLst>
                                            <p:cond delay="0"/>
                                          </p:stCondLst>
                                        </p:cTn>
                                        <p:tgtEl>
                                          <p:spTgt spid="46"/>
                                        </p:tgtEl>
                                        <p:attrNameLst>
                                          <p:attrName>style.visibility</p:attrName>
                                        </p:attrNameLst>
                                      </p:cBhvr>
                                      <p:to>
                                        <p:strVal val="visible"/>
                                      </p:to>
                                    </p:set>
                                    <p:animEffect transition="in" filter="fade">
                                      <p:cBhvr>
                                        <p:cTn id="17" dur="1000"/>
                                        <p:tgtEl>
                                          <p:spTgt spid="46"/>
                                        </p:tgtEl>
                                      </p:cBhvr>
                                    </p:animEffect>
                                    <p:anim calcmode="lin" valueType="num">
                                      <p:cBhvr>
                                        <p:cTn id="18" dur="1000" fill="hold"/>
                                        <p:tgtEl>
                                          <p:spTgt spid="46"/>
                                        </p:tgtEl>
                                        <p:attrNameLst>
                                          <p:attrName>ppt_x</p:attrName>
                                        </p:attrNameLst>
                                      </p:cBhvr>
                                      <p:tavLst>
                                        <p:tav tm="0">
                                          <p:val>
                                            <p:strVal val="#ppt_x"/>
                                          </p:val>
                                        </p:tav>
                                        <p:tav tm="100000">
                                          <p:val>
                                            <p:strVal val="#ppt_x"/>
                                          </p:val>
                                        </p:tav>
                                      </p:tavLst>
                                    </p:anim>
                                    <p:anim calcmode="lin" valueType="num">
                                      <p:cBhvr>
                                        <p:cTn id="19" dur="1000" fill="hold"/>
                                        <p:tgtEl>
                                          <p:spTgt spid="4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明年工作计划</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a:off x="1485038" y="1857828"/>
            <a:ext cx="9172018" cy="4101188"/>
            <a:chOff x="714989" y="1707439"/>
            <a:chExt cx="10485677" cy="4688579"/>
          </a:xfrm>
        </p:grpSpPr>
        <p:sp>
          <p:nvSpPr>
            <p:cNvPr id="7" name="矩形 6"/>
            <p:cNvSpPr/>
            <p:nvPr/>
          </p:nvSpPr>
          <p:spPr>
            <a:xfrm>
              <a:off x="6127663" y="1707439"/>
              <a:ext cx="5073003" cy="4688579"/>
            </a:xfrm>
            <a:prstGeom prst="rect">
              <a:avLst/>
            </a:prstGeom>
            <a:blipFill dpi="0" rotWithShape="1">
              <a:blip r:embed="rId3" cstate="email"/>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solidFill>
                  <a:schemeClr val="bg1">
                    <a:lumMod val="50000"/>
                  </a:schemeClr>
                </a:solidFill>
              </a:endParaRPr>
            </a:p>
          </p:txBody>
        </p:sp>
        <p:sp>
          <p:nvSpPr>
            <p:cNvPr id="9" name="Rectangle 3"/>
            <p:cNvSpPr/>
            <p:nvPr/>
          </p:nvSpPr>
          <p:spPr>
            <a:xfrm flipH="1">
              <a:off x="714989" y="1707439"/>
              <a:ext cx="5212200" cy="2136486"/>
            </a:xfrm>
            <a:prstGeom prst="rect">
              <a:avLst/>
            </a:prstGeom>
            <a:solidFill>
              <a:srgbClr val="7C7A88"/>
            </a:solidFill>
            <a:ln>
              <a:noFill/>
            </a:ln>
            <a:effectLst/>
          </p:spPr>
          <p:style>
            <a:lnRef idx="1">
              <a:schemeClr val="accent1"/>
            </a:lnRef>
            <a:fillRef idx="3">
              <a:schemeClr val="accent1"/>
            </a:fillRef>
            <a:effectRef idx="2">
              <a:schemeClr val="accent1"/>
            </a:effectRef>
            <a:fontRef idx="minor">
              <a:schemeClr val="lt1"/>
            </a:fontRef>
          </p:style>
          <p:txBody>
            <a:bodyPr lIns="91420" tIns="45709" rIns="91420" bIns="45709" rtlCol="0" anchor="ctr"/>
            <a:lstStyle/>
            <a:p>
              <a:pPr algn="ctr"/>
              <a:endParaRPr lang="en-US" sz="1600">
                <a:latin typeface="+mn-ea"/>
              </a:endParaRPr>
            </a:p>
          </p:txBody>
        </p:sp>
        <p:sp>
          <p:nvSpPr>
            <p:cNvPr id="10" name="Subtitle 2"/>
            <p:cNvSpPr txBox="1"/>
            <p:nvPr/>
          </p:nvSpPr>
          <p:spPr>
            <a:xfrm flipH="1">
              <a:off x="1199461" y="2170212"/>
              <a:ext cx="4185200" cy="1364318"/>
            </a:xfrm>
            <a:prstGeom prst="rect">
              <a:avLst/>
            </a:prstGeom>
          </p:spPr>
          <p:txBody>
            <a:bodyPr vert="horz" lIns="91420" tIns="45709" rIns="91420" bIns="45709" rtlCol="0">
              <a:noAutofit/>
            </a:bodyPr>
            <a:lstStyle>
              <a:lvl1pPr marL="342900" indent="-342900" algn="l" defTabSz="457200" rtl="0" eaLnBrk="1" latinLnBrk="0" hangingPunct="1">
                <a:spcBef>
                  <a:spcPct val="20000"/>
                </a:spcBef>
                <a:buFont typeface="Arial" panose="020B0604020202020204"/>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panose="020B0604020202020204"/>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panose="020B0604020202020204"/>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panose="020B0604020202020204"/>
                <a:buChar char="•"/>
                <a:defRPr sz="2000" kern="1200">
                  <a:solidFill>
                    <a:schemeClr val="tx1"/>
                  </a:solidFill>
                  <a:latin typeface="+mn-lt"/>
                  <a:ea typeface="+mn-ea"/>
                  <a:cs typeface="+mn-cs"/>
                </a:defRPr>
              </a:lvl9pPr>
            </a:lstStyle>
            <a:p>
              <a:pPr marL="0" indent="0" algn="just">
                <a:lnSpc>
                  <a:spcPct val="120000"/>
                </a:lnSpc>
                <a:buNone/>
              </a:pPr>
              <a:r>
                <a:rPr lang="zh-CN" altLang="en-US" sz="1600" dirty="0">
                  <a:solidFill>
                    <a:schemeClr val="bg1"/>
                  </a:solidFill>
                  <a:latin typeface="微软雅黑" panose="020B0503020204020204" pitchFamily="34" charset="-122"/>
                  <a:ea typeface="微软雅黑" panose="020B0503020204020204" pitchFamily="34" charset="-122"/>
                </a:rPr>
                <a:t>详写内容</a:t>
              </a:r>
              <a:r>
                <a:rPr lang="en-US" altLang="zh-CN" sz="1600" dirty="0">
                  <a:solidFill>
                    <a:schemeClr val="bg1"/>
                  </a:solidFill>
                  <a:latin typeface="微软雅黑" panose="020B0503020204020204" pitchFamily="34" charset="-122"/>
                  <a:ea typeface="微软雅黑" panose="020B0503020204020204" pitchFamily="34" charset="-122"/>
                </a:rPr>
                <a:t>……</a:t>
              </a:r>
              <a:r>
                <a:rPr lang="zh-CN" altLang="en-US" sz="1600" dirty="0">
                  <a:solidFill>
                    <a:schemeClr val="bg1"/>
                  </a:solidFill>
                  <a:latin typeface="微软雅黑" panose="020B0503020204020204" pitchFamily="34" charset="-122"/>
                  <a:ea typeface="微软雅黑" panose="020B0503020204020204" pitchFamily="34" charset="-122"/>
                </a:rPr>
                <a:t>点击输入本栏的具体文字，简明扼要的说明分项内容，此为概念图解，请根据具体内容酌情修改。</a:t>
              </a:r>
              <a:endParaRPr lang="en-US" altLang="zh-CN" sz="1600" dirty="0">
                <a:solidFill>
                  <a:schemeClr val="bg1"/>
                </a:solidFill>
                <a:latin typeface="微软雅黑" panose="020B0503020204020204" pitchFamily="34" charset="-122"/>
                <a:ea typeface="微软雅黑" panose="020B0503020204020204" pitchFamily="34" charset="-122"/>
              </a:endParaRPr>
            </a:p>
          </p:txBody>
        </p:sp>
        <p:sp>
          <p:nvSpPr>
            <p:cNvPr id="14" name="矩形 13"/>
            <p:cNvSpPr/>
            <p:nvPr/>
          </p:nvSpPr>
          <p:spPr bwMode="auto">
            <a:xfrm flipH="1">
              <a:off x="723090" y="3997303"/>
              <a:ext cx="5204099" cy="2398715"/>
            </a:xfrm>
            <a:prstGeom prst="rect">
              <a:avLst/>
            </a:prstGeom>
            <a:blipFill dpi="0" rotWithShape="1">
              <a:blip r:embed="rId4" cstate="email"/>
              <a:srcRect/>
              <a:stretch>
                <a:fillRect/>
              </a:stretch>
            </a:blipFill>
            <a:ln w="127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sz="2000" dirty="0">
                <a:solidFill>
                  <a:schemeClr val="bg1">
                    <a:lumMod val="50000"/>
                  </a:schemeClr>
                </a:solidFill>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明年工作计划</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cxnSp>
        <p:nvCxnSpPr>
          <p:cNvPr id="6" name="直接连接符 5"/>
          <p:cNvCxnSpPr/>
          <p:nvPr/>
        </p:nvCxnSpPr>
        <p:spPr>
          <a:xfrm flipV="1">
            <a:off x="2533355" y="3700119"/>
            <a:ext cx="1109428" cy="410140"/>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直接连接符 6"/>
          <p:cNvCxnSpPr/>
          <p:nvPr/>
        </p:nvCxnSpPr>
        <p:spPr>
          <a:xfrm>
            <a:off x="4817706" y="3796940"/>
            <a:ext cx="1006804" cy="428265"/>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直接连接符 8"/>
          <p:cNvCxnSpPr/>
          <p:nvPr/>
        </p:nvCxnSpPr>
        <p:spPr>
          <a:xfrm flipV="1">
            <a:off x="7011138" y="3934501"/>
            <a:ext cx="1131003" cy="371652"/>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直接连接符 9"/>
          <p:cNvCxnSpPr/>
          <p:nvPr/>
        </p:nvCxnSpPr>
        <p:spPr>
          <a:xfrm>
            <a:off x="9197270" y="4074672"/>
            <a:ext cx="615942" cy="399179"/>
          </a:xfrm>
          <a:prstGeom prst="line">
            <a:avLst/>
          </a:prstGeom>
          <a:ln w="15875">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nvGrpSpPr>
          <p:cNvPr id="14" name="组合 13"/>
          <p:cNvGrpSpPr/>
          <p:nvPr/>
        </p:nvGrpSpPr>
        <p:grpSpPr>
          <a:xfrm>
            <a:off x="8174854" y="3184748"/>
            <a:ext cx="1072223" cy="1072223"/>
            <a:chOff x="8130250" y="2969156"/>
            <a:chExt cx="1072223" cy="1072223"/>
          </a:xfrm>
        </p:grpSpPr>
        <p:sp>
          <p:nvSpPr>
            <p:cNvPr id="15" name="椭圆 14"/>
            <p:cNvSpPr/>
            <p:nvPr/>
          </p:nvSpPr>
          <p:spPr>
            <a:xfrm>
              <a:off x="8130250" y="2969156"/>
              <a:ext cx="1072223" cy="1072223"/>
            </a:xfrm>
            <a:prstGeom prst="ellips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6" name="Freeform 837"/>
            <p:cNvSpPr>
              <a:spLocks noEditPoints="1"/>
            </p:cNvSpPr>
            <p:nvPr/>
          </p:nvSpPr>
          <p:spPr bwMode="auto">
            <a:xfrm>
              <a:off x="8373298" y="3213281"/>
              <a:ext cx="586127" cy="583973"/>
            </a:xfrm>
            <a:custGeom>
              <a:avLst/>
              <a:gdLst>
                <a:gd name="T0" fmla="*/ 84 w 168"/>
                <a:gd name="T1" fmla="*/ 0 h 168"/>
                <a:gd name="T2" fmla="*/ 0 w 168"/>
                <a:gd name="T3" fmla="*/ 84 h 168"/>
                <a:gd name="T4" fmla="*/ 84 w 168"/>
                <a:gd name="T5" fmla="*/ 168 h 168"/>
                <a:gd name="T6" fmla="*/ 168 w 168"/>
                <a:gd name="T7" fmla="*/ 84 h 168"/>
                <a:gd name="T8" fmla="*/ 84 w 168"/>
                <a:gd name="T9" fmla="*/ 0 h 168"/>
                <a:gd name="T10" fmla="*/ 134 w 168"/>
                <a:gd name="T11" fmla="*/ 134 h 168"/>
                <a:gd name="T12" fmla="*/ 122 w 168"/>
                <a:gd name="T13" fmla="*/ 144 h 168"/>
                <a:gd name="T14" fmla="*/ 85 w 168"/>
                <a:gd name="T15" fmla="*/ 85 h 168"/>
                <a:gd name="T16" fmla="*/ 48 w 168"/>
                <a:gd name="T17" fmla="*/ 145 h 168"/>
                <a:gd name="T18" fmla="*/ 34 w 168"/>
                <a:gd name="T19" fmla="*/ 134 h 168"/>
                <a:gd name="T20" fmla="*/ 13 w 168"/>
                <a:gd name="T21" fmla="*/ 85 h 168"/>
                <a:gd name="T22" fmla="*/ 85 w 168"/>
                <a:gd name="T23" fmla="*/ 85 h 168"/>
                <a:gd name="T24" fmla="*/ 51 w 168"/>
                <a:gd name="T25" fmla="*/ 22 h 168"/>
                <a:gd name="T26" fmla="*/ 84 w 168"/>
                <a:gd name="T27" fmla="*/ 13 h 168"/>
                <a:gd name="T28" fmla="*/ 119 w 168"/>
                <a:gd name="T29" fmla="*/ 23 h 168"/>
                <a:gd name="T30" fmla="*/ 85 w 168"/>
                <a:gd name="T31" fmla="*/ 85 h 168"/>
                <a:gd name="T32" fmla="*/ 155 w 168"/>
                <a:gd name="T33" fmla="*/ 85 h 168"/>
                <a:gd name="T34" fmla="*/ 134 w 168"/>
                <a:gd name="T35" fmla="*/ 134 h 1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8" h="168">
                  <a:moveTo>
                    <a:pt x="84" y="0"/>
                  </a:moveTo>
                  <a:cubicBezTo>
                    <a:pt x="38" y="0"/>
                    <a:pt x="0" y="38"/>
                    <a:pt x="0" y="84"/>
                  </a:cubicBezTo>
                  <a:cubicBezTo>
                    <a:pt x="0" y="130"/>
                    <a:pt x="38" y="168"/>
                    <a:pt x="84" y="168"/>
                  </a:cubicBezTo>
                  <a:cubicBezTo>
                    <a:pt x="130" y="168"/>
                    <a:pt x="168" y="130"/>
                    <a:pt x="168" y="84"/>
                  </a:cubicBezTo>
                  <a:cubicBezTo>
                    <a:pt x="168" y="38"/>
                    <a:pt x="130" y="0"/>
                    <a:pt x="84" y="0"/>
                  </a:cubicBezTo>
                  <a:close/>
                  <a:moveTo>
                    <a:pt x="134" y="134"/>
                  </a:moveTo>
                  <a:cubicBezTo>
                    <a:pt x="130" y="138"/>
                    <a:pt x="126" y="141"/>
                    <a:pt x="122" y="144"/>
                  </a:cubicBezTo>
                  <a:cubicBezTo>
                    <a:pt x="85" y="85"/>
                    <a:pt x="85" y="85"/>
                    <a:pt x="85" y="85"/>
                  </a:cubicBezTo>
                  <a:cubicBezTo>
                    <a:pt x="48" y="145"/>
                    <a:pt x="48" y="145"/>
                    <a:pt x="48" y="145"/>
                  </a:cubicBezTo>
                  <a:cubicBezTo>
                    <a:pt x="43" y="142"/>
                    <a:pt x="38" y="138"/>
                    <a:pt x="34" y="134"/>
                  </a:cubicBezTo>
                  <a:cubicBezTo>
                    <a:pt x="21" y="121"/>
                    <a:pt x="14" y="104"/>
                    <a:pt x="13" y="85"/>
                  </a:cubicBezTo>
                  <a:cubicBezTo>
                    <a:pt x="85" y="85"/>
                    <a:pt x="85" y="85"/>
                    <a:pt x="85" y="85"/>
                  </a:cubicBezTo>
                  <a:cubicBezTo>
                    <a:pt x="51" y="22"/>
                    <a:pt x="51" y="22"/>
                    <a:pt x="51" y="22"/>
                  </a:cubicBezTo>
                  <a:cubicBezTo>
                    <a:pt x="61" y="16"/>
                    <a:pt x="72" y="13"/>
                    <a:pt x="84" y="13"/>
                  </a:cubicBezTo>
                  <a:cubicBezTo>
                    <a:pt x="97" y="13"/>
                    <a:pt x="109" y="17"/>
                    <a:pt x="119" y="23"/>
                  </a:cubicBezTo>
                  <a:cubicBezTo>
                    <a:pt x="85" y="85"/>
                    <a:pt x="85" y="85"/>
                    <a:pt x="85" y="85"/>
                  </a:cubicBezTo>
                  <a:cubicBezTo>
                    <a:pt x="155" y="85"/>
                    <a:pt x="155" y="85"/>
                    <a:pt x="155" y="85"/>
                  </a:cubicBezTo>
                  <a:cubicBezTo>
                    <a:pt x="154" y="104"/>
                    <a:pt x="147" y="121"/>
                    <a:pt x="134" y="134"/>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sz="140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17" name="组合 16"/>
          <p:cNvGrpSpPr/>
          <p:nvPr/>
        </p:nvGrpSpPr>
        <p:grpSpPr>
          <a:xfrm>
            <a:off x="5899572" y="3859198"/>
            <a:ext cx="1072223" cy="1072223"/>
            <a:chOff x="5854968" y="3643606"/>
            <a:chExt cx="1072223" cy="1072223"/>
          </a:xfrm>
        </p:grpSpPr>
        <p:sp>
          <p:nvSpPr>
            <p:cNvPr id="18" name="椭圆 17"/>
            <p:cNvSpPr/>
            <p:nvPr/>
          </p:nvSpPr>
          <p:spPr>
            <a:xfrm>
              <a:off x="5854968" y="3643606"/>
              <a:ext cx="1072223" cy="1072223"/>
            </a:xfrm>
            <a:prstGeom prst="ellips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19" name="组合 18"/>
            <p:cNvGrpSpPr/>
            <p:nvPr/>
          </p:nvGrpSpPr>
          <p:grpSpPr>
            <a:xfrm>
              <a:off x="6088319" y="3876957"/>
              <a:ext cx="605521" cy="605521"/>
              <a:chOff x="6678274" y="5785090"/>
              <a:chExt cx="446088" cy="446088"/>
            </a:xfrm>
            <a:solidFill>
              <a:schemeClr val="bg1">
                <a:lumMod val="95000"/>
              </a:schemeClr>
            </a:solidFill>
          </p:grpSpPr>
          <p:sp>
            <p:nvSpPr>
              <p:cNvPr id="20" name="Freeform 859"/>
              <p:cNvSpPr/>
              <p:nvPr/>
            </p:nvSpPr>
            <p:spPr bwMode="auto">
              <a:xfrm>
                <a:off x="6678274" y="5785090"/>
                <a:ext cx="392113" cy="392113"/>
              </a:xfrm>
              <a:custGeom>
                <a:avLst/>
                <a:gdLst>
                  <a:gd name="T0" fmla="*/ 153 w 153"/>
                  <a:gd name="T1" fmla="*/ 76 h 153"/>
                  <a:gd name="T2" fmla="*/ 77 w 153"/>
                  <a:gd name="T3" fmla="*/ 0 h 153"/>
                  <a:gd name="T4" fmla="*/ 0 w 153"/>
                  <a:gd name="T5" fmla="*/ 76 h 153"/>
                  <a:gd name="T6" fmla="*/ 77 w 153"/>
                  <a:gd name="T7" fmla="*/ 153 h 153"/>
                  <a:gd name="T8" fmla="*/ 77 w 153"/>
                  <a:gd name="T9" fmla="*/ 76 h 153"/>
                  <a:gd name="T10" fmla="*/ 153 w 153"/>
                  <a:gd name="T11" fmla="*/ 76 h 153"/>
                </a:gdLst>
                <a:ahLst/>
                <a:cxnLst>
                  <a:cxn ang="0">
                    <a:pos x="T0" y="T1"/>
                  </a:cxn>
                  <a:cxn ang="0">
                    <a:pos x="T2" y="T3"/>
                  </a:cxn>
                  <a:cxn ang="0">
                    <a:pos x="T4" y="T5"/>
                  </a:cxn>
                  <a:cxn ang="0">
                    <a:pos x="T6" y="T7"/>
                  </a:cxn>
                  <a:cxn ang="0">
                    <a:pos x="T8" y="T9"/>
                  </a:cxn>
                  <a:cxn ang="0">
                    <a:pos x="T10" y="T11"/>
                  </a:cxn>
                </a:cxnLst>
                <a:rect l="0" t="0" r="r" b="b"/>
                <a:pathLst>
                  <a:path w="153" h="153">
                    <a:moveTo>
                      <a:pt x="153" y="76"/>
                    </a:moveTo>
                    <a:cubicBezTo>
                      <a:pt x="153" y="34"/>
                      <a:pt x="119" y="0"/>
                      <a:pt x="77" y="0"/>
                    </a:cubicBezTo>
                    <a:cubicBezTo>
                      <a:pt x="34" y="0"/>
                      <a:pt x="0" y="34"/>
                      <a:pt x="0" y="76"/>
                    </a:cubicBezTo>
                    <a:cubicBezTo>
                      <a:pt x="0" y="119"/>
                      <a:pt x="34" y="153"/>
                      <a:pt x="77" y="153"/>
                    </a:cubicBezTo>
                    <a:cubicBezTo>
                      <a:pt x="77" y="76"/>
                      <a:pt x="77" y="76"/>
                      <a:pt x="77" y="76"/>
                    </a:cubicBezTo>
                    <a:lnTo>
                      <a:pt x="153" y="7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21" name="Freeform 860"/>
              <p:cNvSpPr/>
              <p:nvPr/>
            </p:nvSpPr>
            <p:spPr bwMode="auto">
              <a:xfrm>
                <a:off x="6925924" y="6035915"/>
                <a:ext cx="198438" cy="195263"/>
              </a:xfrm>
              <a:custGeom>
                <a:avLst/>
                <a:gdLst>
                  <a:gd name="T0" fmla="*/ 77 w 77"/>
                  <a:gd name="T1" fmla="*/ 0 h 76"/>
                  <a:gd name="T2" fmla="*/ 0 w 77"/>
                  <a:gd name="T3" fmla="*/ 76 h 76"/>
                  <a:gd name="T4" fmla="*/ 0 w 77"/>
                  <a:gd name="T5" fmla="*/ 0 h 76"/>
                  <a:gd name="T6" fmla="*/ 77 w 77"/>
                  <a:gd name="T7" fmla="*/ 0 h 76"/>
                </a:gdLst>
                <a:ahLst/>
                <a:cxnLst>
                  <a:cxn ang="0">
                    <a:pos x="T0" y="T1"/>
                  </a:cxn>
                  <a:cxn ang="0">
                    <a:pos x="T2" y="T3"/>
                  </a:cxn>
                  <a:cxn ang="0">
                    <a:pos x="T4" y="T5"/>
                  </a:cxn>
                  <a:cxn ang="0">
                    <a:pos x="T6" y="T7"/>
                  </a:cxn>
                </a:cxnLst>
                <a:rect l="0" t="0" r="r" b="b"/>
                <a:pathLst>
                  <a:path w="77" h="76">
                    <a:moveTo>
                      <a:pt x="77" y="0"/>
                    </a:moveTo>
                    <a:cubicBezTo>
                      <a:pt x="77" y="42"/>
                      <a:pt x="43" y="76"/>
                      <a:pt x="0" y="76"/>
                    </a:cubicBezTo>
                    <a:cubicBezTo>
                      <a:pt x="0" y="0"/>
                      <a:pt x="0" y="0"/>
                      <a:pt x="0" y="0"/>
                    </a:cubicBezTo>
                    <a:lnTo>
                      <a:pt x="77" y="0"/>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schemeClr val="bg1">
                      <a:lumMod val="50000"/>
                    </a:schemeClr>
                  </a:solidFill>
                  <a:latin typeface="微软雅黑" panose="020B0503020204020204" pitchFamily="34" charset="-122"/>
                  <a:ea typeface="微软雅黑" panose="020B0503020204020204" pitchFamily="34" charset="-122"/>
                </a:endParaRPr>
              </a:p>
            </p:txBody>
          </p:sp>
        </p:grpSp>
      </p:grpSp>
      <p:grpSp>
        <p:nvGrpSpPr>
          <p:cNvPr id="22" name="组合 21"/>
          <p:cNvGrpSpPr/>
          <p:nvPr/>
        </p:nvGrpSpPr>
        <p:grpSpPr>
          <a:xfrm>
            <a:off x="9782213" y="4278205"/>
            <a:ext cx="1072223" cy="1072223"/>
            <a:chOff x="9737609" y="4062613"/>
            <a:chExt cx="1072223" cy="1072223"/>
          </a:xfrm>
        </p:grpSpPr>
        <p:sp>
          <p:nvSpPr>
            <p:cNvPr id="23" name="椭圆 22"/>
            <p:cNvSpPr/>
            <p:nvPr/>
          </p:nvSpPr>
          <p:spPr>
            <a:xfrm>
              <a:off x="9737609" y="4062613"/>
              <a:ext cx="1072223" cy="1072223"/>
            </a:xfrm>
            <a:prstGeom prst="ellips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24" name="组合 23"/>
            <p:cNvGrpSpPr/>
            <p:nvPr/>
          </p:nvGrpSpPr>
          <p:grpSpPr>
            <a:xfrm>
              <a:off x="9988199" y="4295964"/>
              <a:ext cx="571043" cy="605521"/>
              <a:chOff x="7408524" y="5785090"/>
              <a:chExt cx="420688" cy="446088"/>
            </a:xfrm>
            <a:solidFill>
              <a:schemeClr val="bg1">
                <a:lumMod val="95000"/>
              </a:schemeClr>
            </a:solidFill>
          </p:grpSpPr>
          <p:sp>
            <p:nvSpPr>
              <p:cNvPr id="25" name="Freeform 861"/>
              <p:cNvSpPr>
                <a:spLocks noEditPoints="1"/>
              </p:cNvSpPr>
              <p:nvPr/>
            </p:nvSpPr>
            <p:spPr bwMode="auto">
              <a:xfrm>
                <a:off x="7408524" y="5785090"/>
                <a:ext cx="420688" cy="396875"/>
              </a:xfrm>
              <a:custGeom>
                <a:avLst/>
                <a:gdLst>
                  <a:gd name="T0" fmla="*/ 82 w 164"/>
                  <a:gd name="T1" fmla="*/ 40 h 155"/>
                  <a:gd name="T2" fmla="*/ 124 w 164"/>
                  <a:gd name="T3" fmla="*/ 82 h 155"/>
                  <a:gd name="T4" fmla="*/ 113 w 164"/>
                  <a:gd name="T5" fmla="*/ 116 h 155"/>
                  <a:gd name="T6" fmla="*/ 135 w 164"/>
                  <a:gd name="T7" fmla="*/ 82 h 155"/>
                  <a:gd name="T8" fmla="*/ 82 w 164"/>
                  <a:gd name="T9" fmla="*/ 29 h 155"/>
                  <a:gd name="T10" fmla="*/ 82 w 164"/>
                  <a:gd name="T11" fmla="*/ 29 h 155"/>
                  <a:gd name="T12" fmla="*/ 29 w 164"/>
                  <a:gd name="T13" fmla="*/ 82 h 155"/>
                  <a:gd name="T14" fmla="*/ 52 w 164"/>
                  <a:gd name="T15" fmla="*/ 116 h 155"/>
                  <a:gd name="T16" fmla="*/ 40 w 164"/>
                  <a:gd name="T17" fmla="*/ 82 h 155"/>
                  <a:gd name="T18" fmla="*/ 82 w 164"/>
                  <a:gd name="T19" fmla="*/ 40 h 155"/>
                  <a:gd name="T20" fmla="*/ 82 w 164"/>
                  <a:gd name="T21" fmla="*/ 0 h 155"/>
                  <a:gd name="T22" fmla="*/ 0 w 164"/>
                  <a:gd name="T23" fmla="*/ 82 h 155"/>
                  <a:gd name="T24" fmla="*/ 8 w 164"/>
                  <a:gd name="T25" fmla="*/ 116 h 155"/>
                  <a:gd name="T26" fmla="*/ 57 w 164"/>
                  <a:gd name="T27" fmla="*/ 155 h 155"/>
                  <a:gd name="T28" fmla="*/ 55 w 164"/>
                  <a:gd name="T29" fmla="*/ 152 h 155"/>
                  <a:gd name="T30" fmla="*/ 18 w 164"/>
                  <a:gd name="T31" fmla="*/ 112 h 155"/>
                  <a:gd name="T32" fmla="*/ 11 w 164"/>
                  <a:gd name="T33" fmla="*/ 82 h 155"/>
                  <a:gd name="T34" fmla="*/ 82 w 164"/>
                  <a:gd name="T35" fmla="*/ 11 h 155"/>
                  <a:gd name="T36" fmla="*/ 153 w 164"/>
                  <a:gd name="T37" fmla="*/ 82 h 155"/>
                  <a:gd name="T38" fmla="*/ 110 w 164"/>
                  <a:gd name="T39" fmla="*/ 152 h 155"/>
                  <a:gd name="T40" fmla="*/ 109 w 164"/>
                  <a:gd name="T41" fmla="*/ 155 h 155"/>
                  <a:gd name="T42" fmla="*/ 164 w 164"/>
                  <a:gd name="T43" fmla="*/ 82 h 155"/>
                  <a:gd name="T44" fmla="*/ 82 w 164"/>
                  <a:gd name="T45" fmla="*/ 0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64" h="155">
                    <a:moveTo>
                      <a:pt x="82" y="40"/>
                    </a:moveTo>
                    <a:cubicBezTo>
                      <a:pt x="105" y="40"/>
                      <a:pt x="124" y="59"/>
                      <a:pt x="124" y="82"/>
                    </a:cubicBezTo>
                    <a:cubicBezTo>
                      <a:pt x="124" y="95"/>
                      <a:pt x="119" y="106"/>
                      <a:pt x="113" y="116"/>
                    </a:cubicBezTo>
                    <a:cubicBezTo>
                      <a:pt x="123" y="111"/>
                      <a:pt x="135" y="100"/>
                      <a:pt x="135" y="82"/>
                    </a:cubicBezTo>
                    <a:cubicBezTo>
                      <a:pt x="135" y="53"/>
                      <a:pt x="112" y="29"/>
                      <a:pt x="82" y="29"/>
                    </a:cubicBezTo>
                    <a:cubicBezTo>
                      <a:pt x="82" y="29"/>
                      <a:pt x="82" y="29"/>
                      <a:pt x="82" y="29"/>
                    </a:cubicBezTo>
                    <a:cubicBezTo>
                      <a:pt x="53" y="29"/>
                      <a:pt x="29" y="53"/>
                      <a:pt x="29" y="82"/>
                    </a:cubicBezTo>
                    <a:cubicBezTo>
                      <a:pt x="29" y="100"/>
                      <a:pt x="41" y="111"/>
                      <a:pt x="52" y="116"/>
                    </a:cubicBezTo>
                    <a:cubicBezTo>
                      <a:pt x="45" y="106"/>
                      <a:pt x="40" y="95"/>
                      <a:pt x="40" y="82"/>
                    </a:cubicBezTo>
                    <a:cubicBezTo>
                      <a:pt x="40" y="59"/>
                      <a:pt x="59" y="40"/>
                      <a:pt x="82" y="40"/>
                    </a:cubicBezTo>
                    <a:close/>
                    <a:moveTo>
                      <a:pt x="82" y="0"/>
                    </a:moveTo>
                    <a:cubicBezTo>
                      <a:pt x="37" y="0"/>
                      <a:pt x="0" y="37"/>
                      <a:pt x="0" y="82"/>
                    </a:cubicBezTo>
                    <a:cubicBezTo>
                      <a:pt x="0" y="94"/>
                      <a:pt x="3" y="106"/>
                      <a:pt x="8" y="116"/>
                    </a:cubicBezTo>
                    <a:cubicBezTo>
                      <a:pt x="17" y="137"/>
                      <a:pt x="35" y="150"/>
                      <a:pt x="57" y="155"/>
                    </a:cubicBezTo>
                    <a:cubicBezTo>
                      <a:pt x="55" y="152"/>
                      <a:pt x="55" y="152"/>
                      <a:pt x="55" y="152"/>
                    </a:cubicBezTo>
                    <a:cubicBezTo>
                      <a:pt x="39" y="144"/>
                      <a:pt x="25" y="128"/>
                      <a:pt x="18" y="112"/>
                    </a:cubicBezTo>
                    <a:cubicBezTo>
                      <a:pt x="14" y="103"/>
                      <a:pt x="11" y="93"/>
                      <a:pt x="11" y="82"/>
                    </a:cubicBezTo>
                    <a:cubicBezTo>
                      <a:pt x="11" y="43"/>
                      <a:pt x="43" y="12"/>
                      <a:pt x="82" y="11"/>
                    </a:cubicBezTo>
                    <a:cubicBezTo>
                      <a:pt x="121" y="12"/>
                      <a:pt x="153" y="43"/>
                      <a:pt x="153" y="82"/>
                    </a:cubicBezTo>
                    <a:cubicBezTo>
                      <a:pt x="153" y="111"/>
                      <a:pt x="135" y="140"/>
                      <a:pt x="110" y="152"/>
                    </a:cubicBezTo>
                    <a:cubicBezTo>
                      <a:pt x="109" y="155"/>
                      <a:pt x="109" y="155"/>
                      <a:pt x="109" y="155"/>
                    </a:cubicBezTo>
                    <a:cubicBezTo>
                      <a:pt x="141" y="146"/>
                      <a:pt x="164" y="118"/>
                      <a:pt x="164" y="82"/>
                    </a:cubicBezTo>
                    <a:cubicBezTo>
                      <a:pt x="164" y="37"/>
                      <a:pt x="127" y="0"/>
                      <a:pt x="82"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26" name="Freeform 862"/>
              <p:cNvSpPr/>
              <p:nvPr/>
            </p:nvSpPr>
            <p:spPr bwMode="auto">
              <a:xfrm>
                <a:off x="7551399" y="6029565"/>
                <a:ext cx="133350" cy="201613"/>
              </a:xfrm>
              <a:custGeom>
                <a:avLst/>
                <a:gdLst>
                  <a:gd name="T0" fmla="*/ 50 w 52"/>
                  <a:gd name="T1" fmla="*/ 12 h 79"/>
                  <a:gd name="T2" fmla="*/ 36 w 52"/>
                  <a:gd name="T3" fmla="*/ 77 h 79"/>
                  <a:gd name="T4" fmla="*/ 26 w 52"/>
                  <a:gd name="T5" fmla="*/ 79 h 79"/>
                  <a:gd name="T6" fmla="*/ 16 w 52"/>
                  <a:gd name="T7" fmla="*/ 77 h 79"/>
                  <a:gd name="T8" fmla="*/ 2 w 52"/>
                  <a:gd name="T9" fmla="*/ 12 h 79"/>
                  <a:gd name="T10" fmla="*/ 26 w 52"/>
                  <a:gd name="T11" fmla="*/ 0 h 79"/>
                  <a:gd name="T12" fmla="*/ 50 w 52"/>
                  <a:gd name="T13" fmla="*/ 12 h 79"/>
                </a:gdLst>
                <a:ahLst/>
                <a:cxnLst>
                  <a:cxn ang="0">
                    <a:pos x="T0" y="T1"/>
                  </a:cxn>
                  <a:cxn ang="0">
                    <a:pos x="T2" y="T3"/>
                  </a:cxn>
                  <a:cxn ang="0">
                    <a:pos x="T4" y="T5"/>
                  </a:cxn>
                  <a:cxn ang="0">
                    <a:pos x="T6" y="T7"/>
                  </a:cxn>
                  <a:cxn ang="0">
                    <a:pos x="T8" y="T9"/>
                  </a:cxn>
                  <a:cxn ang="0">
                    <a:pos x="T10" y="T11"/>
                  </a:cxn>
                  <a:cxn ang="0">
                    <a:pos x="T12" y="T13"/>
                  </a:cxn>
                </a:cxnLst>
                <a:rect l="0" t="0" r="r" b="b"/>
                <a:pathLst>
                  <a:path w="52" h="79">
                    <a:moveTo>
                      <a:pt x="50" y="12"/>
                    </a:moveTo>
                    <a:cubicBezTo>
                      <a:pt x="52" y="41"/>
                      <a:pt x="36" y="77"/>
                      <a:pt x="36" y="77"/>
                    </a:cubicBezTo>
                    <a:cubicBezTo>
                      <a:pt x="36" y="77"/>
                      <a:pt x="32" y="79"/>
                      <a:pt x="26" y="79"/>
                    </a:cubicBezTo>
                    <a:cubicBezTo>
                      <a:pt x="20" y="79"/>
                      <a:pt x="16" y="77"/>
                      <a:pt x="16" y="77"/>
                    </a:cubicBezTo>
                    <a:cubicBezTo>
                      <a:pt x="16" y="77"/>
                      <a:pt x="0" y="41"/>
                      <a:pt x="2" y="12"/>
                    </a:cubicBezTo>
                    <a:cubicBezTo>
                      <a:pt x="2" y="12"/>
                      <a:pt x="6" y="0"/>
                      <a:pt x="26" y="0"/>
                    </a:cubicBezTo>
                    <a:cubicBezTo>
                      <a:pt x="46" y="0"/>
                      <a:pt x="50" y="12"/>
                      <a:pt x="50" y="12"/>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27" name="Oval 863"/>
              <p:cNvSpPr>
                <a:spLocks noChangeArrowheads="1"/>
              </p:cNvSpPr>
              <p:nvPr/>
            </p:nvSpPr>
            <p:spPr bwMode="auto">
              <a:xfrm>
                <a:off x="7572036" y="5921615"/>
                <a:ext cx="92075" cy="9207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schemeClr val="bg1">
                      <a:lumMod val="50000"/>
                    </a:schemeClr>
                  </a:solidFill>
                  <a:latin typeface="微软雅黑" panose="020B0503020204020204" pitchFamily="34" charset="-122"/>
                  <a:ea typeface="微软雅黑" panose="020B0503020204020204" pitchFamily="34" charset="-122"/>
                </a:endParaRPr>
              </a:p>
            </p:txBody>
          </p:sp>
        </p:grpSp>
      </p:grpSp>
      <p:grpSp>
        <p:nvGrpSpPr>
          <p:cNvPr id="28" name="组合 27"/>
          <p:cNvGrpSpPr/>
          <p:nvPr/>
        </p:nvGrpSpPr>
        <p:grpSpPr>
          <a:xfrm>
            <a:off x="1427852" y="3791163"/>
            <a:ext cx="1072223" cy="1072223"/>
            <a:chOff x="1383248" y="3575571"/>
            <a:chExt cx="1072223" cy="1072223"/>
          </a:xfrm>
        </p:grpSpPr>
        <p:sp>
          <p:nvSpPr>
            <p:cNvPr id="29" name="椭圆 28"/>
            <p:cNvSpPr/>
            <p:nvPr/>
          </p:nvSpPr>
          <p:spPr>
            <a:xfrm>
              <a:off x="1383248" y="3575571"/>
              <a:ext cx="1072223" cy="1072223"/>
            </a:xfrm>
            <a:prstGeom prst="ellips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a:solidFill>
                  <a:schemeClr val="bg1">
                    <a:lumMod val="50000"/>
                  </a:schemeClr>
                </a:solidFill>
                <a:latin typeface="微软雅黑" panose="020B0503020204020204" pitchFamily="34" charset="-122"/>
                <a:ea typeface="微软雅黑" panose="020B0503020204020204" pitchFamily="34" charset="-122"/>
              </a:endParaRPr>
            </a:p>
          </p:txBody>
        </p:sp>
        <p:grpSp>
          <p:nvGrpSpPr>
            <p:cNvPr id="30" name="组合 29"/>
            <p:cNvGrpSpPr/>
            <p:nvPr/>
          </p:nvGrpSpPr>
          <p:grpSpPr>
            <a:xfrm>
              <a:off x="1685555" y="3771211"/>
              <a:ext cx="467609" cy="680942"/>
              <a:chOff x="8205449" y="7725015"/>
              <a:chExt cx="344488" cy="501651"/>
            </a:xfrm>
            <a:solidFill>
              <a:schemeClr val="bg1">
                <a:lumMod val="95000"/>
              </a:schemeClr>
            </a:solidFill>
          </p:grpSpPr>
          <p:sp>
            <p:nvSpPr>
              <p:cNvPr id="31" name="Freeform 919"/>
              <p:cNvSpPr/>
              <p:nvPr/>
            </p:nvSpPr>
            <p:spPr bwMode="auto">
              <a:xfrm>
                <a:off x="8251486" y="7725015"/>
                <a:ext cx="149225" cy="146050"/>
              </a:xfrm>
              <a:custGeom>
                <a:avLst/>
                <a:gdLst>
                  <a:gd name="T0" fmla="*/ 50 w 58"/>
                  <a:gd name="T1" fmla="*/ 8 h 57"/>
                  <a:gd name="T2" fmla="*/ 29 w 58"/>
                  <a:gd name="T3" fmla="*/ 0 h 57"/>
                  <a:gd name="T4" fmla="*/ 9 w 58"/>
                  <a:gd name="T5" fmla="*/ 8 h 57"/>
                  <a:gd name="T6" fmla="*/ 0 w 58"/>
                  <a:gd name="T7" fmla="*/ 29 h 57"/>
                  <a:gd name="T8" fmla="*/ 9 w 58"/>
                  <a:gd name="T9" fmla="*/ 49 h 57"/>
                  <a:gd name="T10" fmla="*/ 24 w 58"/>
                  <a:gd name="T11" fmla="*/ 57 h 57"/>
                  <a:gd name="T12" fmla="*/ 23 w 58"/>
                  <a:gd name="T13" fmla="*/ 50 h 57"/>
                  <a:gd name="T14" fmla="*/ 13 w 58"/>
                  <a:gd name="T15" fmla="*/ 44 h 57"/>
                  <a:gd name="T16" fmla="*/ 7 w 58"/>
                  <a:gd name="T17" fmla="*/ 29 h 57"/>
                  <a:gd name="T18" fmla="*/ 13 w 58"/>
                  <a:gd name="T19" fmla="*/ 13 h 57"/>
                  <a:gd name="T20" fmla="*/ 13 w 58"/>
                  <a:gd name="T21" fmla="*/ 13 h 57"/>
                  <a:gd name="T22" fmla="*/ 29 w 58"/>
                  <a:gd name="T23" fmla="*/ 6 h 57"/>
                  <a:gd name="T24" fmla="*/ 45 w 58"/>
                  <a:gd name="T25" fmla="*/ 13 h 57"/>
                  <a:gd name="T26" fmla="*/ 51 w 58"/>
                  <a:gd name="T27" fmla="*/ 29 h 57"/>
                  <a:gd name="T28" fmla="*/ 45 w 58"/>
                  <a:gd name="T29" fmla="*/ 44 h 57"/>
                  <a:gd name="T30" fmla="*/ 47 w 58"/>
                  <a:gd name="T31" fmla="*/ 51 h 57"/>
                  <a:gd name="T32" fmla="*/ 50 w 58"/>
                  <a:gd name="T33" fmla="*/ 49 h 57"/>
                  <a:gd name="T34" fmla="*/ 50 w 58"/>
                  <a:gd name="T35" fmla="*/ 49 h 57"/>
                  <a:gd name="T36" fmla="*/ 58 w 58"/>
                  <a:gd name="T37" fmla="*/ 29 h 57"/>
                  <a:gd name="T38" fmla="*/ 50 w 58"/>
                  <a:gd name="T39" fmla="*/ 8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8" h="57">
                    <a:moveTo>
                      <a:pt x="50" y="8"/>
                    </a:moveTo>
                    <a:cubicBezTo>
                      <a:pt x="44" y="2"/>
                      <a:pt x="37" y="0"/>
                      <a:pt x="29" y="0"/>
                    </a:cubicBezTo>
                    <a:cubicBezTo>
                      <a:pt x="21" y="0"/>
                      <a:pt x="14" y="2"/>
                      <a:pt x="9" y="8"/>
                    </a:cubicBezTo>
                    <a:cubicBezTo>
                      <a:pt x="3" y="14"/>
                      <a:pt x="0" y="21"/>
                      <a:pt x="0" y="29"/>
                    </a:cubicBezTo>
                    <a:cubicBezTo>
                      <a:pt x="0" y="37"/>
                      <a:pt x="3" y="43"/>
                      <a:pt x="9" y="49"/>
                    </a:cubicBezTo>
                    <a:cubicBezTo>
                      <a:pt x="13" y="53"/>
                      <a:pt x="18" y="56"/>
                      <a:pt x="24" y="57"/>
                    </a:cubicBezTo>
                    <a:cubicBezTo>
                      <a:pt x="24" y="55"/>
                      <a:pt x="23" y="52"/>
                      <a:pt x="23" y="50"/>
                    </a:cubicBezTo>
                    <a:cubicBezTo>
                      <a:pt x="19" y="49"/>
                      <a:pt x="16" y="47"/>
                      <a:pt x="13" y="44"/>
                    </a:cubicBezTo>
                    <a:cubicBezTo>
                      <a:pt x="9" y="40"/>
                      <a:pt x="7" y="35"/>
                      <a:pt x="7" y="29"/>
                    </a:cubicBezTo>
                    <a:cubicBezTo>
                      <a:pt x="7" y="22"/>
                      <a:pt x="9" y="17"/>
                      <a:pt x="13" y="13"/>
                    </a:cubicBezTo>
                    <a:cubicBezTo>
                      <a:pt x="13" y="13"/>
                      <a:pt x="13" y="13"/>
                      <a:pt x="13" y="13"/>
                    </a:cubicBezTo>
                    <a:cubicBezTo>
                      <a:pt x="18" y="8"/>
                      <a:pt x="23" y="6"/>
                      <a:pt x="29" y="6"/>
                    </a:cubicBezTo>
                    <a:cubicBezTo>
                      <a:pt x="35" y="6"/>
                      <a:pt x="40" y="8"/>
                      <a:pt x="45" y="13"/>
                    </a:cubicBezTo>
                    <a:cubicBezTo>
                      <a:pt x="49" y="17"/>
                      <a:pt x="51" y="22"/>
                      <a:pt x="51" y="29"/>
                    </a:cubicBezTo>
                    <a:cubicBezTo>
                      <a:pt x="51" y="35"/>
                      <a:pt x="49" y="40"/>
                      <a:pt x="45" y="44"/>
                    </a:cubicBezTo>
                    <a:cubicBezTo>
                      <a:pt x="46" y="47"/>
                      <a:pt x="46" y="49"/>
                      <a:pt x="47" y="51"/>
                    </a:cubicBezTo>
                    <a:cubicBezTo>
                      <a:pt x="48" y="51"/>
                      <a:pt x="49" y="50"/>
                      <a:pt x="50" y="49"/>
                    </a:cubicBezTo>
                    <a:cubicBezTo>
                      <a:pt x="50" y="49"/>
                      <a:pt x="50" y="49"/>
                      <a:pt x="50" y="49"/>
                    </a:cubicBezTo>
                    <a:cubicBezTo>
                      <a:pt x="55" y="43"/>
                      <a:pt x="58" y="37"/>
                      <a:pt x="58" y="29"/>
                    </a:cubicBezTo>
                    <a:cubicBezTo>
                      <a:pt x="58" y="21"/>
                      <a:pt x="55" y="14"/>
                      <a:pt x="50" y="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schemeClr val="bg1">
                      <a:lumMod val="50000"/>
                    </a:schemeClr>
                  </a:solidFill>
                  <a:latin typeface="微软雅黑" panose="020B0503020204020204" pitchFamily="34" charset="-122"/>
                  <a:ea typeface="微软雅黑" panose="020B0503020204020204" pitchFamily="34" charset="-122"/>
                </a:endParaRPr>
              </a:p>
            </p:txBody>
          </p:sp>
          <p:sp>
            <p:nvSpPr>
              <p:cNvPr id="32" name="Freeform 920"/>
              <p:cNvSpPr/>
              <p:nvPr/>
            </p:nvSpPr>
            <p:spPr bwMode="auto">
              <a:xfrm>
                <a:off x="8205449" y="7755178"/>
                <a:ext cx="344488" cy="471488"/>
              </a:xfrm>
              <a:custGeom>
                <a:avLst/>
                <a:gdLst>
                  <a:gd name="T0" fmla="*/ 96 w 134"/>
                  <a:gd name="T1" fmla="*/ 75 h 184"/>
                  <a:gd name="T2" fmla="*/ 96 w 134"/>
                  <a:gd name="T3" fmla="*/ 74 h 184"/>
                  <a:gd name="T4" fmla="*/ 92 w 134"/>
                  <a:gd name="T5" fmla="*/ 74 h 184"/>
                  <a:gd name="T6" fmla="*/ 89 w 134"/>
                  <a:gd name="T7" fmla="*/ 69 h 184"/>
                  <a:gd name="T8" fmla="*/ 87 w 134"/>
                  <a:gd name="T9" fmla="*/ 67 h 184"/>
                  <a:gd name="T10" fmla="*/ 73 w 134"/>
                  <a:gd name="T11" fmla="*/ 62 h 184"/>
                  <a:gd name="T12" fmla="*/ 69 w 134"/>
                  <a:gd name="T13" fmla="*/ 63 h 184"/>
                  <a:gd name="T14" fmla="*/ 68 w 134"/>
                  <a:gd name="T15" fmla="*/ 63 h 184"/>
                  <a:gd name="T16" fmla="*/ 68 w 134"/>
                  <a:gd name="T17" fmla="*/ 63 h 184"/>
                  <a:gd name="T18" fmla="*/ 54 w 134"/>
                  <a:gd name="T19" fmla="*/ 7 h 184"/>
                  <a:gd name="T20" fmla="*/ 44 w 134"/>
                  <a:gd name="T21" fmla="*/ 1 h 184"/>
                  <a:gd name="T22" fmla="*/ 38 w 134"/>
                  <a:gd name="T23" fmla="*/ 10 h 184"/>
                  <a:gd name="T24" fmla="*/ 53 w 134"/>
                  <a:gd name="T25" fmla="*/ 88 h 184"/>
                  <a:gd name="T26" fmla="*/ 53 w 134"/>
                  <a:gd name="T27" fmla="*/ 90 h 184"/>
                  <a:gd name="T28" fmla="*/ 49 w 134"/>
                  <a:gd name="T29" fmla="*/ 100 h 184"/>
                  <a:gd name="T30" fmla="*/ 47 w 134"/>
                  <a:gd name="T31" fmla="*/ 101 h 184"/>
                  <a:gd name="T32" fmla="*/ 35 w 134"/>
                  <a:gd name="T33" fmla="*/ 98 h 184"/>
                  <a:gd name="T34" fmla="*/ 25 w 134"/>
                  <a:gd name="T35" fmla="*/ 83 h 184"/>
                  <a:gd name="T36" fmla="*/ 19 w 134"/>
                  <a:gd name="T37" fmla="*/ 75 h 184"/>
                  <a:gd name="T38" fmla="*/ 3 w 134"/>
                  <a:gd name="T39" fmla="*/ 72 h 184"/>
                  <a:gd name="T40" fmla="*/ 1 w 134"/>
                  <a:gd name="T41" fmla="*/ 79 h 184"/>
                  <a:gd name="T42" fmla="*/ 7 w 134"/>
                  <a:gd name="T43" fmla="*/ 87 h 184"/>
                  <a:gd name="T44" fmla="*/ 10 w 134"/>
                  <a:gd name="T45" fmla="*/ 95 h 184"/>
                  <a:gd name="T46" fmla="*/ 12 w 134"/>
                  <a:gd name="T47" fmla="*/ 102 h 184"/>
                  <a:gd name="T48" fmla="*/ 16 w 134"/>
                  <a:gd name="T49" fmla="*/ 108 h 184"/>
                  <a:gd name="T50" fmla="*/ 23 w 134"/>
                  <a:gd name="T51" fmla="*/ 120 h 184"/>
                  <a:gd name="T52" fmla="*/ 35 w 134"/>
                  <a:gd name="T53" fmla="*/ 141 h 184"/>
                  <a:gd name="T54" fmla="*/ 56 w 134"/>
                  <a:gd name="T55" fmla="*/ 161 h 184"/>
                  <a:gd name="T56" fmla="*/ 64 w 134"/>
                  <a:gd name="T57" fmla="*/ 168 h 184"/>
                  <a:gd name="T58" fmla="*/ 67 w 134"/>
                  <a:gd name="T59" fmla="*/ 184 h 184"/>
                  <a:gd name="T60" fmla="*/ 131 w 134"/>
                  <a:gd name="T61" fmla="*/ 173 h 184"/>
                  <a:gd name="T62" fmla="*/ 128 w 134"/>
                  <a:gd name="T63" fmla="*/ 160 h 184"/>
                  <a:gd name="T64" fmla="*/ 128 w 134"/>
                  <a:gd name="T65" fmla="*/ 159 h 184"/>
                  <a:gd name="T66" fmla="*/ 131 w 134"/>
                  <a:gd name="T67" fmla="*/ 149 h 184"/>
                  <a:gd name="T68" fmla="*/ 132 w 134"/>
                  <a:gd name="T69" fmla="*/ 140 h 184"/>
                  <a:gd name="T70" fmla="*/ 133 w 134"/>
                  <a:gd name="T71" fmla="*/ 118 h 184"/>
                  <a:gd name="T72" fmla="*/ 134 w 134"/>
                  <a:gd name="T73" fmla="*/ 114 h 184"/>
                  <a:gd name="T74" fmla="*/ 122 w 134"/>
                  <a:gd name="T75" fmla="*/ 97 h 184"/>
                  <a:gd name="T76" fmla="*/ 122 w 134"/>
                  <a:gd name="T77" fmla="*/ 97 h 184"/>
                  <a:gd name="T78" fmla="*/ 113 w 134"/>
                  <a:gd name="T79" fmla="*/ 83 h 184"/>
                  <a:gd name="T80" fmla="*/ 96 w 134"/>
                  <a:gd name="T81" fmla="*/ 75 h 1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34" h="184">
                    <a:moveTo>
                      <a:pt x="96" y="75"/>
                    </a:moveTo>
                    <a:cubicBezTo>
                      <a:pt x="96" y="74"/>
                      <a:pt x="96" y="74"/>
                      <a:pt x="96" y="74"/>
                    </a:cubicBezTo>
                    <a:cubicBezTo>
                      <a:pt x="92" y="74"/>
                      <a:pt x="92" y="74"/>
                      <a:pt x="92" y="74"/>
                    </a:cubicBezTo>
                    <a:cubicBezTo>
                      <a:pt x="89" y="69"/>
                      <a:pt x="89" y="69"/>
                      <a:pt x="89" y="69"/>
                    </a:cubicBezTo>
                    <a:cubicBezTo>
                      <a:pt x="88" y="69"/>
                      <a:pt x="88" y="68"/>
                      <a:pt x="87" y="67"/>
                    </a:cubicBezTo>
                    <a:cubicBezTo>
                      <a:pt x="83" y="64"/>
                      <a:pt x="78" y="62"/>
                      <a:pt x="73" y="62"/>
                    </a:cubicBezTo>
                    <a:cubicBezTo>
                      <a:pt x="69" y="63"/>
                      <a:pt x="69" y="63"/>
                      <a:pt x="69" y="63"/>
                    </a:cubicBezTo>
                    <a:cubicBezTo>
                      <a:pt x="68" y="63"/>
                      <a:pt x="68" y="63"/>
                      <a:pt x="68" y="63"/>
                    </a:cubicBezTo>
                    <a:cubicBezTo>
                      <a:pt x="68" y="63"/>
                      <a:pt x="68" y="63"/>
                      <a:pt x="68" y="63"/>
                    </a:cubicBezTo>
                    <a:cubicBezTo>
                      <a:pt x="54" y="7"/>
                      <a:pt x="54" y="7"/>
                      <a:pt x="54" y="7"/>
                    </a:cubicBezTo>
                    <a:cubicBezTo>
                      <a:pt x="52" y="0"/>
                      <a:pt x="48" y="0"/>
                      <a:pt x="44" y="1"/>
                    </a:cubicBezTo>
                    <a:cubicBezTo>
                      <a:pt x="44" y="1"/>
                      <a:pt x="37" y="2"/>
                      <a:pt x="38" y="10"/>
                    </a:cubicBezTo>
                    <a:cubicBezTo>
                      <a:pt x="53" y="88"/>
                      <a:pt x="53" y="88"/>
                      <a:pt x="53" y="88"/>
                    </a:cubicBezTo>
                    <a:cubicBezTo>
                      <a:pt x="53" y="88"/>
                      <a:pt x="53" y="89"/>
                      <a:pt x="53" y="90"/>
                    </a:cubicBezTo>
                    <a:cubicBezTo>
                      <a:pt x="53" y="94"/>
                      <a:pt x="52" y="97"/>
                      <a:pt x="49" y="100"/>
                    </a:cubicBezTo>
                    <a:cubicBezTo>
                      <a:pt x="49" y="100"/>
                      <a:pt x="48" y="101"/>
                      <a:pt x="47" y="101"/>
                    </a:cubicBezTo>
                    <a:cubicBezTo>
                      <a:pt x="42" y="102"/>
                      <a:pt x="39" y="101"/>
                      <a:pt x="35" y="98"/>
                    </a:cubicBezTo>
                    <a:cubicBezTo>
                      <a:pt x="31" y="95"/>
                      <a:pt x="28" y="88"/>
                      <a:pt x="25" y="83"/>
                    </a:cubicBezTo>
                    <a:cubicBezTo>
                      <a:pt x="23" y="81"/>
                      <a:pt x="21" y="78"/>
                      <a:pt x="19" y="75"/>
                    </a:cubicBezTo>
                    <a:cubicBezTo>
                      <a:pt x="16" y="71"/>
                      <a:pt x="7" y="68"/>
                      <a:pt x="3" y="72"/>
                    </a:cubicBezTo>
                    <a:cubicBezTo>
                      <a:pt x="1" y="73"/>
                      <a:pt x="0" y="77"/>
                      <a:pt x="1" y="79"/>
                    </a:cubicBezTo>
                    <a:cubicBezTo>
                      <a:pt x="3" y="81"/>
                      <a:pt x="6" y="84"/>
                      <a:pt x="7" y="87"/>
                    </a:cubicBezTo>
                    <a:cubicBezTo>
                      <a:pt x="8" y="89"/>
                      <a:pt x="9" y="92"/>
                      <a:pt x="10" y="95"/>
                    </a:cubicBezTo>
                    <a:cubicBezTo>
                      <a:pt x="11" y="97"/>
                      <a:pt x="11" y="101"/>
                      <a:pt x="12" y="102"/>
                    </a:cubicBezTo>
                    <a:cubicBezTo>
                      <a:pt x="14" y="103"/>
                      <a:pt x="15" y="106"/>
                      <a:pt x="16" y="108"/>
                    </a:cubicBezTo>
                    <a:cubicBezTo>
                      <a:pt x="18" y="111"/>
                      <a:pt x="21" y="116"/>
                      <a:pt x="23" y="120"/>
                    </a:cubicBezTo>
                    <a:cubicBezTo>
                      <a:pt x="27" y="126"/>
                      <a:pt x="29" y="135"/>
                      <a:pt x="35" y="141"/>
                    </a:cubicBezTo>
                    <a:cubicBezTo>
                      <a:pt x="41" y="149"/>
                      <a:pt x="47" y="156"/>
                      <a:pt x="56" y="161"/>
                    </a:cubicBezTo>
                    <a:cubicBezTo>
                      <a:pt x="60" y="163"/>
                      <a:pt x="62" y="165"/>
                      <a:pt x="64" y="168"/>
                    </a:cubicBezTo>
                    <a:cubicBezTo>
                      <a:pt x="67" y="184"/>
                      <a:pt x="67" y="184"/>
                      <a:pt x="67" y="184"/>
                    </a:cubicBezTo>
                    <a:cubicBezTo>
                      <a:pt x="79" y="182"/>
                      <a:pt x="126" y="174"/>
                      <a:pt x="131" y="173"/>
                    </a:cubicBezTo>
                    <a:cubicBezTo>
                      <a:pt x="128" y="160"/>
                      <a:pt x="128" y="160"/>
                      <a:pt x="128" y="160"/>
                    </a:cubicBezTo>
                    <a:cubicBezTo>
                      <a:pt x="128" y="159"/>
                      <a:pt x="128" y="159"/>
                      <a:pt x="128" y="159"/>
                    </a:cubicBezTo>
                    <a:cubicBezTo>
                      <a:pt x="129" y="156"/>
                      <a:pt x="130" y="152"/>
                      <a:pt x="131" y="149"/>
                    </a:cubicBezTo>
                    <a:cubicBezTo>
                      <a:pt x="132" y="146"/>
                      <a:pt x="132" y="143"/>
                      <a:pt x="132" y="140"/>
                    </a:cubicBezTo>
                    <a:cubicBezTo>
                      <a:pt x="132" y="133"/>
                      <a:pt x="133" y="125"/>
                      <a:pt x="133" y="118"/>
                    </a:cubicBezTo>
                    <a:cubicBezTo>
                      <a:pt x="133" y="116"/>
                      <a:pt x="133" y="115"/>
                      <a:pt x="134" y="114"/>
                    </a:cubicBezTo>
                    <a:cubicBezTo>
                      <a:pt x="134" y="109"/>
                      <a:pt x="132" y="97"/>
                      <a:pt x="122" y="97"/>
                    </a:cubicBezTo>
                    <a:cubicBezTo>
                      <a:pt x="122" y="97"/>
                      <a:pt x="122" y="97"/>
                      <a:pt x="122" y="97"/>
                    </a:cubicBezTo>
                    <a:cubicBezTo>
                      <a:pt x="120" y="92"/>
                      <a:pt x="117" y="87"/>
                      <a:pt x="113" y="83"/>
                    </a:cubicBezTo>
                    <a:cubicBezTo>
                      <a:pt x="109" y="79"/>
                      <a:pt x="103" y="75"/>
                      <a:pt x="96" y="75"/>
                    </a:cubicBezTo>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sz="1400">
                  <a:solidFill>
                    <a:schemeClr val="bg1">
                      <a:lumMod val="50000"/>
                    </a:schemeClr>
                  </a:solidFill>
                  <a:latin typeface="微软雅黑" panose="020B0503020204020204" pitchFamily="34" charset="-122"/>
                  <a:ea typeface="微软雅黑" panose="020B0503020204020204" pitchFamily="34" charset="-122"/>
                </a:endParaRPr>
              </a:p>
            </p:txBody>
          </p:sp>
        </p:grpSp>
      </p:grpSp>
      <p:grpSp>
        <p:nvGrpSpPr>
          <p:cNvPr id="33" name="组合 32"/>
          <p:cNvGrpSpPr/>
          <p:nvPr/>
        </p:nvGrpSpPr>
        <p:grpSpPr>
          <a:xfrm>
            <a:off x="3780401" y="3031678"/>
            <a:ext cx="1072223" cy="1072223"/>
            <a:chOff x="3733592" y="2764697"/>
            <a:chExt cx="1072223" cy="1072223"/>
          </a:xfrm>
        </p:grpSpPr>
        <p:sp>
          <p:nvSpPr>
            <p:cNvPr id="34" name="椭圆 33"/>
            <p:cNvSpPr/>
            <p:nvPr/>
          </p:nvSpPr>
          <p:spPr>
            <a:xfrm>
              <a:off x="3733592" y="2764697"/>
              <a:ext cx="1072223" cy="1072223"/>
            </a:xfrm>
            <a:prstGeom prst="ellips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5" name="Freeform 879"/>
            <p:cNvSpPr>
              <a:spLocks noEditPoints="1"/>
            </p:cNvSpPr>
            <p:nvPr/>
          </p:nvSpPr>
          <p:spPr bwMode="auto">
            <a:xfrm>
              <a:off x="3973407" y="3005590"/>
              <a:ext cx="592592" cy="590437"/>
            </a:xfrm>
            <a:custGeom>
              <a:avLst/>
              <a:gdLst>
                <a:gd name="T0" fmla="*/ 85 w 170"/>
                <a:gd name="T1" fmla="*/ 0 h 170"/>
                <a:gd name="T2" fmla="*/ 0 w 170"/>
                <a:gd name="T3" fmla="*/ 86 h 170"/>
                <a:gd name="T4" fmla="*/ 85 w 170"/>
                <a:gd name="T5" fmla="*/ 170 h 170"/>
                <a:gd name="T6" fmla="*/ 145 w 170"/>
                <a:gd name="T7" fmla="*/ 145 h 170"/>
                <a:gd name="T8" fmla="*/ 145 w 170"/>
                <a:gd name="T9" fmla="*/ 25 h 170"/>
                <a:gd name="T10" fmla="*/ 85 w 170"/>
                <a:gd name="T11" fmla="*/ 155 h 170"/>
                <a:gd name="T12" fmla="*/ 15 w 170"/>
                <a:gd name="T13" fmla="*/ 86 h 170"/>
                <a:gd name="T14" fmla="*/ 85 w 170"/>
                <a:gd name="T15" fmla="*/ 15 h 170"/>
                <a:gd name="T16" fmla="*/ 155 w 170"/>
                <a:gd name="T17" fmla="*/ 85 h 170"/>
                <a:gd name="T18" fmla="*/ 139 w 170"/>
                <a:gd name="T19" fmla="*/ 69 h 170"/>
                <a:gd name="T20" fmla="*/ 121 w 170"/>
                <a:gd name="T21" fmla="*/ 45 h 170"/>
                <a:gd name="T22" fmla="*/ 134 w 170"/>
                <a:gd name="T23" fmla="*/ 70 h 170"/>
                <a:gd name="T24" fmla="*/ 136 w 170"/>
                <a:gd name="T25" fmla="*/ 88 h 170"/>
                <a:gd name="T26" fmla="*/ 85 w 170"/>
                <a:gd name="T27" fmla="*/ 136 h 170"/>
                <a:gd name="T28" fmla="*/ 47 w 170"/>
                <a:gd name="T29" fmla="*/ 119 h 170"/>
                <a:gd name="T30" fmla="*/ 41 w 170"/>
                <a:gd name="T31" fmla="*/ 109 h 170"/>
                <a:gd name="T32" fmla="*/ 34 w 170"/>
                <a:gd name="T33" fmla="*/ 91 h 170"/>
                <a:gd name="T34" fmla="*/ 35 w 170"/>
                <a:gd name="T35" fmla="*/ 72 h 170"/>
                <a:gd name="T36" fmla="*/ 53 w 170"/>
                <a:gd name="T37" fmla="*/ 63 h 170"/>
                <a:gd name="T38" fmla="*/ 57 w 170"/>
                <a:gd name="T39" fmla="*/ 113 h 170"/>
                <a:gd name="T40" fmla="*/ 69 w 170"/>
                <a:gd name="T41" fmla="*/ 121 h 170"/>
                <a:gd name="T42" fmla="*/ 88 w 170"/>
                <a:gd name="T43" fmla="*/ 124 h 170"/>
                <a:gd name="T44" fmla="*/ 124 w 170"/>
                <a:gd name="T45" fmla="*/ 85 h 170"/>
                <a:gd name="T46" fmla="*/ 109 w 170"/>
                <a:gd name="T47" fmla="*/ 57 h 170"/>
                <a:gd name="T48" fmla="*/ 119 w 170"/>
                <a:gd name="T49" fmla="*/ 85 h 170"/>
                <a:gd name="T50" fmla="*/ 89 w 170"/>
                <a:gd name="T51" fmla="*/ 119 h 170"/>
                <a:gd name="T52" fmla="*/ 71 w 170"/>
                <a:gd name="T53" fmla="*/ 116 h 170"/>
                <a:gd name="T54" fmla="*/ 51 w 170"/>
                <a:gd name="T55" fmla="*/ 85 h 170"/>
                <a:gd name="T56" fmla="*/ 75 w 170"/>
                <a:gd name="T57" fmla="*/ 85 h 170"/>
                <a:gd name="T58" fmla="*/ 85 w 170"/>
                <a:gd name="T59" fmla="*/ 95 h 170"/>
                <a:gd name="T60" fmla="*/ 85 w 170"/>
                <a:gd name="T61" fmla="*/ 75 h 170"/>
                <a:gd name="T62" fmla="*/ 39 w 170"/>
                <a:gd name="T63" fmla="*/ 39 h 170"/>
                <a:gd name="T64" fmla="*/ 40 w 170"/>
                <a:gd name="T65" fmla="*/ 50 h 170"/>
                <a:gd name="T66" fmla="*/ 22 w 170"/>
                <a:gd name="T67" fmla="*/ 81 h 170"/>
                <a:gd name="T68" fmla="*/ 35 w 170"/>
                <a:gd name="T69" fmla="*/ 112 h 170"/>
                <a:gd name="T70" fmla="*/ 41 w 170"/>
                <a:gd name="T71" fmla="*/ 123 h 170"/>
                <a:gd name="T72" fmla="*/ 45 w 170"/>
                <a:gd name="T73" fmla="*/ 125 h 170"/>
                <a:gd name="T74" fmla="*/ 125 w 170"/>
                <a:gd name="T75" fmla="*/ 125 h 170"/>
                <a:gd name="T76" fmla="*/ 148 w 170"/>
                <a:gd name="T77" fmla="*/ 79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70" h="170">
                  <a:moveTo>
                    <a:pt x="145" y="25"/>
                  </a:moveTo>
                  <a:cubicBezTo>
                    <a:pt x="128" y="9"/>
                    <a:pt x="107" y="0"/>
                    <a:pt x="85" y="0"/>
                  </a:cubicBezTo>
                  <a:cubicBezTo>
                    <a:pt x="63" y="0"/>
                    <a:pt x="42" y="9"/>
                    <a:pt x="25" y="25"/>
                  </a:cubicBezTo>
                  <a:cubicBezTo>
                    <a:pt x="8" y="42"/>
                    <a:pt x="0" y="64"/>
                    <a:pt x="0" y="86"/>
                  </a:cubicBezTo>
                  <a:cubicBezTo>
                    <a:pt x="0" y="107"/>
                    <a:pt x="9" y="129"/>
                    <a:pt x="25" y="145"/>
                  </a:cubicBezTo>
                  <a:cubicBezTo>
                    <a:pt x="42" y="161"/>
                    <a:pt x="63" y="170"/>
                    <a:pt x="85" y="170"/>
                  </a:cubicBezTo>
                  <a:cubicBezTo>
                    <a:pt x="85" y="170"/>
                    <a:pt x="85" y="170"/>
                    <a:pt x="85" y="170"/>
                  </a:cubicBezTo>
                  <a:cubicBezTo>
                    <a:pt x="107" y="170"/>
                    <a:pt x="128" y="161"/>
                    <a:pt x="145" y="145"/>
                  </a:cubicBezTo>
                  <a:cubicBezTo>
                    <a:pt x="161" y="128"/>
                    <a:pt x="170" y="107"/>
                    <a:pt x="170" y="85"/>
                  </a:cubicBezTo>
                  <a:cubicBezTo>
                    <a:pt x="170" y="63"/>
                    <a:pt x="161" y="42"/>
                    <a:pt x="145" y="25"/>
                  </a:cubicBezTo>
                  <a:close/>
                  <a:moveTo>
                    <a:pt x="135" y="135"/>
                  </a:moveTo>
                  <a:cubicBezTo>
                    <a:pt x="121" y="148"/>
                    <a:pt x="103" y="155"/>
                    <a:pt x="85" y="155"/>
                  </a:cubicBezTo>
                  <a:cubicBezTo>
                    <a:pt x="67" y="155"/>
                    <a:pt x="49" y="148"/>
                    <a:pt x="35" y="135"/>
                  </a:cubicBezTo>
                  <a:cubicBezTo>
                    <a:pt x="22" y="121"/>
                    <a:pt x="15" y="103"/>
                    <a:pt x="15" y="86"/>
                  </a:cubicBezTo>
                  <a:cubicBezTo>
                    <a:pt x="15" y="67"/>
                    <a:pt x="22" y="49"/>
                    <a:pt x="35" y="35"/>
                  </a:cubicBezTo>
                  <a:cubicBezTo>
                    <a:pt x="49" y="22"/>
                    <a:pt x="67" y="15"/>
                    <a:pt x="85" y="15"/>
                  </a:cubicBezTo>
                  <a:cubicBezTo>
                    <a:pt x="103" y="15"/>
                    <a:pt x="121" y="22"/>
                    <a:pt x="135" y="35"/>
                  </a:cubicBezTo>
                  <a:cubicBezTo>
                    <a:pt x="148" y="49"/>
                    <a:pt x="155" y="67"/>
                    <a:pt x="155" y="85"/>
                  </a:cubicBezTo>
                  <a:cubicBezTo>
                    <a:pt x="155" y="103"/>
                    <a:pt x="148" y="121"/>
                    <a:pt x="135" y="135"/>
                  </a:cubicBezTo>
                  <a:close/>
                  <a:moveTo>
                    <a:pt x="139" y="69"/>
                  </a:moveTo>
                  <a:cubicBezTo>
                    <a:pt x="136" y="60"/>
                    <a:pt x="132" y="52"/>
                    <a:pt x="125" y="45"/>
                  </a:cubicBezTo>
                  <a:cubicBezTo>
                    <a:pt x="124" y="44"/>
                    <a:pt x="122" y="44"/>
                    <a:pt x="121" y="45"/>
                  </a:cubicBezTo>
                  <a:cubicBezTo>
                    <a:pt x="120" y="46"/>
                    <a:pt x="120" y="48"/>
                    <a:pt x="121" y="49"/>
                  </a:cubicBezTo>
                  <a:cubicBezTo>
                    <a:pt x="127" y="55"/>
                    <a:pt x="132" y="62"/>
                    <a:pt x="134" y="70"/>
                  </a:cubicBezTo>
                  <a:cubicBezTo>
                    <a:pt x="131" y="71"/>
                    <a:pt x="129" y="75"/>
                    <a:pt x="129" y="79"/>
                  </a:cubicBezTo>
                  <a:cubicBezTo>
                    <a:pt x="129" y="83"/>
                    <a:pt x="132" y="87"/>
                    <a:pt x="136" y="88"/>
                  </a:cubicBezTo>
                  <a:cubicBezTo>
                    <a:pt x="135" y="100"/>
                    <a:pt x="131" y="112"/>
                    <a:pt x="121" y="121"/>
                  </a:cubicBezTo>
                  <a:cubicBezTo>
                    <a:pt x="111" y="131"/>
                    <a:pt x="98" y="136"/>
                    <a:pt x="85" y="136"/>
                  </a:cubicBezTo>
                  <a:cubicBezTo>
                    <a:pt x="72" y="136"/>
                    <a:pt x="59" y="131"/>
                    <a:pt x="49" y="121"/>
                  </a:cubicBezTo>
                  <a:cubicBezTo>
                    <a:pt x="48" y="121"/>
                    <a:pt x="47" y="120"/>
                    <a:pt x="47" y="119"/>
                  </a:cubicBezTo>
                  <a:cubicBezTo>
                    <a:pt x="47" y="118"/>
                    <a:pt x="48" y="117"/>
                    <a:pt x="48" y="116"/>
                  </a:cubicBezTo>
                  <a:cubicBezTo>
                    <a:pt x="48" y="112"/>
                    <a:pt x="45" y="109"/>
                    <a:pt x="41" y="109"/>
                  </a:cubicBezTo>
                  <a:cubicBezTo>
                    <a:pt x="41" y="109"/>
                    <a:pt x="40" y="109"/>
                    <a:pt x="40" y="109"/>
                  </a:cubicBezTo>
                  <a:cubicBezTo>
                    <a:pt x="37" y="103"/>
                    <a:pt x="35" y="97"/>
                    <a:pt x="34" y="91"/>
                  </a:cubicBezTo>
                  <a:cubicBezTo>
                    <a:pt x="38" y="90"/>
                    <a:pt x="41" y="86"/>
                    <a:pt x="41" y="81"/>
                  </a:cubicBezTo>
                  <a:cubicBezTo>
                    <a:pt x="41" y="77"/>
                    <a:pt x="39" y="74"/>
                    <a:pt x="35" y="72"/>
                  </a:cubicBezTo>
                  <a:cubicBezTo>
                    <a:pt x="37" y="66"/>
                    <a:pt x="40" y="60"/>
                    <a:pt x="44" y="54"/>
                  </a:cubicBezTo>
                  <a:cubicBezTo>
                    <a:pt x="53" y="63"/>
                    <a:pt x="53" y="63"/>
                    <a:pt x="53" y="63"/>
                  </a:cubicBezTo>
                  <a:cubicBezTo>
                    <a:pt x="48" y="70"/>
                    <a:pt x="46" y="77"/>
                    <a:pt x="46" y="85"/>
                  </a:cubicBezTo>
                  <a:cubicBezTo>
                    <a:pt x="46" y="95"/>
                    <a:pt x="50" y="105"/>
                    <a:pt x="57" y="113"/>
                  </a:cubicBezTo>
                  <a:cubicBezTo>
                    <a:pt x="61" y="116"/>
                    <a:pt x="65" y="119"/>
                    <a:pt x="69" y="121"/>
                  </a:cubicBezTo>
                  <a:cubicBezTo>
                    <a:pt x="69" y="121"/>
                    <a:pt x="69" y="121"/>
                    <a:pt x="69" y="121"/>
                  </a:cubicBezTo>
                  <a:cubicBezTo>
                    <a:pt x="69" y="126"/>
                    <a:pt x="74" y="131"/>
                    <a:pt x="79" y="131"/>
                  </a:cubicBezTo>
                  <a:cubicBezTo>
                    <a:pt x="83" y="131"/>
                    <a:pt x="87" y="128"/>
                    <a:pt x="88" y="124"/>
                  </a:cubicBezTo>
                  <a:cubicBezTo>
                    <a:pt x="97" y="123"/>
                    <a:pt x="106" y="119"/>
                    <a:pt x="113" y="113"/>
                  </a:cubicBezTo>
                  <a:cubicBezTo>
                    <a:pt x="120" y="105"/>
                    <a:pt x="124" y="95"/>
                    <a:pt x="124" y="85"/>
                  </a:cubicBezTo>
                  <a:cubicBezTo>
                    <a:pt x="124" y="75"/>
                    <a:pt x="120" y="65"/>
                    <a:pt x="113" y="57"/>
                  </a:cubicBezTo>
                  <a:cubicBezTo>
                    <a:pt x="112" y="56"/>
                    <a:pt x="110" y="56"/>
                    <a:pt x="109" y="57"/>
                  </a:cubicBezTo>
                  <a:cubicBezTo>
                    <a:pt x="108" y="58"/>
                    <a:pt x="108" y="60"/>
                    <a:pt x="109" y="61"/>
                  </a:cubicBezTo>
                  <a:cubicBezTo>
                    <a:pt x="116" y="68"/>
                    <a:pt x="119" y="76"/>
                    <a:pt x="119" y="85"/>
                  </a:cubicBezTo>
                  <a:cubicBezTo>
                    <a:pt x="119" y="94"/>
                    <a:pt x="116" y="102"/>
                    <a:pt x="109" y="109"/>
                  </a:cubicBezTo>
                  <a:cubicBezTo>
                    <a:pt x="103" y="115"/>
                    <a:pt x="96" y="118"/>
                    <a:pt x="89" y="119"/>
                  </a:cubicBezTo>
                  <a:cubicBezTo>
                    <a:pt x="88" y="114"/>
                    <a:pt x="84" y="111"/>
                    <a:pt x="79" y="111"/>
                  </a:cubicBezTo>
                  <a:cubicBezTo>
                    <a:pt x="75" y="111"/>
                    <a:pt x="72" y="113"/>
                    <a:pt x="71" y="116"/>
                  </a:cubicBezTo>
                  <a:cubicBezTo>
                    <a:pt x="67" y="114"/>
                    <a:pt x="64" y="112"/>
                    <a:pt x="61" y="109"/>
                  </a:cubicBezTo>
                  <a:cubicBezTo>
                    <a:pt x="54" y="102"/>
                    <a:pt x="51" y="94"/>
                    <a:pt x="51" y="85"/>
                  </a:cubicBezTo>
                  <a:cubicBezTo>
                    <a:pt x="51" y="79"/>
                    <a:pt x="53" y="72"/>
                    <a:pt x="56" y="66"/>
                  </a:cubicBezTo>
                  <a:cubicBezTo>
                    <a:pt x="75" y="85"/>
                    <a:pt x="75" y="85"/>
                    <a:pt x="75" y="85"/>
                  </a:cubicBezTo>
                  <a:cubicBezTo>
                    <a:pt x="75" y="85"/>
                    <a:pt x="75" y="85"/>
                    <a:pt x="75" y="85"/>
                  </a:cubicBezTo>
                  <a:cubicBezTo>
                    <a:pt x="75" y="90"/>
                    <a:pt x="79" y="95"/>
                    <a:pt x="85" y="95"/>
                  </a:cubicBezTo>
                  <a:cubicBezTo>
                    <a:pt x="90" y="95"/>
                    <a:pt x="94" y="90"/>
                    <a:pt x="94" y="85"/>
                  </a:cubicBezTo>
                  <a:cubicBezTo>
                    <a:pt x="94" y="80"/>
                    <a:pt x="90" y="75"/>
                    <a:pt x="85" y="75"/>
                  </a:cubicBezTo>
                  <a:cubicBezTo>
                    <a:pt x="49" y="39"/>
                    <a:pt x="49" y="39"/>
                    <a:pt x="49" y="39"/>
                  </a:cubicBezTo>
                  <a:cubicBezTo>
                    <a:pt x="46" y="36"/>
                    <a:pt x="42" y="36"/>
                    <a:pt x="39" y="39"/>
                  </a:cubicBezTo>
                  <a:cubicBezTo>
                    <a:pt x="36" y="42"/>
                    <a:pt x="36" y="46"/>
                    <a:pt x="39" y="49"/>
                  </a:cubicBezTo>
                  <a:cubicBezTo>
                    <a:pt x="40" y="50"/>
                    <a:pt x="40" y="50"/>
                    <a:pt x="40" y="50"/>
                  </a:cubicBezTo>
                  <a:cubicBezTo>
                    <a:pt x="36" y="57"/>
                    <a:pt x="32" y="64"/>
                    <a:pt x="30" y="71"/>
                  </a:cubicBezTo>
                  <a:cubicBezTo>
                    <a:pt x="25" y="72"/>
                    <a:pt x="22" y="76"/>
                    <a:pt x="22" y="81"/>
                  </a:cubicBezTo>
                  <a:cubicBezTo>
                    <a:pt x="22" y="86"/>
                    <a:pt x="25" y="90"/>
                    <a:pt x="29" y="91"/>
                  </a:cubicBezTo>
                  <a:cubicBezTo>
                    <a:pt x="30" y="98"/>
                    <a:pt x="32" y="105"/>
                    <a:pt x="35" y="112"/>
                  </a:cubicBezTo>
                  <a:cubicBezTo>
                    <a:pt x="35" y="113"/>
                    <a:pt x="34" y="114"/>
                    <a:pt x="34" y="116"/>
                  </a:cubicBezTo>
                  <a:cubicBezTo>
                    <a:pt x="34" y="120"/>
                    <a:pt x="37" y="123"/>
                    <a:pt x="41" y="123"/>
                  </a:cubicBezTo>
                  <a:cubicBezTo>
                    <a:pt x="42" y="123"/>
                    <a:pt x="42" y="123"/>
                    <a:pt x="43" y="123"/>
                  </a:cubicBezTo>
                  <a:cubicBezTo>
                    <a:pt x="44" y="123"/>
                    <a:pt x="44" y="124"/>
                    <a:pt x="45" y="125"/>
                  </a:cubicBezTo>
                  <a:cubicBezTo>
                    <a:pt x="56" y="136"/>
                    <a:pt x="71" y="141"/>
                    <a:pt x="85" y="141"/>
                  </a:cubicBezTo>
                  <a:cubicBezTo>
                    <a:pt x="99" y="141"/>
                    <a:pt x="114" y="136"/>
                    <a:pt x="125" y="125"/>
                  </a:cubicBezTo>
                  <a:cubicBezTo>
                    <a:pt x="135" y="115"/>
                    <a:pt x="141" y="102"/>
                    <a:pt x="141" y="88"/>
                  </a:cubicBezTo>
                  <a:cubicBezTo>
                    <a:pt x="145" y="87"/>
                    <a:pt x="148" y="83"/>
                    <a:pt x="148" y="79"/>
                  </a:cubicBezTo>
                  <a:cubicBezTo>
                    <a:pt x="148" y="73"/>
                    <a:pt x="144" y="69"/>
                    <a:pt x="139" y="69"/>
                  </a:cubicBezTo>
                  <a:close/>
                </a:path>
              </a:pathLst>
            </a:custGeom>
            <a:solidFill>
              <a:schemeClr val="bg1">
                <a:lumMod val="95000"/>
              </a:schemeClr>
            </a:solidFill>
            <a:ln>
              <a:noFill/>
            </a:ln>
          </p:spPr>
          <p:txBody>
            <a:bodyPr vert="horz" wrap="square" lIns="91440" tIns="45720" rIns="91440" bIns="45720" numCol="1" anchor="t" anchorCtr="0" compatLnSpc="1"/>
            <a:lstStyle/>
            <a:p>
              <a:endParaRPr lang="zh-CN" altLang="en-US" sz="1400">
                <a:solidFill>
                  <a:schemeClr val="bg1">
                    <a:lumMod val="50000"/>
                  </a:schemeClr>
                </a:solidFill>
                <a:latin typeface="微软雅黑" panose="020B0503020204020204" pitchFamily="34" charset="-122"/>
                <a:ea typeface="微软雅黑" panose="020B0503020204020204" pitchFamily="34" charset="-122"/>
              </a:endParaRPr>
            </a:p>
          </p:txBody>
        </p:sp>
      </p:grpSp>
      <p:grpSp>
        <p:nvGrpSpPr>
          <p:cNvPr id="36" name="组合 35"/>
          <p:cNvGrpSpPr/>
          <p:nvPr/>
        </p:nvGrpSpPr>
        <p:grpSpPr>
          <a:xfrm>
            <a:off x="778954" y="5005567"/>
            <a:ext cx="2370017" cy="881357"/>
            <a:chOff x="8707919" y="4585130"/>
            <a:chExt cx="2370017" cy="881357"/>
          </a:xfrm>
        </p:grpSpPr>
        <p:sp>
          <p:nvSpPr>
            <p:cNvPr id="37" name="矩形 36"/>
            <p:cNvSpPr/>
            <p:nvPr/>
          </p:nvSpPr>
          <p:spPr>
            <a:xfrm>
              <a:off x="9441521" y="4585130"/>
              <a:ext cx="902811" cy="307777"/>
            </a:xfrm>
            <a:prstGeom prst="rect">
              <a:avLst/>
            </a:prstGeom>
          </p:spPr>
          <p:txBody>
            <a:bodyPr wrap="non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38" name="矩形 37"/>
            <p:cNvSpPr/>
            <p:nvPr/>
          </p:nvSpPr>
          <p:spPr>
            <a:xfrm>
              <a:off x="8707919" y="4916400"/>
              <a:ext cx="2370017" cy="550087"/>
            </a:xfrm>
            <a:prstGeom prst="rect">
              <a:avLst/>
            </a:prstGeom>
          </p:spPr>
          <p:txBody>
            <a:bodyPr wrap="square">
              <a:spAutoFit/>
            </a:bodyPr>
            <a:lstStyle/>
            <a:p>
              <a:pPr algn="just">
                <a:lnSpc>
                  <a:spcPct val="130000"/>
                </a:lnSpc>
                <a:spcBef>
                  <a:spcPts val="600"/>
                </a:spcBef>
                <a:spcAft>
                  <a:spcPts val="600"/>
                </a:spcAft>
                <a:buClr>
                  <a:srgbClr val="00B050"/>
                </a:buClr>
                <a:buSzPct val="80000"/>
                <a:defRPr/>
              </a:pPr>
              <a:r>
                <a:rPr lang="zh-CN" altLang="en-US" sz="1200" dirty="0"/>
                <a:t>在这里输入你的内容在这里输入你的内容在这里输入你的内容</a:t>
              </a:r>
            </a:p>
          </p:txBody>
        </p:sp>
      </p:grpSp>
      <p:grpSp>
        <p:nvGrpSpPr>
          <p:cNvPr id="39" name="组合 38"/>
          <p:cNvGrpSpPr/>
          <p:nvPr/>
        </p:nvGrpSpPr>
        <p:grpSpPr>
          <a:xfrm>
            <a:off x="5250674" y="5087116"/>
            <a:ext cx="2370017" cy="881357"/>
            <a:chOff x="8707919" y="4585130"/>
            <a:chExt cx="2370017" cy="881357"/>
          </a:xfrm>
        </p:grpSpPr>
        <p:sp>
          <p:nvSpPr>
            <p:cNvPr id="40" name="矩形 39"/>
            <p:cNvSpPr/>
            <p:nvPr/>
          </p:nvSpPr>
          <p:spPr>
            <a:xfrm>
              <a:off x="9441521" y="4585130"/>
              <a:ext cx="902811" cy="307777"/>
            </a:xfrm>
            <a:prstGeom prst="rect">
              <a:avLst/>
            </a:prstGeom>
          </p:spPr>
          <p:txBody>
            <a:bodyPr wrap="non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41" name="矩形 40"/>
            <p:cNvSpPr/>
            <p:nvPr/>
          </p:nvSpPr>
          <p:spPr>
            <a:xfrm>
              <a:off x="8707919" y="4916400"/>
              <a:ext cx="2370017" cy="550087"/>
            </a:xfrm>
            <a:prstGeom prst="rect">
              <a:avLst/>
            </a:prstGeom>
          </p:spPr>
          <p:txBody>
            <a:bodyPr wrap="square">
              <a:spAutoFit/>
            </a:bodyPr>
            <a:lstStyle/>
            <a:p>
              <a:pPr algn="just">
                <a:lnSpc>
                  <a:spcPct val="130000"/>
                </a:lnSpc>
                <a:spcBef>
                  <a:spcPts val="600"/>
                </a:spcBef>
                <a:spcAft>
                  <a:spcPts val="600"/>
                </a:spcAft>
                <a:buClr>
                  <a:srgbClr val="00B050"/>
                </a:buClr>
                <a:buSzPct val="80000"/>
                <a:defRPr/>
              </a:pPr>
              <a:r>
                <a:rPr lang="zh-CN" altLang="en-US" sz="1200" dirty="0"/>
                <a:t>在这里输入你的内容在这里输入你的内容在这里输入你的内容</a:t>
              </a:r>
            </a:p>
          </p:txBody>
        </p:sp>
      </p:grpSp>
      <p:grpSp>
        <p:nvGrpSpPr>
          <p:cNvPr id="42" name="组合 41"/>
          <p:cNvGrpSpPr/>
          <p:nvPr/>
        </p:nvGrpSpPr>
        <p:grpSpPr>
          <a:xfrm>
            <a:off x="9133481" y="5472269"/>
            <a:ext cx="2370017" cy="881357"/>
            <a:chOff x="8707919" y="4585130"/>
            <a:chExt cx="2370017" cy="881357"/>
          </a:xfrm>
        </p:grpSpPr>
        <p:sp>
          <p:nvSpPr>
            <p:cNvPr id="43" name="矩形 42"/>
            <p:cNvSpPr/>
            <p:nvPr/>
          </p:nvSpPr>
          <p:spPr>
            <a:xfrm>
              <a:off x="9441521" y="4585130"/>
              <a:ext cx="902811" cy="307777"/>
            </a:xfrm>
            <a:prstGeom prst="rect">
              <a:avLst/>
            </a:prstGeom>
          </p:spPr>
          <p:txBody>
            <a:bodyPr wrap="non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44" name="矩形 43"/>
            <p:cNvSpPr/>
            <p:nvPr/>
          </p:nvSpPr>
          <p:spPr>
            <a:xfrm>
              <a:off x="8707919" y="4916400"/>
              <a:ext cx="2370017" cy="550087"/>
            </a:xfrm>
            <a:prstGeom prst="rect">
              <a:avLst/>
            </a:prstGeom>
          </p:spPr>
          <p:txBody>
            <a:bodyPr wrap="square">
              <a:spAutoFit/>
            </a:bodyPr>
            <a:lstStyle/>
            <a:p>
              <a:pPr algn="just">
                <a:lnSpc>
                  <a:spcPct val="130000"/>
                </a:lnSpc>
                <a:spcBef>
                  <a:spcPts val="600"/>
                </a:spcBef>
                <a:spcAft>
                  <a:spcPts val="600"/>
                </a:spcAft>
                <a:buClr>
                  <a:srgbClr val="00B050"/>
                </a:buClr>
                <a:buSzPct val="80000"/>
                <a:defRPr/>
              </a:pPr>
              <a:r>
                <a:rPr lang="zh-CN" altLang="en-US" sz="1200" dirty="0"/>
                <a:t>在这里输入你的内容在这里输入你的内容在这里输入你的内容</a:t>
              </a:r>
            </a:p>
          </p:txBody>
        </p:sp>
      </p:grpSp>
      <p:grpSp>
        <p:nvGrpSpPr>
          <p:cNvPr id="45" name="组合 44"/>
          <p:cNvGrpSpPr/>
          <p:nvPr/>
        </p:nvGrpSpPr>
        <p:grpSpPr>
          <a:xfrm>
            <a:off x="7525956" y="2275323"/>
            <a:ext cx="2370017" cy="881357"/>
            <a:chOff x="8707919" y="4585130"/>
            <a:chExt cx="2370017" cy="881357"/>
          </a:xfrm>
        </p:grpSpPr>
        <p:sp>
          <p:nvSpPr>
            <p:cNvPr id="46" name="矩形 45"/>
            <p:cNvSpPr/>
            <p:nvPr/>
          </p:nvSpPr>
          <p:spPr>
            <a:xfrm>
              <a:off x="9441521" y="4585130"/>
              <a:ext cx="902811" cy="307777"/>
            </a:xfrm>
            <a:prstGeom prst="rect">
              <a:avLst/>
            </a:prstGeom>
          </p:spPr>
          <p:txBody>
            <a:bodyPr wrap="non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47" name="矩形 46"/>
            <p:cNvSpPr/>
            <p:nvPr/>
          </p:nvSpPr>
          <p:spPr>
            <a:xfrm>
              <a:off x="8707919" y="4916400"/>
              <a:ext cx="2370017" cy="550087"/>
            </a:xfrm>
            <a:prstGeom prst="rect">
              <a:avLst/>
            </a:prstGeom>
          </p:spPr>
          <p:txBody>
            <a:bodyPr wrap="square">
              <a:spAutoFit/>
            </a:bodyPr>
            <a:lstStyle/>
            <a:p>
              <a:pPr algn="just">
                <a:lnSpc>
                  <a:spcPct val="130000"/>
                </a:lnSpc>
                <a:spcBef>
                  <a:spcPts val="600"/>
                </a:spcBef>
                <a:spcAft>
                  <a:spcPts val="600"/>
                </a:spcAft>
                <a:buClr>
                  <a:srgbClr val="00B050"/>
                </a:buClr>
                <a:buSzPct val="80000"/>
                <a:defRPr/>
              </a:pPr>
              <a:r>
                <a:rPr lang="zh-CN" altLang="en-US" sz="1200" dirty="0"/>
                <a:t>在这里输入你的内容在这里输入你的内容在这里输入你的内容</a:t>
              </a:r>
            </a:p>
          </p:txBody>
        </p:sp>
      </p:grpSp>
      <p:grpSp>
        <p:nvGrpSpPr>
          <p:cNvPr id="48" name="组合 47"/>
          <p:cNvGrpSpPr/>
          <p:nvPr/>
        </p:nvGrpSpPr>
        <p:grpSpPr>
          <a:xfrm>
            <a:off x="3121065" y="2118590"/>
            <a:ext cx="2370017" cy="881357"/>
            <a:chOff x="8707919" y="4585130"/>
            <a:chExt cx="2370017" cy="881357"/>
          </a:xfrm>
        </p:grpSpPr>
        <p:sp>
          <p:nvSpPr>
            <p:cNvPr id="49" name="矩形 48"/>
            <p:cNvSpPr/>
            <p:nvPr/>
          </p:nvSpPr>
          <p:spPr>
            <a:xfrm>
              <a:off x="9441521" y="4585130"/>
              <a:ext cx="902811" cy="307777"/>
            </a:xfrm>
            <a:prstGeom prst="rect">
              <a:avLst/>
            </a:prstGeom>
          </p:spPr>
          <p:txBody>
            <a:bodyPr wrap="none">
              <a:spAutoFit/>
            </a:bodyPr>
            <a:lstStyle/>
            <a:p>
              <a:pPr algn="ctr"/>
              <a:r>
                <a:rPr lang="zh-CN" altLang="en-US" sz="1400" dirty="0">
                  <a:solidFill>
                    <a:schemeClr val="bg1">
                      <a:lumMod val="50000"/>
                    </a:schemeClr>
                  </a:solidFill>
                  <a:latin typeface="微软雅黑" panose="020B0503020204020204" pitchFamily="34" charset="-122"/>
                  <a:ea typeface="微软雅黑" panose="020B0503020204020204" pitchFamily="34" charset="-122"/>
                </a:rPr>
                <a:t>加入标题</a:t>
              </a:r>
            </a:p>
          </p:txBody>
        </p:sp>
        <p:sp>
          <p:nvSpPr>
            <p:cNvPr id="50" name="矩形 49"/>
            <p:cNvSpPr/>
            <p:nvPr/>
          </p:nvSpPr>
          <p:spPr>
            <a:xfrm>
              <a:off x="8707919" y="4916400"/>
              <a:ext cx="2370017" cy="550087"/>
            </a:xfrm>
            <a:prstGeom prst="rect">
              <a:avLst/>
            </a:prstGeom>
          </p:spPr>
          <p:txBody>
            <a:bodyPr wrap="square">
              <a:spAutoFit/>
            </a:bodyPr>
            <a:lstStyle/>
            <a:p>
              <a:pPr algn="just">
                <a:lnSpc>
                  <a:spcPct val="130000"/>
                </a:lnSpc>
                <a:spcBef>
                  <a:spcPts val="600"/>
                </a:spcBef>
                <a:spcAft>
                  <a:spcPts val="600"/>
                </a:spcAft>
                <a:buClr>
                  <a:srgbClr val="00B050"/>
                </a:buClr>
                <a:buSzPct val="80000"/>
                <a:defRPr/>
              </a:pPr>
              <a:r>
                <a:rPr lang="zh-CN" altLang="en-US" sz="1200" dirty="0"/>
                <a:t>在这里输入你的内容在这里输入你的内容在这里输入你的内</a:t>
              </a:r>
              <a:r>
                <a:rPr lang="zh-CN" altLang="en-US" sz="1200" dirty="0" smtClean="0"/>
                <a:t>容</a:t>
              </a:r>
              <a:endParaRPr lang="zh-CN" altLang="en-US" sz="1200" dirty="0"/>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500"/>
                                        <p:tgtEl>
                                          <p:spTgt spid="28"/>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fade">
                                      <p:cBhvr>
                                        <p:cTn id="23" dur="500"/>
                                        <p:tgtEl>
                                          <p:spTgt spid="7"/>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17"/>
                                        </p:tgtEl>
                                        <p:attrNameLst>
                                          <p:attrName>style.visibility</p:attrName>
                                        </p:attrNameLst>
                                      </p:cBhvr>
                                      <p:to>
                                        <p:strVal val="visible"/>
                                      </p:to>
                                    </p:set>
                                    <p:animEffect transition="in" filter="fade">
                                      <p:cBhvr>
                                        <p:cTn id="27" dur="500"/>
                                        <p:tgtEl>
                                          <p:spTgt spid="17"/>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fade">
                                      <p:cBhvr>
                                        <p:cTn id="35" dur="500"/>
                                        <p:tgtEl>
                                          <p:spTgt spid="14"/>
                                        </p:tgtEl>
                                      </p:cBhvr>
                                    </p:animEffect>
                                  </p:childTnLst>
                                </p:cTn>
                              </p:par>
                            </p:childTnLst>
                          </p:cTn>
                        </p:par>
                        <p:par>
                          <p:cTn id="36" fill="hold">
                            <p:stCondLst>
                              <p:cond delay="4000"/>
                            </p:stCondLst>
                            <p:childTnLst>
                              <p:par>
                                <p:cTn id="37" presetID="10"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childTnLst>
                          </p:cTn>
                        </p:par>
                        <p:par>
                          <p:cTn id="40" fill="hold">
                            <p:stCondLst>
                              <p:cond delay="4500"/>
                            </p:stCondLst>
                            <p:childTnLst>
                              <p:par>
                                <p:cTn id="41" presetID="10" presetClass="entr" presetSubtype="0" fill="hold" nodeType="after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fade">
                                      <p:cBhvr>
                                        <p:cTn id="43" dur="500"/>
                                        <p:tgtEl>
                                          <p:spTgt spid="22"/>
                                        </p:tgtEl>
                                      </p:cBhvr>
                                    </p:animEffect>
                                  </p:childTnLst>
                                </p:cTn>
                              </p:par>
                            </p:childTnLst>
                          </p:cTn>
                        </p:par>
                        <p:par>
                          <p:cTn id="44" fill="hold">
                            <p:stCondLst>
                              <p:cond delay="5000"/>
                            </p:stCondLst>
                            <p:childTnLst>
                              <p:par>
                                <p:cTn id="45" presetID="10" presetClass="entr" presetSubtype="0" fill="hold"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fade">
                                      <p:cBhvr>
                                        <p:cTn id="47" dur="500"/>
                                        <p:tgtEl>
                                          <p:spTgt spid="36"/>
                                        </p:tgtEl>
                                      </p:cBhvr>
                                    </p:animEffect>
                                  </p:childTnLst>
                                </p:cTn>
                              </p:par>
                            </p:childTnLst>
                          </p:cTn>
                        </p:par>
                        <p:par>
                          <p:cTn id="48" fill="hold">
                            <p:stCondLst>
                              <p:cond delay="5500"/>
                            </p:stCondLst>
                            <p:childTnLst>
                              <p:par>
                                <p:cTn id="49" presetID="10" presetClass="entr" presetSubtype="0" fill="hold" nodeType="after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500"/>
                                        <p:tgtEl>
                                          <p:spTgt spid="39"/>
                                        </p:tgtEl>
                                      </p:cBhvr>
                                    </p:animEffect>
                                  </p:childTnLst>
                                </p:cTn>
                              </p:par>
                            </p:childTnLst>
                          </p:cTn>
                        </p:par>
                        <p:par>
                          <p:cTn id="52" fill="hold">
                            <p:stCondLst>
                              <p:cond delay="6000"/>
                            </p:stCondLst>
                            <p:childTnLst>
                              <p:par>
                                <p:cTn id="53" presetID="10" presetClass="entr" presetSubtype="0" fill="hold" nodeType="afterEffect">
                                  <p:stCondLst>
                                    <p:cond delay="0"/>
                                  </p:stCondLst>
                                  <p:childTnLst>
                                    <p:set>
                                      <p:cBhvr>
                                        <p:cTn id="54" dur="1" fill="hold">
                                          <p:stCondLst>
                                            <p:cond delay="0"/>
                                          </p:stCondLst>
                                        </p:cTn>
                                        <p:tgtEl>
                                          <p:spTgt spid="42"/>
                                        </p:tgtEl>
                                        <p:attrNameLst>
                                          <p:attrName>style.visibility</p:attrName>
                                        </p:attrNameLst>
                                      </p:cBhvr>
                                      <p:to>
                                        <p:strVal val="visible"/>
                                      </p:to>
                                    </p:set>
                                    <p:animEffect transition="in" filter="fade">
                                      <p:cBhvr>
                                        <p:cTn id="55" dur="500"/>
                                        <p:tgtEl>
                                          <p:spTgt spid="42"/>
                                        </p:tgtEl>
                                      </p:cBhvr>
                                    </p:animEffect>
                                  </p:childTnLst>
                                </p:cTn>
                              </p:par>
                            </p:childTnLst>
                          </p:cTn>
                        </p:par>
                        <p:par>
                          <p:cTn id="56" fill="hold">
                            <p:stCondLst>
                              <p:cond delay="6500"/>
                            </p:stCondLst>
                            <p:childTnLst>
                              <p:par>
                                <p:cTn id="57" presetID="10" presetClass="entr" presetSubtype="0" fill="hold" nodeType="afterEffect">
                                  <p:stCondLst>
                                    <p:cond delay="0"/>
                                  </p:stCondLst>
                                  <p:childTnLst>
                                    <p:set>
                                      <p:cBhvr>
                                        <p:cTn id="58" dur="1" fill="hold">
                                          <p:stCondLst>
                                            <p:cond delay="0"/>
                                          </p:stCondLst>
                                        </p:cTn>
                                        <p:tgtEl>
                                          <p:spTgt spid="45"/>
                                        </p:tgtEl>
                                        <p:attrNameLst>
                                          <p:attrName>style.visibility</p:attrName>
                                        </p:attrNameLst>
                                      </p:cBhvr>
                                      <p:to>
                                        <p:strVal val="visible"/>
                                      </p:to>
                                    </p:set>
                                    <p:animEffect transition="in" filter="fade">
                                      <p:cBhvr>
                                        <p:cTn id="59" dur="500"/>
                                        <p:tgtEl>
                                          <p:spTgt spid="45"/>
                                        </p:tgtEl>
                                      </p:cBhvr>
                                    </p:animEffect>
                                  </p:childTnLst>
                                </p:cTn>
                              </p:par>
                            </p:childTnLst>
                          </p:cTn>
                        </p:par>
                        <p:par>
                          <p:cTn id="60" fill="hold">
                            <p:stCondLst>
                              <p:cond delay="7000"/>
                            </p:stCondLst>
                            <p:childTnLst>
                              <p:par>
                                <p:cTn id="61" presetID="10" presetClass="entr" presetSubtype="0" fill="hold" nodeType="afterEffect">
                                  <p:stCondLst>
                                    <p:cond delay="0"/>
                                  </p:stCondLst>
                                  <p:childTnLst>
                                    <p:set>
                                      <p:cBhvr>
                                        <p:cTn id="62" dur="1" fill="hold">
                                          <p:stCondLst>
                                            <p:cond delay="0"/>
                                          </p:stCondLst>
                                        </p:cTn>
                                        <p:tgtEl>
                                          <p:spTgt spid="48"/>
                                        </p:tgtEl>
                                        <p:attrNameLst>
                                          <p:attrName>style.visibility</p:attrName>
                                        </p:attrNameLst>
                                      </p:cBhvr>
                                      <p:to>
                                        <p:strVal val="visible"/>
                                      </p:to>
                                    </p:set>
                                    <p:animEffect transition="in" filter="fade">
                                      <p:cBhvr>
                                        <p:cTn id="6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明年工作计划</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a:off x="1014026" y="1869992"/>
            <a:ext cx="4396316" cy="4243916"/>
            <a:chOff x="1377893" y="1726293"/>
            <a:chExt cx="4396316" cy="4243916"/>
          </a:xfrm>
        </p:grpSpPr>
        <p:grpSp>
          <p:nvGrpSpPr>
            <p:cNvPr id="7" name="Group 9"/>
            <p:cNvGrpSpPr/>
            <p:nvPr/>
          </p:nvGrpSpPr>
          <p:grpSpPr bwMode="auto">
            <a:xfrm>
              <a:off x="1894359" y="2452309"/>
              <a:ext cx="3359149" cy="3517900"/>
              <a:chOff x="0" y="0"/>
              <a:chExt cx="2520000" cy="2636995"/>
            </a:xfrm>
            <a:solidFill>
              <a:schemeClr val="bg1">
                <a:lumMod val="85000"/>
              </a:schemeClr>
            </a:solidFill>
          </p:grpSpPr>
          <p:sp>
            <p:nvSpPr>
              <p:cNvPr id="27" name="灰色圆形背景"/>
              <p:cNvSpPr>
                <a:spLocks noChangeArrowheads="1"/>
              </p:cNvSpPr>
              <p:nvPr/>
            </p:nvSpPr>
            <p:spPr bwMode="auto">
              <a:xfrm>
                <a:off x="0" y="0"/>
                <a:ext cx="2520000" cy="2520000"/>
              </a:xfrm>
              <a:custGeom>
                <a:avLst/>
                <a:gdLst>
                  <a:gd name="G0" fmla="+- 411 0 0"/>
                  <a:gd name="G1" fmla="+- 21600 0 411"/>
                  <a:gd name="G2" fmla="+- 21600 0 411"/>
                  <a:gd name="G3" fmla="*/ G0 2929 10000"/>
                  <a:gd name="G4" fmla="+- 21600 0 G3"/>
                  <a:gd name="G5" fmla="+- 21600 0 G3"/>
                  <a:gd name="T0" fmla="*/ 10800 w 21600"/>
                  <a:gd name="T1" fmla="*/ 0 h 21600"/>
                  <a:gd name="T2" fmla="*/ 3163 w 21600"/>
                  <a:gd name="T3" fmla="*/ 3163 h 21600"/>
                  <a:gd name="T4" fmla="*/ 0 w 21600"/>
                  <a:gd name="T5" fmla="*/ 10800 h 21600"/>
                  <a:gd name="T6" fmla="*/ 3163 w 21600"/>
                  <a:gd name="T7" fmla="*/ 18437 h 21600"/>
                  <a:gd name="T8" fmla="*/ 10800 w 21600"/>
                  <a:gd name="T9" fmla="*/ 21600 h 21600"/>
                  <a:gd name="T10" fmla="*/ 18437 w 21600"/>
                  <a:gd name="T11" fmla="*/ 18437 h 21600"/>
                  <a:gd name="T12" fmla="*/ 21600 w 21600"/>
                  <a:gd name="T13" fmla="*/ 10800 h 21600"/>
                  <a:gd name="T14" fmla="*/ 18437 w 21600"/>
                  <a:gd name="T15" fmla="*/ 3163 h 21600"/>
                  <a:gd name="T16" fmla="*/ 3163 w 21600"/>
                  <a:gd name="T17" fmla="*/ 3163 h 21600"/>
                  <a:gd name="T18" fmla="*/ 18437 w 21600"/>
                  <a:gd name="T19" fmla="*/ 18437 h 21600"/>
                </a:gdLst>
                <a:ahLst/>
                <a:cxnLst>
                  <a:cxn ang="0">
                    <a:pos x="T0" y="T1"/>
                  </a:cxn>
                  <a:cxn ang="0">
                    <a:pos x="T2" y="T3"/>
                  </a:cxn>
                  <a:cxn ang="0">
                    <a:pos x="T4" y="T5"/>
                  </a:cxn>
                  <a:cxn ang="0">
                    <a:pos x="T6" y="T7"/>
                  </a:cxn>
                  <a:cxn ang="0">
                    <a:pos x="T8" y="T9"/>
                  </a:cxn>
                  <a:cxn ang="0">
                    <a:pos x="T10" y="T11"/>
                  </a:cxn>
                  <a:cxn ang="0">
                    <a:pos x="T12" y="T13"/>
                  </a:cxn>
                  <a:cxn ang="0">
                    <a:pos x="T14" y="T15"/>
                  </a:cxn>
                </a:cxnLst>
                <a:rect l="T16" t="T17" r="T18" b="T19"/>
                <a:pathLst>
                  <a:path w="21600" h="21600">
                    <a:moveTo>
                      <a:pt x="0" y="10800"/>
                    </a:moveTo>
                    <a:cubicBezTo>
                      <a:pt x="0" y="4835"/>
                      <a:pt x="4835" y="0"/>
                      <a:pt x="10800" y="0"/>
                    </a:cubicBezTo>
                    <a:cubicBezTo>
                      <a:pt x="16765" y="0"/>
                      <a:pt x="21600" y="4835"/>
                      <a:pt x="21600" y="10800"/>
                    </a:cubicBezTo>
                    <a:cubicBezTo>
                      <a:pt x="21600" y="16765"/>
                      <a:pt x="16765" y="21600"/>
                      <a:pt x="10800" y="21600"/>
                    </a:cubicBezTo>
                    <a:cubicBezTo>
                      <a:pt x="4835" y="21600"/>
                      <a:pt x="0" y="16765"/>
                      <a:pt x="0" y="10800"/>
                    </a:cubicBezTo>
                    <a:close/>
                    <a:moveTo>
                      <a:pt x="411" y="10800"/>
                    </a:moveTo>
                    <a:cubicBezTo>
                      <a:pt x="411" y="16538"/>
                      <a:pt x="5062" y="21189"/>
                      <a:pt x="10800" y="21189"/>
                    </a:cubicBezTo>
                    <a:cubicBezTo>
                      <a:pt x="16538" y="21189"/>
                      <a:pt x="21189" y="16538"/>
                      <a:pt x="21189" y="10800"/>
                    </a:cubicBezTo>
                    <a:cubicBezTo>
                      <a:pt x="21189" y="5062"/>
                      <a:pt x="16538" y="411"/>
                      <a:pt x="10800" y="411"/>
                    </a:cubicBezTo>
                    <a:cubicBezTo>
                      <a:pt x="5062" y="411"/>
                      <a:pt x="411" y="5062"/>
                      <a:pt x="411" y="10800"/>
                    </a:cubicBezTo>
                    <a:close/>
                  </a:path>
                </a:pathLst>
              </a:custGeom>
              <a:solidFill>
                <a:srgbClr val="7C7A88"/>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宋体" panose="02010600030101010101" pitchFamily="2" charset="-122"/>
                  <a:sym typeface="宋体" panose="02010600030101010101" pitchFamily="2" charset="-122"/>
                </a:endParaRPr>
              </a:p>
            </p:txBody>
          </p:sp>
          <p:sp>
            <p:nvSpPr>
              <p:cNvPr id="28" name="等腰三角形 103"/>
              <p:cNvSpPr>
                <a:spLocks noChangeArrowheads="1"/>
              </p:cNvSpPr>
              <p:nvPr/>
            </p:nvSpPr>
            <p:spPr bwMode="auto">
              <a:xfrm rot="8911463">
                <a:off x="2189868" y="530437"/>
                <a:ext cx="288032" cy="288032"/>
              </a:xfrm>
              <a:prstGeom prst="triangle">
                <a:avLst>
                  <a:gd name="adj" fmla="val 50000"/>
                </a:avLst>
              </a:prstGeom>
              <a:solidFill>
                <a:srgbClr val="7C7A88"/>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latin typeface="宋体" panose="02010600030101010101" pitchFamily="2" charset="-122"/>
                  <a:sym typeface="宋体" panose="02010600030101010101" pitchFamily="2" charset="-122"/>
                </a:endParaRPr>
              </a:p>
            </p:txBody>
          </p:sp>
          <p:sp>
            <p:nvSpPr>
              <p:cNvPr id="29" name="等腰三角形 104"/>
              <p:cNvSpPr>
                <a:spLocks noChangeArrowheads="1"/>
              </p:cNvSpPr>
              <p:nvPr/>
            </p:nvSpPr>
            <p:spPr bwMode="auto">
              <a:xfrm rot="16200000">
                <a:off x="1153284" y="2348963"/>
                <a:ext cx="288032" cy="288032"/>
              </a:xfrm>
              <a:prstGeom prst="triangle">
                <a:avLst>
                  <a:gd name="adj" fmla="val 50000"/>
                </a:avLst>
              </a:prstGeom>
              <a:solidFill>
                <a:srgbClr val="7C7A88"/>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latin typeface="宋体" panose="02010600030101010101" pitchFamily="2" charset="-122"/>
                  <a:sym typeface="宋体" panose="02010600030101010101" pitchFamily="2" charset="-122"/>
                </a:endParaRPr>
              </a:p>
            </p:txBody>
          </p:sp>
          <p:sp>
            <p:nvSpPr>
              <p:cNvPr id="30" name="等腰三角形 105"/>
              <p:cNvSpPr>
                <a:spLocks noChangeArrowheads="1"/>
              </p:cNvSpPr>
              <p:nvPr/>
            </p:nvSpPr>
            <p:spPr bwMode="auto">
              <a:xfrm rot="1626189">
                <a:off x="42101" y="505016"/>
                <a:ext cx="288032" cy="288032"/>
              </a:xfrm>
              <a:prstGeom prst="triangle">
                <a:avLst>
                  <a:gd name="adj" fmla="val 50000"/>
                </a:avLst>
              </a:prstGeom>
              <a:solidFill>
                <a:srgbClr val="7C7A88"/>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latin typeface="宋体" panose="02010600030101010101" pitchFamily="2" charset="-122"/>
                  <a:sym typeface="宋体" panose="02010600030101010101" pitchFamily="2" charset="-122"/>
                </a:endParaRPr>
              </a:p>
            </p:txBody>
          </p:sp>
        </p:grpSp>
        <p:grpSp>
          <p:nvGrpSpPr>
            <p:cNvPr id="9" name="Group 14"/>
            <p:cNvGrpSpPr/>
            <p:nvPr/>
          </p:nvGrpSpPr>
          <p:grpSpPr bwMode="auto">
            <a:xfrm>
              <a:off x="2800293" y="1726293"/>
              <a:ext cx="1536700" cy="1534583"/>
              <a:chOff x="0" y="0"/>
              <a:chExt cx="1152000" cy="1152000"/>
            </a:xfrm>
          </p:grpSpPr>
          <p:sp>
            <p:nvSpPr>
              <p:cNvPr id="24" name="灰色圆形背景"/>
              <p:cNvSpPr>
                <a:spLocks noChangeArrowheads="1"/>
              </p:cNvSpPr>
              <p:nvPr/>
            </p:nvSpPr>
            <p:spPr bwMode="auto">
              <a:xfrm>
                <a:off x="0" y="0"/>
                <a:ext cx="1152000" cy="1152000"/>
              </a:xfrm>
              <a:prstGeom prst="ellipse">
                <a:avLst/>
              </a:prstGeom>
              <a:solidFill>
                <a:schemeClr val="bg1">
                  <a:lumMod val="85000"/>
                </a:schemeClr>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665">
                  <a:solidFill>
                    <a:srgbClr val="FFFFFF"/>
                  </a:solidFill>
                  <a:latin typeface="宋体" panose="02010600030101010101" pitchFamily="2" charset="-122"/>
                  <a:sym typeface="宋体" panose="02010600030101010101" pitchFamily="2" charset="-122"/>
                </a:endParaRPr>
              </a:p>
            </p:txBody>
          </p:sp>
          <p:sp>
            <p:nvSpPr>
              <p:cNvPr id="25" name="椭圆 111"/>
              <p:cNvSpPr>
                <a:spLocks noChangeArrowheads="1"/>
              </p:cNvSpPr>
              <p:nvPr/>
            </p:nvSpPr>
            <p:spPr bwMode="auto">
              <a:xfrm>
                <a:off x="75419" y="67304"/>
                <a:ext cx="1008000" cy="1008000"/>
              </a:xfrm>
              <a:prstGeom prst="ellipse">
                <a:avLst/>
              </a:prstGeom>
              <a:solidFill>
                <a:srgbClr val="7C7A88"/>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665">
                  <a:solidFill>
                    <a:srgbClr val="FFFFFF"/>
                  </a:solidFill>
                  <a:latin typeface="宋体" panose="02010600030101010101" pitchFamily="2" charset="-122"/>
                  <a:sym typeface="宋体" panose="02010600030101010101" pitchFamily="2" charset="-122"/>
                </a:endParaRPr>
              </a:p>
            </p:txBody>
          </p:sp>
          <p:sp>
            <p:nvSpPr>
              <p:cNvPr id="26" name="矩形 113"/>
              <p:cNvSpPr>
                <a:spLocks noChangeArrowheads="1"/>
              </p:cNvSpPr>
              <p:nvPr/>
            </p:nvSpPr>
            <p:spPr bwMode="auto">
              <a:xfrm>
                <a:off x="87777" y="435482"/>
                <a:ext cx="986691" cy="2780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2265"/>
                  </a:lnSpc>
                </a:pPr>
                <a:r>
                  <a:rPr lang="zh-CN" altLang="en-US" sz="1865"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加入标题</a:t>
                </a:r>
              </a:p>
            </p:txBody>
          </p:sp>
        </p:grpSp>
        <p:grpSp>
          <p:nvGrpSpPr>
            <p:cNvPr id="10" name="Group 19"/>
            <p:cNvGrpSpPr/>
            <p:nvPr/>
          </p:nvGrpSpPr>
          <p:grpSpPr bwMode="auto">
            <a:xfrm>
              <a:off x="2614025" y="3171976"/>
              <a:ext cx="1919816" cy="1921933"/>
              <a:chOff x="0" y="0"/>
              <a:chExt cx="1440000" cy="1440000"/>
            </a:xfrm>
            <a:solidFill>
              <a:schemeClr val="bg1">
                <a:lumMod val="85000"/>
              </a:schemeClr>
            </a:solidFill>
          </p:grpSpPr>
          <p:sp>
            <p:nvSpPr>
              <p:cNvPr id="22" name="灰色圆形背景"/>
              <p:cNvSpPr>
                <a:spLocks noChangeArrowheads="1"/>
              </p:cNvSpPr>
              <p:nvPr/>
            </p:nvSpPr>
            <p:spPr bwMode="auto">
              <a:xfrm>
                <a:off x="0" y="0"/>
                <a:ext cx="1440000" cy="1440000"/>
              </a:xfrm>
              <a:prstGeom prst="ellipse">
                <a:avLst/>
              </a:prstGeom>
              <a:solidFill>
                <a:srgbClr val="7C7A88"/>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400">
                  <a:solidFill>
                    <a:srgbClr val="FFFFFF"/>
                  </a:solidFill>
                  <a:latin typeface="宋体" panose="02010600030101010101" pitchFamily="2" charset="-122"/>
                  <a:sym typeface="宋体" panose="02010600030101010101" pitchFamily="2" charset="-122"/>
                </a:endParaRPr>
              </a:p>
            </p:txBody>
          </p:sp>
          <p:sp>
            <p:nvSpPr>
              <p:cNvPr id="23" name="矩形 108"/>
              <p:cNvSpPr>
                <a:spLocks noChangeArrowheads="1"/>
              </p:cNvSpPr>
              <p:nvPr/>
            </p:nvSpPr>
            <p:spPr bwMode="auto">
              <a:xfrm>
                <a:off x="33039" y="534319"/>
                <a:ext cx="1377331" cy="298964"/>
              </a:xfrm>
              <a:prstGeom prst="rect">
                <a:avLst/>
              </a:prstGeom>
              <a:solidFill>
                <a:srgbClr val="7C7A88"/>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2265"/>
                  </a:lnSpc>
                </a:pPr>
                <a:r>
                  <a:rPr lang="zh-CN" altLang="en-US" sz="2800"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加入标题</a:t>
                </a:r>
              </a:p>
            </p:txBody>
          </p:sp>
        </p:grpSp>
        <p:grpSp>
          <p:nvGrpSpPr>
            <p:cNvPr id="14" name="Group 22"/>
            <p:cNvGrpSpPr/>
            <p:nvPr/>
          </p:nvGrpSpPr>
          <p:grpSpPr bwMode="auto">
            <a:xfrm>
              <a:off x="4237509" y="4192209"/>
              <a:ext cx="1536700" cy="1536700"/>
              <a:chOff x="0" y="0"/>
              <a:chExt cx="1152000" cy="1152000"/>
            </a:xfrm>
          </p:grpSpPr>
          <p:sp>
            <p:nvSpPr>
              <p:cNvPr id="19" name="灰色圆形背景"/>
              <p:cNvSpPr>
                <a:spLocks noChangeArrowheads="1"/>
              </p:cNvSpPr>
              <p:nvPr/>
            </p:nvSpPr>
            <p:spPr bwMode="auto">
              <a:xfrm>
                <a:off x="0" y="0"/>
                <a:ext cx="1152000" cy="1152000"/>
              </a:xfrm>
              <a:prstGeom prst="ellipse">
                <a:avLst/>
              </a:prstGeom>
              <a:solidFill>
                <a:schemeClr val="bg1">
                  <a:lumMod val="85000"/>
                </a:schemeClr>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665">
                  <a:solidFill>
                    <a:srgbClr val="FFFFFF"/>
                  </a:solidFill>
                  <a:latin typeface="宋体" panose="02010600030101010101" pitchFamily="2" charset="-122"/>
                  <a:sym typeface="宋体" panose="02010600030101010101" pitchFamily="2" charset="-122"/>
                </a:endParaRPr>
              </a:p>
            </p:txBody>
          </p:sp>
          <p:sp>
            <p:nvSpPr>
              <p:cNvPr id="20" name="椭圆 116"/>
              <p:cNvSpPr>
                <a:spLocks noChangeArrowheads="1"/>
              </p:cNvSpPr>
              <p:nvPr/>
            </p:nvSpPr>
            <p:spPr bwMode="auto">
              <a:xfrm>
                <a:off x="72000" y="69125"/>
                <a:ext cx="1008000" cy="1008000"/>
              </a:xfrm>
              <a:prstGeom prst="ellipse">
                <a:avLst/>
              </a:prstGeom>
              <a:solidFill>
                <a:srgbClr val="7C7A88"/>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665">
                  <a:solidFill>
                    <a:srgbClr val="FFFFFF"/>
                  </a:solidFill>
                  <a:latin typeface="宋体" panose="02010600030101010101" pitchFamily="2" charset="-122"/>
                  <a:sym typeface="宋体" panose="02010600030101010101" pitchFamily="2" charset="-122"/>
                </a:endParaRPr>
              </a:p>
            </p:txBody>
          </p:sp>
          <p:sp>
            <p:nvSpPr>
              <p:cNvPr id="21" name="矩形 118"/>
              <p:cNvSpPr>
                <a:spLocks noChangeArrowheads="1"/>
              </p:cNvSpPr>
              <p:nvPr/>
            </p:nvSpPr>
            <p:spPr bwMode="auto">
              <a:xfrm>
                <a:off x="82655" y="453988"/>
                <a:ext cx="986691" cy="2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2265"/>
                  </a:lnSpc>
                </a:pPr>
                <a:r>
                  <a:rPr lang="zh-CN" altLang="en-US" sz="1865"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加入标题</a:t>
                </a:r>
              </a:p>
            </p:txBody>
          </p:sp>
        </p:grpSp>
        <p:grpSp>
          <p:nvGrpSpPr>
            <p:cNvPr id="15" name="Group 27"/>
            <p:cNvGrpSpPr/>
            <p:nvPr/>
          </p:nvGrpSpPr>
          <p:grpSpPr bwMode="auto">
            <a:xfrm>
              <a:off x="1377893" y="4192209"/>
              <a:ext cx="1536700" cy="1536700"/>
              <a:chOff x="0" y="0"/>
              <a:chExt cx="1152000" cy="1152000"/>
            </a:xfrm>
          </p:grpSpPr>
          <p:sp>
            <p:nvSpPr>
              <p:cNvPr id="16" name="灰色圆形背景"/>
              <p:cNvSpPr>
                <a:spLocks noChangeArrowheads="1"/>
              </p:cNvSpPr>
              <p:nvPr/>
            </p:nvSpPr>
            <p:spPr bwMode="auto">
              <a:xfrm>
                <a:off x="0" y="0"/>
                <a:ext cx="1152000" cy="1152000"/>
              </a:xfrm>
              <a:prstGeom prst="ellipse">
                <a:avLst/>
              </a:prstGeom>
              <a:solidFill>
                <a:schemeClr val="bg1">
                  <a:lumMod val="85000"/>
                </a:schemeClr>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665">
                  <a:solidFill>
                    <a:srgbClr val="FFFFFF"/>
                  </a:solidFill>
                  <a:latin typeface="宋体" panose="02010600030101010101" pitchFamily="2" charset="-122"/>
                  <a:sym typeface="宋体" panose="02010600030101010101" pitchFamily="2" charset="-122"/>
                </a:endParaRPr>
              </a:p>
            </p:txBody>
          </p:sp>
          <p:sp>
            <p:nvSpPr>
              <p:cNvPr id="17" name="椭圆 121"/>
              <p:cNvSpPr>
                <a:spLocks noChangeArrowheads="1"/>
              </p:cNvSpPr>
              <p:nvPr/>
            </p:nvSpPr>
            <p:spPr bwMode="auto">
              <a:xfrm>
                <a:off x="68592" y="69125"/>
                <a:ext cx="1008000" cy="1008000"/>
              </a:xfrm>
              <a:prstGeom prst="ellipse">
                <a:avLst/>
              </a:prstGeom>
              <a:solidFill>
                <a:srgbClr val="7C7A88"/>
              </a:solidFill>
              <a:ln>
                <a:noFill/>
              </a:ln>
              <a:extLst>
                <a:ext uri="{91240B29-F687-4F45-9708-019B960494DF}">
                  <a14:hiddenLine xmlns:a14="http://schemas.microsoft.com/office/drawing/2010/main" w="25400">
                    <a:solidFill>
                      <a:srgbClr val="395E8A"/>
                    </a:solidFill>
                    <a:bevel/>
                  </a14:hiddenLine>
                </a:ext>
              </a:extLst>
            </p:spPr>
            <p:txBody>
              <a:bodyPr anchor="ctr"/>
              <a:lstStyle/>
              <a:p>
                <a:pPr algn="ctr"/>
                <a:endParaRPr lang="zh-CN" altLang="zh-CN" sz="2665">
                  <a:solidFill>
                    <a:srgbClr val="FFFFFF"/>
                  </a:solidFill>
                  <a:latin typeface="宋体" panose="02010600030101010101" pitchFamily="2" charset="-122"/>
                  <a:sym typeface="宋体" panose="02010600030101010101" pitchFamily="2" charset="-122"/>
                </a:endParaRPr>
              </a:p>
            </p:txBody>
          </p:sp>
          <p:sp>
            <p:nvSpPr>
              <p:cNvPr id="18" name="矩形 123"/>
              <p:cNvSpPr>
                <a:spLocks noChangeArrowheads="1"/>
              </p:cNvSpPr>
              <p:nvPr/>
            </p:nvSpPr>
            <p:spPr bwMode="auto">
              <a:xfrm>
                <a:off x="79245" y="396173"/>
                <a:ext cx="986691" cy="27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lnSpc>
                    <a:spcPts val="2265"/>
                  </a:lnSpc>
                </a:pPr>
                <a:r>
                  <a:rPr lang="zh-CN" altLang="en-US" sz="1865" dirty="0">
                    <a:solidFill>
                      <a:srgbClr val="FFFFFF"/>
                    </a:solidFill>
                    <a:latin typeface="微软雅黑" panose="020B0503020204020204" pitchFamily="34" charset="-122"/>
                    <a:ea typeface="微软雅黑" panose="020B0503020204020204" pitchFamily="34" charset="-122"/>
                    <a:sym typeface="微软雅黑" panose="020B0503020204020204" pitchFamily="34" charset="-122"/>
                  </a:rPr>
                  <a:t>加入标题</a:t>
                </a:r>
              </a:p>
            </p:txBody>
          </p:sp>
        </p:grpSp>
      </p:grpSp>
      <p:sp>
        <p:nvSpPr>
          <p:cNvPr id="31" name="椭圆 30"/>
          <p:cNvSpPr/>
          <p:nvPr/>
        </p:nvSpPr>
        <p:spPr>
          <a:xfrm>
            <a:off x="5919020" y="2902048"/>
            <a:ext cx="576622" cy="576785"/>
          </a:xfrm>
          <a:prstGeom prst="ellips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1</a:t>
            </a:r>
            <a:endParaRPr lang="zh-CN" altLang="en-US" dirty="0">
              <a:latin typeface="Impact MT Std" pitchFamily="34" charset="0"/>
              <a:ea typeface="微软雅黑" panose="020B0503020204020204" pitchFamily="34" charset="-122"/>
            </a:endParaRPr>
          </a:p>
        </p:txBody>
      </p:sp>
      <p:cxnSp>
        <p:nvCxnSpPr>
          <p:cNvPr id="32" name="直接连接符 31"/>
          <p:cNvCxnSpPr/>
          <p:nvPr/>
        </p:nvCxnSpPr>
        <p:spPr>
          <a:xfrm>
            <a:off x="6483458" y="3168780"/>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3" name="标题 11"/>
          <p:cNvSpPr txBox="1"/>
          <p:nvPr/>
        </p:nvSpPr>
        <p:spPr>
          <a:xfrm>
            <a:off x="7512999" y="2948192"/>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4" name="椭圆 33"/>
          <p:cNvSpPr/>
          <p:nvPr/>
        </p:nvSpPr>
        <p:spPr>
          <a:xfrm>
            <a:off x="5919021" y="3834000"/>
            <a:ext cx="576622" cy="576785"/>
          </a:xfrm>
          <a:prstGeom prst="ellips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2</a:t>
            </a:r>
            <a:endParaRPr lang="zh-CN" altLang="en-US" dirty="0">
              <a:latin typeface="Impact MT Std" pitchFamily="34" charset="0"/>
              <a:ea typeface="微软雅黑" panose="020B0503020204020204" pitchFamily="34" charset="-122"/>
            </a:endParaRPr>
          </a:p>
        </p:txBody>
      </p:sp>
      <p:cxnSp>
        <p:nvCxnSpPr>
          <p:cNvPr id="35" name="直接连接符 34"/>
          <p:cNvCxnSpPr/>
          <p:nvPr/>
        </p:nvCxnSpPr>
        <p:spPr>
          <a:xfrm>
            <a:off x="6483459" y="4100732"/>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6" name="标题 11"/>
          <p:cNvSpPr txBox="1"/>
          <p:nvPr/>
        </p:nvSpPr>
        <p:spPr>
          <a:xfrm>
            <a:off x="7513000" y="3880144"/>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37" name="椭圆 36"/>
          <p:cNvSpPr/>
          <p:nvPr/>
        </p:nvSpPr>
        <p:spPr>
          <a:xfrm>
            <a:off x="5919021" y="4749298"/>
            <a:ext cx="576622" cy="576785"/>
          </a:xfrm>
          <a:prstGeom prst="ellips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latin typeface="Impact MT Std" pitchFamily="34" charset="0"/>
                <a:ea typeface="微软雅黑" panose="020B0503020204020204" pitchFamily="34" charset="-122"/>
              </a:rPr>
              <a:t>3</a:t>
            </a:r>
            <a:endParaRPr lang="zh-CN" altLang="en-US" dirty="0">
              <a:latin typeface="Impact MT Std" pitchFamily="34" charset="0"/>
              <a:ea typeface="微软雅黑" panose="020B0503020204020204" pitchFamily="34" charset="-122"/>
            </a:endParaRPr>
          </a:p>
        </p:txBody>
      </p:sp>
      <p:cxnSp>
        <p:nvCxnSpPr>
          <p:cNvPr id="38" name="直接连接符 37"/>
          <p:cNvCxnSpPr/>
          <p:nvPr/>
        </p:nvCxnSpPr>
        <p:spPr>
          <a:xfrm>
            <a:off x="6483459" y="5016030"/>
            <a:ext cx="1007039" cy="0"/>
          </a:xfrm>
          <a:prstGeom prst="line">
            <a:avLst/>
          </a:prstGeom>
          <a:ln w="6350">
            <a:solidFill>
              <a:schemeClr val="bg1">
                <a:lumMod val="50000"/>
              </a:schemeClr>
            </a:solidFill>
            <a:prstDash val="dash"/>
            <a:tailEnd type="oval" w="sm" len="sm"/>
          </a:ln>
        </p:spPr>
        <p:style>
          <a:lnRef idx="1">
            <a:schemeClr val="accent1"/>
          </a:lnRef>
          <a:fillRef idx="0">
            <a:schemeClr val="accent1"/>
          </a:fillRef>
          <a:effectRef idx="0">
            <a:schemeClr val="accent1"/>
          </a:effectRef>
          <a:fontRef idx="minor">
            <a:schemeClr val="tx1"/>
          </a:fontRef>
        </p:style>
      </p:cxnSp>
      <p:sp>
        <p:nvSpPr>
          <p:cNvPr id="39" name="标题 11"/>
          <p:cNvSpPr txBox="1"/>
          <p:nvPr/>
        </p:nvSpPr>
        <p:spPr>
          <a:xfrm>
            <a:off x="7513000" y="4795442"/>
            <a:ext cx="3865930" cy="796652"/>
          </a:xfrm>
          <a:prstGeom prst="rect">
            <a:avLst/>
          </a:prstGeom>
        </p:spPr>
        <p:txBody>
          <a:bodyP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CN" altLang="en-US" sz="1400" dirty="0">
                <a:solidFill>
                  <a:schemeClr val="bg1">
                    <a:lumMod val="50000"/>
                  </a:schemeClr>
                </a:solidFill>
                <a:latin typeface="微软雅黑" panose="020B0503020204020204" pitchFamily="34" charset="-122"/>
                <a:ea typeface="微软雅黑" panose="020B0503020204020204" pitchFamily="34" charset="-122"/>
              </a:rPr>
              <a:t>请在此处输入详细的文字介绍信息和简介，表达图表的含义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r>
              <a:rPr lang="zh-CN" altLang="en-US" sz="1400" dirty="0">
                <a:solidFill>
                  <a:schemeClr val="bg1">
                    <a:lumMod val="50000"/>
                  </a:schemeClr>
                </a:solidFill>
                <a:latin typeface="微软雅黑" panose="020B0503020204020204" pitchFamily="34" charset="-122"/>
                <a:ea typeface="微软雅黑" panose="020B0503020204020204" pitchFamily="34" charset="-122"/>
              </a:rPr>
              <a:t>表达图表的含义</a:t>
            </a:r>
            <a:r>
              <a:rPr lang="en-US" altLang="zh-CN" sz="1400" dirty="0">
                <a:solidFill>
                  <a:schemeClr val="bg1">
                    <a:lumMod val="50000"/>
                  </a:schemeClr>
                </a:solidFill>
                <a:latin typeface="微软雅黑" panose="020B0503020204020204" pitchFamily="34" charset="-122"/>
                <a:ea typeface="微软雅黑" panose="020B0503020204020204" pitchFamily="34" charset="-122"/>
              </a:rPr>
              <a:t>.</a:t>
            </a:r>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a:p>
            <a:pPr algn="l"/>
            <a:endParaRPr lang="zh-CN" altLang="en-US" sz="1400" dirty="0">
              <a:solidFill>
                <a:schemeClr val="bg1">
                  <a:lumMod val="50000"/>
                </a:schemeClr>
              </a:solidFill>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10" presetClass="entr" presetSubtype="0" fill="hold" grpId="0" nodeType="afterEffect">
                                  <p:stCondLst>
                                    <p:cond delay="0"/>
                                  </p:stCondLst>
                                  <p:childTnLst>
                                    <p:set>
                                      <p:cBhvr>
                                        <p:cTn id="16" dur="1" fill="hold">
                                          <p:stCondLst>
                                            <p:cond delay="0"/>
                                          </p:stCondLst>
                                        </p:cTn>
                                        <p:tgtEl>
                                          <p:spTgt spid="31"/>
                                        </p:tgtEl>
                                        <p:attrNameLst>
                                          <p:attrName>style.visibility</p:attrName>
                                        </p:attrNameLst>
                                      </p:cBhvr>
                                      <p:to>
                                        <p:strVal val="visible"/>
                                      </p:to>
                                    </p:set>
                                    <p:animEffect transition="in" filter="fade">
                                      <p:cBhvr>
                                        <p:cTn id="17" dur="250"/>
                                        <p:tgtEl>
                                          <p:spTgt spid="31"/>
                                        </p:tgtEl>
                                      </p:cBhvr>
                                    </p:animEffect>
                                  </p:childTnLst>
                                </p:cTn>
                              </p:par>
                            </p:childTnLst>
                          </p:cTn>
                        </p:par>
                        <p:par>
                          <p:cTn id="18" fill="hold">
                            <p:stCondLst>
                              <p:cond delay="2000"/>
                            </p:stCondLst>
                            <p:childTnLst>
                              <p:par>
                                <p:cTn id="19" presetID="22" presetClass="entr" presetSubtype="8" fill="hold"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left)">
                                      <p:cBhvr>
                                        <p:cTn id="21" dur="250"/>
                                        <p:tgtEl>
                                          <p:spTgt spid="32"/>
                                        </p:tgtEl>
                                      </p:cBhvr>
                                    </p:animEffect>
                                  </p:childTnLst>
                                </p:cTn>
                              </p:par>
                            </p:childTnLst>
                          </p:cTn>
                        </p:par>
                        <p:par>
                          <p:cTn id="22" fill="hold">
                            <p:stCondLst>
                              <p:cond delay="2500"/>
                            </p:stCondLst>
                            <p:childTnLst>
                              <p:par>
                                <p:cTn id="23" presetID="53" presetClass="entr" presetSubtype="16" fill="hold" grpId="0" nodeType="afterEffect">
                                  <p:stCondLst>
                                    <p:cond delay="0"/>
                                  </p:stCondLst>
                                  <p:childTnLst>
                                    <p:set>
                                      <p:cBhvr>
                                        <p:cTn id="24" dur="1" fill="hold">
                                          <p:stCondLst>
                                            <p:cond delay="0"/>
                                          </p:stCondLst>
                                        </p:cTn>
                                        <p:tgtEl>
                                          <p:spTgt spid="33"/>
                                        </p:tgtEl>
                                        <p:attrNameLst>
                                          <p:attrName>style.visibility</p:attrName>
                                        </p:attrNameLst>
                                      </p:cBhvr>
                                      <p:to>
                                        <p:strVal val="visible"/>
                                      </p:to>
                                    </p:set>
                                    <p:anim calcmode="lin" valueType="num">
                                      <p:cBhvr>
                                        <p:cTn id="25" dur="250" fill="hold"/>
                                        <p:tgtEl>
                                          <p:spTgt spid="33"/>
                                        </p:tgtEl>
                                        <p:attrNameLst>
                                          <p:attrName>ppt_w</p:attrName>
                                        </p:attrNameLst>
                                      </p:cBhvr>
                                      <p:tavLst>
                                        <p:tav tm="0">
                                          <p:val>
                                            <p:fltVal val="0"/>
                                          </p:val>
                                        </p:tav>
                                        <p:tav tm="100000">
                                          <p:val>
                                            <p:strVal val="#ppt_w"/>
                                          </p:val>
                                        </p:tav>
                                      </p:tavLst>
                                    </p:anim>
                                    <p:anim calcmode="lin" valueType="num">
                                      <p:cBhvr>
                                        <p:cTn id="26" dur="250" fill="hold"/>
                                        <p:tgtEl>
                                          <p:spTgt spid="33"/>
                                        </p:tgtEl>
                                        <p:attrNameLst>
                                          <p:attrName>ppt_h</p:attrName>
                                        </p:attrNameLst>
                                      </p:cBhvr>
                                      <p:tavLst>
                                        <p:tav tm="0">
                                          <p:val>
                                            <p:fltVal val="0"/>
                                          </p:val>
                                        </p:tav>
                                        <p:tav tm="100000">
                                          <p:val>
                                            <p:strVal val="#ppt_h"/>
                                          </p:val>
                                        </p:tav>
                                      </p:tavLst>
                                    </p:anim>
                                    <p:animEffect transition="in" filter="fade">
                                      <p:cBhvr>
                                        <p:cTn id="27" dur="250"/>
                                        <p:tgtEl>
                                          <p:spTgt spid="33"/>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250"/>
                                        <p:tgtEl>
                                          <p:spTgt spid="34"/>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left)">
                                      <p:cBhvr>
                                        <p:cTn id="35" dur="250"/>
                                        <p:tgtEl>
                                          <p:spTgt spid="35"/>
                                        </p:tgtEl>
                                      </p:cBhvr>
                                    </p:animEffect>
                                  </p:childTnLst>
                                </p:cTn>
                              </p:par>
                            </p:childTnLst>
                          </p:cTn>
                        </p:par>
                        <p:par>
                          <p:cTn id="36" fill="hold">
                            <p:stCondLst>
                              <p:cond delay="4000"/>
                            </p:stCondLst>
                            <p:childTnLst>
                              <p:par>
                                <p:cTn id="37" presetID="53" presetClass="entr" presetSubtype="16" fill="hold" grpId="0" nodeType="afterEffect">
                                  <p:stCondLst>
                                    <p:cond delay="0"/>
                                  </p:stCondLst>
                                  <p:childTnLst>
                                    <p:set>
                                      <p:cBhvr>
                                        <p:cTn id="38" dur="1" fill="hold">
                                          <p:stCondLst>
                                            <p:cond delay="0"/>
                                          </p:stCondLst>
                                        </p:cTn>
                                        <p:tgtEl>
                                          <p:spTgt spid="36"/>
                                        </p:tgtEl>
                                        <p:attrNameLst>
                                          <p:attrName>style.visibility</p:attrName>
                                        </p:attrNameLst>
                                      </p:cBhvr>
                                      <p:to>
                                        <p:strVal val="visible"/>
                                      </p:to>
                                    </p:set>
                                    <p:anim calcmode="lin" valueType="num">
                                      <p:cBhvr>
                                        <p:cTn id="39" dur="250" fill="hold"/>
                                        <p:tgtEl>
                                          <p:spTgt spid="36"/>
                                        </p:tgtEl>
                                        <p:attrNameLst>
                                          <p:attrName>ppt_w</p:attrName>
                                        </p:attrNameLst>
                                      </p:cBhvr>
                                      <p:tavLst>
                                        <p:tav tm="0">
                                          <p:val>
                                            <p:fltVal val="0"/>
                                          </p:val>
                                        </p:tav>
                                        <p:tav tm="100000">
                                          <p:val>
                                            <p:strVal val="#ppt_w"/>
                                          </p:val>
                                        </p:tav>
                                      </p:tavLst>
                                    </p:anim>
                                    <p:anim calcmode="lin" valueType="num">
                                      <p:cBhvr>
                                        <p:cTn id="40" dur="250" fill="hold"/>
                                        <p:tgtEl>
                                          <p:spTgt spid="36"/>
                                        </p:tgtEl>
                                        <p:attrNameLst>
                                          <p:attrName>ppt_h</p:attrName>
                                        </p:attrNameLst>
                                      </p:cBhvr>
                                      <p:tavLst>
                                        <p:tav tm="0">
                                          <p:val>
                                            <p:fltVal val="0"/>
                                          </p:val>
                                        </p:tav>
                                        <p:tav tm="100000">
                                          <p:val>
                                            <p:strVal val="#ppt_h"/>
                                          </p:val>
                                        </p:tav>
                                      </p:tavLst>
                                    </p:anim>
                                    <p:animEffect transition="in" filter="fade">
                                      <p:cBhvr>
                                        <p:cTn id="41" dur="250"/>
                                        <p:tgtEl>
                                          <p:spTgt spid="36"/>
                                        </p:tgtEl>
                                      </p:cBhvr>
                                    </p:animEffect>
                                  </p:childTnLst>
                                </p:cTn>
                              </p:par>
                            </p:childTnLst>
                          </p:cTn>
                        </p:par>
                        <p:par>
                          <p:cTn id="42" fill="hold">
                            <p:stCondLst>
                              <p:cond delay="4500"/>
                            </p:stCondLst>
                            <p:childTnLst>
                              <p:par>
                                <p:cTn id="43" presetID="10" presetClass="entr" presetSubtype="0" fill="hold" grpId="0" nodeType="afterEffect">
                                  <p:stCondLst>
                                    <p:cond delay="0"/>
                                  </p:stCondLst>
                                  <p:childTnLst>
                                    <p:set>
                                      <p:cBhvr>
                                        <p:cTn id="44" dur="1" fill="hold">
                                          <p:stCondLst>
                                            <p:cond delay="0"/>
                                          </p:stCondLst>
                                        </p:cTn>
                                        <p:tgtEl>
                                          <p:spTgt spid="37"/>
                                        </p:tgtEl>
                                        <p:attrNameLst>
                                          <p:attrName>style.visibility</p:attrName>
                                        </p:attrNameLst>
                                      </p:cBhvr>
                                      <p:to>
                                        <p:strVal val="visible"/>
                                      </p:to>
                                    </p:set>
                                    <p:animEffect transition="in" filter="fade">
                                      <p:cBhvr>
                                        <p:cTn id="45" dur="250"/>
                                        <p:tgtEl>
                                          <p:spTgt spid="37"/>
                                        </p:tgtEl>
                                      </p:cBhvr>
                                    </p:animEffect>
                                  </p:childTnLst>
                                </p:cTn>
                              </p:par>
                            </p:childTnLst>
                          </p:cTn>
                        </p:par>
                        <p:par>
                          <p:cTn id="46" fill="hold">
                            <p:stCondLst>
                              <p:cond delay="5000"/>
                            </p:stCondLst>
                            <p:childTnLst>
                              <p:par>
                                <p:cTn id="47" presetID="22" presetClass="entr" presetSubtype="8" fill="hold" nodeType="afterEffect">
                                  <p:stCondLst>
                                    <p:cond delay="0"/>
                                  </p:stCondLst>
                                  <p:childTnLst>
                                    <p:set>
                                      <p:cBhvr>
                                        <p:cTn id="48" dur="1" fill="hold">
                                          <p:stCondLst>
                                            <p:cond delay="0"/>
                                          </p:stCondLst>
                                        </p:cTn>
                                        <p:tgtEl>
                                          <p:spTgt spid="38"/>
                                        </p:tgtEl>
                                        <p:attrNameLst>
                                          <p:attrName>style.visibility</p:attrName>
                                        </p:attrNameLst>
                                      </p:cBhvr>
                                      <p:to>
                                        <p:strVal val="visible"/>
                                      </p:to>
                                    </p:set>
                                    <p:animEffect transition="in" filter="wipe(left)">
                                      <p:cBhvr>
                                        <p:cTn id="49" dur="250"/>
                                        <p:tgtEl>
                                          <p:spTgt spid="38"/>
                                        </p:tgtEl>
                                      </p:cBhvr>
                                    </p:animEffect>
                                  </p:childTnLst>
                                </p:cTn>
                              </p:par>
                            </p:childTnLst>
                          </p:cTn>
                        </p:par>
                        <p:par>
                          <p:cTn id="50" fill="hold">
                            <p:stCondLst>
                              <p:cond delay="5500"/>
                            </p:stCondLst>
                            <p:childTnLst>
                              <p:par>
                                <p:cTn id="51" presetID="53" presetClass="entr" presetSubtype="16" fill="hold" grpId="0" nodeType="afterEffect">
                                  <p:stCondLst>
                                    <p:cond delay="0"/>
                                  </p:stCondLst>
                                  <p:childTnLst>
                                    <p:set>
                                      <p:cBhvr>
                                        <p:cTn id="52" dur="1" fill="hold">
                                          <p:stCondLst>
                                            <p:cond delay="0"/>
                                          </p:stCondLst>
                                        </p:cTn>
                                        <p:tgtEl>
                                          <p:spTgt spid="39"/>
                                        </p:tgtEl>
                                        <p:attrNameLst>
                                          <p:attrName>style.visibility</p:attrName>
                                        </p:attrNameLst>
                                      </p:cBhvr>
                                      <p:to>
                                        <p:strVal val="visible"/>
                                      </p:to>
                                    </p:set>
                                    <p:anim calcmode="lin" valueType="num">
                                      <p:cBhvr>
                                        <p:cTn id="53" dur="250" fill="hold"/>
                                        <p:tgtEl>
                                          <p:spTgt spid="39"/>
                                        </p:tgtEl>
                                        <p:attrNameLst>
                                          <p:attrName>ppt_w</p:attrName>
                                        </p:attrNameLst>
                                      </p:cBhvr>
                                      <p:tavLst>
                                        <p:tav tm="0">
                                          <p:val>
                                            <p:fltVal val="0"/>
                                          </p:val>
                                        </p:tav>
                                        <p:tav tm="100000">
                                          <p:val>
                                            <p:strVal val="#ppt_w"/>
                                          </p:val>
                                        </p:tav>
                                      </p:tavLst>
                                    </p:anim>
                                    <p:anim calcmode="lin" valueType="num">
                                      <p:cBhvr>
                                        <p:cTn id="54" dur="250" fill="hold"/>
                                        <p:tgtEl>
                                          <p:spTgt spid="39"/>
                                        </p:tgtEl>
                                        <p:attrNameLst>
                                          <p:attrName>ppt_h</p:attrName>
                                        </p:attrNameLst>
                                      </p:cBhvr>
                                      <p:tavLst>
                                        <p:tav tm="0">
                                          <p:val>
                                            <p:fltVal val="0"/>
                                          </p:val>
                                        </p:tav>
                                        <p:tav tm="100000">
                                          <p:val>
                                            <p:strVal val="#ppt_h"/>
                                          </p:val>
                                        </p:tav>
                                      </p:tavLst>
                                    </p:anim>
                                    <p:animEffect transition="in" filter="fade">
                                      <p:cBhvr>
                                        <p:cTn id="55" dur="25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p:bldP spid="34" grpId="0" animBg="1"/>
      <p:bldP spid="36" grpId="0"/>
      <p:bldP spid="37" grpId="0" animBg="1"/>
      <p:bldP spid="3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明年工作计划</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TextBox 42"/>
          <p:cNvSpPr txBox="1"/>
          <p:nvPr/>
        </p:nvSpPr>
        <p:spPr>
          <a:xfrm>
            <a:off x="7220879" y="2839042"/>
            <a:ext cx="3211888" cy="1553631"/>
          </a:xfrm>
          <a:prstGeom prst="rect">
            <a:avLst/>
          </a:prstGeom>
          <a:noFill/>
        </p:spPr>
        <p:txBody>
          <a:bodyPr wrap="square" lIns="75566" tIns="37783" rIns="75566" bIns="37783" rtlCol="0">
            <a:spAutoFit/>
          </a:bodyPr>
          <a:lstStyle/>
          <a:p>
            <a:pPr algn="just">
              <a:lnSpc>
                <a:spcPct val="15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r>
              <a:rPr lang="id-ID" sz="1600" b="1" dirty="0">
                <a:solidFill>
                  <a:schemeClr val="bg1">
                    <a:lumMod val="50000"/>
                  </a:schemeClr>
                </a:solidFill>
                <a:latin typeface="微软雅黑" panose="020B0503020204020204" pitchFamily="34" charset="-122"/>
                <a:ea typeface="微软雅黑" panose="020B0503020204020204" pitchFamily="34" charset="-122"/>
              </a:rPr>
              <a:t> </a:t>
            </a:r>
            <a:r>
              <a:rPr lang="zh-CN" altLang="en-US" sz="1600" dirty="0">
                <a:solidFill>
                  <a:schemeClr val="bg1">
                    <a:lumMod val="50000"/>
                  </a:schemeClr>
                </a:solidFill>
                <a:latin typeface="微软雅黑" panose="020B0503020204020204" pitchFamily="34" charset="-122"/>
                <a:ea typeface="微软雅黑" panose="020B0503020204020204" pitchFamily="34" charset="-122"/>
              </a:rPr>
              <a:t>此处添加详细文本描述，建议与标题相关</a:t>
            </a:r>
            <a:endParaRPr lang="id-ID" sz="1600"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7" name="TextBox 43"/>
          <p:cNvSpPr txBox="1"/>
          <p:nvPr/>
        </p:nvSpPr>
        <p:spPr>
          <a:xfrm>
            <a:off x="7185949" y="1895533"/>
            <a:ext cx="1845379" cy="1091967"/>
          </a:xfrm>
          <a:prstGeom prst="rect">
            <a:avLst/>
          </a:prstGeom>
          <a:noFill/>
        </p:spPr>
        <p:txBody>
          <a:bodyPr wrap="none" lIns="75566" tIns="37783" rIns="75566" bIns="37783" rtlCol="0">
            <a:spAutoFit/>
          </a:bodyPr>
          <a:lstStyle/>
          <a:p>
            <a:r>
              <a:rPr lang="zh-CN" altLang="en-US" sz="6600" b="1" dirty="0">
                <a:solidFill>
                  <a:srgbClr val="7C7A88"/>
                </a:solidFill>
                <a:latin typeface="微软雅黑" panose="020B0503020204020204" pitchFamily="34" charset="-122"/>
                <a:ea typeface="微软雅黑" panose="020B0503020204020204" pitchFamily="34" charset="-122"/>
              </a:rPr>
              <a:t>标题</a:t>
            </a:r>
            <a:endParaRPr lang="id-ID" sz="6600" b="1" dirty="0">
              <a:solidFill>
                <a:srgbClr val="7C7A88"/>
              </a:solidFill>
              <a:latin typeface="微软雅黑" panose="020B0503020204020204" pitchFamily="34" charset="-122"/>
              <a:ea typeface="微软雅黑" panose="020B0503020204020204" pitchFamily="34" charset="-122"/>
            </a:endParaRPr>
          </a:p>
        </p:txBody>
      </p:sp>
      <p:sp>
        <p:nvSpPr>
          <p:cNvPr id="9" name="TextBox 46"/>
          <p:cNvSpPr txBox="1"/>
          <p:nvPr/>
        </p:nvSpPr>
        <p:spPr>
          <a:xfrm>
            <a:off x="7212374" y="4898417"/>
            <a:ext cx="3205613" cy="1189766"/>
          </a:xfrm>
          <a:prstGeom prst="rect">
            <a:avLst/>
          </a:prstGeom>
          <a:noFill/>
        </p:spPr>
        <p:txBody>
          <a:bodyPr wrap="square" lIns="80979" tIns="40490" rIns="80979" bIns="40490" rtlCol="0">
            <a:spAutoFit/>
          </a:bodyPr>
          <a:lstStyle/>
          <a:p>
            <a:pPr>
              <a:lnSpc>
                <a:spcPct val="150000"/>
              </a:lnSpc>
            </a:pPr>
            <a:r>
              <a:rPr lang="zh-CN" altLang="en-US" sz="1600" dirty="0">
                <a:solidFill>
                  <a:schemeClr val="bg1">
                    <a:lumMod val="50000"/>
                  </a:schemeClr>
                </a:solidFill>
                <a:latin typeface="微软雅黑" panose="020B0503020204020204" pitchFamily="34" charset="-122"/>
                <a:ea typeface="微软雅黑" panose="020B0503020204020204" pitchFamily="34" charset="-122"/>
              </a:rPr>
              <a:t>此处添加详细文本描述，建议与标题相关并符合整体语言风格，语言描述尽量简洁生动。</a:t>
            </a:r>
            <a:endParaRPr lang="en-US" sz="1600" b="1" dirty="0">
              <a:solidFill>
                <a:schemeClr val="bg1">
                  <a:lumMod val="50000"/>
                </a:schemeClr>
              </a:solidFill>
              <a:latin typeface="微软雅黑" panose="020B0503020204020204" pitchFamily="34" charset="-122"/>
              <a:ea typeface="微软雅黑" panose="020B0503020204020204" pitchFamily="34" charset="-122"/>
            </a:endParaRPr>
          </a:p>
        </p:txBody>
      </p:sp>
      <p:sp>
        <p:nvSpPr>
          <p:cNvPr id="10" name="Freeform 5"/>
          <p:cNvSpPr>
            <a:spLocks noEditPoints="1"/>
          </p:cNvSpPr>
          <p:nvPr/>
        </p:nvSpPr>
        <p:spPr bwMode="auto">
          <a:xfrm flipH="1">
            <a:off x="4752487" y="2039767"/>
            <a:ext cx="705757" cy="705757"/>
          </a:xfrm>
          <a:custGeom>
            <a:avLst/>
            <a:gdLst>
              <a:gd name="T0" fmla="*/ 138 w 280"/>
              <a:gd name="T1" fmla="*/ 265 h 280"/>
              <a:gd name="T2" fmla="*/ 13 w 280"/>
              <a:gd name="T3" fmla="*/ 140 h 280"/>
              <a:gd name="T4" fmla="*/ 138 w 280"/>
              <a:gd name="T5" fmla="*/ 15 h 280"/>
              <a:gd name="T6" fmla="*/ 263 w 280"/>
              <a:gd name="T7" fmla="*/ 140 h 280"/>
              <a:gd name="T8" fmla="*/ 138 w 280"/>
              <a:gd name="T9" fmla="*/ 265 h 280"/>
              <a:gd name="T10" fmla="*/ 140 w 280"/>
              <a:gd name="T11" fmla="*/ 0 h 280"/>
              <a:gd name="T12" fmla="*/ 0 w 280"/>
              <a:gd name="T13" fmla="*/ 140 h 280"/>
              <a:gd name="T14" fmla="*/ 140 w 280"/>
              <a:gd name="T15" fmla="*/ 280 h 280"/>
              <a:gd name="T16" fmla="*/ 280 w 280"/>
              <a:gd name="T17" fmla="*/ 140 h 280"/>
              <a:gd name="T18" fmla="*/ 140 w 280"/>
              <a:gd name="T19" fmla="*/ 0 h 2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0" h="280">
                <a:moveTo>
                  <a:pt x="138" y="265"/>
                </a:moveTo>
                <a:cubicBezTo>
                  <a:pt x="69" y="265"/>
                  <a:pt x="13" y="209"/>
                  <a:pt x="13" y="140"/>
                </a:cubicBezTo>
                <a:cubicBezTo>
                  <a:pt x="13" y="71"/>
                  <a:pt x="69" y="15"/>
                  <a:pt x="138" y="15"/>
                </a:cubicBezTo>
                <a:cubicBezTo>
                  <a:pt x="207" y="15"/>
                  <a:pt x="263" y="71"/>
                  <a:pt x="263" y="140"/>
                </a:cubicBezTo>
                <a:cubicBezTo>
                  <a:pt x="263" y="209"/>
                  <a:pt x="207" y="265"/>
                  <a:pt x="138" y="265"/>
                </a:cubicBezTo>
                <a:moveTo>
                  <a:pt x="140" y="0"/>
                </a:moveTo>
                <a:cubicBezTo>
                  <a:pt x="63" y="0"/>
                  <a:pt x="0" y="63"/>
                  <a:pt x="0" y="140"/>
                </a:cubicBezTo>
                <a:cubicBezTo>
                  <a:pt x="0" y="217"/>
                  <a:pt x="63" y="280"/>
                  <a:pt x="140" y="280"/>
                </a:cubicBezTo>
                <a:cubicBezTo>
                  <a:pt x="217" y="280"/>
                  <a:pt x="280" y="217"/>
                  <a:pt x="280" y="140"/>
                </a:cubicBezTo>
                <a:cubicBezTo>
                  <a:pt x="280" y="63"/>
                  <a:pt x="217" y="0"/>
                  <a:pt x="140" y="0"/>
                </a:cubicBezTo>
              </a:path>
            </a:pathLst>
          </a:custGeom>
          <a:solidFill>
            <a:srgbClr val="7C7A88"/>
          </a:solidFill>
          <a:ln>
            <a:noFill/>
          </a:ln>
        </p:spPr>
        <p:txBody>
          <a:bodyPr vert="horz" wrap="square" lIns="91440" tIns="45720" rIns="91440" bIns="45720" numCol="1" anchor="t" anchorCtr="0" compatLnSpc="1"/>
          <a:lstStyle/>
          <a:p>
            <a:endParaRPr lang="en-US" sz="1350"/>
          </a:p>
        </p:txBody>
      </p:sp>
      <p:sp>
        <p:nvSpPr>
          <p:cNvPr id="14" name="Freeform 6"/>
          <p:cNvSpPr>
            <a:spLocks noEditPoints="1"/>
          </p:cNvSpPr>
          <p:nvPr/>
        </p:nvSpPr>
        <p:spPr bwMode="auto">
          <a:xfrm flipH="1">
            <a:off x="3520621" y="2019236"/>
            <a:ext cx="1144609" cy="1144609"/>
          </a:xfrm>
          <a:custGeom>
            <a:avLst/>
            <a:gdLst>
              <a:gd name="T0" fmla="*/ 438 w 454"/>
              <a:gd name="T1" fmla="*/ 165 h 454"/>
              <a:gd name="T2" fmla="*/ 396 w 454"/>
              <a:gd name="T3" fmla="*/ 167 h 454"/>
              <a:gd name="T4" fmla="*/ 378 w 454"/>
              <a:gd name="T5" fmla="*/ 131 h 454"/>
              <a:gd name="T6" fmla="*/ 348 w 454"/>
              <a:gd name="T7" fmla="*/ 96 h 454"/>
              <a:gd name="T8" fmla="*/ 366 w 454"/>
              <a:gd name="T9" fmla="*/ 58 h 454"/>
              <a:gd name="T10" fmla="*/ 363 w 454"/>
              <a:gd name="T11" fmla="*/ 47 h 454"/>
              <a:gd name="T12" fmla="*/ 339 w 454"/>
              <a:gd name="T13" fmla="*/ 31 h 454"/>
              <a:gd name="T14" fmla="*/ 328 w 454"/>
              <a:gd name="T15" fmla="*/ 33 h 454"/>
              <a:gd name="T16" fmla="*/ 299 w 454"/>
              <a:gd name="T17" fmla="*/ 66 h 454"/>
              <a:gd name="T18" fmla="*/ 224 w 454"/>
              <a:gd name="T19" fmla="*/ 51 h 454"/>
              <a:gd name="T20" fmla="*/ 212 w 454"/>
              <a:gd name="T21" fmla="*/ 7 h 454"/>
              <a:gd name="T22" fmla="*/ 202 w 454"/>
              <a:gd name="T23" fmla="*/ 1 h 454"/>
              <a:gd name="T24" fmla="*/ 174 w 454"/>
              <a:gd name="T25" fmla="*/ 5 h 454"/>
              <a:gd name="T26" fmla="*/ 166 w 454"/>
              <a:gd name="T27" fmla="*/ 14 h 454"/>
              <a:gd name="T28" fmla="*/ 167 w 454"/>
              <a:gd name="T29" fmla="*/ 62 h 454"/>
              <a:gd name="T30" fmla="*/ 167 w 454"/>
              <a:gd name="T31" fmla="*/ 62 h 454"/>
              <a:gd name="T32" fmla="*/ 132 w 454"/>
              <a:gd name="T33" fmla="*/ 80 h 454"/>
              <a:gd name="T34" fmla="*/ 103 w 454"/>
              <a:gd name="T35" fmla="*/ 104 h 454"/>
              <a:gd name="T36" fmla="*/ 102 w 454"/>
              <a:gd name="T37" fmla="*/ 103 h 454"/>
              <a:gd name="T38" fmla="*/ 59 w 454"/>
              <a:gd name="T39" fmla="*/ 83 h 454"/>
              <a:gd name="T40" fmla="*/ 47 w 454"/>
              <a:gd name="T41" fmla="*/ 86 h 454"/>
              <a:gd name="T42" fmla="*/ 32 w 454"/>
              <a:gd name="T43" fmla="*/ 111 h 454"/>
              <a:gd name="T44" fmla="*/ 34 w 454"/>
              <a:gd name="T45" fmla="*/ 122 h 454"/>
              <a:gd name="T46" fmla="*/ 70 w 454"/>
              <a:gd name="T47" fmla="*/ 151 h 454"/>
              <a:gd name="T48" fmla="*/ 51 w 454"/>
              <a:gd name="T49" fmla="*/ 230 h 454"/>
              <a:gd name="T50" fmla="*/ 7 w 454"/>
              <a:gd name="T51" fmla="*/ 243 h 454"/>
              <a:gd name="T52" fmla="*/ 1 w 454"/>
              <a:gd name="T53" fmla="*/ 253 h 454"/>
              <a:gd name="T54" fmla="*/ 6 w 454"/>
              <a:gd name="T55" fmla="*/ 282 h 454"/>
              <a:gd name="T56" fmla="*/ 15 w 454"/>
              <a:gd name="T57" fmla="*/ 289 h 454"/>
              <a:gd name="T58" fmla="*/ 61 w 454"/>
              <a:gd name="T59" fmla="*/ 287 h 454"/>
              <a:gd name="T60" fmla="*/ 81 w 454"/>
              <a:gd name="T61" fmla="*/ 327 h 454"/>
              <a:gd name="T62" fmla="*/ 105 w 454"/>
              <a:gd name="T63" fmla="*/ 357 h 454"/>
              <a:gd name="T64" fmla="*/ 85 w 454"/>
              <a:gd name="T65" fmla="*/ 397 h 454"/>
              <a:gd name="T66" fmla="*/ 88 w 454"/>
              <a:gd name="T67" fmla="*/ 409 h 454"/>
              <a:gd name="T68" fmla="*/ 112 w 454"/>
              <a:gd name="T69" fmla="*/ 425 h 454"/>
              <a:gd name="T70" fmla="*/ 124 w 454"/>
              <a:gd name="T71" fmla="*/ 423 h 454"/>
              <a:gd name="T72" fmla="*/ 152 w 454"/>
              <a:gd name="T73" fmla="*/ 390 h 454"/>
              <a:gd name="T74" fmla="*/ 234 w 454"/>
              <a:gd name="T75" fmla="*/ 407 h 454"/>
              <a:gd name="T76" fmla="*/ 246 w 454"/>
              <a:gd name="T77" fmla="*/ 447 h 454"/>
              <a:gd name="T78" fmla="*/ 257 w 454"/>
              <a:gd name="T79" fmla="*/ 453 h 454"/>
              <a:gd name="T80" fmla="*/ 285 w 454"/>
              <a:gd name="T81" fmla="*/ 448 h 454"/>
              <a:gd name="T82" fmla="*/ 292 w 454"/>
              <a:gd name="T83" fmla="*/ 438 h 454"/>
              <a:gd name="T84" fmla="*/ 290 w 454"/>
              <a:gd name="T85" fmla="*/ 397 h 454"/>
              <a:gd name="T86" fmla="*/ 327 w 454"/>
              <a:gd name="T87" fmla="*/ 378 h 454"/>
              <a:gd name="T88" fmla="*/ 357 w 454"/>
              <a:gd name="T89" fmla="*/ 353 h 454"/>
              <a:gd name="T90" fmla="*/ 394 w 454"/>
              <a:gd name="T91" fmla="*/ 372 h 454"/>
              <a:gd name="T92" fmla="*/ 405 w 454"/>
              <a:gd name="T93" fmla="*/ 369 h 454"/>
              <a:gd name="T94" fmla="*/ 421 w 454"/>
              <a:gd name="T95" fmla="*/ 345 h 454"/>
              <a:gd name="T96" fmla="*/ 419 w 454"/>
              <a:gd name="T97" fmla="*/ 333 h 454"/>
              <a:gd name="T98" fmla="*/ 389 w 454"/>
              <a:gd name="T99" fmla="*/ 307 h 454"/>
              <a:gd name="T100" fmla="*/ 407 w 454"/>
              <a:gd name="T101" fmla="*/ 223 h 454"/>
              <a:gd name="T102" fmla="*/ 446 w 454"/>
              <a:gd name="T103" fmla="*/ 211 h 454"/>
              <a:gd name="T104" fmla="*/ 453 w 454"/>
              <a:gd name="T105" fmla="*/ 201 h 454"/>
              <a:gd name="T106" fmla="*/ 447 w 454"/>
              <a:gd name="T107" fmla="*/ 173 h 454"/>
              <a:gd name="T108" fmla="*/ 438 w 454"/>
              <a:gd name="T109" fmla="*/ 165 h 454"/>
              <a:gd name="T110" fmla="*/ 299 w 454"/>
              <a:gd name="T111" fmla="*/ 334 h 454"/>
              <a:gd name="T112" fmla="*/ 124 w 454"/>
              <a:gd name="T113" fmla="*/ 298 h 454"/>
              <a:gd name="T114" fmla="*/ 160 w 454"/>
              <a:gd name="T115" fmla="*/ 124 h 454"/>
              <a:gd name="T116" fmla="*/ 335 w 454"/>
              <a:gd name="T117" fmla="*/ 160 h 454"/>
              <a:gd name="T118" fmla="*/ 299 w 454"/>
              <a:gd name="T119" fmla="*/ 334 h 4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54" h="454">
                <a:moveTo>
                  <a:pt x="438" y="165"/>
                </a:moveTo>
                <a:cubicBezTo>
                  <a:pt x="396" y="167"/>
                  <a:pt x="396" y="167"/>
                  <a:pt x="396" y="167"/>
                </a:cubicBezTo>
                <a:cubicBezTo>
                  <a:pt x="392" y="155"/>
                  <a:pt x="386" y="143"/>
                  <a:pt x="378" y="131"/>
                </a:cubicBezTo>
                <a:cubicBezTo>
                  <a:pt x="369" y="118"/>
                  <a:pt x="359" y="106"/>
                  <a:pt x="348" y="96"/>
                </a:cubicBezTo>
                <a:cubicBezTo>
                  <a:pt x="366" y="58"/>
                  <a:pt x="366" y="58"/>
                  <a:pt x="366" y="58"/>
                </a:cubicBezTo>
                <a:cubicBezTo>
                  <a:pt x="368" y="54"/>
                  <a:pt x="367" y="49"/>
                  <a:pt x="363" y="47"/>
                </a:cubicBezTo>
                <a:cubicBezTo>
                  <a:pt x="339" y="31"/>
                  <a:pt x="339" y="31"/>
                  <a:pt x="339" y="31"/>
                </a:cubicBezTo>
                <a:cubicBezTo>
                  <a:pt x="336" y="28"/>
                  <a:pt x="331" y="29"/>
                  <a:pt x="328" y="33"/>
                </a:cubicBezTo>
                <a:cubicBezTo>
                  <a:pt x="299" y="66"/>
                  <a:pt x="299" y="66"/>
                  <a:pt x="299" y="66"/>
                </a:cubicBezTo>
                <a:cubicBezTo>
                  <a:pt x="276" y="55"/>
                  <a:pt x="250" y="51"/>
                  <a:pt x="224" y="51"/>
                </a:cubicBezTo>
                <a:cubicBezTo>
                  <a:pt x="212" y="7"/>
                  <a:pt x="212" y="7"/>
                  <a:pt x="212" y="7"/>
                </a:cubicBezTo>
                <a:cubicBezTo>
                  <a:pt x="211" y="3"/>
                  <a:pt x="206" y="0"/>
                  <a:pt x="202" y="1"/>
                </a:cubicBezTo>
                <a:cubicBezTo>
                  <a:pt x="174" y="5"/>
                  <a:pt x="174" y="5"/>
                  <a:pt x="174" y="5"/>
                </a:cubicBezTo>
                <a:cubicBezTo>
                  <a:pt x="169" y="5"/>
                  <a:pt x="166" y="9"/>
                  <a:pt x="166" y="14"/>
                </a:cubicBezTo>
                <a:cubicBezTo>
                  <a:pt x="167" y="62"/>
                  <a:pt x="167" y="62"/>
                  <a:pt x="167" y="62"/>
                </a:cubicBezTo>
                <a:cubicBezTo>
                  <a:pt x="167" y="62"/>
                  <a:pt x="167" y="62"/>
                  <a:pt x="167" y="62"/>
                </a:cubicBezTo>
                <a:cubicBezTo>
                  <a:pt x="155" y="67"/>
                  <a:pt x="143" y="73"/>
                  <a:pt x="132" y="80"/>
                </a:cubicBezTo>
                <a:cubicBezTo>
                  <a:pt x="121" y="87"/>
                  <a:pt x="112" y="95"/>
                  <a:pt x="103" y="104"/>
                </a:cubicBezTo>
                <a:cubicBezTo>
                  <a:pt x="102" y="103"/>
                  <a:pt x="102" y="103"/>
                  <a:pt x="102" y="103"/>
                </a:cubicBezTo>
                <a:cubicBezTo>
                  <a:pt x="59" y="83"/>
                  <a:pt x="59" y="83"/>
                  <a:pt x="59" y="83"/>
                </a:cubicBezTo>
                <a:cubicBezTo>
                  <a:pt x="55" y="81"/>
                  <a:pt x="49" y="82"/>
                  <a:pt x="47" y="86"/>
                </a:cubicBezTo>
                <a:cubicBezTo>
                  <a:pt x="32" y="111"/>
                  <a:pt x="32" y="111"/>
                  <a:pt x="32" y="111"/>
                </a:cubicBezTo>
                <a:cubicBezTo>
                  <a:pt x="30" y="114"/>
                  <a:pt x="31" y="119"/>
                  <a:pt x="34" y="122"/>
                </a:cubicBezTo>
                <a:cubicBezTo>
                  <a:pt x="70" y="151"/>
                  <a:pt x="70" y="151"/>
                  <a:pt x="70" y="151"/>
                </a:cubicBezTo>
                <a:cubicBezTo>
                  <a:pt x="58" y="175"/>
                  <a:pt x="51" y="202"/>
                  <a:pt x="51" y="230"/>
                </a:cubicBezTo>
                <a:cubicBezTo>
                  <a:pt x="7" y="243"/>
                  <a:pt x="7" y="243"/>
                  <a:pt x="7" y="243"/>
                </a:cubicBezTo>
                <a:cubicBezTo>
                  <a:pt x="3" y="245"/>
                  <a:pt x="0" y="249"/>
                  <a:pt x="1" y="253"/>
                </a:cubicBezTo>
                <a:cubicBezTo>
                  <a:pt x="6" y="282"/>
                  <a:pt x="6" y="282"/>
                  <a:pt x="6" y="282"/>
                </a:cubicBezTo>
                <a:cubicBezTo>
                  <a:pt x="6" y="286"/>
                  <a:pt x="11" y="289"/>
                  <a:pt x="15" y="289"/>
                </a:cubicBezTo>
                <a:cubicBezTo>
                  <a:pt x="61" y="287"/>
                  <a:pt x="61" y="287"/>
                  <a:pt x="61" y="287"/>
                </a:cubicBezTo>
                <a:cubicBezTo>
                  <a:pt x="66" y="301"/>
                  <a:pt x="72" y="314"/>
                  <a:pt x="81" y="327"/>
                </a:cubicBezTo>
                <a:cubicBezTo>
                  <a:pt x="88" y="338"/>
                  <a:pt x="96" y="348"/>
                  <a:pt x="105" y="357"/>
                </a:cubicBezTo>
                <a:cubicBezTo>
                  <a:pt x="85" y="397"/>
                  <a:pt x="85" y="397"/>
                  <a:pt x="85" y="397"/>
                </a:cubicBezTo>
                <a:cubicBezTo>
                  <a:pt x="83" y="402"/>
                  <a:pt x="84" y="407"/>
                  <a:pt x="88" y="409"/>
                </a:cubicBezTo>
                <a:cubicBezTo>
                  <a:pt x="112" y="425"/>
                  <a:pt x="112" y="425"/>
                  <a:pt x="112" y="425"/>
                </a:cubicBezTo>
                <a:cubicBezTo>
                  <a:pt x="116" y="427"/>
                  <a:pt x="121" y="426"/>
                  <a:pt x="124" y="423"/>
                </a:cubicBezTo>
                <a:cubicBezTo>
                  <a:pt x="152" y="390"/>
                  <a:pt x="152" y="390"/>
                  <a:pt x="152" y="390"/>
                </a:cubicBezTo>
                <a:cubicBezTo>
                  <a:pt x="178" y="402"/>
                  <a:pt x="206" y="408"/>
                  <a:pt x="234" y="407"/>
                </a:cubicBezTo>
                <a:cubicBezTo>
                  <a:pt x="246" y="447"/>
                  <a:pt x="246" y="447"/>
                  <a:pt x="246" y="447"/>
                </a:cubicBezTo>
                <a:cubicBezTo>
                  <a:pt x="248" y="451"/>
                  <a:pt x="252" y="454"/>
                  <a:pt x="257" y="453"/>
                </a:cubicBezTo>
                <a:cubicBezTo>
                  <a:pt x="285" y="448"/>
                  <a:pt x="285" y="448"/>
                  <a:pt x="285" y="448"/>
                </a:cubicBezTo>
                <a:cubicBezTo>
                  <a:pt x="289" y="447"/>
                  <a:pt x="292" y="443"/>
                  <a:pt x="292" y="438"/>
                </a:cubicBezTo>
                <a:cubicBezTo>
                  <a:pt x="290" y="397"/>
                  <a:pt x="290" y="397"/>
                  <a:pt x="290" y="397"/>
                </a:cubicBezTo>
                <a:cubicBezTo>
                  <a:pt x="303" y="392"/>
                  <a:pt x="315" y="386"/>
                  <a:pt x="327" y="378"/>
                </a:cubicBezTo>
                <a:cubicBezTo>
                  <a:pt x="338" y="371"/>
                  <a:pt x="348" y="362"/>
                  <a:pt x="357" y="353"/>
                </a:cubicBezTo>
                <a:cubicBezTo>
                  <a:pt x="394" y="372"/>
                  <a:pt x="394" y="372"/>
                  <a:pt x="394" y="372"/>
                </a:cubicBezTo>
                <a:cubicBezTo>
                  <a:pt x="398" y="374"/>
                  <a:pt x="403" y="372"/>
                  <a:pt x="405" y="369"/>
                </a:cubicBezTo>
                <a:cubicBezTo>
                  <a:pt x="421" y="345"/>
                  <a:pt x="421" y="345"/>
                  <a:pt x="421" y="345"/>
                </a:cubicBezTo>
                <a:cubicBezTo>
                  <a:pt x="424" y="341"/>
                  <a:pt x="423" y="336"/>
                  <a:pt x="419" y="333"/>
                </a:cubicBezTo>
                <a:cubicBezTo>
                  <a:pt x="389" y="307"/>
                  <a:pt x="389" y="307"/>
                  <a:pt x="389" y="307"/>
                </a:cubicBezTo>
                <a:cubicBezTo>
                  <a:pt x="402" y="281"/>
                  <a:pt x="408" y="252"/>
                  <a:pt x="407" y="223"/>
                </a:cubicBezTo>
                <a:cubicBezTo>
                  <a:pt x="446" y="211"/>
                  <a:pt x="446" y="211"/>
                  <a:pt x="446" y="211"/>
                </a:cubicBezTo>
                <a:cubicBezTo>
                  <a:pt x="451" y="210"/>
                  <a:pt x="454" y="205"/>
                  <a:pt x="453" y="201"/>
                </a:cubicBezTo>
                <a:cubicBezTo>
                  <a:pt x="447" y="173"/>
                  <a:pt x="447" y="173"/>
                  <a:pt x="447" y="173"/>
                </a:cubicBezTo>
                <a:cubicBezTo>
                  <a:pt x="447" y="168"/>
                  <a:pt x="443" y="165"/>
                  <a:pt x="438" y="165"/>
                </a:cubicBezTo>
                <a:close/>
                <a:moveTo>
                  <a:pt x="299" y="334"/>
                </a:moveTo>
                <a:cubicBezTo>
                  <a:pt x="240" y="373"/>
                  <a:pt x="162" y="357"/>
                  <a:pt x="124" y="298"/>
                </a:cubicBezTo>
                <a:cubicBezTo>
                  <a:pt x="86" y="240"/>
                  <a:pt x="102" y="162"/>
                  <a:pt x="160" y="124"/>
                </a:cubicBezTo>
                <a:cubicBezTo>
                  <a:pt x="218" y="86"/>
                  <a:pt x="297" y="102"/>
                  <a:pt x="335" y="160"/>
                </a:cubicBezTo>
                <a:cubicBezTo>
                  <a:pt x="373" y="218"/>
                  <a:pt x="357" y="296"/>
                  <a:pt x="299" y="334"/>
                </a:cubicBezTo>
                <a:close/>
              </a:path>
            </a:pathLst>
          </a:custGeom>
          <a:solidFill>
            <a:srgbClr val="7C7A88"/>
          </a:solidFill>
          <a:ln>
            <a:noFill/>
          </a:ln>
        </p:spPr>
        <p:txBody>
          <a:bodyPr vert="horz" wrap="square" lIns="91440" tIns="45720" rIns="91440" bIns="45720" numCol="1" anchor="t" anchorCtr="0" compatLnSpc="1"/>
          <a:lstStyle/>
          <a:p>
            <a:endParaRPr lang="en-US" sz="1350"/>
          </a:p>
        </p:txBody>
      </p:sp>
      <p:sp>
        <p:nvSpPr>
          <p:cNvPr id="15" name="Freeform 9"/>
          <p:cNvSpPr>
            <a:spLocks noEditPoints="1"/>
          </p:cNvSpPr>
          <p:nvPr/>
        </p:nvSpPr>
        <p:spPr bwMode="auto">
          <a:xfrm flipH="1">
            <a:off x="4312352" y="2754506"/>
            <a:ext cx="1077883" cy="1081733"/>
          </a:xfrm>
          <a:custGeom>
            <a:avLst/>
            <a:gdLst>
              <a:gd name="T0" fmla="*/ 413 w 428"/>
              <a:gd name="T1" fmla="*/ 157 h 429"/>
              <a:gd name="T2" fmla="*/ 374 w 428"/>
              <a:gd name="T3" fmla="*/ 159 h 429"/>
              <a:gd name="T4" fmla="*/ 357 w 428"/>
              <a:gd name="T5" fmla="*/ 125 h 429"/>
              <a:gd name="T6" fmla="*/ 328 w 428"/>
              <a:gd name="T7" fmla="*/ 91 h 429"/>
              <a:gd name="T8" fmla="*/ 346 w 428"/>
              <a:gd name="T9" fmla="*/ 56 h 429"/>
              <a:gd name="T10" fmla="*/ 343 w 428"/>
              <a:gd name="T11" fmla="*/ 45 h 429"/>
              <a:gd name="T12" fmla="*/ 320 w 428"/>
              <a:gd name="T13" fmla="*/ 30 h 429"/>
              <a:gd name="T14" fmla="*/ 309 w 428"/>
              <a:gd name="T15" fmla="*/ 32 h 429"/>
              <a:gd name="T16" fmla="*/ 282 w 428"/>
              <a:gd name="T17" fmla="*/ 63 h 429"/>
              <a:gd name="T18" fmla="*/ 212 w 428"/>
              <a:gd name="T19" fmla="*/ 49 h 429"/>
              <a:gd name="T20" fmla="*/ 200 w 428"/>
              <a:gd name="T21" fmla="*/ 7 h 429"/>
              <a:gd name="T22" fmla="*/ 191 w 428"/>
              <a:gd name="T23" fmla="*/ 1 h 429"/>
              <a:gd name="T24" fmla="*/ 164 w 428"/>
              <a:gd name="T25" fmla="*/ 5 h 429"/>
              <a:gd name="T26" fmla="*/ 157 w 428"/>
              <a:gd name="T27" fmla="*/ 14 h 429"/>
              <a:gd name="T28" fmla="*/ 158 w 428"/>
              <a:gd name="T29" fmla="*/ 59 h 429"/>
              <a:gd name="T30" fmla="*/ 158 w 428"/>
              <a:gd name="T31" fmla="*/ 60 h 429"/>
              <a:gd name="T32" fmla="*/ 124 w 428"/>
              <a:gd name="T33" fmla="*/ 77 h 429"/>
              <a:gd name="T34" fmla="*/ 97 w 428"/>
              <a:gd name="T35" fmla="*/ 99 h 429"/>
              <a:gd name="T36" fmla="*/ 97 w 428"/>
              <a:gd name="T37" fmla="*/ 98 h 429"/>
              <a:gd name="T38" fmla="*/ 56 w 428"/>
              <a:gd name="T39" fmla="*/ 79 h 429"/>
              <a:gd name="T40" fmla="*/ 45 w 428"/>
              <a:gd name="T41" fmla="*/ 82 h 429"/>
              <a:gd name="T42" fmla="*/ 30 w 428"/>
              <a:gd name="T43" fmla="*/ 105 h 429"/>
              <a:gd name="T44" fmla="*/ 32 w 428"/>
              <a:gd name="T45" fmla="*/ 116 h 429"/>
              <a:gd name="T46" fmla="*/ 66 w 428"/>
              <a:gd name="T47" fmla="*/ 143 h 429"/>
              <a:gd name="T48" fmla="*/ 48 w 428"/>
              <a:gd name="T49" fmla="*/ 217 h 429"/>
              <a:gd name="T50" fmla="*/ 7 w 428"/>
              <a:gd name="T51" fmla="*/ 230 h 429"/>
              <a:gd name="T52" fmla="*/ 1 w 428"/>
              <a:gd name="T53" fmla="*/ 240 h 429"/>
              <a:gd name="T54" fmla="*/ 6 w 428"/>
              <a:gd name="T55" fmla="*/ 266 h 429"/>
              <a:gd name="T56" fmla="*/ 14 w 428"/>
              <a:gd name="T57" fmla="*/ 273 h 429"/>
              <a:gd name="T58" fmla="*/ 57 w 428"/>
              <a:gd name="T59" fmla="*/ 271 h 429"/>
              <a:gd name="T60" fmla="*/ 76 w 428"/>
              <a:gd name="T61" fmla="*/ 309 h 429"/>
              <a:gd name="T62" fmla="*/ 99 w 428"/>
              <a:gd name="T63" fmla="*/ 337 h 429"/>
              <a:gd name="T64" fmla="*/ 80 w 428"/>
              <a:gd name="T65" fmla="*/ 375 h 429"/>
              <a:gd name="T66" fmla="*/ 83 w 428"/>
              <a:gd name="T67" fmla="*/ 386 h 429"/>
              <a:gd name="T68" fmla="*/ 106 w 428"/>
              <a:gd name="T69" fmla="*/ 401 h 429"/>
              <a:gd name="T70" fmla="*/ 117 w 428"/>
              <a:gd name="T71" fmla="*/ 400 h 429"/>
              <a:gd name="T72" fmla="*/ 144 w 428"/>
              <a:gd name="T73" fmla="*/ 368 h 429"/>
              <a:gd name="T74" fmla="*/ 221 w 428"/>
              <a:gd name="T75" fmla="*/ 385 h 429"/>
              <a:gd name="T76" fmla="*/ 232 w 428"/>
              <a:gd name="T77" fmla="*/ 422 h 429"/>
              <a:gd name="T78" fmla="*/ 242 w 428"/>
              <a:gd name="T79" fmla="*/ 428 h 429"/>
              <a:gd name="T80" fmla="*/ 269 w 428"/>
              <a:gd name="T81" fmla="*/ 423 h 429"/>
              <a:gd name="T82" fmla="*/ 276 w 428"/>
              <a:gd name="T83" fmla="*/ 414 h 429"/>
              <a:gd name="T84" fmla="*/ 273 w 428"/>
              <a:gd name="T85" fmla="*/ 375 h 429"/>
              <a:gd name="T86" fmla="*/ 309 w 428"/>
              <a:gd name="T87" fmla="*/ 357 h 429"/>
              <a:gd name="T88" fmla="*/ 337 w 428"/>
              <a:gd name="T89" fmla="*/ 334 h 429"/>
              <a:gd name="T90" fmla="*/ 371 w 428"/>
              <a:gd name="T91" fmla="*/ 351 h 429"/>
              <a:gd name="T92" fmla="*/ 382 w 428"/>
              <a:gd name="T93" fmla="*/ 349 h 429"/>
              <a:gd name="T94" fmla="*/ 397 w 428"/>
              <a:gd name="T95" fmla="*/ 326 h 429"/>
              <a:gd name="T96" fmla="*/ 396 w 428"/>
              <a:gd name="T97" fmla="*/ 315 h 429"/>
              <a:gd name="T98" fmla="*/ 367 w 428"/>
              <a:gd name="T99" fmla="*/ 290 h 429"/>
              <a:gd name="T100" fmla="*/ 384 w 428"/>
              <a:gd name="T101" fmla="*/ 211 h 429"/>
              <a:gd name="T102" fmla="*/ 421 w 428"/>
              <a:gd name="T103" fmla="*/ 200 h 429"/>
              <a:gd name="T104" fmla="*/ 427 w 428"/>
              <a:gd name="T105" fmla="*/ 190 h 429"/>
              <a:gd name="T106" fmla="*/ 422 w 428"/>
              <a:gd name="T107" fmla="*/ 163 h 429"/>
              <a:gd name="T108" fmla="*/ 413 w 428"/>
              <a:gd name="T109" fmla="*/ 157 h 429"/>
              <a:gd name="T110" fmla="*/ 282 w 428"/>
              <a:gd name="T111" fmla="*/ 316 h 429"/>
              <a:gd name="T112" fmla="*/ 117 w 428"/>
              <a:gd name="T113" fmla="*/ 282 h 429"/>
              <a:gd name="T114" fmla="*/ 151 w 428"/>
              <a:gd name="T115" fmla="*/ 118 h 429"/>
              <a:gd name="T116" fmla="*/ 316 w 428"/>
              <a:gd name="T117" fmla="*/ 152 h 429"/>
              <a:gd name="T118" fmla="*/ 282 w 428"/>
              <a:gd name="T119" fmla="*/ 316 h 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28" h="429">
                <a:moveTo>
                  <a:pt x="413" y="157"/>
                </a:moveTo>
                <a:cubicBezTo>
                  <a:pt x="374" y="159"/>
                  <a:pt x="374" y="159"/>
                  <a:pt x="374" y="159"/>
                </a:cubicBezTo>
                <a:cubicBezTo>
                  <a:pt x="370" y="147"/>
                  <a:pt x="364" y="136"/>
                  <a:pt x="357" y="125"/>
                </a:cubicBezTo>
                <a:cubicBezTo>
                  <a:pt x="348" y="112"/>
                  <a:pt x="339" y="101"/>
                  <a:pt x="328" y="91"/>
                </a:cubicBezTo>
                <a:cubicBezTo>
                  <a:pt x="346" y="56"/>
                  <a:pt x="346" y="56"/>
                  <a:pt x="346" y="56"/>
                </a:cubicBezTo>
                <a:cubicBezTo>
                  <a:pt x="348" y="52"/>
                  <a:pt x="346" y="47"/>
                  <a:pt x="343" y="45"/>
                </a:cubicBezTo>
                <a:cubicBezTo>
                  <a:pt x="320" y="30"/>
                  <a:pt x="320" y="30"/>
                  <a:pt x="320" y="30"/>
                </a:cubicBezTo>
                <a:cubicBezTo>
                  <a:pt x="317" y="27"/>
                  <a:pt x="312" y="28"/>
                  <a:pt x="309" y="32"/>
                </a:cubicBezTo>
                <a:cubicBezTo>
                  <a:pt x="282" y="63"/>
                  <a:pt x="282" y="63"/>
                  <a:pt x="282" y="63"/>
                </a:cubicBezTo>
                <a:cubicBezTo>
                  <a:pt x="260" y="53"/>
                  <a:pt x="236" y="48"/>
                  <a:pt x="212" y="49"/>
                </a:cubicBezTo>
                <a:cubicBezTo>
                  <a:pt x="200" y="7"/>
                  <a:pt x="200" y="7"/>
                  <a:pt x="200" y="7"/>
                </a:cubicBezTo>
                <a:cubicBezTo>
                  <a:pt x="199" y="3"/>
                  <a:pt x="195" y="0"/>
                  <a:pt x="191" y="1"/>
                </a:cubicBezTo>
                <a:cubicBezTo>
                  <a:pt x="164" y="5"/>
                  <a:pt x="164" y="5"/>
                  <a:pt x="164" y="5"/>
                </a:cubicBezTo>
                <a:cubicBezTo>
                  <a:pt x="160" y="6"/>
                  <a:pt x="156" y="10"/>
                  <a:pt x="157" y="14"/>
                </a:cubicBezTo>
                <a:cubicBezTo>
                  <a:pt x="158" y="59"/>
                  <a:pt x="158" y="59"/>
                  <a:pt x="158" y="59"/>
                </a:cubicBezTo>
                <a:cubicBezTo>
                  <a:pt x="158" y="60"/>
                  <a:pt x="158" y="60"/>
                  <a:pt x="158" y="60"/>
                </a:cubicBezTo>
                <a:cubicBezTo>
                  <a:pt x="146" y="64"/>
                  <a:pt x="135" y="70"/>
                  <a:pt x="124" y="77"/>
                </a:cubicBezTo>
                <a:cubicBezTo>
                  <a:pt x="114" y="83"/>
                  <a:pt x="105" y="90"/>
                  <a:pt x="97" y="99"/>
                </a:cubicBezTo>
                <a:cubicBezTo>
                  <a:pt x="97" y="98"/>
                  <a:pt x="97" y="98"/>
                  <a:pt x="97" y="98"/>
                </a:cubicBezTo>
                <a:cubicBezTo>
                  <a:pt x="56" y="79"/>
                  <a:pt x="56" y="79"/>
                  <a:pt x="56" y="79"/>
                </a:cubicBezTo>
                <a:cubicBezTo>
                  <a:pt x="51" y="77"/>
                  <a:pt x="47" y="79"/>
                  <a:pt x="45" y="82"/>
                </a:cubicBezTo>
                <a:cubicBezTo>
                  <a:pt x="30" y="105"/>
                  <a:pt x="30" y="105"/>
                  <a:pt x="30" y="105"/>
                </a:cubicBezTo>
                <a:cubicBezTo>
                  <a:pt x="28" y="108"/>
                  <a:pt x="29" y="113"/>
                  <a:pt x="32" y="116"/>
                </a:cubicBezTo>
                <a:cubicBezTo>
                  <a:pt x="66" y="143"/>
                  <a:pt x="66" y="143"/>
                  <a:pt x="66" y="143"/>
                </a:cubicBezTo>
                <a:cubicBezTo>
                  <a:pt x="54" y="166"/>
                  <a:pt x="48" y="192"/>
                  <a:pt x="48" y="217"/>
                </a:cubicBezTo>
                <a:cubicBezTo>
                  <a:pt x="7" y="230"/>
                  <a:pt x="7" y="230"/>
                  <a:pt x="7" y="230"/>
                </a:cubicBezTo>
                <a:cubicBezTo>
                  <a:pt x="3" y="232"/>
                  <a:pt x="0" y="236"/>
                  <a:pt x="1" y="240"/>
                </a:cubicBezTo>
                <a:cubicBezTo>
                  <a:pt x="6" y="266"/>
                  <a:pt x="6" y="266"/>
                  <a:pt x="6" y="266"/>
                </a:cubicBezTo>
                <a:cubicBezTo>
                  <a:pt x="6" y="270"/>
                  <a:pt x="10" y="274"/>
                  <a:pt x="14" y="273"/>
                </a:cubicBezTo>
                <a:cubicBezTo>
                  <a:pt x="57" y="271"/>
                  <a:pt x="57" y="271"/>
                  <a:pt x="57" y="271"/>
                </a:cubicBezTo>
                <a:cubicBezTo>
                  <a:pt x="62" y="284"/>
                  <a:pt x="68" y="297"/>
                  <a:pt x="76" y="309"/>
                </a:cubicBezTo>
                <a:cubicBezTo>
                  <a:pt x="83" y="320"/>
                  <a:pt x="91" y="329"/>
                  <a:pt x="99" y="337"/>
                </a:cubicBezTo>
                <a:cubicBezTo>
                  <a:pt x="80" y="375"/>
                  <a:pt x="80" y="375"/>
                  <a:pt x="80" y="375"/>
                </a:cubicBezTo>
                <a:cubicBezTo>
                  <a:pt x="78" y="380"/>
                  <a:pt x="80" y="384"/>
                  <a:pt x="83" y="386"/>
                </a:cubicBezTo>
                <a:cubicBezTo>
                  <a:pt x="106" y="401"/>
                  <a:pt x="106" y="401"/>
                  <a:pt x="106" y="401"/>
                </a:cubicBezTo>
                <a:cubicBezTo>
                  <a:pt x="109" y="404"/>
                  <a:pt x="114" y="403"/>
                  <a:pt x="117" y="400"/>
                </a:cubicBezTo>
                <a:cubicBezTo>
                  <a:pt x="144" y="368"/>
                  <a:pt x="144" y="368"/>
                  <a:pt x="144" y="368"/>
                </a:cubicBezTo>
                <a:cubicBezTo>
                  <a:pt x="168" y="380"/>
                  <a:pt x="194" y="386"/>
                  <a:pt x="221" y="385"/>
                </a:cubicBezTo>
                <a:cubicBezTo>
                  <a:pt x="232" y="422"/>
                  <a:pt x="232" y="422"/>
                  <a:pt x="232" y="422"/>
                </a:cubicBezTo>
                <a:cubicBezTo>
                  <a:pt x="234" y="426"/>
                  <a:pt x="238" y="429"/>
                  <a:pt x="242" y="428"/>
                </a:cubicBezTo>
                <a:cubicBezTo>
                  <a:pt x="269" y="423"/>
                  <a:pt x="269" y="423"/>
                  <a:pt x="269" y="423"/>
                </a:cubicBezTo>
                <a:cubicBezTo>
                  <a:pt x="273" y="423"/>
                  <a:pt x="276" y="419"/>
                  <a:pt x="276" y="414"/>
                </a:cubicBezTo>
                <a:cubicBezTo>
                  <a:pt x="273" y="375"/>
                  <a:pt x="273" y="375"/>
                  <a:pt x="273" y="375"/>
                </a:cubicBezTo>
                <a:cubicBezTo>
                  <a:pt x="286" y="371"/>
                  <a:pt x="297" y="365"/>
                  <a:pt x="309" y="357"/>
                </a:cubicBezTo>
                <a:cubicBezTo>
                  <a:pt x="319" y="350"/>
                  <a:pt x="328" y="343"/>
                  <a:pt x="337" y="334"/>
                </a:cubicBezTo>
                <a:cubicBezTo>
                  <a:pt x="371" y="351"/>
                  <a:pt x="371" y="351"/>
                  <a:pt x="371" y="351"/>
                </a:cubicBezTo>
                <a:cubicBezTo>
                  <a:pt x="375" y="353"/>
                  <a:pt x="380" y="352"/>
                  <a:pt x="382" y="349"/>
                </a:cubicBezTo>
                <a:cubicBezTo>
                  <a:pt x="397" y="326"/>
                  <a:pt x="397" y="326"/>
                  <a:pt x="397" y="326"/>
                </a:cubicBezTo>
                <a:cubicBezTo>
                  <a:pt x="400" y="323"/>
                  <a:pt x="399" y="318"/>
                  <a:pt x="396" y="315"/>
                </a:cubicBezTo>
                <a:cubicBezTo>
                  <a:pt x="367" y="290"/>
                  <a:pt x="367" y="290"/>
                  <a:pt x="367" y="290"/>
                </a:cubicBezTo>
                <a:cubicBezTo>
                  <a:pt x="379" y="266"/>
                  <a:pt x="385" y="239"/>
                  <a:pt x="384" y="211"/>
                </a:cubicBezTo>
                <a:cubicBezTo>
                  <a:pt x="421" y="200"/>
                  <a:pt x="421" y="200"/>
                  <a:pt x="421" y="200"/>
                </a:cubicBezTo>
                <a:cubicBezTo>
                  <a:pt x="425" y="199"/>
                  <a:pt x="428" y="194"/>
                  <a:pt x="427" y="190"/>
                </a:cubicBezTo>
                <a:cubicBezTo>
                  <a:pt x="422" y="163"/>
                  <a:pt x="422" y="163"/>
                  <a:pt x="422" y="163"/>
                </a:cubicBezTo>
                <a:cubicBezTo>
                  <a:pt x="422" y="160"/>
                  <a:pt x="418" y="156"/>
                  <a:pt x="413" y="157"/>
                </a:cubicBezTo>
                <a:close/>
                <a:moveTo>
                  <a:pt x="282" y="316"/>
                </a:moveTo>
                <a:cubicBezTo>
                  <a:pt x="227" y="352"/>
                  <a:pt x="153" y="337"/>
                  <a:pt x="117" y="282"/>
                </a:cubicBezTo>
                <a:cubicBezTo>
                  <a:pt x="81" y="227"/>
                  <a:pt x="96" y="154"/>
                  <a:pt x="151" y="118"/>
                </a:cubicBezTo>
                <a:cubicBezTo>
                  <a:pt x="206" y="82"/>
                  <a:pt x="280" y="97"/>
                  <a:pt x="316" y="152"/>
                </a:cubicBezTo>
                <a:cubicBezTo>
                  <a:pt x="352" y="207"/>
                  <a:pt x="337" y="280"/>
                  <a:pt x="282" y="316"/>
                </a:cubicBezTo>
                <a:close/>
              </a:path>
            </a:pathLst>
          </a:custGeom>
          <a:solidFill>
            <a:srgbClr val="7C7A88"/>
          </a:solidFill>
          <a:ln>
            <a:noFill/>
          </a:ln>
        </p:spPr>
        <p:txBody>
          <a:bodyPr vert="horz" wrap="square" lIns="91440" tIns="45720" rIns="91440" bIns="45720" numCol="1" anchor="t" anchorCtr="0" compatLnSpc="1"/>
          <a:lstStyle/>
          <a:p>
            <a:endParaRPr lang="en-US" sz="1350"/>
          </a:p>
        </p:txBody>
      </p:sp>
      <p:sp>
        <p:nvSpPr>
          <p:cNvPr id="16" name="Freeform 10"/>
          <p:cNvSpPr>
            <a:spLocks noEditPoints="1"/>
          </p:cNvSpPr>
          <p:nvPr/>
        </p:nvSpPr>
        <p:spPr bwMode="auto">
          <a:xfrm flipH="1">
            <a:off x="4318768" y="3868319"/>
            <a:ext cx="1102264" cy="1103547"/>
          </a:xfrm>
          <a:custGeom>
            <a:avLst/>
            <a:gdLst>
              <a:gd name="T0" fmla="*/ 428 w 437"/>
              <a:gd name="T1" fmla="*/ 197 h 438"/>
              <a:gd name="T2" fmla="*/ 385 w 437"/>
              <a:gd name="T3" fmla="*/ 178 h 438"/>
              <a:gd name="T4" fmla="*/ 424 w 437"/>
              <a:gd name="T5" fmla="*/ 146 h 438"/>
              <a:gd name="T6" fmla="*/ 402 w 437"/>
              <a:gd name="T7" fmla="*/ 116 h 438"/>
              <a:gd name="T8" fmla="*/ 355 w 437"/>
              <a:gd name="T9" fmla="*/ 116 h 438"/>
              <a:gd name="T10" fmla="*/ 380 w 437"/>
              <a:gd name="T11" fmla="*/ 73 h 438"/>
              <a:gd name="T12" fmla="*/ 349 w 437"/>
              <a:gd name="T13" fmla="*/ 53 h 438"/>
              <a:gd name="T14" fmla="*/ 305 w 437"/>
              <a:gd name="T15" fmla="*/ 73 h 438"/>
              <a:gd name="T16" fmla="*/ 313 w 437"/>
              <a:gd name="T17" fmla="*/ 23 h 438"/>
              <a:gd name="T18" fmla="*/ 277 w 437"/>
              <a:gd name="T19" fmla="*/ 15 h 438"/>
              <a:gd name="T20" fmla="*/ 252 w 437"/>
              <a:gd name="T21" fmla="*/ 54 h 438"/>
              <a:gd name="T22" fmla="*/ 244 w 437"/>
              <a:gd name="T23" fmla="*/ 8 h 438"/>
              <a:gd name="T24" fmla="*/ 208 w 437"/>
              <a:gd name="T25" fmla="*/ 0 h 438"/>
              <a:gd name="T26" fmla="*/ 194 w 437"/>
              <a:gd name="T27" fmla="*/ 54 h 438"/>
              <a:gd name="T28" fmla="*/ 185 w 437"/>
              <a:gd name="T29" fmla="*/ 54 h 438"/>
              <a:gd name="T30" fmla="*/ 150 w 437"/>
              <a:gd name="T31" fmla="*/ 11 h 438"/>
              <a:gd name="T32" fmla="*/ 120 w 437"/>
              <a:gd name="T33" fmla="*/ 33 h 438"/>
              <a:gd name="T34" fmla="*/ 126 w 437"/>
              <a:gd name="T35" fmla="*/ 81 h 438"/>
              <a:gd name="T36" fmla="*/ 88 w 437"/>
              <a:gd name="T37" fmla="*/ 53 h 438"/>
              <a:gd name="T38" fmla="*/ 57 w 437"/>
              <a:gd name="T39" fmla="*/ 73 h 438"/>
              <a:gd name="T40" fmla="*/ 85 w 437"/>
              <a:gd name="T41" fmla="*/ 120 h 438"/>
              <a:gd name="T42" fmla="*/ 79 w 437"/>
              <a:gd name="T43" fmla="*/ 128 h 438"/>
              <a:gd name="T44" fmla="*/ 24 w 437"/>
              <a:gd name="T45" fmla="*/ 120 h 438"/>
              <a:gd name="T46" fmla="*/ 17 w 437"/>
              <a:gd name="T47" fmla="*/ 157 h 438"/>
              <a:gd name="T48" fmla="*/ 57 w 437"/>
              <a:gd name="T49" fmla="*/ 180 h 438"/>
              <a:gd name="T50" fmla="*/ 54 w 437"/>
              <a:gd name="T51" fmla="*/ 191 h 438"/>
              <a:gd name="T52" fmla="*/ 1 w 437"/>
              <a:gd name="T53" fmla="*/ 205 h 438"/>
              <a:gd name="T54" fmla="*/ 8 w 437"/>
              <a:gd name="T55" fmla="*/ 241 h 438"/>
              <a:gd name="T56" fmla="*/ 54 w 437"/>
              <a:gd name="T57" fmla="*/ 247 h 438"/>
              <a:gd name="T58" fmla="*/ 55 w 437"/>
              <a:gd name="T59" fmla="*/ 257 h 438"/>
              <a:gd name="T60" fmla="*/ 12 w 437"/>
              <a:gd name="T61" fmla="*/ 291 h 438"/>
              <a:gd name="T62" fmla="*/ 33 w 437"/>
              <a:gd name="T63" fmla="*/ 321 h 438"/>
              <a:gd name="T64" fmla="*/ 83 w 437"/>
              <a:gd name="T65" fmla="*/ 318 h 438"/>
              <a:gd name="T66" fmla="*/ 56 w 437"/>
              <a:gd name="T67" fmla="*/ 364 h 438"/>
              <a:gd name="T68" fmla="*/ 87 w 437"/>
              <a:gd name="T69" fmla="*/ 384 h 438"/>
              <a:gd name="T70" fmla="*/ 131 w 437"/>
              <a:gd name="T71" fmla="*/ 363 h 438"/>
              <a:gd name="T72" fmla="*/ 124 w 437"/>
              <a:gd name="T73" fmla="*/ 415 h 438"/>
              <a:gd name="T74" fmla="*/ 160 w 437"/>
              <a:gd name="T75" fmla="*/ 422 h 438"/>
              <a:gd name="T76" fmla="*/ 194 w 437"/>
              <a:gd name="T77" fmla="*/ 387 h 438"/>
              <a:gd name="T78" fmla="*/ 207 w 437"/>
              <a:gd name="T79" fmla="*/ 438 h 438"/>
              <a:gd name="T80" fmla="*/ 244 w 437"/>
              <a:gd name="T81" fmla="*/ 430 h 438"/>
              <a:gd name="T82" fmla="*/ 255 w 437"/>
              <a:gd name="T83" fmla="*/ 386 h 438"/>
              <a:gd name="T84" fmla="*/ 287 w 437"/>
              <a:gd name="T85" fmla="*/ 426 h 438"/>
              <a:gd name="T86" fmla="*/ 318 w 437"/>
              <a:gd name="T87" fmla="*/ 405 h 438"/>
              <a:gd name="T88" fmla="*/ 317 w 437"/>
              <a:gd name="T89" fmla="*/ 359 h 438"/>
              <a:gd name="T90" fmla="*/ 361 w 437"/>
              <a:gd name="T91" fmla="*/ 384 h 438"/>
              <a:gd name="T92" fmla="*/ 381 w 437"/>
              <a:gd name="T93" fmla="*/ 353 h 438"/>
              <a:gd name="T94" fmla="*/ 364 w 437"/>
              <a:gd name="T95" fmla="*/ 310 h 438"/>
              <a:gd name="T96" fmla="*/ 414 w 437"/>
              <a:gd name="T97" fmla="*/ 317 h 438"/>
              <a:gd name="T98" fmla="*/ 421 w 437"/>
              <a:gd name="T99" fmla="*/ 281 h 438"/>
              <a:gd name="T100" fmla="*/ 388 w 437"/>
              <a:gd name="T101" fmla="*/ 247 h 438"/>
              <a:gd name="T102" fmla="*/ 436 w 437"/>
              <a:gd name="T103" fmla="*/ 233 h 438"/>
              <a:gd name="T104" fmla="*/ 218 w 437"/>
              <a:gd name="T105" fmla="*/ 340 h 438"/>
              <a:gd name="T106" fmla="*/ 219 w 437"/>
              <a:gd name="T107" fmla="*/ 99 h 438"/>
              <a:gd name="T108" fmla="*/ 218 w 437"/>
              <a:gd name="T109" fmla="*/ 340 h 4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37" h="438">
                <a:moveTo>
                  <a:pt x="436" y="205"/>
                </a:moveTo>
                <a:cubicBezTo>
                  <a:pt x="436" y="201"/>
                  <a:pt x="433" y="197"/>
                  <a:pt x="428" y="197"/>
                </a:cubicBezTo>
                <a:cubicBezTo>
                  <a:pt x="388" y="192"/>
                  <a:pt x="388" y="192"/>
                  <a:pt x="388" y="192"/>
                </a:cubicBezTo>
                <a:cubicBezTo>
                  <a:pt x="387" y="187"/>
                  <a:pt x="386" y="182"/>
                  <a:pt x="385" y="178"/>
                </a:cubicBezTo>
                <a:cubicBezTo>
                  <a:pt x="420" y="157"/>
                  <a:pt x="420" y="157"/>
                  <a:pt x="420" y="157"/>
                </a:cubicBezTo>
                <a:cubicBezTo>
                  <a:pt x="424" y="155"/>
                  <a:pt x="426" y="150"/>
                  <a:pt x="424" y="146"/>
                </a:cubicBezTo>
                <a:cubicBezTo>
                  <a:pt x="413" y="121"/>
                  <a:pt x="413" y="121"/>
                  <a:pt x="413" y="121"/>
                </a:cubicBezTo>
                <a:cubicBezTo>
                  <a:pt x="412" y="117"/>
                  <a:pt x="407" y="115"/>
                  <a:pt x="402" y="116"/>
                </a:cubicBezTo>
                <a:cubicBezTo>
                  <a:pt x="362" y="128"/>
                  <a:pt x="362" y="128"/>
                  <a:pt x="362" y="128"/>
                </a:cubicBezTo>
                <a:cubicBezTo>
                  <a:pt x="360" y="124"/>
                  <a:pt x="357" y="120"/>
                  <a:pt x="355" y="116"/>
                </a:cubicBezTo>
                <a:cubicBezTo>
                  <a:pt x="380" y="85"/>
                  <a:pt x="380" y="85"/>
                  <a:pt x="380" y="85"/>
                </a:cubicBezTo>
                <a:cubicBezTo>
                  <a:pt x="383" y="81"/>
                  <a:pt x="383" y="76"/>
                  <a:pt x="380" y="73"/>
                </a:cubicBezTo>
                <a:cubicBezTo>
                  <a:pt x="360" y="53"/>
                  <a:pt x="360" y="53"/>
                  <a:pt x="360" y="53"/>
                </a:cubicBezTo>
                <a:cubicBezTo>
                  <a:pt x="358" y="50"/>
                  <a:pt x="353" y="50"/>
                  <a:pt x="349" y="53"/>
                </a:cubicBezTo>
                <a:cubicBezTo>
                  <a:pt x="314" y="79"/>
                  <a:pt x="314" y="79"/>
                  <a:pt x="314" y="79"/>
                </a:cubicBezTo>
                <a:cubicBezTo>
                  <a:pt x="311" y="77"/>
                  <a:pt x="308" y="75"/>
                  <a:pt x="305" y="73"/>
                </a:cubicBezTo>
                <a:cubicBezTo>
                  <a:pt x="317" y="33"/>
                  <a:pt x="317" y="33"/>
                  <a:pt x="317" y="33"/>
                </a:cubicBezTo>
                <a:cubicBezTo>
                  <a:pt x="319" y="29"/>
                  <a:pt x="317" y="24"/>
                  <a:pt x="313" y="23"/>
                </a:cubicBezTo>
                <a:cubicBezTo>
                  <a:pt x="288" y="11"/>
                  <a:pt x="288" y="11"/>
                  <a:pt x="288" y="11"/>
                </a:cubicBezTo>
                <a:cubicBezTo>
                  <a:pt x="284" y="9"/>
                  <a:pt x="279" y="11"/>
                  <a:pt x="277" y="15"/>
                </a:cubicBezTo>
                <a:cubicBezTo>
                  <a:pt x="252" y="54"/>
                  <a:pt x="252" y="54"/>
                  <a:pt x="252" y="54"/>
                </a:cubicBezTo>
                <a:cubicBezTo>
                  <a:pt x="252" y="54"/>
                  <a:pt x="252" y="54"/>
                  <a:pt x="252" y="54"/>
                </a:cubicBezTo>
                <a:cubicBezTo>
                  <a:pt x="251" y="54"/>
                  <a:pt x="250" y="54"/>
                  <a:pt x="250" y="54"/>
                </a:cubicBezTo>
                <a:cubicBezTo>
                  <a:pt x="244" y="8"/>
                  <a:pt x="244" y="8"/>
                  <a:pt x="244" y="8"/>
                </a:cubicBezTo>
                <a:cubicBezTo>
                  <a:pt x="243" y="4"/>
                  <a:pt x="240" y="0"/>
                  <a:pt x="236" y="0"/>
                </a:cubicBezTo>
                <a:cubicBezTo>
                  <a:pt x="208" y="0"/>
                  <a:pt x="208" y="0"/>
                  <a:pt x="208" y="0"/>
                </a:cubicBezTo>
                <a:cubicBezTo>
                  <a:pt x="204" y="0"/>
                  <a:pt x="200" y="4"/>
                  <a:pt x="199" y="8"/>
                </a:cubicBezTo>
                <a:cubicBezTo>
                  <a:pt x="194" y="54"/>
                  <a:pt x="194" y="54"/>
                  <a:pt x="194" y="54"/>
                </a:cubicBezTo>
                <a:cubicBezTo>
                  <a:pt x="191" y="54"/>
                  <a:pt x="188" y="54"/>
                  <a:pt x="185" y="55"/>
                </a:cubicBezTo>
                <a:cubicBezTo>
                  <a:pt x="185" y="55"/>
                  <a:pt x="185" y="54"/>
                  <a:pt x="185" y="54"/>
                </a:cubicBezTo>
                <a:cubicBezTo>
                  <a:pt x="161" y="15"/>
                  <a:pt x="161" y="15"/>
                  <a:pt x="161" y="15"/>
                </a:cubicBezTo>
                <a:cubicBezTo>
                  <a:pt x="158" y="11"/>
                  <a:pt x="153" y="9"/>
                  <a:pt x="150" y="11"/>
                </a:cubicBezTo>
                <a:cubicBezTo>
                  <a:pt x="124" y="23"/>
                  <a:pt x="124" y="23"/>
                  <a:pt x="124" y="23"/>
                </a:cubicBezTo>
                <a:cubicBezTo>
                  <a:pt x="121" y="24"/>
                  <a:pt x="119" y="29"/>
                  <a:pt x="120" y="33"/>
                </a:cubicBezTo>
                <a:cubicBezTo>
                  <a:pt x="133" y="76"/>
                  <a:pt x="133" y="76"/>
                  <a:pt x="133" y="76"/>
                </a:cubicBezTo>
                <a:cubicBezTo>
                  <a:pt x="131" y="77"/>
                  <a:pt x="128" y="79"/>
                  <a:pt x="126" y="81"/>
                </a:cubicBezTo>
                <a:cubicBezTo>
                  <a:pt x="125" y="80"/>
                  <a:pt x="125" y="80"/>
                  <a:pt x="125" y="80"/>
                </a:cubicBezTo>
                <a:cubicBezTo>
                  <a:pt x="88" y="53"/>
                  <a:pt x="88" y="53"/>
                  <a:pt x="88" y="53"/>
                </a:cubicBezTo>
                <a:cubicBezTo>
                  <a:pt x="84" y="50"/>
                  <a:pt x="79" y="50"/>
                  <a:pt x="77" y="53"/>
                </a:cubicBezTo>
                <a:cubicBezTo>
                  <a:pt x="57" y="73"/>
                  <a:pt x="57" y="73"/>
                  <a:pt x="57" y="73"/>
                </a:cubicBezTo>
                <a:cubicBezTo>
                  <a:pt x="54" y="76"/>
                  <a:pt x="54" y="81"/>
                  <a:pt x="57" y="84"/>
                </a:cubicBezTo>
                <a:cubicBezTo>
                  <a:pt x="85" y="120"/>
                  <a:pt x="85" y="120"/>
                  <a:pt x="85" y="120"/>
                </a:cubicBezTo>
                <a:cubicBezTo>
                  <a:pt x="83" y="123"/>
                  <a:pt x="81" y="126"/>
                  <a:pt x="79" y="129"/>
                </a:cubicBezTo>
                <a:cubicBezTo>
                  <a:pt x="79" y="128"/>
                  <a:pt x="79" y="128"/>
                  <a:pt x="79" y="128"/>
                </a:cubicBezTo>
                <a:cubicBezTo>
                  <a:pt x="35" y="116"/>
                  <a:pt x="35" y="116"/>
                  <a:pt x="35" y="116"/>
                </a:cubicBezTo>
                <a:cubicBezTo>
                  <a:pt x="30" y="114"/>
                  <a:pt x="26" y="116"/>
                  <a:pt x="24" y="120"/>
                </a:cubicBezTo>
                <a:cubicBezTo>
                  <a:pt x="13" y="146"/>
                  <a:pt x="13" y="146"/>
                  <a:pt x="13" y="146"/>
                </a:cubicBezTo>
                <a:cubicBezTo>
                  <a:pt x="11" y="149"/>
                  <a:pt x="13" y="154"/>
                  <a:pt x="17" y="157"/>
                </a:cubicBezTo>
                <a:cubicBezTo>
                  <a:pt x="57" y="180"/>
                  <a:pt x="57" y="180"/>
                  <a:pt x="57" y="180"/>
                </a:cubicBezTo>
                <a:cubicBezTo>
                  <a:pt x="57" y="180"/>
                  <a:pt x="57" y="180"/>
                  <a:pt x="57" y="180"/>
                </a:cubicBezTo>
                <a:cubicBezTo>
                  <a:pt x="56" y="184"/>
                  <a:pt x="55" y="187"/>
                  <a:pt x="55" y="191"/>
                </a:cubicBezTo>
                <a:cubicBezTo>
                  <a:pt x="54" y="191"/>
                  <a:pt x="54" y="191"/>
                  <a:pt x="54" y="191"/>
                </a:cubicBezTo>
                <a:cubicBezTo>
                  <a:pt x="9" y="196"/>
                  <a:pt x="9" y="196"/>
                  <a:pt x="9" y="196"/>
                </a:cubicBezTo>
                <a:cubicBezTo>
                  <a:pt x="4" y="197"/>
                  <a:pt x="1" y="201"/>
                  <a:pt x="1" y="205"/>
                </a:cubicBezTo>
                <a:cubicBezTo>
                  <a:pt x="1" y="233"/>
                  <a:pt x="1" y="233"/>
                  <a:pt x="1" y="233"/>
                </a:cubicBezTo>
                <a:cubicBezTo>
                  <a:pt x="0" y="237"/>
                  <a:pt x="4" y="240"/>
                  <a:pt x="8" y="241"/>
                </a:cubicBezTo>
                <a:cubicBezTo>
                  <a:pt x="54" y="247"/>
                  <a:pt x="54" y="247"/>
                  <a:pt x="54" y="247"/>
                </a:cubicBezTo>
                <a:cubicBezTo>
                  <a:pt x="54" y="247"/>
                  <a:pt x="54" y="247"/>
                  <a:pt x="54" y="247"/>
                </a:cubicBezTo>
                <a:cubicBezTo>
                  <a:pt x="55" y="250"/>
                  <a:pt x="55" y="254"/>
                  <a:pt x="56" y="257"/>
                </a:cubicBezTo>
                <a:cubicBezTo>
                  <a:pt x="55" y="257"/>
                  <a:pt x="55" y="257"/>
                  <a:pt x="55" y="257"/>
                </a:cubicBezTo>
                <a:cubicBezTo>
                  <a:pt x="16" y="280"/>
                  <a:pt x="16" y="280"/>
                  <a:pt x="16" y="280"/>
                </a:cubicBezTo>
                <a:cubicBezTo>
                  <a:pt x="12" y="283"/>
                  <a:pt x="10" y="287"/>
                  <a:pt x="12" y="291"/>
                </a:cubicBezTo>
                <a:cubicBezTo>
                  <a:pt x="23" y="317"/>
                  <a:pt x="23" y="317"/>
                  <a:pt x="23" y="317"/>
                </a:cubicBezTo>
                <a:cubicBezTo>
                  <a:pt x="24" y="320"/>
                  <a:pt x="29" y="322"/>
                  <a:pt x="33" y="321"/>
                </a:cubicBezTo>
                <a:cubicBezTo>
                  <a:pt x="77" y="309"/>
                  <a:pt x="77" y="309"/>
                  <a:pt x="77" y="309"/>
                </a:cubicBezTo>
                <a:cubicBezTo>
                  <a:pt x="79" y="312"/>
                  <a:pt x="81" y="315"/>
                  <a:pt x="83" y="318"/>
                </a:cubicBezTo>
                <a:cubicBezTo>
                  <a:pt x="55" y="352"/>
                  <a:pt x="55" y="352"/>
                  <a:pt x="55" y="352"/>
                </a:cubicBezTo>
                <a:cubicBezTo>
                  <a:pt x="53" y="356"/>
                  <a:pt x="53" y="361"/>
                  <a:pt x="56" y="364"/>
                </a:cubicBezTo>
                <a:cubicBezTo>
                  <a:pt x="75" y="384"/>
                  <a:pt x="75" y="384"/>
                  <a:pt x="75" y="384"/>
                </a:cubicBezTo>
                <a:cubicBezTo>
                  <a:pt x="78" y="387"/>
                  <a:pt x="83" y="387"/>
                  <a:pt x="87" y="384"/>
                </a:cubicBezTo>
                <a:cubicBezTo>
                  <a:pt x="122" y="357"/>
                  <a:pt x="122" y="357"/>
                  <a:pt x="122" y="357"/>
                </a:cubicBezTo>
                <a:cubicBezTo>
                  <a:pt x="125" y="359"/>
                  <a:pt x="128" y="361"/>
                  <a:pt x="131" y="363"/>
                </a:cubicBezTo>
                <a:cubicBezTo>
                  <a:pt x="119" y="405"/>
                  <a:pt x="119" y="405"/>
                  <a:pt x="119" y="405"/>
                </a:cubicBezTo>
                <a:cubicBezTo>
                  <a:pt x="118" y="409"/>
                  <a:pt x="120" y="414"/>
                  <a:pt x="124" y="415"/>
                </a:cubicBezTo>
                <a:cubicBezTo>
                  <a:pt x="149" y="426"/>
                  <a:pt x="149" y="426"/>
                  <a:pt x="149" y="426"/>
                </a:cubicBezTo>
                <a:cubicBezTo>
                  <a:pt x="153" y="428"/>
                  <a:pt x="158" y="426"/>
                  <a:pt x="160" y="422"/>
                </a:cubicBezTo>
                <a:cubicBezTo>
                  <a:pt x="182" y="385"/>
                  <a:pt x="182" y="385"/>
                  <a:pt x="182" y="385"/>
                </a:cubicBezTo>
                <a:cubicBezTo>
                  <a:pt x="186" y="386"/>
                  <a:pt x="190" y="386"/>
                  <a:pt x="194" y="387"/>
                </a:cubicBezTo>
                <a:cubicBezTo>
                  <a:pt x="199" y="430"/>
                  <a:pt x="199" y="430"/>
                  <a:pt x="199" y="430"/>
                </a:cubicBezTo>
                <a:cubicBezTo>
                  <a:pt x="200" y="435"/>
                  <a:pt x="203" y="438"/>
                  <a:pt x="207" y="438"/>
                </a:cubicBezTo>
                <a:cubicBezTo>
                  <a:pt x="235" y="438"/>
                  <a:pt x="235" y="438"/>
                  <a:pt x="235" y="438"/>
                </a:cubicBezTo>
                <a:cubicBezTo>
                  <a:pt x="239" y="438"/>
                  <a:pt x="243" y="435"/>
                  <a:pt x="244" y="430"/>
                </a:cubicBezTo>
                <a:cubicBezTo>
                  <a:pt x="249" y="387"/>
                  <a:pt x="249" y="387"/>
                  <a:pt x="249" y="387"/>
                </a:cubicBezTo>
                <a:cubicBezTo>
                  <a:pt x="251" y="387"/>
                  <a:pt x="253" y="386"/>
                  <a:pt x="255" y="386"/>
                </a:cubicBezTo>
                <a:cubicBezTo>
                  <a:pt x="277" y="422"/>
                  <a:pt x="277" y="422"/>
                  <a:pt x="277" y="422"/>
                </a:cubicBezTo>
                <a:cubicBezTo>
                  <a:pt x="279" y="426"/>
                  <a:pt x="284" y="428"/>
                  <a:pt x="287" y="426"/>
                </a:cubicBezTo>
                <a:cubicBezTo>
                  <a:pt x="313" y="415"/>
                  <a:pt x="313" y="415"/>
                  <a:pt x="313" y="415"/>
                </a:cubicBezTo>
                <a:cubicBezTo>
                  <a:pt x="317" y="414"/>
                  <a:pt x="319" y="410"/>
                  <a:pt x="318" y="405"/>
                </a:cubicBezTo>
                <a:cubicBezTo>
                  <a:pt x="307" y="366"/>
                  <a:pt x="307" y="366"/>
                  <a:pt x="307" y="366"/>
                </a:cubicBezTo>
                <a:cubicBezTo>
                  <a:pt x="310" y="364"/>
                  <a:pt x="314" y="362"/>
                  <a:pt x="317" y="359"/>
                </a:cubicBezTo>
                <a:cubicBezTo>
                  <a:pt x="350" y="385"/>
                  <a:pt x="350" y="385"/>
                  <a:pt x="350" y="385"/>
                </a:cubicBezTo>
                <a:cubicBezTo>
                  <a:pt x="354" y="387"/>
                  <a:pt x="359" y="387"/>
                  <a:pt x="361" y="384"/>
                </a:cubicBezTo>
                <a:cubicBezTo>
                  <a:pt x="381" y="364"/>
                  <a:pt x="381" y="364"/>
                  <a:pt x="381" y="364"/>
                </a:cubicBezTo>
                <a:cubicBezTo>
                  <a:pt x="384" y="362"/>
                  <a:pt x="384" y="356"/>
                  <a:pt x="381" y="353"/>
                </a:cubicBezTo>
                <a:cubicBezTo>
                  <a:pt x="357" y="322"/>
                  <a:pt x="357" y="322"/>
                  <a:pt x="357" y="322"/>
                </a:cubicBezTo>
                <a:cubicBezTo>
                  <a:pt x="359" y="318"/>
                  <a:pt x="362" y="314"/>
                  <a:pt x="364" y="310"/>
                </a:cubicBezTo>
                <a:cubicBezTo>
                  <a:pt x="403" y="321"/>
                  <a:pt x="403" y="321"/>
                  <a:pt x="403" y="321"/>
                </a:cubicBezTo>
                <a:cubicBezTo>
                  <a:pt x="408" y="323"/>
                  <a:pt x="412" y="321"/>
                  <a:pt x="414" y="317"/>
                </a:cubicBezTo>
                <a:cubicBezTo>
                  <a:pt x="425" y="291"/>
                  <a:pt x="425" y="291"/>
                  <a:pt x="425" y="291"/>
                </a:cubicBezTo>
                <a:cubicBezTo>
                  <a:pt x="427" y="288"/>
                  <a:pt x="425" y="283"/>
                  <a:pt x="421" y="281"/>
                </a:cubicBezTo>
                <a:cubicBezTo>
                  <a:pt x="386" y="260"/>
                  <a:pt x="386" y="260"/>
                  <a:pt x="386" y="260"/>
                </a:cubicBezTo>
                <a:cubicBezTo>
                  <a:pt x="387" y="255"/>
                  <a:pt x="387" y="251"/>
                  <a:pt x="388" y="247"/>
                </a:cubicBezTo>
                <a:cubicBezTo>
                  <a:pt x="429" y="241"/>
                  <a:pt x="429" y="241"/>
                  <a:pt x="429" y="241"/>
                </a:cubicBezTo>
                <a:cubicBezTo>
                  <a:pt x="433" y="241"/>
                  <a:pt x="437" y="237"/>
                  <a:pt x="436" y="233"/>
                </a:cubicBezTo>
                <a:lnTo>
                  <a:pt x="436" y="205"/>
                </a:lnTo>
                <a:close/>
                <a:moveTo>
                  <a:pt x="218" y="340"/>
                </a:moveTo>
                <a:cubicBezTo>
                  <a:pt x="152" y="340"/>
                  <a:pt x="98" y="286"/>
                  <a:pt x="98" y="219"/>
                </a:cubicBezTo>
                <a:cubicBezTo>
                  <a:pt x="98" y="153"/>
                  <a:pt x="152" y="99"/>
                  <a:pt x="219" y="99"/>
                </a:cubicBezTo>
                <a:cubicBezTo>
                  <a:pt x="285" y="99"/>
                  <a:pt x="339" y="153"/>
                  <a:pt x="339" y="219"/>
                </a:cubicBezTo>
                <a:cubicBezTo>
                  <a:pt x="339" y="286"/>
                  <a:pt x="285" y="340"/>
                  <a:pt x="218" y="340"/>
                </a:cubicBezTo>
                <a:close/>
              </a:path>
            </a:pathLst>
          </a:custGeom>
          <a:solidFill>
            <a:srgbClr val="7C7A88"/>
          </a:solidFill>
          <a:ln>
            <a:noFill/>
          </a:ln>
        </p:spPr>
        <p:txBody>
          <a:bodyPr vert="horz" wrap="square" lIns="91440" tIns="45720" rIns="91440" bIns="45720" numCol="1" anchor="t" anchorCtr="0" compatLnSpc="1"/>
          <a:lstStyle/>
          <a:p>
            <a:endParaRPr lang="en-US" sz="1350"/>
          </a:p>
        </p:txBody>
      </p:sp>
      <p:sp>
        <p:nvSpPr>
          <p:cNvPr id="17" name="Freeform 10"/>
          <p:cNvSpPr>
            <a:spLocks noEditPoints="1"/>
          </p:cNvSpPr>
          <p:nvPr/>
        </p:nvSpPr>
        <p:spPr bwMode="auto">
          <a:xfrm flipH="1">
            <a:off x="2406808" y="4272525"/>
            <a:ext cx="1038104" cy="1038104"/>
          </a:xfrm>
          <a:custGeom>
            <a:avLst/>
            <a:gdLst>
              <a:gd name="T0" fmla="*/ 361 w 412"/>
              <a:gd name="T1" fmla="*/ 332 h 412"/>
              <a:gd name="T2" fmla="*/ 338 w 412"/>
              <a:gd name="T3" fmla="*/ 302 h 412"/>
              <a:gd name="T4" fmla="*/ 356 w 412"/>
              <a:gd name="T5" fmla="*/ 270 h 412"/>
              <a:gd name="T6" fmla="*/ 366 w 412"/>
              <a:gd name="T7" fmla="*/ 229 h 412"/>
              <a:gd name="T8" fmla="*/ 404 w 412"/>
              <a:gd name="T9" fmla="*/ 224 h 412"/>
              <a:gd name="T10" fmla="*/ 411 w 412"/>
              <a:gd name="T11" fmla="*/ 216 h 412"/>
              <a:gd name="T12" fmla="*/ 411 w 412"/>
              <a:gd name="T13" fmla="*/ 190 h 412"/>
              <a:gd name="T14" fmla="*/ 403 w 412"/>
              <a:gd name="T15" fmla="*/ 182 h 412"/>
              <a:gd name="T16" fmla="*/ 364 w 412"/>
              <a:gd name="T17" fmla="*/ 178 h 412"/>
              <a:gd name="T18" fmla="*/ 337 w 412"/>
              <a:gd name="T19" fmla="*/ 115 h 412"/>
              <a:gd name="T20" fmla="*/ 363 w 412"/>
              <a:gd name="T21" fmla="*/ 83 h 412"/>
              <a:gd name="T22" fmla="*/ 363 w 412"/>
              <a:gd name="T23" fmla="*/ 72 h 412"/>
              <a:gd name="T24" fmla="*/ 345 w 412"/>
              <a:gd name="T25" fmla="*/ 53 h 412"/>
              <a:gd name="T26" fmla="*/ 334 w 412"/>
              <a:gd name="T27" fmla="*/ 52 h 412"/>
              <a:gd name="T28" fmla="*/ 299 w 412"/>
              <a:gd name="T29" fmla="*/ 78 h 412"/>
              <a:gd name="T30" fmla="*/ 299 w 412"/>
              <a:gd name="T31" fmla="*/ 78 h 412"/>
              <a:gd name="T32" fmla="*/ 267 w 412"/>
              <a:gd name="T33" fmla="*/ 61 h 412"/>
              <a:gd name="T34" fmla="*/ 235 w 412"/>
              <a:gd name="T35" fmla="*/ 51 h 412"/>
              <a:gd name="T36" fmla="*/ 235 w 412"/>
              <a:gd name="T37" fmla="*/ 51 h 412"/>
              <a:gd name="T38" fmla="*/ 228 w 412"/>
              <a:gd name="T39" fmla="*/ 8 h 412"/>
              <a:gd name="T40" fmla="*/ 220 w 412"/>
              <a:gd name="T41" fmla="*/ 1 h 412"/>
              <a:gd name="T42" fmla="*/ 194 w 412"/>
              <a:gd name="T43" fmla="*/ 2 h 412"/>
              <a:gd name="T44" fmla="*/ 186 w 412"/>
              <a:gd name="T45" fmla="*/ 10 h 412"/>
              <a:gd name="T46" fmla="*/ 183 w 412"/>
              <a:gd name="T47" fmla="*/ 51 h 412"/>
              <a:gd name="T48" fmla="*/ 115 w 412"/>
              <a:gd name="T49" fmla="*/ 77 h 412"/>
              <a:gd name="T50" fmla="*/ 82 w 412"/>
              <a:gd name="T51" fmla="*/ 52 h 412"/>
              <a:gd name="T52" fmla="*/ 72 w 412"/>
              <a:gd name="T53" fmla="*/ 52 h 412"/>
              <a:gd name="T54" fmla="*/ 53 w 412"/>
              <a:gd name="T55" fmla="*/ 70 h 412"/>
              <a:gd name="T56" fmla="*/ 53 w 412"/>
              <a:gd name="T57" fmla="*/ 81 h 412"/>
              <a:gd name="T58" fmla="*/ 78 w 412"/>
              <a:gd name="T59" fmla="*/ 114 h 412"/>
              <a:gd name="T60" fmla="*/ 58 w 412"/>
              <a:gd name="T61" fmla="*/ 149 h 412"/>
              <a:gd name="T62" fmla="*/ 48 w 412"/>
              <a:gd name="T63" fmla="*/ 183 h 412"/>
              <a:gd name="T64" fmla="*/ 8 w 412"/>
              <a:gd name="T65" fmla="*/ 189 h 412"/>
              <a:gd name="T66" fmla="*/ 1 w 412"/>
              <a:gd name="T67" fmla="*/ 197 h 412"/>
              <a:gd name="T68" fmla="*/ 1 w 412"/>
              <a:gd name="T69" fmla="*/ 223 h 412"/>
              <a:gd name="T70" fmla="*/ 9 w 412"/>
              <a:gd name="T71" fmla="*/ 230 h 412"/>
              <a:gd name="T72" fmla="*/ 48 w 412"/>
              <a:gd name="T73" fmla="*/ 235 h 412"/>
              <a:gd name="T74" fmla="*/ 77 w 412"/>
              <a:gd name="T75" fmla="*/ 304 h 412"/>
              <a:gd name="T76" fmla="*/ 54 w 412"/>
              <a:gd name="T77" fmla="*/ 334 h 412"/>
              <a:gd name="T78" fmla="*/ 54 w 412"/>
              <a:gd name="T79" fmla="*/ 345 h 412"/>
              <a:gd name="T80" fmla="*/ 73 w 412"/>
              <a:gd name="T81" fmla="*/ 363 h 412"/>
              <a:gd name="T82" fmla="*/ 83 w 412"/>
              <a:gd name="T83" fmla="*/ 364 h 412"/>
              <a:gd name="T84" fmla="*/ 113 w 412"/>
              <a:gd name="T85" fmla="*/ 341 h 412"/>
              <a:gd name="T86" fmla="*/ 146 w 412"/>
              <a:gd name="T87" fmla="*/ 359 h 412"/>
              <a:gd name="T88" fmla="*/ 180 w 412"/>
              <a:gd name="T89" fmla="*/ 368 h 412"/>
              <a:gd name="T90" fmla="*/ 185 w 412"/>
              <a:gd name="T91" fmla="*/ 405 h 412"/>
              <a:gd name="T92" fmla="*/ 193 w 412"/>
              <a:gd name="T93" fmla="*/ 412 h 412"/>
              <a:gd name="T94" fmla="*/ 219 w 412"/>
              <a:gd name="T95" fmla="*/ 412 h 412"/>
              <a:gd name="T96" fmla="*/ 227 w 412"/>
              <a:gd name="T97" fmla="*/ 404 h 412"/>
              <a:gd name="T98" fmla="*/ 231 w 412"/>
              <a:gd name="T99" fmla="*/ 369 h 412"/>
              <a:gd name="T100" fmla="*/ 303 w 412"/>
              <a:gd name="T101" fmla="*/ 339 h 412"/>
              <a:gd name="T102" fmla="*/ 331 w 412"/>
              <a:gd name="T103" fmla="*/ 362 h 412"/>
              <a:gd name="T104" fmla="*/ 342 w 412"/>
              <a:gd name="T105" fmla="*/ 361 h 412"/>
              <a:gd name="T106" fmla="*/ 361 w 412"/>
              <a:gd name="T107" fmla="*/ 343 h 412"/>
              <a:gd name="T108" fmla="*/ 361 w 412"/>
              <a:gd name="T109" fmla="*/ 332 h 412"/>
              <a:gd name="T110" fmla="*/ 164 w 412"/>
              <a:gd name="T111" fmla="*/ 315 h 412"/>
              <a:gd name="T112" fmla="*/ 101 w 412"/>
              <a:gd name="T113" fmla="*/ 167 h 412"/>
              <a:gd name="T114" fmla="*/ 250 w 412"/>
              <a:gd name="T115" fmla="*/ 104 h 412"/>
              <a:gd name="T116" fmla="*/ 312 w 412"/>
              <a:gd name="T117" fmla="*/ 253 h 412"/>
              <a:gd name="T118" fmla="*/ 164 w 412"/>
              <a:gd name="T119" fmla="*/ 315 h 4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412" h="412">
                <a:moveTo>
                  <a:pt x="361" y="332"/>
                </a:moveTo>
                <a:cubicBezTo>
                  <a:pt x="338" y="302"/>
                  <a:pt x="338" y="302"/>
                  <a:pt x="338" y="302"/>
                </a:cubicBezTo>
                <a:cubicBezTo>
                  <a:pt x="345" y="292"/>
                  <a:pt x="351" y="282"/>
                  <a:pt x="356" y="270"/>
                </a:cubicBezTo>
                <a:cubicBezTo>
                  <a:pt x="361" y="257"/>
                  <a:pt x="365" y="243"/>
                  <a:pt x="366" y="229"/>
                </a:cubicBezTo>
                <a:cubicBezTo>
                  <a:pt x="404" y="224"/>
                  <a:pt x="404" y="224"/>
                  <a:pt x="404" y="224"/>
                </a:cubicBezTo>
                <a:cubicBezTo>
                  <a:pt x="408" y="223"/>
                  <a:pt x="412" y="220"/>
                  <a:pt x="411" y="216"/>
                </a:cubicBezTo>
                <a:cubicBezTo>
                  <a:pt x="411" y="190"/>
                  <a:pt x="411" y="190"/>
                  <a:pt x="411" y="190"/>
                </a:cubicBezTo>
                <a:cubicBezTo>
                  <a:pt x="411" y="186"/>
                  <a:pt x="408" y="182"/>
                  <a:pt x="403" y="182"/>
                </a:cubicBezTo>
                <a:cubicBezTo>
                  <a:pt x="364" y="178"/>
                  <a:pt x="364" y="178"/>
                  <a:pt x="364" y="178"/>
                </a:cubicBezTo>
                <a:cubicBezTo>
                  <a:pt x="360" y="155"/>
                  <a:pt x="350" y="133"/>
                  <a:pt x="337" y="115"/>
                </a:cubicBezTo>
                <a:cubicBezTo>
                  <a:pt x="363" y="83"/>
                  <a:pt x="363" y="83"/>
                  <a:pt x="363" y="83"/>
                </a:cubicBezTo>
                <a:cubicBezTo>
                  <a:pt x="366" y="80"/>
                  <a:pt x="366" y="75"/>
                  <a:pt x="363" y="72"/>
                </a:cubicBezTo>
                <a:cubicBezTo>
                  <a:pt x="345" y="53"/>
                  <a:pt x="345" y="53"/>
                  <a:pt x="345" y="53"/>
                </a:cubicBezTo>
                <a:cubicBezTo>
                  <a:pt x="343" y="50"/>
                  <a:pt x="338" y="50"/>
                  <a:pt x="334" y="52"/>
                </a:cubicBezTo>
                <a:cubicBezTo>
                  <a:pt x="299" y="78"/>
                  <a:pt x="299" y="78"/>
                  <a:pt x="299" y="78"/>
                </a:cubicBezTo>
                <a:cubicBezTo>
                  <a:pt x="299" y="78"/>
                  <a:pt x="299" y="78"/>
                  <a:pt x="299" y="78"/>
                </a:cubicBezTo>
                <a:cubicBezTo>
                  <a:pt x="289" y="71"/>
                  <a:pt x="279" y="65"/>
                  <a:pt x="267" y="61"/>
                </a:cubicBezTo>
                <a:cubicBezTo>
                  <a:pt x="257" y="56"/>
                  <a:pt x="246" y="53"/>
                  <a:pt x="235" y="51"/>
                </a:cubicBezTo>
                <a:cubicBezTo>
                  <a:pt x="235" y="51"/>
                  <a:pt x="235" y="51"/>
                  <a:pt x="235" y="51"/>
                </a:cubicBezTo>
                <a:cubicBezTo>
                  <a:pt x="228" y="8"/>
                  <a:pt x="228" y="8"/>
                  <a:pt x="228" y="8"/>
                </a:cubicBezTo>
                <a:cubicBezTo>
                  <a:pt x="227" y="4"/>
                  <a:pt x="224" y="0"/>
                  <a:pt x="220" y="1"/>
                </a:cubicBezTo>
                <a:cubicBezTo>
                  <a:pt x="194" y="2"/>
                  <a:pt x="194" y="2"/>
                  <a:pt x="194" y="2"/>
                </a:cubicBezTo>
                <a:cubicBezTo>
                  <a:pt x="190" y="2"/>
                  <a:pt x="186" y="5"/>
                  <a:pt x="186" y="10"/>
                </a:cubicBezTo>
                <a:cubicBezTo>
                  <a:pt x="183" y="51"/>
                  <a:pt x="183" y="51"/>
                  <a:pt x="183" y="51"/>
                </a:cubicBezTo>
                <a:cubicBezTo>
                  <a:pt x="159" y="54"/>
                  <a:pt x="135" y="63"/>
                  <a:pt x="115" y="77"/>
                </a:cubicBezTo>
                <a:cubicBezTo>
                  <a:pt x="82" y="52"/>
                  <a:pt x="82" y="52"/>
                  <a:pt x="82" y="52"/>
                </a:cubicBezTo>
                <a:cubicBezTo>
                  <a:pt x="79" y="49"/>
                  <a:pt x="74" y="49"/>
                  <a:pt x="72" y="52"/>
                </a:cubicBezTo>
                <a:cubicBezTo>
                  <a:pt x="53" y="70"/>
                  <a:pt x="53" y="70"/>
                  <a:pt x="53" y="70"/>
                </a:cubicBezTo>
                <a:cubicBezTo>
                  <a:pt x="50" y="73"/>
                  <a:pt x="50" y="78"/>
                  <a:pt x="53" y="81"/>
                </a:cubicBezTo>
                <a:cubicBezTo>
                  <a:pt x="78" y="114"/>
                  <a:pt x="78" y="114"/>
                  <a:pt x="78" y="114"/>
                </a:cubicBezTo>
                <a:cubicBezTo>
                  <a:pt x="70" y="124"/>
                  <a:pt x="63" y="136"/>
                  <a:pt x="58" y="149"/>
                </a:cubicBezTo>
                <a:cubicBezTo>
                  <a:pt x="53" y="160"/>
                  <a:pt x="50" y="171"/>
                  <a:pt x="48" y="183"/>
                </a:cubicBezTo>
                <a:cubicBezTo>
                  <a:pt x="8" y="189"/>
                  <a:pt x="8" y="189"/>
                  <a:pt x="8" y="189"/>
                </a:cubicBezTo>
                <a:cubicBezTo>
                  <a:pt x="3" y="189"/>
                  <a:pt x="0" y="193"/>
                  <a:pt x="1" y="197"/>
                </a:cubicBezTo>
                <a:cubicBezTo>
                  <a:pt x="1" y="223"/>
                  <a:pt x="1" y="223"/>
                  <a:pt x="1" y="223"/>
                </a:cubicBezTo>
                <a:cubicBezTo>
                  <a:pt x="1" y="227"/>
                  <a:pt x="4" y="230"/>
                  <a:pt x="9" y="230"/>
                </a:cubicBezTo>
                <a:cubicBezTo>
                  <a:pt x="48" y="235"/>
                  <a:pt x="48" y="235"/>
                  <a:pt x="48" y="235"/>
                </a:cubicBezTo>
                <a:cubicBezTo>
                  <a:pt x="52" y="260"/>
                  <a:pt x="62" y="284"/>
                  <a:pt x="77" y="304"/>
                </a:cubicBezTo>
                <a:cubicBezTo>
                  <a:pt x="54" y="334"/>
                  <a:pt x="54" y="334"/>
                  <a:pt x="54" y="334"/>
                </a:cubicBezTo>
                <a:cubicBezTo>
                  <a:pt x="51" y="337"/>
                  <a:pt x="51" y="342"/>
                  <a:pt x="54" y="345"/>
                </a:cubicBezTo>
                <a:cubicBezTo>
                  <a:pt x="73" y="363"/>
                  <a:pt x="73" y="363"/>
                  <a:pt x="73" y="363"/>
                </a:cubicBezTo>
                <a:cubicBezTo>
                  <a:pt x="75" y="366"/>
                  <a:pt x="80" y="366"/>
                  <a:pt x="83" y="364"/>
                </a:cubicBezTo>
                <a:cubicBezTo>
                  <a:pt x="113" y="341"/>
                  <a:pt x="113" y="341"/>
                  <a:pt x="113" y="341"/>
                </a:cubicBezTo>
                <a:cubicBezTo>
                  <a:pt x="123" y="348"/>
                  <a:pt x="134" y="354"/>
                  <a:pt x="146" y="359"/>
                </a:cubicBezTo>
                <a:cubicBezTo>
                  <a:pt x="157" y="363"/>
                  <a:pt x="169" y="366"/>
                  <a:pt x="180" y="368"/>
                </a:cubicBezTo>
                <a:cubicBezTo>
                  <a:pt x="185" y="405"/>
                  <a:pt x="185" y="405"/>
                  <a:pt x="185" y="405"/>
                </a:cubicBezTo>
                <a:cubicBezTo>
                  <a:pt x="186" y="409"/>
                  <a:pt x="189" y="412"/>
                  <a:pt x="193" y="412"/>
                </a:cubicBezTo>
                <a:cubicBezTo>
                  <a:pt x="219" y="412"/>
                  <a:pt x="219" y="412"/>
                  <a:pt x="219" y="412"/>
                </a:cubicBezTo>
                <a:cubicBezTo>
                  <a:pt x="223" y="412"/>
                  <a:pt x="227" y="408"/>
                  <a:pt x="227" y="404"/>
                </a:cubicBezTo>
                <a:cubicBezTo>
                  <a:pt x="231" y="369"/>
                  <a:pt x="231" y="369"/>
                  <a:pt x="231" y="369"/>
                </a:cubicBezTo>
                <a:cubicBezTo>
                  <a:pt x="257" y="365"/>
                  <a:pt x="281" y="354"/>
                  <a:pt x="303" y="339"/>
                </a:cubicBezTo>
                <a:cubicBezTo>
                  <a:pt x="331" y="362"/>
                  <a:pt x="331" y="362"/>
                  <a:pt x="331" y="362"/>
                </a:cubicBezTo>
                <a:cubicBezTo>
                  <a:pt x="335" y="364"/>
                  <a:pt x="340" y="364"/>
                  <a:pt x="342" y="361"/>
                </a:cubicBezTo>
                <a:cubicBezTo>
                  <a:pt x="361" y="343"/>
                  <a:pt x="361" y="343"/>
                  <a:pt x="361" y="343"/>
                </a:cubicBezTo>
                <a:cubicBezTo>
                  <a:pt x="364" y="340"/>
                  <a:pt x="364" y="336"/>
                  <a:pt x="361" y="332"/>
                </a:cubicBezTo>
                <a:close/>
                <a:moveTo>
                  <a:pt x="164" y="315"/>
                </a:moveTo>
                <a:cubicBezTo>
                  <a:pt x="106" y="291"/>
                  <a:pt x="78" y="225"/>
                  <a:pt x="101" y="167"/>
                </a:cubicBezTo>
                <a:cubicBezTo>
                  <a:pt x="125" y="109"/>
                  <a:pt x="191" y="81"/>
                  <a:pt x="250" y="104"/>
                </a:cubicBezTo>
                <a:cubicBezTo>
                  <a:pt x="308" y="128"/>
                  <a:pt x="336" y="194"/>
                  <a:pt x="312" y="253"/>
                </a:cubicBezTo>
                <a:cubicBezTo>
                  <a:pt x="288" y="311"/>
                  <a:pt x="222" y="339"/>
                  <a:pt x="164" y="315"/>
                </a:cubicBezTo>
                <a:close/>
              </a:path>
            </a:pathLst>
          </a:custGeom>
          <a:solidFill>
            <a:srgbClr val="7C7A88"/>
          </a:solidFill>
          <a:ln>
            <a:noFill/>
          </a:ln>
        </p:spPr>
        <p:txBody>
          <a:bodyPr vert="horz" wrap="square" lIns="91440" tIns="45720" rIns="91440" bIns="45720" numCol="1" anchor="t" anchorCtr="0" compatLnSpc="1"/>
          <a:lstStyle/>
          <a:p>
            <a:endParaRPr lang="en-US" sz="1350"/>
          </a:p>
        </p:txBody>
      </p:sp>
      <p:sp>
        <p:nvSpPr>
          <p:cNvPr id="18" name="Freeform 14"/>
          <p:cNvSpPr>
            <a:spLocks noEditPoints="1"/>
          </p:cNvSpPr>
          <p:nvPr/>
        </p:nvSpPr>
        <p:spPr bwMode="auto">
          <a:xfrm flipH="1">
            <a:off x="3311460" y="4584341"/>
            <a:ext cx="1299876" cy="1305008"/>
          </a:xfrm>
          <a:custGeom>
            <a:avLst/>
            <a:gdLst>
              <a:gd name="T0" fmla="*/ 506 w 516"/>
              <a:gd name="T1" fmla="*/ 232 h 518"/>
              <a:gd name="T2" fmla="*/ 455 w 516"/>
              <a:gd name="T3" fmla="*/ 209 h 518"/>
              <a:gd name="T4" fmla="*/ 501 w 516"/>
              <a:gd name="T5" fmla="*/ 172 h 518"/>
              <a:gd name="T6" fmla="*/ 476 w 516"/>
              <a:gd name="T7" fmla="*/ 136 h 518"/>
              <a:gd name="T8" fmla="*/ 419 w 516"/>
              <a:gd name="T9" fmla="*/ 137 h 518"/>
              <a:gd name="T10" fmla="*/ 449 w 516"/>
              <a:gd name="T11" fmla="*/ 86 h 518"/>
              <a:gd name="T12" fmla="*/ 412 w 516"/>
              <a:gd name="T13" fmla="*/ 62 h 518"/>
              <a:gd name="T14" fmla="*/ 360 w 516"/>
              <a:gd name="T15" fmla="*/ 86 h 518"/>
              <a:gd name="T16" fmla="*/ 370 w 516"/>
              <a:gd name="T17" fmla="*/ 26 h 518"/>
              <a:gd name="T18" fmla="*/ 327 w 516"/>
              <a:gd name="T19" fmla="*/ 17 h 518"/>
              <a:gd name="T20" fmla="*/ 298 w 516"/>
              <a:gd name="T21" fmla="*/ 63 h 518"/>
              <a:gd name="T22" fmla="*/ 288 w 516"/>
              <a:gd name="T23" fmla="*/ 9 h 518"/>
              <a:gd name="T24" fmla="*/ 245 w 516"/>
              <a:gd name="T25" fmla="*/ 0 h 518"/>
              <a:gd name="T26" fmla="*/ 229 w 516"/>
              <a:gd name="T27" fmla="*/ 63 h 518"/>
              <a:gd name="T28" fmla="*/ 218 w 516"/>
              <a:gd name="T29" fmla="*/ 63 h 518"/>
              <a:gd name="T30" fmla="*/ 177 w 516"/>
              <a:gd name="T31" fmla="*/ 13 h 518"/>
              <a:gd name="T32" fmla="*/ 142 w 516"/>
              <a:gd name="T33" fmla="*/ 39 h 518"/>
              <a:gd name="T34" fmla="*/ 148 w 516"/>
              <a:gd name="T35" fmla="*/ 95 h 518"/>
              <a:gd name="T36" fmla="*/ 104 w 516"/>
              <a:gd name="T37" fmla="*/ 62 h 518"/>
              <a:gd name="T38" fmla="*/ 68 w 516"/>
              <a:gd name="T39" fmla="*/ 86 h 518"/>
              <a:gd name="T40" fmla="*/ 101 w 516"/>
              <a:gd name="T41" fmla="*/ 141 h 518"/>
              <a:gd name="T42" fmla="*/ 93 w 516"/>
              <a:gd name="T43" fmla="*/ 152 h 518"/>
              <a:gd name="T44" fmla="*/ 28 w 516"/>
              <a:gd name="T45" fmla="*/ 142 h 518"/>
              <a:gd name="T46" fmla="*/ 20 w 516"/>
              <a:gd name="T47" fmla="*/ 185 h 518"/>
              <a:gd name="T48" fmla="*/ 67 w 516"/>
              <a:gd name="T49" fmla="*/ 213 h 518"/>
              <a:gd name="T50" fmla="*/ 64 w 516"/>
              <a:gd name="T51" fmla="*/ 226 h 518"/>
              <a:gd name="T52" fmla="*/ 1 w 516"/>
              <a:gd name="T53" fmla="*/ 242 h 518"/>
              <a:gd name="T54" fmla="*/ 10 w 516"/>
              <a:gd name="T55" fmla="*/ 285 h 518"/>
              <a:gd name="T56" fmla="*/ 64 w 516"/>
              <a:gd name="T57" fmla="*/ 292 h 518"/>
              <a:gd name="T58" fmla="*/ 65 w 516"/>
              <a:gd name="T59" fmla="*/ 303 h 518"/>
              <a:gd name="T60" fmla="*/ 14 w 516"/>
              <a:gd name="T61" fmla="*/ 344 h 518"/>
              <a:gd name="T62" fmla="*/ 39 w 516"/>
              <a:gd name="T63" fmla="*/ 379 h 518"/>
              <a:gd name="T64" fmla="*/ 98 w 516"/>
              <a:gd name="T65" fmla="*/ 375 h 518"/>
              <a:gd name="T66" fmla="*/ 66 w 516"/>
              <a:gd name="T67" fmla="*/ 430 h 518"/>
              <a:gd name="T68" fmla="*/ 102 w 516"/>
              <a:gd name="T69" fmla="*/ 454 h 518"/>
              <a:gd name="T70" fmla="*/ 155 w 516"/>
              <a:gd name="T71" fmla="*/ 429 h 518"/>
              <a:gd name="T72" fmla="*/ 146 w 516"/>
              <a:gd name="T73" fmla="*/ 491 h 518"/>
              <a:gd name="T74" fmla="*/ 189 w 516"/>
              <a:gd name="T75" fmla="*/ 499 h 518"/>
              <a:gd name="T76" fmla="*/ 229 w 516"/>
              <a:gd name="T77" fmla="*/ 457 h 518"/>
              <a:gd name="T78" fmla="*/ 245 w 516"/>
              <a:gd name="T79" fmla="*/ 517 h 518"/>
              <a:gd name="T80" fmla="*/ 288 w 516"/>
              <a:gd name="T81" fmla="*/ 508 h 518"/>
              <a:gd name="T82" fmla="*/ 302 w 516"/>
              <a:gd name="T83" fmla="*/ 456 h 518"/>
              <a:gd name="T84" fmla="*/ 340 w 516"/>
              <a:gd name="T85" fmla="*/ 503 h 518"/>
              <a:gd name="T86" fmla="*/ 376 w 516"/>
              <a:gd name="T87" fmla="*/ 478 h 518"/>
              <a:gd name="T88" fmla="*/ 375 w 516"/>
              <a:gd name="T89" fmla="*/ 424 h 518"/>
              <a:gd name="T90" fmla="*/ 427 w 516"/>
              <a:gd name="T91" fmla="*/ 453 h 518"/>
              <a:gd name="T92" fmla="*/ 451 w 516"/>
              <a:gd name="T93" fmla="*/ 416 h 518"/>
              <a:gd name="T94" fmla="*/ 431 w 516"/>
              <a:gd name="T95" fmla="*/ 366 h 518"/>
              <a:gd name="T96" fmla="*/ 489 w 516"/>
              <a:gd name="T97" fmla="*/ 374 h 518"/>
              <a:gd name="T98" fmla="*/ 498 w 516"/>
              <a:gd name="T99" fmla="*/ 331 h 518"/>
              <a:gd name="T100" fmla="*/ 459 w 516"/>
              <a:gd name="T101" fmla="*/ 291 h 518"/>
              <a:gd name="T102" fmla="*/ 516 w 516"/>
              <a:gd name="T103" fmla="*/ 275 h 518"/>
              <a:gd name="T104" fmla="*/ 258 w 516"/>
              <a:gd name="T105" fmla="*/ 431 h 518"/>
              <a:gd name="T106" fmla="*/ 258 w 516"/>
              <a:gd name="T107" fmla="*/ 87 h 518"/>
              <a:gd name="T108" fmla="*/ 258 w 516"/>
              <a:gd name="T109" fmla="*/ 431 h 5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516" h="518">
                <a:moveTo>
                  <a:pt x="515" y="242"/>
                </a:moveTo>
                <a:cubicBezTo>
                  <a:pt x="516" y="237"/>
                  <a:pt x="512" y="233"/>
                  <a:pt x="506" y="232"/>
                </a:cubicBezTo>
                <a:cubicBezTo>
                  <a:pt x="458" y="226"/>
                  <a:pt x="458" y="226"/>
                  <a:pt x="458" y="226"/>
                </a:cubicBezTo>
                <a:cubicBezTo>
                  <a:pt x="457" y="221"/>
                  <a:pt x="456" y="215"/>
                  <a:pt x="455" y="209"/>
                </a:cubicBezTo>
                <a:cubicBezTo>
                  <a:pt x="496" y="185"/>
                  <a:pt x="496" y="185"/>
                  <a:pt x="496" y="185"/>
                </a:cubicBezTo>
                <a:cubicBezTo>
                  <a:pt x="501" y="182"/>
                  <a:pt x="503" y="176"/>
                  <a:pt x="501" y="172"/>
                </a:cubicBezTo>
                <a:cubicBezTo>
                  <a:pt x="488" y="142"/>
                  <a:pt x="488" y="142"/>
                  <a:pt x="488" y="142"/>
                </a:cubicBezTo>
                <a:cubicBezTo>
                  <a:pt x="486" y="137"/>
                  <a:pt x="481" y="135"/>
                  <a:pt x="476" y="136"/>
                </a:cubicBezTo>
                <a:cubicBezTo>
                  <a:pt x="428" y="150"/>
                  <a:pt x="428" y="150"/>
                  <a:pt x="428" y="150"/>
                </a:cubicBezTo>
                <a:cubicBezTo>
                  <a:pt x="425" y="146"/>
                  <a:pt x="422" y="141"/>
                  <a:pt x="419" y="137"/>
                </a:cubicBezTo>
                <a:cubicBezTo>
                  <a:pt x="449" y="100"/>
                  <a:pt x="449" y="100"/>
                  <a:pt x="449" y="100"/>
                </a:cubicBezTo>
                <a:cubicBezTo>
                  <a:pt x="452" y="95"/>
                  <a:pt x="452" y="89"/>
                  <a:pt x="449" y="86"/>
                </a:cubicBezTo>
                <a:cubicBezTo>
                  <a:pt x="426" y="63"/>
                  <a:pt x="426" y="63"/>
                  <a:pt x="426" y="63"/>
                </a:cubicBezTo>
                <a:cubicBezTo>
                  <a:pt x="423" y="59"/>
                  <a:pt x="417" y="58"/>
                  <a:pt x="412" y="62"/>
                </a:cubicBezTo>
                <a:cubicBezTo>
                  <a:pt x="371" y="93"/>
                  <a:pt x="371" y="93"/>
                  <a:pt x="371" y="93"/>
                </a:cubicBezTo>
                <a:cubicBezTo>
                  <a:pt x="367" y="90"/>
                  <a:pt x="364" y="88"/>
                  <a:pt x="360" y="86"/>
                </a:cubicBezTo>
                <a:cubicBezTo>
                  <a:pt x="375" y="39"/>
                  <a:pt x="375" y="39"/>
                  <a:pt x="375" y="39"/>
                </a:cubicBezTo>
                <a:cubicBezTo>
                  <a:pt x="376" y="34"/>
                  <a:pt x="374" y="28"/>
                  <a:pt x="370" y="26"/>
                </a:cubicBezTo>
                <a:cubicBezTo>
                  <a:pt x="340" y="13"/>
                  <a:pt x="340" y="13"/>
                  <a:pt x="340" y="13"/>
                </a:cubicBezTo>
                <a:cubicBezTo>
                  <a:pt x="336" y="10"/>
                  <a:pt x="330" y="12"/>
                  <a:pt x="327" y="17"/>
                </a:cubicBezTo>
                <a:cubicBezTo>
                  <a:pt x="298" y="63"/>
                  <a:pt x="298" y="63"/>
                  <a:pt x="298" y="63"/>
                </a:cubicBezTo>
                <a:cubicBezTo>
                  <a:pt x="298" y="63"/>
                  <a:pt x="298" y="63"/>
                  <a:pt x="298" y="63"/>
                </a:cubicBezTo>
                <a:cubicBezTo>
                  <a:pt x="297" y="63"/>
                  <a:pt x="296" y="63"/>
                  <a:pt x="295" y="63"/>
                </a:cubicBezTo>
                <a:cubicBezTo>
                  <a:pt x="288" y="9"/>
                  <a:pt x="288" y="9"/>
                  <a:pt x="288" y="9"/>
                </a:cubicBezTo>
                <a:cubicBezTo>
                  <a:pt x="287" y="4"/>
                  <a:pt x="283" y="0"/>
                  <a:pt x="278" y="0"/>
                </a:cubicBezTo>
                <a:cubicBezTo>
                  <a:pt x="245" y="0"/>
                  <a:pt x="245" y="0"/>
                  <a:pt x="245" y="0"/>
                </a:cubicBezTo>
                <a:cubicBezTo>
                  <a:pt x="241" y="0"/>
                  <a:pt x="236" y="4"/>
                  <a:pt x="235" y="9"/>
                </a:cubicBezTo>
                <a:cubicBezTo>
                  <a:pt x="229" y="63"/>
                  <a:pt x="229" y="63"/>
                  <a:pt x="229" y="63"/>
                </a:cubicBezTo>
                <a:cubicBezTo>
                  <a:pt x="225" y="63"/>
                  <a:pt x="222" y="64"/>
                  <a:pt x="219" y="65"/>
                </a:cubicBezTo>
                <a:cubicBezTo>
                  <a:pt x="219" y="64"/>
                  <a:pt x="219" y="63"/>
                  <a:pt x="218" y="63"/>
                </a:cubicBezTo>
                <a:cubicBezTo>
                  <a:pt x="189" y="17"/>
                  <a:pt x="189" y="17"/>
                  <a:pt x="189" y="17"/>
                </a:cubicBezTo>
                <a:cubicBezTo>
                  <a:pt x="187" y="12"/>
                  <a:pt x="181" y="10"/>
                  <a:pt x="177" y="13"/>
                </a:cubicBezTo>
                <a:cubicBezTo>
                  <a:pt x="147" y="26"/>
                  <a:pt x="147" y="26"/>
                  <a:pt x="147" y="26"/>
                </a:cubicBezTo>
                <a:cubicBezTo>
                  <a:pt x="142" y="28"/>
                  <a:pt x="140" y="34"/>
                  <a:pt x="142" y="39"/>
                </a:cubicBezTo>
                <a:cubicBezTo>
                  <a:pt x="158" y="89"/>
                  <a:pt x="158" y="89"/>
                  <a:pt x="158" y="89"/>
                </a:cubicBezTo>
                <a:cubicBezTo>
                  <a:pt x="154" y="91"/>
                  <a:pt x="151" y="93"/>
                  <a:pt x="148" y="95"/>
                </a:cubicBezTo>
                <a:cubicBezTo>
                  <a:pt x="147" y="94"/>
                  <a:pt x="147" y="94"/>
                  <a:pt x="147" y="94"/>
                </a:cubicBezTo>
                <a:cubicBezTo>
                  <a:pt x="104" y="62"/>
                  <a:pt x="104" y="62"/>
                  <a:pt x="104" y="62"/>
                </a:cubicBezTo>
                <a:cubicBezTo>
                  <a:pt x="100" y="58"/>
                  <a:pt x="93" y="59"/>
                  <a:pt x="90" y="63"/>
                </a:cubicBezTo>
                <a:cubicBezTo>
                  <a:pt x="68" y="86"/>
                  <a:pt x="68" y="86"/>
                  <a:pt x="68" y="86"/>
                </a:cubicBezTo>
                <a:cubicBezTo>
                  <a:pt x="64" y="89"/>
                  <a:pt x="64" y="95"/>
                  <a:pt x="67" y="100"/>
                </a:cubicBezTo>
                <a:cubicBezTo>
                  <a:pt x="101" y="141"/>
                  <a:pt x="101" y="141"/>
                  <a:pt x="101" y="141"/>
                </a:cubicBezTo>
                <a:cubicBezTo>
                  <a:pt x="98" y="145"/>
                  <a:pt x="96" y="148"/>
                  <a:pt x="93" y="152"/>
                </a:cubicBezTo>
                <a:cubicBezTo>
                  <a:pt x="93" y="152"/>
                  <a:pt x="93" y="152"/>
                  <a:pt x="93" y="152"/>
                </a:cubicBezTo>
                <a:cubicBezTo>
                  <a:pt x="41" y="136"/>
                  <a:pt x="41" y="136"/>
                  <a:pt x="41" y="136"/>
                </a:cubicBezTo>
                <a:cubicBezTo>
                  <a:pt x="35" y="135"/>
                  <a:pt x="30" y="137"/>
                  <a:pt x="28" y="142"/>
                </a:cubicBezTo>
                <a:cubicBezTo>
                  <a:pt x="15" y="172"/>
                  <a:pt x="15" y="172"/>
                  <a:pt x="15" y="172"/>
                </a:cubicBezTo>
                <a:cubicBezTo>
                  <a:pt x="13" y="176"/>
                  <a:pt x="15" y="182"/>
                  <a:pt x="20" y="185"/>
                </a:cubicBezTo>
                <a:cubicBezTo>
                  <a:pt x="67" y="212"/>
                  <a:pt x="67" y="212"/>
                  <a:pt x="67" y="212"/>
                </a:cubicBezTo>
                <a:cubicBezTo>
                  <a:pt x="67" y="213"/>
                  <a:pt x="67" y="213"/>
                  <a:pt x="67" y="213"/>
                </a:cubicBezTo>
                <a:cubicBezTo>
                  <a:pt x="66" y="217"/>
                  <a:pt x="65" y="221"/>
                  <a:pt x="65" y="226"/>
                </a:cubicBezTo>
                <a:cubicBezTo>
                  <a:pt x="64" y="226"/>
                  <a:pt x="64" y="226"/>
                  <a:pt x="64" y="226"/>
                </a:cubicBezTo>
                <a:cubicBezTo>
                  <a:pt x="10" y="232"/>
                  <a:pt x="10" y="232"/>
                  <a:pt x="10" y="232"/>
                </a:cubicBezTo>
                <a:cubicBezTo>
                  <a:pt x="5" y="233"/>
                  <a:pt x="0" y="237"/>
                  <a:pt x="1" y="242"/>
                </a:cubicBezTo>
                <a:cubicBezTo>
                  <a:pt x="1" y="275"/>
                  <a:pt x="1" y="275"/>
                  <a:pt x="1" y="275"/>
                </a:cubicBezTo>
                <a:cubicBezTo>
                  <a:pt x="0" y="279"/>
                  <a:pt x="4" y="284"/>
                  <a:pt x="10" y="285"/>
                </a:cubicBezTo>
                <a:cubicBezTo>
                  <a:pt x="64" y="292"/>
                  <a:pt x="64" y="292"/>
                  <a:pt x="64" y="292"/>
                </a:cubicBezTo>
                <a:cubicBezTo>
                  <a:pt x="64" y="292"/>
                  <a:pt x="64" y="292"/>
                  <a:pt x="64" y="292"/>
                </a:cubicBezTo>
                <a:cubicBezTo>
                  <a:pt x="65" y="296"/>
                  <a:pt x="65" y="299"/>
                  <a:pt x="66" y="303"/>
                </a:cubicBezTo>
                <a:cubicBezTo>
                  <a:pt x="65" y="303"/>
                  <a:pt x="65" y="303"/>
                  <a:pt x="65" y="303"/>
                </a:cubicBezTo>
                <a:cubicBezTo>
                  <a:pt x="19" y="331"/>
                  <a:pt x="19" y="331"/>
                  <a:pt x="19" y="331"/>
                </a:cubicBezTo>
                <a:cubicBezTo>
                  <a:pt x="14" y="334"/>
                  <a:pt x="12" y="340"/>
                  <a:pt x="14" y="344"/>
                </a:cubicBezTo>
                <a:cubicBezTo>
                  <a:pt x="27" y="374"/>
                  <a:pt x="27" y="374"/>
                  <a:pt x="27" y="374"/>
                </a:cubicBezTo>
                <a:cubicBezTo>
                  <a:pt x="29" y="378"/>
                  <a:pt x="34" y="381"/>
                  <a:pt x="39" y="379"/>
                </a:cubicBezTo>
                <a:cubicBezTo>
                  <a:pt x="91" y="365"/>
                  <a:pt x="91" y="365"/>
                  <a:pt x="91" y="365"/>
                </a:cubicBezTo>
                <a:cubicBezTo>
                  <a:pt x="93" y="368"/>
                  <a:pt x="96" y="372"/>
                  <a:pt x="98" y="375"/>
                </a:cubicBezTo>
                <a:cubicBezTo>
                  <a:pt x="65" y="416"/>
                  <a:pt x="65" y="416"/>
                  <a:pt x="65" y="416"/>
                </a:cubicBezTo>
                <a:cubicBezTo>
                  <a:pt x="62" y="421"/>
                  <a:pt x="62" y="427"/>
                  <a:pt x="66" y="430"/>
                </a:cubicBezTo>
                <a:cubicBezTo>
                  <a:pt x="89" y="453"/>
                  <a:pt x="89" y="453"/>
                  <a:pt x="89" y="453"/>
                </a:cubicBezTo>
                <a:cubicBezTo>
                  <a:pt x="92" y="457"/>
                  <a:pt x="98" y="457"/>
                  <a:pt x="102" y="454"/>
                </a:cubicBezTo>
                <a:cubicBezTo>
                  <a:pt x="144" y="422"/>
                  <a:pt x="144" y="422"/>
                  <a:pt x="144" y="422"/>
                </a:cubicBezTo>
                <a:cubicBezTo>
                  <a:pt x="148" y="424"/>
                  <a:pt x="151" y="427"/>
                  <a:pt x="155" y="429"/>
                </a:cubicBezTo>
                <a:cubicBezTo>
                  <a:pt x="141" y="478"/>
                  <a:pt x="141" y="478"/>
                  <a:pt x="141" y="478"/>
                </a:cubicBezTo>
                <a:cubicBezTo>
                  <a:pt x="139" y="484"/>
                  <a:pt x="142" y="489"/>
                  <a:pt x="146" y="491"/>
                </a:cubicBezTo>
                <a:cubicBezTo>
                  <a:pt x="177" y="503"/>
                  <a:pt x="177" y="503"/>
                  <a:pt x="177" y="503"/>
                </a:cubicBezTo>
                <a:cubicBezTo>
                  <a:pt x="181" y="506"/>
                  <a:pt x="187" y="504"/>
                  <a:pt x="189" y="499"/>
                </a:cubicBezTo>
                <a:cubicBezTo>
                  <a:pt x="215" y="454"/>
                  <a:pt x="215" y="454"/>
                  <a:pt x="215" y="454"/>
                </a:cubicBezTo>
                <a:cubicBezTo>
                  <a:pt x="220" y="455"/>
                  <a:pt x="224" y="456"/>
                  <a:pt x="229" y="457"/>
                </a:cubicBezTo>
                <a:cubicBezTo>
                  <a:pt x="235" y="508"/>
                  <a:pt x="235" y="508"/>
                  <a:pt x="235" y="508"/>
                </a:cubicBezTo>
                <a:cubicBezTo>
                  <a:pt x="236" y="514"/>
                  <a:pt x="241" y="518"/>
                  <a:pt x="245" y="517"/>
                </a:cubicBezTo>
                <a:cubicBezTo>
                  <a:pt x="278" y="517"/>
                  <a:pt x="278" y="517"/>
                  <a:pt x="278" y="517"/>
                </a:cubicBezTo>
                <a:cubicBezTo>
                  <a:pt x="283" y="518"/>
                  <a:pt x="287" y="514"/>
                  <a:pt x="288" y="508"/>
                </a:cubicBezTo>
                <a:cubicBezTo>
                  <a:pt x="295" y="457"/>
                  <a:pt x="295" y="457"/>
                  <a:pt x="295" y="457"/>
                </a:cubicBezTo>
                <a:cubicBezTo>
                  <a:pt x="297" y="457"/>
                  <a:pt x="299" y="456"/>
                  <a:pt x="302" y="456"/>
                </a:cubicBezTo>
                <a:cubicBezTo>
                  <a:pt x="327" y="499"/>
                  <a:pt x="327" y="499"/>
                  <a:pt x="327" y="499"/>
                </a:cubicBezTo>
                <a:cubicBezTo>
                  <a:pt x="330" y="504"/>
                  <a:pt x="335" y="506"/>
                  <a:pt x="340" y="503"/>
                </a:cubicBezTo>
                <a:cubicBezTo>
                  <a:pt x="370" y="491"/>
                  <a:pt x="370" y="491"/>
                  <a:pt x="370" y="491"/>
                </a:cubicBezTo>
                <a:cubicBezTo>
                  <a:pt x="375" y="489"/>
                  <a:pt x="377" y="484"/>
                  <a:pt x="376" y="478"/>
                </a:cubicBezTo>
                <a:cubicBezTo>
                  <a:pt x="362" y="432"/>
                  <a:pt x="362" y="432"/>
                  <a:pt x="362" y="432"/>
                </a:cubicBezTo>
                <a:cubicBezTo>
                  <a:pt x="367" y="430"/>
                  <a:pt x="371" y="427"/>
                  <a:pt x="375" y="424"/>
                </a:cubicBezTo>
                <a:cubicBezTo>
                  <a:pt x="414" y="454"/>
                  <a:pt x="414" y="454"/>
                  <a:pt x="414" y="454"/>
                </a:cubicBezTo>
                <a:cubicBezTo>
                  <a:pt x="418" y="457"/>
                  <a:pt x="424" y="457"/>
                  <a:pt x="427" y="453"/>
                </a:cubicBezTo>
                <a:cubicBezTo>
                  <a:pt x="450" y="430"/>
                  <a:pt x="450" y="430"/>
                  <a:pt x="450" y="430"/>
                </a:cubicBezTo>
                <a:cubicBezTo>
                  <a:pt x="454" y="427"/>
                  <a:pt x="454" y="421"/>
                  <a:pt x="451" y="416"/>
                </a:cubicBezTo>
                <a:cubicBezTo>
                  <a:pt x="422" y="380"/>
                  <a:pt x="422" y="380"/>
                  <a:pt x="422" y="380"/>
                </a:cubicBezTo>
                <a:cubicBezTo>
                  <a:pt x="425" y="375"/>
                  <a:pt x="428" y="371"/>
                  <a:pt x="431" y="366"/>
                </a:cubicBezTo>
                <a:cubicBezTo>
                  <a:pt x="477" y="379"/>
                  <a:pt x="477" y="379"/>
                  <a:pt x="477" y="379"/>
                </a:cubicBezTo>
                <a:cubicBezTo>
                  <a:pt x="482" y="381"/>
                  <a:pt x="488" y="378"/>
                  <a:pt x="489" y="374"/>
                </a:cubicBezTo>
                <a:cubicBezTo>
                  <a:pt x="502" y="344"/>
                  <a:pt x="502" y="344"/>
                  <a:pt x="502" y="344"/>
                </a:cubicBezTo>
                <a:cubicBezTo>
                  <a:pt x="504" y="340"/>
                  <a:pt x="502" y="334"/>
                  <a:pt x="498" y="331"/>
                </a:cubicBezTo>
                <a:cubicBezTo>
                  <a:pt x="456" y="306"/>
                  <a:pt x="456" y="306"/>
                  <a:pt x="456" y="306"/>
                </a:cubicBezTo>
                <a:cubicBezTo>
                  <a:pt x="457" y="301"/>
                  <a:pt x="458" y="296"/>
                  <a:pt x="459" y="291"/>
                </a:cubicBezTo>
                <a:cubicBezTo>
                  <a:pt x="507" y="285"/>
                  <a:pt x="507" y="285"/>
                  <a:pt x="507" y="285"/>
                </a:cubicBezTo>
                <a:cubicBezTo>
                  <a:pt x="512" y="284"/>
                  <a:pt x="516" y="279"/>
                  <a:pt x="516" y="275"/>
                </a:cubicBezTo>
                <a:lnTo>
                  <a:pt x="515" y="242"/>
                </a:lnTo>
                <a:close/>
                <a:moveTo>
                  <a:pt x="258" y="431"/>
                </a:moveTo>
                <a:cubicBezTo>
                  <a:pt x="163" y="431"/>
                  <a:pt x="86" y="354"/>
                  <a:pt x="86" y="259"/>
                </a:cubicBezTo>
                <a:cubicBezTo>
                  <a:pt x="86" y="164"/>
                  <a:pt x="163" y="87"/>
                  <a:pt x="258" y="87"/>
                </a:cubicBezTo>
                <a:cubicBezTo>
                  <a:pt x="353" y="87"/>
                  <a:pt x="430" y="164"/>
                  <a:pt x="430" y="259"/>
                </a:cubicBezTo>
                <a:cubicBezTo>
                  <a:pt x="430" y="354"/>
                  <a:pt x="353" y="431"/>
                  <a:pt x="258" y="431"/>
                </a:cubicBezTo>
                <a:close/>
              </a:path>
            </a:pathLst>
          </a:custGeom>
          <a:solidFill>
            <a:srgbClr val="7C7A88"/>
          </a:solidFill>
          <a:ln>
            <a:noFill/>
          </a:ln>
        </p:spPr>
        <p:txBody>
          <a:bodyPr vert="horz" wrap="square" lIns="91440" tIns="45720" rIns="91440" bIns="45720" numCol="1" anchor="t" anchorCtr="0" compatLnSpc="1"/>
          <a:lstStyle/>
          <a:p>
            <a:endParaRPr lang="en-US" sz="1350"/>
          </a:p>
        </p:txBody>
      </p:sp>
      <p:sp>
        <p:nvSpPr>
          <p:cNvPr id="19" name="Freeform 15"/>
          <p:cNvSpPr>
            <a:spLocks noEditPoints="1"/>
          </p:cNvSpPr>
          <p:nvPr/>
        </p:nvSpPr>
        <p:spPr bwMode="auto">
          <a:xfrm flipH="1">
            <a:off x="3583497" y="4858945"/>
            <a:ext cx="755801" cy="755801"/>
          </a:xfrm>
          <a:custGeom>
            <a:avLst/>
            <a:gdLst>
              <a:gd name="T0" fmla="*/ 150 w 300"/>
              <a:gd name="T1" fmla="*/ 0 h 300"/>
              <a:gd name="T2" fmla="*/ 0 w 300"/>
              <a:gd name="T3" fmla="*/ 150 h 300"/>
              <a:gd name="T4" fmla="*/ 150 w 300"/>
              <a:gd name="T5" fmla="*/ 300 h 300"/>
              <a:gd name="T6" fmla="*/ 300 w 300"/>
              <a:gd name="T7" fmla="*/ 150 h 300"/>
              <a:gd name="T8" fmla="*/ 150 w 300"/>
              <a:gd name="T9" fmla="*/ 0 h 300"/>
              <a:gd name="T10" fmla="*/ 150 w 300"/>
              <a:gd name="T11" fmla="*/ 278 h 300"/>
              <a:gd name="T12" fmla="*/ 22 w 300"/>
              <a:gd name="T13" fmla="*/ 150 h 300"/>
              <a:gd name="T14" fmla="*/ 150 w 300"/>
              <a:gd name="T15" fmla="*/ 22 h 300"/>
              <a:gd name="T16" fmla="*/ 278 w 300"/>
              <a:gd name="T17" fmla="*/ 150 h 300"/>
              <a:gd name="T18" fmla="*/ 150 w 300"/>
              <a:gd name="T19"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300">
                <a:moveTo>
                  <a:pt x="150" y="0"/>
                </a:moveTo>
                <a:cubicBezTo>
                  <a:pt x="67" y="0"/>
                  <a:pt x="0" y="67"/>
                  <a:pt x="0" y="150"/>
                </a:cubicBezTo>
                <a:cubicBezTo>
                  <a:pt x="0" y="233"/>
                  <a:pt x="67" y="300"/>
                  <a:pt x="150" y="300"/>
                </a:cubicBezTo>
                <a:cubicBezTo>
                  <a:pt x="233" y="300"/>
                  <a:pt x="300" y="233"/>
                  <a:pt x="300" y="150"/>
                </a:cubicBezTo>
                <a:cubicBezTo>
                  <a:pt x="300" y="67"/>
                  <a:pt x="233" y="0"/>
                  <a:pt x="150" y="0"/>
                </a:cubicBezTo>
                <a:close/>
                <a:moveTo>
                  <a:pt x="150" y="278"/>
                </a:moveTo>
                <a:cubicBezTo>
                  <a:pt x="79" y="278"/>
                  <a:pt x="22" y="221"/>
                  <a:pt x="22" y="150"/>
                </a:cubicBezTo>
                <a:cubicBezTo>
                  <a:pt x="22" y="79"/>
                  <a:pt x="79" y="22"/>
                  <a:pt x="150" y="22"/>
                </a:cubicBezTo>
                <a:cubicBezTo>
                  <a:pt x="221" y="22"/>
                  <a:pt x="278" y="79"/>
                  <a:pt x="278" y="150"/>
                </a:cubicBezTo>
                <a:cubicBezTo>
                  <a:pt x="278" y="221"/>
                  <a:pt x="221" y="278"/>
                  <a:pt x="150" y="278"/>
                </a:cubicBezTo>
                <a:close/>
              </a:path>
            </a:pathLst>
          </a:custGeom>
          <a:solidFill>
            <a:srgbClr val="7C7A88"/>
          </a:solidFill>
          <a:ln>
            <a:noFill/>
          </a:ln>
        </p:spPr>
        <p:txBody>
          <a:bodyPr vert="horz" wrap="square" lIns="91440" tIns="45720" rIns="91440" bIns="45720" numCol="1" anchor="t" anchorCtr="0" compatLnSpc="1"/>
          <a:lstStyle/>
          <a:p>
            <a:endParaRPr lang="en-US" sz="1350"/>
          </a:p>
        </p:txBody>
      </p:sp>
      <p:sp>
        <p:nvSpPr>
          <p:cNvPr id="20" name="Freeform 17"/>
          <p:cNvSpPr>
            <a:spLocks noEditPoints="1"/>
          </p:cNvSpPr>
          <p:nvPr/>
        </p:nvSpPr>
        <p:spPr bwMode="auto">
          <a:xfrm flipH="1">
            <a:off x="3593763" y="4871777"/>
            <a:ext cx="755801" cy="755801"/>
          </a:xfrm>
          <a:custGeom>
            <a:avLst/>
            <a:gdLst>
              <a:gd name="T0" fmla="*/ 150 w 300"/>
              <a:gd name="T1" fmla="*/ 0 h 300"/>
              <a:gd name="T2" fmla="*/ 0 w 300"/>
              <a:gd name="T3" fmla="*/ 150 h 300"/>
              <a:gd name="T4" fmla="*/ 150 w 300"/>
              <a:gd name="T5" fmla="*/ 300 h 300"/>
              <a:gd name="T6" fmla="*/ 300 w 300"/>
              <a:gd name="T7" fmla="*/ 150 h 300"/>
              <a:gd name="T8" fmla="*/ 150 w 300"/>
              <a:gd name="T9" fmla="*/ 0 h 300"/>
              <a:gd name="T10" fmla="*/ 150 w 300"/>
              <a:gd name="T11" fmla="*/ 278 h 300"/>
              <a:gd name="T12" fmla="*/ 22 w 300"/>
              <a:gd name="T13" fmla="*/ 150 h 300"/>
              <a:gd name="T14" fmla="*/ 150 w 300"/>
              <a:gd name="T15" fmla="*/ 22 h 300"/>
              <a:gd name="T16" fmla="*/ 278 w 300"/>
              <a:gd name="T17" fmla="*/ 150 h 300"/>
              <a:gd name="T18" fmla="*/ 150 w 300"/>
              <a:gd name="T19" fmla="*/ 278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00" h="300">
                <a:moveTo>
                  <a:pt x="150" y="0"/>
                </a:moveTo>
                <a:cubicBezTo>
                  <a:pt x="67" y="0"/>
                  <a:pt x="0" y="67"/>
                  <a:pt x="0" y="150"/>
                </a:cubicBezTo>
                <a:cubicBezTo>
                  <a:pt x="0" y="233"/>
                  <a:pt x="67" y="300"/>
                  <a:pt x="150" y="300"/>
                </a:cubicBezTo>
                <a:cubicBezTo>
                  <a:pt x="233" y="300"/>
                  <a:pt x="300" y="233"/>
                  <a:pt x="300" y="150"/>
                </a:cubicBezTo>
                <a:cubicBezTo>
                  <a:pt x="300" y="67"/>
                  <a:pt x="233" y="0"/>
                  <a:pt x="150" y="0"/>
                </a:cubicBezTo>
                <a:close/>
                <a:moveTo>
                  <a:pt x="150" y="278"/>
                </a:moveTo>
                <a:cubicBezTo>
                  <a:pt x="79" y="278"/>
                  <a:pt x="22" y="221"/>
                  <a:pt x="22" y="150"/>
                </a:cubicBezTo>
                <a:cubicBezTo>
                  <a:pt x="22" y="79"/>
                  <a:pt x="79" y="22"/>
                  <a:pt x="150" y="22"/>
                </a:cubicBezTo>
                <a:cubicBezTo>
                  <a:pt x="221" y="22"/>
                  <a:pt x="278" y="79"/>
                  <a:pt x="278" y="150"/>
                </a:cubicBezTo>
                <a:cubicBezTo>
                  <a:pt x="278" y="221"/>
                  <a:pt x="221" y="278"/>
                  <a:pt x="150" y="278"/>
                </a:cubicBezTo>
                <a:close/>
              </a:path>
            </a:pathLst>
          </a:custGeom>
          <a:solidFill>
            <a:srgbClr val="7C7A88"/>
          </a:solidFill>
          <a:ln>
            <a:noFill/>
          </a:ln>
        </p:spPr>
        <p:txBody>
          <a:bodyPr vert="horz" wrap="square" lIns="91440" tIns="45720" rIns="91440" bIns="45720" numCol="1" anchor="t" anchorCtr="0" compatLnSpc="1"/>
          <a:lstStyle/>
          <a:p>
            <a:endParaRPr lang="en-US" sz="1350"/>
          </a:p>
        </p:txBody>
      </p:sp>
      <p:sp>
        <p:nvSpPr>
          <p:cNvPr id="21" name="Freeform 18"/>
          <p:cNvSpPr>
            <a:spLocks noEditPoints="1"/>
          </p:cNvSpPr>
          <p:nvPr/>
        </p:nvSpPr>
        <p:spPr bwMode="auto">
          <a:xfrm flipH="1">
            <a:off x="4764178" y="1885784"/>
            <a:ext cx="948280" cy="946997"/>
          </a:xfrm>
          <a:custGeom>
            <a:avLst/>
            <a:gdLst>
              <a:gd name="T0" fmla="*/ 330 w 376"/>
              <a:gd name="T1" fmla="*/ 303 h 376"/>
              <a:gd name="T2" fmla="*/ 309 w 376"/>
              <a:gd name="T3" fmla="*/ 276 h 376"/>
              <a:gd name="T4" fmla="*/ 325 w 376"/>
              <a:gd name="T5" fmla="*/ 246 h 376"/>
              <a:gd name="T6" fmla="*/ 335 w 376"/>
              <a:gd name="T7" fmla="*/ 209 h 376"/>
              <a:gd name="T8" fmla="*/ 369 w 376"/>
              <a:gd name="T9" fmla="*/ 204 h 376"/>
              <a:gd name="T10" fmla="*/ 376 w 376"/>
              <a:gd name="T11" fmla="*/ 197 h 376"/>
              <a:gd name="T12" fmla="*/ 375 w 376"/>
              <a:gd name="T13" fmla="*/ 173 h 376"/>
              <a:gd name="T14" fmla="*/ 368 w 376"/>
              <a:gd name="T15" fmla="*/ 166 h 376"/>
              <a:gd name="T16" fmla="*/ 333 w 376"/>
              <a:gd name="T17" fmla="*/ 162 h 376"/>
              <a:gd name="T18" fmla="*/ 307 w 376"/>
              <a:gd name="T19" fmla="*/ 104 h 376"/>
              <a:gd name="T20" fmla="*/ 332 w 376"/>
              <a:gd name="T21" fmla="*/ 75 h 376"/>
              <a:gd name="T22" fmla="*/ 332 w 376"/>
              <a:gd name="T23" fmla="*/ 65 h 376"/>
              <a:gd name="T24" fmla="*/ 315 w 376"/>
              <a:gd name="T25" fmla="*/ 48 h 376"/>
              <a:gd name="T26" fmla="*/ 305 w 376"/>
              <a:gd name="T27" fmla="*/ 47 h 376"/>
              <a:gd name="T28" fmla="*/ 273 w 376"/>
              <a:gd name="T29" fmla="*/ 71 h 376"/>
              <a:gd name="T30" fmla="*/ 273 w 376"/>
              <a:gd name="T31" fmla="*/ 71 h 376"/>
              <a:gd name="T32" fmla="*/ 244 w 376"/>
              <a:gd name="T33" fmla="*/ 55 h 376"/>
              <a:gd name="T34" fmla="*/ 215 w 376"/>
              <a:gd name="T35" fmla="*/ 47 h 376"/>
              <a:gd name="T36" fmla="*/ 215 w 376"/>
              <a:gd name="T37" fmla="*/ 46 h 376"/>
              <a:gd name="T38" fmla="*/ 208 w 376"/>
              <a:gd name="T39" fmla="*/ 7 h 376"/>
              <a:gd name="T40" fmla="*/ 201 w 376"/>
              <a:gd name="T41" fmla="*/ 0 h 376"/>
              <a:gd name="T42" fmla="*/ 177 w 376"/>
              <a:gd name="T43" fmla="*/ 2 h 376"/>
              <a:gd name="T44" fmla="*/ 170 w 376"/>
              <a:gd name="T45" fmla="*/ 9 h 376"/>
              <a:gd name="T46" fmla="*/ 167 w 376"/>
              <a:gd name="T47" fmla="*/ 46 h 376"/>
              <a:gd name="T48" fmla="*/ 105 w 376"/>
              <a:gd name="T49" fmla="*/ 70 h 376"/>
              <a:gd name="T50" fmla="*/ 75 w 376"/>
              <a:gd name="T51" fmla="*/ 47 h 376"/>
              <a:gd name="T52" fmla="*/ 65 w 376"/>
              <a:gd name="T53" fmla="*/ 47 h 376"/>
              <a:gd name="T54" fmla="*/ 49 w 376"/>
              <a:gd name="T55" fmla="*/ 64 h 376"/>
              <a:gd name="T56" fmla="*/ 48 w 376"/>
              <a:gd name="T57" fmla="*/ 74 h 376"/>
              <a:gd name="T58" fmla="*/ 71 w 376"/>
              <a:gd name="T59" fmla="*/ 103 h 376"/>
              <a:gd name="T60" fmla="*/ 53 w 376"/>
              <a:gd name="T61" fmla="*/ 136 h 376"/>
              <a:gd name="T62" fmla="*/ 44 w 376"/>
              <a:gd name="T63" fmla="*/ 166 h 376"/>
              <a:gd name="T64" fmla="*/ 7 w 376"/>
              <a:gd name="T65" fmla="*/ 172 h 376"/>
              <a:gd name="T66" fmla="*/ 1 w 376"/>
              <a:gd name="T67" fmla="*/ 179 h 376"/>
              <a:gd name="T68" fmla="*/ 1 w 376"/>
              <a:gd name="T69" fmla="*/ 203 h 376"/>
              <a:gd name="T70" fmla="*/ 8 w 376"/>
              <a:gd name="T71" fmla="*/ 210 h 376"/>
              <a:gd name="T72" fmla="*/ 44 w 376"/>
              <a:gd name="T73" fmla="*/ 214 h 376"/>
              <a:gd name="T74" fmla="*/ 70 w 376"/>
              <a:gd name="T75" fmla="*/ 278 h 376"/>
              <a:gd name="T76" fmla="*/ 49 w 376"/>
              <a:gd name="T77" fmla="*/ 305 h 376"/>
              <a:gd name="T78" fmla="*/ 50 w 376"/>
              <a:gd name="T79" fmla="*/ 314 h 376"/>
              <a:gd name="T80" fmla="*/ 66 w 376"/>
              <a:gd name="T81" fmla="*/ 331 h 376"/>
              <a:gd name="T82" fmla="*/ 76 w 376"/>
              <a:gd name="T83" fmla="*/ 332 h 376"/>
              <a:gd name="T84" fmla="*/ 103 w 376"/>
              <a:gd name="T85" fmla="*/ 311 h 376"/>
              <a:gd name="T86" fmla="*/ 134 w 376"/>
              <a:gd name="T87" fmla="*/ 327 h 376"/>
              <a:gd name="T88" fmla="*/ 164 w 376"/>
              <a:gd name="T89" fmla="*/ 336 h 376"/>
              <a:gd name="T90" fmla="*/ 169 w 376"/>
              <a:gd name="T91" fmla="*/ 369 h 376"/>
              <a:gd name="T92" fmla="*/ 176 w 376"/>
              <a:gd name="T93" fmla="*/ 376 h 376"/>
              <a:gd name="T94" fmla="*/ 200 w 376"/>
              <a:gd name="T95" fmla="*/ 376 h 376"/>
              <a:gd name="T96" fmla="*/ 207 w 376"/>
              <a:gd name="T97" fmla="*/ 369 h 376"/>
              <a:gd name="T98" fmla="*/ 211 w 376"/>
              <a:gd name="T99" fmla="*/ 336 h 376"/>
              <a:gd name="T100" fmla="*/ 276 w 376"/>
              <a:gd name="T101" fmla="*/ 309 h 376"/>
              <a:gd name="T102" fmla="*/ 303 w 376"/>
              <a:gd name="T103" fmla="*/ 330 h 376"/>
              <a:gd name="T104" fmla="*/ 313 w 376"/>
              <a:gd name="T105" fmla="*/ 330 h 376"/>
              <a:gd name="T106" fmla="*/ 330 w 376"/>
              <a:gd name="T107" fmla="*/ 313 h 376"/>
              <a:gd name="T108" fmla="*/ 330 w 376"/>
              <a:gd name="T109" fmla="*/ 303 h 376"/>
              <a:gd name="T110" fmla="*/ 144 w 376"/>
              <a:gd name="T111" fmla="*/ 300 h 376"/>
              <a:gd name="T112" fmla="*/ 80 w 376"/>
              <a:gd name="T113" fmla="*/ 147 h 376"/>
              <a:gd name="T114" fmla="*/ 233 w 376"/>
              <a:gd name="T115" fmla="*/ 82 h 376"/>
              <a:gd name="T116" fmla="*/ 298 w 376"/>
              <a:gd name="T117" fmla="*/ 236 h 376"/>
              <a:gd name="T118" fmla="*/ 144 w 376"/>
              <a:gd name="T119" fmla="*/ 30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376" h="376">
                <a:moveTo>
                  <a:pt x="330" y="303"/>
                </a:moveTo>
                <a:cubicBezTo>
                  <a:pt x="309" y="276"/>
                  <a:pt x="309" y="276"/>
                  <a:pt x="309" y="276"/>
                </a:cubicBezTo>
                <a:cubicBezTo>
                  <a:pt x="315" y="267"/>
                  <a:pt x="321" y="257"/>
                  <a:pt x="325" y="246"/>
                </a:cubicBezTo>
                <a:cubicBezTo>
                  <a:pt x="330" y="234"/>
                  <a:pt x="333" y="222"/>
                  <a:pt x="335" y="209"/>
                </a:cubicBezTo>
                <a:cubicBezTo>
                  <a:pt x="369" y="204"/>
                  <a:pt x="369" y="204"/>
                  <a:pt x="369" y="204"/>
                </a:cubicBezTo>
                <a:cubicBezTo>
                  <a:pt x="373" y="203"/>
                  <a:pt x="376" y="200"/>
                  <a:pt x="376" y="197"/>
                </a:cubicBezTo>
                <a:cubicBezTo>
                  <a:pt x="375" y="173"/>
                  <a:pt x="375" y="173"/>
                  <a:pt x="375" y="173"/>
                </a:cubicBezTo>
                <a:cubicBezTo>
                  <a:pt x="375" y="169"/>
                  <a:pt x="372" y="166"/>
                  <a:pt x="368" y="166"/>
                </a:cubicBezTo>
                <a:cubicBezTo>
                  <a:pt x="333" y="162"/>
                  <a:pt x="333" y="162"/>
                  <a:pt x="333" y="162"/>
                </a:cubicBezTo>
                <a:cubicBezTo>
                  <a:pt x="329" y="141"/>
                  <a:pt x="320" y="121"/>
                  <a:pt x="307" y="104"/>
                </a:cubicBezTo>
                <a:cubicBezTo>
                  <a:pt x="332" y="75"/>
                  <a:pt x="332" y="75"/>
                  <a:pt x="332" y="75"/>
                </a:cubicBezTo>
                <a:cubicBezTo>
                  <a:pt x="334" y="72"/>
                  <a:pt x="334" y="68"/>
                  <a:pt x="332" y="65"/>
                </a:cubicBezTo>
                <a:cubicBezTo>
                  <a:pt x="315" y="48"/>
                  <a:pt x="315" y="48"/>
                  <a:pt x="315" y="48"/>
                </a:cubicBezTo>
                <a:cubicBezTo>
                  <a:pt x="313" y="45"/>
                  <a:pt x="309" y="45"/>
                  <a:pt x="305" y="47"/>
                </a:cubicBezTo>
                <a:cubicBezTo>
                  <a:pt x="273" y="71"/>
                  <a:pt x="273" y="71"/>
                  <a:pt x="273" y="71"/>
                </a:cubicBezTo>
                <a:cubicBezTo>
                  <a:pt x="273" y="71"/>
                  <a:pt x="273" y="71"/>
                  <a:pt x="273" y="71"/>
                </a:cubicBezTo>
                <a:cubicBezTo>
                  <a:pt x="264" y="65"/>
                  <a:pt x="255" y="59"/>
                  <a:pt x="244" y="55"/>
                </a:cubicBezTo>
                <a:cubicBezTo>
                  <a:pt x="235" y="51"/>
                  <a:pt x="225" y="48"/>
                  <a:pt x="215" y="47"/>
                </a:cubicBezTo>
                <a:cubicBezTo>
                  <a:pt x="215" y="46"/>
                  <a:pt x="215" y="46"/>
                  <a:pt x="215" y="46"/>
                </a:cubicBezTo>
                <a:cubicBezTo>
                  <a:pt x="208" y="7"/>
                  <a:pt x="208" y="7"/>
                  <a:pt x="208" y="7"/>
                </a:cubicBezTo>
                <a:cubicBezTo>
                  <a:pt x="208" y="3"/>
                  <a:pt x="204" y="0"/>
                  <a:pt x="201" y="0"/>
                </a:cubicBezTo>
                <a:cubicBezTo>
                  <a:pt x="177" y="2"/>
                  <a:pt x="177" y="2"/>
                  <a:pt x="177" y="2"/>
                </a:cubicBezTo>
                <a:cubicBezTo>
                  <a:pt x="173" y="1"/>
                  <a:pt x="170" y="5"/>
                  <a:pt x="170" y="9"/>
                </a:cubicBezTo>
                <a:cubicBezTo>
                  <a:pt x="167" y="46"/>
                  <a:pt x="167" y="46"/>
                  <a:pt x="167" y="46"/>
                </a:cubicBezTo>
                <a:cubicBezTo>
                  <a:pt x="145" y="49"/>
                  <a:pt x="124" y="57"/>
                  <a:pt x="105" y="70"/>
                </a:cubicBezTo>
                <a:cubicBezTo>
                  <a:pt x="75" y="47"/>
                  <a:pt x="75" y="47"/>
                  <a:pt x="75" y="47"/>
                </a:cubicBezTo>
                <a:cubicBezTo>
                  <a:pt x="72" y="44"/>
                  <a:pt x="68" y="44"/>
                  <a:pt x="65" y="47"/>
                </a:cubicBezTo>
                <a:cubicBezTo>
                  <a:pt x="49" y="64"/>
                  <a:pt x="49" y="64"/>
                  <a:pt x="49" y="64"/>
                </a:cubicBezTo>
                <a:cubicBezTo>
                  <a:pt x="46" y="66"/>
                  <a:pt x="46" y="71"/>
                  <a:pt x="48" y="74"/>
                </a:cubicBezTo>
                <a:cubicBezTo>
                  <a:pt x="71" y="103"/>
                  <a:pt x="71" y="103"/>
                  <a:pt x="71" y="103"/>
                </a:cubicBezTo>
                <a:cubicBezTo>
                  <a:pt x="64" y="113"/>
                  <a:pt x="58" y="124"/>
                  <a:pt x="53" y="136"/>
                </a:cubicBezTo>
                <a:cubicBezTo>
                  <a:pt x="49" y="146"/>
                  <a:pt x="46" y="156"/>
                  <a:pt x="44" y="166"/>
                </a:cubicBezTo>
                <a:cubicBezTo>
                  <a:pt x="7" y="172"/>
                  <a:pt x="7" y="172"/>
                  <a:pt x="7" y="172"/>
                </a:cubicBezTo>
                <a:cubicBezTo>
                  <a:pt x="3" y="172"/>
                  <a:pt x="0" y="176"/>
                  <a:pt x="1" y="179"/>
                </a:cubicBezTo>
                <a:cubicBezTo>
                  <a:pt x="1" y="203"/>
                  <a:pt x="1" y="203"/>
                  <a:pt x="1" y="203"/>
                </a:cubicBezTo>
                <a:cubicBezTo>
                  <a:pt x="1" y="206"/>
                  <a:pt x="4" y="210"/>
                  <a:pt x="8" y="210"/>
                </a:cubicBezTo>
                <a:cubicBezTo>
                  <a:pt x="44" y="214"/>
                  <a:pt x="44" y="214"/>
                  <a:pt x="44" y="214"/>
                </a:cubicBezTo>
                <a:cubicBezTo>
                  <a:pt x="47" y="237"/>
                  <a:pt x="56" y="259"/>
                  <a:pt x="70" y="278"/>
                </a:cubicBezTo>
                <a:cubicBezTo>
                  <a:pt x="49" y="305"/>
                  <a:pt x="49" y="305"/>
                  <a:pt x="49" y="305"/>
                </a:cubicBezTo>
                <a:cubicBezTo>
                  <a:pt x="47" y="308"/>
                  <a:pt x="47" y="312"/>
                  <a:pt x="50" y="314"/>
                </a:cubicBezTo>
                <a:cubicBezTo>
                  <a:pt x="66" y="331"/>
                  <a:pt x="66" y="331"/>
                  <a:pt x="66" y="331"/>
                </a:cubicBezTo>
                <a:cubicBezTo>
                  <a:pt x="69" y="334"/>
                  <a:pt x="73" y="334"/>
                  <a:pt x="76" y="332"/>
                </a:cubicBezTo>
                <a:cubicBezTo>
                  <a:pt x="103" y="311"/>
                  <a:pt x="103" y="311"/>
                  <a:pt x="103" y="311"/>
                </a:cubicBezTo>
                <a:cubicBezTo>
                  <a:pt x="113" y="317"/>
                  <a:pt x="123" y="323"/>
                  <a:pt x="134" y="327"/>
                </a:cubicBezTo>
                <a:cubicBezTo>
                  <a:pt x="144" y="331"/>
                  <a:pt x="154" y="334"/>
                  <a:pt x="164" y="336"/>
                </a:cubicBezTo>
                <a:cubicBezTo>
                  <a:pt x="169" y="369"/>
                  <a:pt x="169" y="369"/>
                  <a:pt x="169" y="369"/>
                </a:cubicBezTo>
                <a:cubicBezTo>
                  <a:pt x="170" y="373"/>
                  <a:pt x="173" y="376"/>
                  <a:pt x="176" y="376"/>
                </a:cubicBezTo>
                <a:cubicBezTo>
                  <a:pt x="200" y="376"/>
                  <a:pt x="200" y="376"/>
                  <a:pt x="200" y="376"/>
                </a:cubicBezTo>
                <a:cubicBezTo>
                  <a:pt x="204" y="376"/>
                  <a:pt x="207" y="373"/>
                  <a:pt x="207" y="369"/>
                </a:cubicBezTo>
                <a:cubicBezTo>
                  <a:pt x="211" y="336"/>
                  <a:pt x="211" y="336"/>
                  <a:pt x="211" y="336"/>
                </a:cubicBezTo>
                <a:cubicBezTo>
                  <a:pt x="235" y="333"/>
                  <a:pt x="257" y="323"/>
                  <a:pt x="276" y="309"/>
                </a:cubicBezTo>
                <a:cubicBezTo>
                  <a:pt x="303" y="330"/>
                  <a:pt x="303" y="330"/>
                  <a:pt x="303" y="330"/>
                </a:cubicBezTo>
                <a:cubicBezTo>
                  <a:pt x="306" y="332"/>
                  <a:pt x="310" y="332"/>
                  <a:pt x="313" y="330"/>
                </a:cubicBezTo>
                <a:cubicBezTo>
                  <a:pt x="330" y="313"/>
                  <a:pt x="330" y="313"/>
                  <a:pt x="330" y="313"/>
                </a:cubicBezTo>
                <a:cubicBezTo>
                  <a:pt x="332" y="310"/>
                  <a:pt x="332" y="306"/>
                  <a:pt x="330" y="303"/>
                </a:cubicBezTo>
                <a:close/>
                <a:moveTo>
                  <a:pt x="144" y="300"/>
                </a:moveTo>
                <a:cubicBezTo>
                  <a:pt x="84" y="276"/>
                  <a:pt x="55" y="207"/>
                  <a:pt x="80" y="147"/>
                </a:cubicBezTo>
                <a:cubicBezTo>
                  <a:pt x="104" y="86"/>
                  <a:pt x="173" y="57"/>
                  <a:pt x="233" y="82"/>
                </a:cubicBezTo>
                <a:cubicBezTo>
                  <a:pt x="294" y="106"/>
                  <a:pt x="323" y="175"/>
                  <a:pt x="298" y="236"/>
                </a:cubicBezTo>
                <a:cubicBezTo>
                  <a:pt x="274" y="296"/>
                  <a:pt x="205" y="325"/>
                  <a:pt x="144" y="300"/>
                </a:cubicBezTo>
                <a:close/>
              </a:path>
            </a:pathLst>
          </a:custGeom>
          <a:solidFill>
            <a:srgbClr val="7C7A88"/>
          </a:solidFill>
          <a:ln>
            <a:noFill/>
          </a:ln>
        </p:spPr>
        <p:txBody>
          <a:bodyPr vert="horz" wrap="square" lIns="91440" tIns="45720" rIns="91440" bIns="45720" numCol="1" anchor="t" anchorCtr="0" compatLnSpc="1"/>
          <a:lstStyle/>
          <a:p>
            <a:endParaRPr lang="en-US" sz="1350"/>
          </a:p>
        </p:txBody>
      </p:sp>
      <p:sp>
        <p:nvSpPr>
          <p:cNvPr id="22" name="Freeform 21"/>
          <p:cNvSpPr>
            <a:spLocks noEditPoints="1"/>
          </p:cNvSpPr>
          <p:nvPr/>
        </p:nvSpPr>
        <p:spPr bwMode="auto">
          <a:xfrm flipH="1">
            <a:off x="5509572" y="1916581"/>
            <a:ext cx="447835" cy="452968"/>
          </a:xfrm>
          <a:custGeom>
            <a:avLst/>
            <a:gdLst>
              <a:gd name="T0" fmla="*/ 160 w 178"/>
              <a:gd name="T1" fmla="*/ 99 h 180"/>
              <a:gd name="T2" fmla="*/ 156 w 178"/>
              <a:gd name="T3" fmla="*/ 65 h 180"/>
              <a:gd name="T4" fmla="*/ 171 w 178"/>
              <a:gd name="T5" fmla="*/ 50 h 180"/>
              <a:gd name="T6" fmla="*/ 161 w 178"/>
              <a:gd name="T7" fmla="*/ 39 h 180"/>
              <a:gd name="T8" fmla="*/ 120 w 178"/>
              <a:gd name="T9" fmla="*/ 27 h 180"/>
              <a:gd name="T10" fmla="*/ 122 w 178"/>
              <a:gd name="T11" fmla="*/ 4 h 180"/>
              <a:gd name="T12" fmla="*/ 106 w 178"/>
              <a:gd name="T13" fmla="*/ 3 h 180"/>
              <a:gd name="T14" fmla="*/ 98 w 178"/>
              <a:gd name="T15" fmla="*/ 20 h 180"/>
              <a:gd name="T16" fmla="*/ 68 w 178"/>
              <a:gd name="T17" fmla="*/ 23 h 180"/>
              <a:gd name="T18" fmla="*/ 56 w 178"/>
              <a:gd name="T19" fmla="*/ 8 h 180"/>
              <a:gd name="T20" fmla="*/ 41 w 178"/>
              <a:gd name="T21" fmla="*/ 13 h 180"/>
              <a:gd name="T22" fmla="*/ 47 w 178"/>
              <a:gd name="T23" fmla="*/ 34 h 180"/>
              <a:gd name="T24" fmla="*/ 8 w 178"/>
              <a:gd name="T25" fmla="*/ 55 h 180"/>
              <a:gd name="T26" fmla="*/ 0 w 178"/>
              <a:gd name="T27" fmla="*/ 69 h 180"/>
              <a:gd name="T28" fmla="*/ 19 w 178"/>
              <a:gd name="T29" fmla="*/ 81 h 180"/>
              <a:gd name="T30" fmla="*/ 22 w 178"/>
              <a:gd name="T31" fmla="*/ 114 h 180"/>
              <a:gd name="T32" fmla="*/ 6 w 178"/>
              <a:gd name="T33" fmla="*/ 129 h 180"/>
              <a:gd name="T34" fmla="*/ 16 w 178"/>
              <a:gd name="T35" fmla="*/ 141 h 180"/>
              <a:gd name="T36" fmla="*/ 59 w 178"/>
              <a:gd name="T37" fmla="*/ 155 h 180"/>
              <a:gd name="T38" fmla="*/ 58 w 178"/>
              <a:gd name="T39" fmla="*/ 176 h 180"/>
              <a:gd name="T40" fmla="*/ 74 w 178"/>
              <a:gd name="T41" fmla="*/ 177 h 180"/>
              <a:gd name="T42" fmla="*/ 97 w 178"/>
              <a:gd name="T43" fmla="*/ 162 h 180"/>
              <a:gd name="T44" fmla="*/ 122 w 178"/>
              <a:gd name="T45" fmla="*/ 172 h 180"/>
              <a:gd name="T46" fmla="*/ 137 w 178"/>
              <a:gd name="T47" fmla="*/ 167 h 180"/>
              <a:gd name="T48" fmla="*/ 132 w 178"/>
              <a:gd name="T49" fmla="*/ 148 h 180"/>
              <a:gd name="T50" fmla="*/ 170 w 178"/>
              <a:gd name="T51" fmla="*/ 124 h 180"/>
              <a:gd name="T52" fmla="*/ 178 w 178"/>
              <a:gd name="T53" fmla="*/ 111 h 180"/>
              <a:gd name="T54" fmla="*/ 95 w 178"/>
              <a:gd name="T55" fmla="*/ 141 h 180"/>
              <a:gd name="T56" fmla="*/ 84 w 178"/>
              <a:gd name="T57" fmla="*/ 41 h 180"/>
              <a:gd name="T58" fmla="*/ 95 w 178"/>
              <a:gd name="T59" fmla="*/ 141 h 180"/>
              <a:gd name="T60" fmla="*/ 75 w 178"/>
              <a:gd name="T61" fmla="*/ 93 h 180"/>
              <a:gd name="T62" fmla="*/ 104 w 178"/>
              <a:gd name="T63" fmla="*/ 89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78" h="180">
                <a:moveTo>
                  <a:pt x="176" y="106"/>
                </a:moveTo>
                <a:cubicBezTo>
                  <a:pt x="160" y="99"/>
                  <a:pt x="160" y="99"/>
                  <a:pt x="160" y="99"/>
                </a:cubicBezTo>
                <a:cubicBezTo>
                  <a:pt x="161" y="94"/>
                  <a:pt x="161" y="89"/>
                  <a:pt x="161" y="83"/>
                </a:cubicBezTo>
                <a:cubicBezTo>
                  <a:pt x="160" y="77"/>
                  <a:pt x="158" y="71"/>
                  <a:pt x="156" y="65"/>
                </a:cubicBezTo>
                <a:cubicBezTo>
                  <a:pt x="170" y="55"/>
                  <a:pt x="170" y="55"/>
                  <a:pt x="170" y="55"/>
                </a:cubicBezTo>
                <a:cubicBezTo>
                  <a:pt x="171" y="54"/>
                  <a:pt x="172" y="52"/>
                  <a:pt x="171" y="50"/>
                </a:cubicBezTo>
                <a:cubicBezTo>
                  <a:pt x="165" y="40"/>
                  <a:pt x="165" y="40"/>
                  <a:pt x="165" y="40"/>
                </a:cubicBezTo>
                <a:cubicBezTo>
                  <a:pt x="164" y="39"/>
                  <a:pt x="162" y="38"/>
                  <a:pt x="161" y="39"/>
                </a:cubicBezTo>
                <a:cubicBezTo>
                  <a:pt x="145" y="45"/>
                  <a:pt x="145" y="45"/>
                  <a:pt x="145" y="45"/>
                </a:cubicBezTo>
                <a:cubicBezTo>
                  <a:pt x="138" y="37"/>
                  <a:pt x="130" y="31"/>
                  <a:pt x="120" y="27"/>
                </a:cubicBezTo>
                <a:cubicBezTo>
                  <a:pt x="124" y="9"/>
                  <a:pt x="124" y="9"/>
                  <a:pt x="124" y="9"/>
                </a:cubicBezTo>
                <a:cubicBezTo>
                  <a:pt x="124" y="7"/>
                  <a:pt x="123" y="5"/>
                  <a:pt x="122" y="4"/>
                </a:cubicBezTo>
                <a:cubicBezTo>
                  <a:pt x="111" y="1"/>
                  <a:pt x="111" y="1"/>
                  <a:pt x="111" y="1"/>
                </a:cubicBezTo>
                <a:cubicBezTo>
                  <a:pt x="109" y="0"/>
                  <a:pt x="107" y="1"/>
                  <a:pt x="106" y="3"/>
                </a:cubicBezTo>
                <a:cubicBezTo>
                  <a:pt x="98" y="20"/>
                  <a:pt x="98" y="20"/>
                  <a:pt x="98" y="20"/>
                </a:cubicBezTo>
                <a:cubicBezTo>
                  <a:pt x="98" y="20"/>
                  <a:pt x="98" y="20"/>
                  <a:pt x="98" y="20"/>
                </a:cubicBezTo>
                <a:cubicBezTo>
                  <a:pt x="93" y="19"/>
                  <a:pt x="87" y="19"/>
                  <a:pt x="82" y="20"/>
                </a:cubicBezTo>
                <a:cubicBezTo>
                  <a:pt x="77" y="21"/>
                  <a:pt x="72" y="22"/>
                  <a:pt x="68" y="23"/>
                </a:cubicBezTo>
                <a:cubicBezTo>
                  <a:pt x="67" y="23"/>
                  <a:pt x="67" y="23"/>
                  <a:pt x="67" y="23"/>
                </a:cubicBezTo>
                <a:cubicBezTo>
                  <a:pt x="56" y="8"/>
                  <a:pt x="56" y="8"/>
                  <a:pt x="56" y="8"/>
                </a:cubicBezTo>
                <a:cubicBezTo>
                  <a:pt x="54" y="6"/>
                  <a:pt x="52" y="6"/>
                  <a:pt x="51" y="7"/>
                </a:cubicBezTo>
                <a:cubicBezTo>
                  <a:pt x="41" y="13"/>
                  <a:pt x="41" y="13"/>
                  <a:pt x="41" y="13"/>
                </a:cubicBezTo>
                <a:cubicBezTo>
                  <a:pt x="39" y="13"/>
                  <a:pt x="39" y="15"/>
                  <a:pt x="40" y="17"/>
                </a:cubicBezTo>
                <a:cubicBezTo>
                  <a:pt x="47" y="34"/>
                  <a:pt x="47" y="34"/>
                  <a:pt x="47" y="34"/>
                </a:cubicBezTo>
                <a:cubicBezTo>
                  <a:pt x="38" y="40"/>
                  <a:pt x="31" y="49"/>
                  <a:pt x="26" y="58"/>
                </a:cubicBezTo>
                <a:cubicBezTo>
                  <a:pt x="8" y="55"/>
                  <a:pt x="8" y="55"/>
                  <a:pt x="8" y="55"/>
                </a:cubicBezTo>
                <a:cubicBezTo>
                  <a:pt x="6" y="55"/>
                  <a:pt x="4" y="56"/>
                  <a:pt x="4" y="58"/>
                </a:cubicBezTo>
                <a:cubicBezTo>
                  <a:pt x="0" y="69"/>
                  <a:pt x="0" y="69"/>
                  <a:pt x="0" y="69"/>
                </a:cubicBezTo>
                <a:cubicBezTo>
                  <a:pt x="0" y="70"/>
                  <a:pt x="1" y="72"/>
                  <a:pt x="2" y="73"/>
                </a:cubicBezTo>
                <a:cubicBezTo>
                  <a:pt x="19" y="81"/>
                  <a:pt x="19" y="81"/>
                  <a:pt x="19" y="81"/>
                </a:cubicBezTo>
                <a:cubicBezTo>
                  <a:pt x="18" y="86"/>
                  <a:pt x="18" y="92"/>
                  <a:pt x="19" y="99"/>
                </a:cubicBezTo>
                <a:cubicBezTo>
                  <a:pt x="19" y="104"/>
                  <a:pt x="20" y="109"/>
                  <a:pt x="22" y="114"/>
                </a:cubicBezTo>
                <a:cubicBezTo>
                  <a:pt x="7" y="124"/>
                  <a:pt x="7" y="124"/>
                  <a:pt x="7" y="124"/>
                </a:cubicBezTo>
                <a:cubicBezTo>
                  <a:pt x="6" y="126"/>
                  <a:pt x="5" y="128"/>
                  <a:pt x="6" y="129"/>
                </a:cubicBezTo>
                <a:cubicBezTo>
                  <a:pt x="12" y="139"/>
                  <a:pt x="12" y="139"/>
                  <a:pt x="12" y="139"/>
                </a:cubicBezTo>
                <a:cubicBezTo>
                  <a:pt x="13" y="141"/>
                  <a:pt x="15" y="141"/>
                  <a:pt x="16" y="141"/>
                </a:cubicBezTo>
                <a:cubicBezTo>
                  <a:pt x="33" y="134"/>
                  <a:pt x="33" y="134"/>
                  <a:pt x="33" y="134"/>
                </a:cubicBezTo>
                <a:cubicBezTo>
                  <a:pt x="40" y="143"/>
                  <a:pt x="48" y="150"/>
                  <a:pt x="59" y="155"/>
                </a:cubicBezTo>
                <a:cubicBezTo>
                  <a:pt x="56" y="172"/>
                  <a:pt x="56" y="172"/>
                  <a:pt x="56" y="172"/>
                </a:cubicBezTo>
                <a:cubicBezTo>
                  <a:pt x="56" y="173"/>
                  <a:pt x="57" y="175"/>
                  <a:pt x="58" y="176"/>
                </a:cubicBezTo>
                <a:cubicBezTo>
                  <a:pt x="69" y="179"/>
                  <a:pt x="69" y="179"/>
                  <a:pt x="69" y="179"/>
                </a:cubicBezTo>
                <a:cubicBezTo>
                  <a:pt x="71" y="180"/>
                  <a:pt x="73" y="179"/>
                  <a:pt x="74" y="177"/>
                </a:cubicBezTo>
                <a:cubicBezTo>
                  <a:pt x="80" y="162"/>
                  <a:pt x="80" y="162"/>
                  <a:pt x="80" y="162"/>
                </a:cubicBezTo>
                <a:cubicBezTo>
                  <a:pt x="86" y="162"/>
                  <a:pt x="92" y="163"/>
                  <a:pt x="97" y="162"/>
                </a:cubicBezTo>
                <a:cubicBezTo>
                  <a:pt x="102" y="161"/>
                  <a:pt x="108" y="160"/>
                  <a:pt x="112" y="159"/>
                </a:cubicBezTo>
                <a:cubicBezTo>
                  <a:pt x="122" y="172"/>
                  <a:pt x="122" y="172"/>
                  <a:pt x="122" y="172"/>
                </a:cubicBezTo>
                <a:cubicBezTo>
                  <a:pt x="123" y="173"/>
                  <a:pt x="125" y="174"/>
                  <a:pt x="127" y="173"/>
                </a:cubicBezTo>
                <a:cubicBezTo>
                  <a:pt x="137" y="167"/>
                  <a:pt x="137" y="167"/>
                  <a:pt x="137" y="167"/>
                </a:cubicBezTo>
                <a:cubicBezTo>
                  <a:pt x="138" y="167"/>
                  <a:pt x="139" y="165"/>
                  <a:pt x="138" y="163"/>
                </a:cubicBezTo>
                <a:cubicBezTo>
                  <a:pt x="132" y="148"/>
                  <a:pt x="132" y="148"/>
                  <a:pt x="132" y="148"/>
                </a:cubicBezTo>
                <a:cubicBezTo>
                  <a:pt x="142" y="141"/>
                  <a:pt x="149" y="132"/>
                  <a:pt x="154" y="121"/>
                </a:cubicBezTo>
                <a:cubicBezTo>
                  <a:pt x="170" y="124"/>
                  <a:pt x="170" y="124"/>
                  <a:pt x="170" y="124"/>
                </a:cubicBezTo>
                <a:cubicBezTo>
                  <a:pt x="172" y="124"/>
                  <a:pt x="174" y="123"/>
                  <a:pt x="174" y="122"/>
                </a:cubicBezTo>
                <a:cubicBezTo>
                  <a:pt x="178" y="111"/>
                  <a:pt x="178" y="111"/>
                  <a:pt x="178" y="111"/>
                </a:cubicBezTo>
                <a:cubicBezTo>
                  <a:pt x="178" y="109"/>
                  <a:pt x="177" y="107"/>
                  <a:pt x="176" y="106"/>
                </a:cubicBezTo>
                <a:close/>
                <a:moveTo>
                  <a:pt x="95" y="141"/>
                </a:moveTo>
                <a:cubicBezTo>
                  <a:pt x="67" y="144"/>
                  <a:pt x="42" y="124"/>
                  <a:pt x="39" y="96"/>
                </a:cubicBezTo>
                <a:cubicBezTo>
                  <a:pt x="36" y="69"/>
                  <a:pt x="56" y="44"/>
                  <a:pt x="84" y="41"/>
                </a:cubicBezTo>
                <a:cubicBezTo>
                  <a:pt x="112" y="38"/>
                  <a:pt x="137" y="58"/>
                  <a:pt x="140" y="86"/>
                </a:cubicBezTo>
                <a:cubicBezTo>
                  <a:pt x="143" y="113"/>
                  <a:pt x="123" y="138"/>
                  <a:pt x="95" y="141"/>
                </a:cubicBezTo>
                <a:close/>
                <a:moveTo>
                  <a:pt x="91" y="106"/>
                </a:moveTo>
                <a:cubicBezTo>
                  <a:pt x="83" y="107"/>
                  <a:pt x="76" y="101"/>
                  <a:pt x="75" y="93"/>
                </a:cubicBezTo>
                <a:cubicBezTo>
                  <a:pt x="74" y="84"/>
                  <a:pt x="80" y="77"/>
                  <a:pt x="88" y="76"/>
                </a:cubicBezTo>
                <a:cubicBezTo>
                  <a:pt x="96" y="75"/>
                  <a:pt x="103" y="81"/>
                  <a:pt x="104" y="89"/>
                </a:cubicBezTo>
                <a:cubicBezTo>
                  <a:pt x="105" y="97"/>
                  <a:pt x="99" y="105"/>
                  <a:pt x="91" y="106"/>
                </a:cubicBezTo>
                <a:close/>
              </a:path>
            </a:pathLst>
          </a:custGeom>
          <a:solidFill>
            <a:srgbClr val="7C7A88"/>
          </a:solidFill>
          <a:ln>
            <a:noFill/>
          </a:ln>
        </p:spPr>
        <p:txBody>
          <a:bodyPr vert="horz" wrap="square" lIns="91440" tIns="45720" rIns="91440" bIns="45720" numCol="1" anchor="t" anchorCtr="0" compatLnSpc="1"/>
          <a:lstStyle/>
          <a:p>
            <a:endParaRPr lang="en-US" sz="1350"/>
          </a:p>
        </p:txBody>
      </p:sp>
      <p:sp>
        <p:nvSpPr>
          <p:cNvPr id="23" name="Freeform 22"/>
          <p:cNvSpPr>
            <a:spLocks noEditPoints="1"/>
          </p:cNvSpPr>
          <p:nvPr/>
        </p:nvSpPr>
        <p:spPr bwMode="auto">
          <a:xfrm flipH="1">
            <a:off x="2671146" y="5347842"/>
            <a:ext cx="687792" cy="690358"/>
          </a:xfrm>
          <a:custGeom>
            <a:avLst/>
            <a:gdLst>
              <a:gd name="T0" fmla="*/ 245 w 273"/>
              <a:gd name="T1" fmla="*/ 152 h 274"/>
              <a:gd name="T2" fmla="*/ 239 w 273"/>
              <a:gd name="T3" fmla="*/ 99 h 274"/>
              <a:gd name="T4" fmla="*/ 261 w 273"/>
              <a:gd name="T5" fmla="*/ 77 h 274"/>
              <a:gd name="T6" fmla="*/ 246 w 273"/>
              <a:gd name="T7" fmla="*/ 59 h 274"/>
              <a:gd name="T8" fmla="*/ 184 w 273"/>
              <a:gd name="T9" fmla="*/ 41 h 274"/>
              <a:gd name="T10" fmla="*/ 186 w 273"/>
              <a:gd name="T11" fmla="*/ 7 h 274"/>
              <a:gd name="T12" fmla="*/ 163 w 273"/>
              <a:gd name="T13" fmla="*/ 4 h 274"/>
              <a:gd name="T14" fmla="*/ 150 w 273"/>
              <a:gd name="T15" fmla="*/ 31 h 274"/>
              <a:gd name="T16" fmla="*/ 104 w 273"/>
              <a:gd name="T17" fmla="*/ 35 h 274"/>
              <a:gd name="T18" fmla="*/ 86 w 273"/>
              <a:gd name="T19" fmla="*/ 12 h 274"/>
              <a:gd name="T20" fmla="*/ 63 w 273"/>
              <a:gd name="T21" fmla="*/ 19 h 274"/>
              <a:gd name="T22" fmla="*/ 72 w 273"/>
              <a:gd name="T23" fmla="*/ 51 h 274"/>
              <a:gd name="T24" fmla="*/ 13 w 273"/>
              <a:gd name="T25" fmla="*/ 84 h 274"/>
              <a:gd name="T26" fmla="*/ 1 w 273"/>
              <a:gd name="T27" fmla="*/ 105 h 274"/>
              <a:gd name="T28" fmla="*/ 30 w 273"/>
              <a:gd name="T29" fmla="*/ 123 h 274"/>
              <a:gd name="T30" fmla="*/ 34 w 273"/>
              <a:gd name="T31" fmla="*/ 173 h 274"/>
              <a:gd name="T32" fmla="*/ 11 w 273"/>
              <a:gd name="T33" fmla="*/ 197 h 274"/>
              <a:gd name="T34" fmla="*/ 26 w 273"/>
              <a:gd name="T35" fmla="*/ 214 h 274"/>
              <a:gd name="T36" fmla="*/ 90 w 273"/>
              <a:gd name="T37" fmla="*/ 237 h 274"/>
              <a:gd name="T38" fmla="*/ 90 w 273"/>
              <a:gd name="T39" fmla="*/ 268 h 274"/>
              <a:gd name="T40" fmla="*/ 113 w 273"/>
              <a:gd name="T41" fmla="*/ 270 h 274"/>
              <a:gd name="T42" fmla="*/ 149 w 273"/>
              <a:gd name="T43" fmla="*/ 247 h 274"/>
              <a:gd name="T44" fmla="*/ 187 w 273"/>
              <a:gd name="T45" fmla="*/ 262 h 274"/>
              <a:gd name="T46" fmla="*/ 209 w 273"/>
              <a:gd name="T47" fmla="*/ 255 h 274"/>
              <a:gd name="T48" fmla="*/ 203 w 273"/>
              <a:gd name="T49" fmla="*/ 226 h 274"/>
              <a:gd name="T50" fmla="*/ 260 w 273"/>
              <a:gd name="T51" fmla="*/ 189 h 274"/>
              <a:gd name="T52" fmla="*/ 272 w 273"/>
              <a:gd name="T53" fmla="*/ 169 h 274"/>
              <a:gd name="T54" fmla="*/ 146 w 273"/>
              <a:gd name="T55" fmla="*/ 215 h 274"/>
              <a:gd name="T56" fmla="*/ 129 w 273"/>
              <a:gd name="T57" fmla="*/ 62 h 274"/>
              <a:gd name="T58" fmla="*/ 146 w 273"/>
              <a:gd name="T59" fmla="*/ 215 h 274"/>
              <a:gd name="T60" fmla="*/ 115 w 273"/>
              <a:gd name="T61" fmla="*/ 141 h 274"/>
              <a:gd name="T62" fmla="*/ 160 w 273"/>
              <a:gd name="T63" fmla="*/ 136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3" h="274">
                <a:moveTo>
                  <a:pt x="269" y="162"/>
                </a:moveTo>
                <a:cubicBezTo>
                  <a:pt x="245" y="152"/>
                  <a:pt x="245" y="152"/>
                  <a:pt x="245" y="152"/>
                </a:cubicBezTo>
                <a:cubicBezTo>
                  <a:pt x="246" y="144"/>
                  <a:pt x="246" y="135"/>
                  <a:pt x="245" y="127"/>
                </a:cubicBezTo>
                <a:cubicBezTo>
                  <a:pt x="244" y="117"/>
                  <a:pt x="242" y="108"/>
                  <a:pt x="239" y="99"/>
                </a:cubicBezTo>
                <a:cubicBezTo>
                  <a:pt x="259" y="84"/>
                  <a:pt x="259" y="84"/>
                  <a:pt x="259" y="84"/>
                </a:cubicBezTo>
                <a:cubicBezTo>
                  <a:pt x="262" y="82"/>
                  <a:pt x="262" y="79"/>
                  <a:pt x="261" y="77"/>
                </a:cubicBezTo>
                <a:cubicBezTo>
                  <a:pt x="252" y="61"/>
                  <a:pt x="252" y="61"/>
                  <a:pt x="252" y="61"/>
                </a:cubicBezTo>
                <a:cubicBezTo>
                  <a:pt x="251" y="59"/>
                  <a:pt x="248" y="58"/>
                  <a:pt x="246" y="59"/>
                </a:cubicBezTo>
                <a:cubicBezTo>
                  <a:pt x="221" y="69"/>
                  <a:pt x="221" y="69"/>
                  <a:pt x="221" y="69"/>
                </a:cubicBezTo>
                <a:cubicBezTo>
                  <a:pt x="211" y="57"/>
                  <a:pt x="198" y="47"/>
                  <a:pt x="184" y="41"/>
                </a:cubicBezTo>
                <a:cubicBezTo>
                  <a:pt x="190" y="13"/>
                  <a:pt x="190" y="13"/>
                  <a:pt x="190" y="13"/>
                </a:cubicBezTo>
                <a:cubicBezTo>
                  <a:pt x="190" y="10"/>
                  <a:pt x="189" y="7"/>
                  <a:pt x="186" y="7"/>
                </a:cubicBezTo>
                <a:cubicBezTo>
                  <a:pt x="170" y="1"/>
                  <a:pt x="170" y="1"/>
                  <a:pt x="170" y="1"/>
                </a:cubicBezTo>
                <a:cubicBezTo>
                  <a:pt x="167" y="0"/>
                  <a:pt x="164" y="1"/>
                  <a:pt x="163" y="4"/>
                </a:cubicBezTo>
                <a:cubicBezTo>
                  <a:pt x="150" y="30"/>
                  <a:pt x="150" y="30"/>
                  <a:pt x="150" y="30"/>
                </a:cubicBezTo>
                <a:cubicBezTo>
                  <a:pt x="150" y="31"/>
                  <a:pt x="150" y="31"/>
                  <a:pt x="150" y="31"/>
                </a:cubicBezTo>
                <a:cubicBezTo>
                  <a:pt x="142" y="30"/>
                  <a:pt x="134" y="30"/>
                  <a:pt x="126" y="30"/>
                </a:cubicBezTo>
                <a:cubicBezTo>
                  <a:pt x="118" y="31"/>
                  <a:pt x="111" y="33"/>
                  <a:pt x="104" y="35"/>
                </a:cubicBezTo>
                <a:cubicBezTo>
                  <a:pt x="104" y="35"/>
                  <a:pt x="104" y="35"/>
                  <a:pt x="104" y="35"/>
                </a:cubicBezTo>
                <a:cubicBezTo>
                  <a:pt x="86" y="12"/>
                  <a:pt x="86" y="12"/>
                  <a:pt x="86" y="12"/>
                </a:cubicBezTo>
                <a:cubicBezTo>
                  <a:pt x="84" y="9"/>
                  <a:pt x="81" y="9"/>
                  <a:pt x="78" y="10"/>
                </a:cubicBezTo>
                <a:cubicBezTo>
                  <a:pt x="63" y="19"/>
                  <a:pt x="63" y="19"/>
                  <a:pt x="63" y="19"/>
                </a:cubicBezTo>
                <a:cubicBezTo>
                  <a:pt x="61" y="20"/>
                  <a:pt x="60" y="23"/>
                  <a:pt x="61" y="26"/>
                </a:cubicBezTo>
                <a:cubicBezTo>
                  <a:pt x="72" y="51"/>
                  <a:pt x="72" y="51"/>
                  <a:pt x="72" y="51"/>
                </a:cubicBezTo>
                <a:cubicBezTo>
                  <a:pt x="59" y="61"/>
                  <a:pt x="48" y="74"/>
                  <a:pt x="41" y="89"/>
                </a:cubicBezTo>
                <a:cubicBezTo>
                  <a:pt x="13" y="84"/>
                  <a:pt x="13" y="84"/>
                  <a:pt x="13" y="84"/>
                </a:cubicBezTo>
                <a:cubicBezTo>
                  <a:pt x="10" y="84"/>
                  <a:pt x="7" y="85"/>
                  <a:pt x="7" y="88"/>
                </a:cubicBezTo>
                <a:cubicBezTo>
                  <a:pt x="1" y="105"/>
                  <a:pt x="1" y="105"/>
                  <a:pt x="1" y="105"/>
                </a:cubicBezTo>
                <a:cubicBezTo>
                  <a:pt x="0" y="107"/>
                  <a:pt x="2" y="110"/>
                  <a:pt x="4" y="111"/>
                </a:cubicBezTo>
                <a:cubicBezTo>
                  <a:pt x="30" y="123"/>
                  <a:pt x="30" y="123"/>
                  <a:pt x="30" y="123"/>
                </a:cubicBezTo>
                <a:cubicBezTo>
                  <a:pt x="29" y="132"/>
                  <a:pt x="28" y="141"/>
                  <a:pt x="29" y="150"/>
                </a:cubicBezTo>
                <a:cubicBezTo>
                  <a:pt x="30" y="158"/>
                  <a:pt x="32" y="166"/>
                  <a:pt x="34" y="173"/>
                </a:cubicBezTo>
                <a:cubicBezTo>
                  <a:pt x="12" y="190"/>
                  <a:pt x="12" y="190"/>
                  <a:pt x="12" y="190"/>
                </a:cubicBezTo>
                <a:cubicBezTo>
                  <a:pt x="10" y="191"/>
                  <a:pt x="9" y="194"/>
                  <a:pt x="11" y="197"/>
                </a:cubicBezTo>
                <a:cubicBezTo>
                  <a:pt x="19" y="212"/>
                  <a:pt x="19" y="212"/>
                  <a:pt x="19" y="212"/>
                </a:cubicBezTo>
                <a:cubicBezTo>
                  <a:pt x="20" y="214"/>
                  <a:pt x="23" y="215"/>
                  <a:pt x="26" y="214"/>
                </a:cubicBezTo>
                <a:cubicBezTo>
                  <a:pt x="51" y="204"/>
                  <a:pt x="51" y="204"/>
                  <a:pt x="51" y="204"/>
                </a:cubicBezTo>
                <a:cubicBezTo>
                  <a:pt x="61" y="218"/>
                  <a:pt x="75" y="229"/>
                  <a:pt x="90" y="237"/>
                </a:cubicBezTo>
                <a:cubicBezTo>
                  <a:pt x="86" y="261"/>
                  <a:pt x="86" y="261"/>
                  <a:pt x="86" y="261"/>
                </a:cubicBezTo>
                <a:cubicBezTo>
                  <a:pt x="85" y="264"/>
                  <a:pt x="87" y="267"/>
                  <a:pt x="90" y="268"/>
                </a:cubicBezTo>
                <a:cubicBezTo>
                  <a:pt x="107" y="273"/>
                  <a:pt x="107" y="273"/>
                  <a:pt x="107" y="273"/>
                </a:cubicBezTo>
                <a:cubicBezTo>
                  <a:pt x="109" y="274"/>
                  <a:pt x="112" y="272"/>
                  <a:pt x="113" y="270"/>
                </a:cubicBezTo>
                <a:cubicBezTo>
                  <a:pt x="123" y="246"/>
                  <a:pt x="123" y="246"/>
                  <a:pt x="123" y="246"/>
                </a:cubicBezTo>
                <a:cubicBezTo>
                  <a:pt x="132" y="247"/>
                  <a:pt x="140" y="248"/>
                  <a:pt x="149" y="247"/>
                </a:cubicBezTo>
                <a:cubicBezTo>
                  <a:pt x="157" y="246"/>
                  <a:pt x="165" y="244"/>
                  <a:pt x="172" y="242"/>
                </a:cubicBezTo>
                <a:cubicBezTo>
                  <a:pt x="187" y="262"/>
                  <a:pt x="187" y="262"/>
                  <a:pt x="187" y="262"/>
                </a:cubicBezTo>
                <a:cubicBezTo>
                  <a:pt x="189" y="264"/>
                  <a:pt x="192" y="265"/>
                  <a:pt x="194" y="263"/>
                </a:cubicBezTo>
                <a:cubicBezTo>
                  <a:pt x="209" y="255"/>
                  <a:pt x="209" y="255"/>
                  <a:pt x="209" y="255"/>
                </a:cubicBezTo>
                <a:cubicBezTo>
                  <a:pt x="212" y="254"/>
                  <a:pt x="213" y="251"/>
                  <a:pt x="212" y="248"/>
                </a:cubicBezTo>
                <a:cubicBezTo>
                  <a:pt x="203" y="226"/>
                  <a:pt x="203" y="226"/>
                  <a:pt x="203" y="226"/>
                </a:cubicBezTo>
                <a:cubicBezTo>
                  <a:pt x="217" y="215"/>
                  <a:pt x="228" y="201"/>
                  <a:pt x="236" y="185"/>
                </a:cubicBezTo>
                <a:cubicBezTo>
                  <a:pt x="260" y="189"/>
                  <a:pt x="260" y="189"/>
                  <a:pt x="260" y="189"/>
                </a:cubicBezTo>
                <a:cubicBezTo>
                  <a:pt x="263" y="190"/>
                  <a:pt x="266" y="188"/>
                  <a:pt x="266" y="185"/>
                </a:cubicBezTo>
                <a:cubicBezTo>
                  <a:pt x="272" y="169"/>
                  <a:pt x="272" y="169"/>
                  <a:pt x="272" y="169"/>
                </a:cubicBezTo>
                <a:cubicBezTo>
                  <a:pt x="273" y="166"/>
                  <a:pt x="271" y="163"/>
                  <a:pt x="269" y="162"/>
                </a:cubicBezTo>
                <a:close/>
                <a:moveTo>
                  <a:pt x="146" y="215"/>
                </a:moveTo>
                <a:cubicBezTo>
                  <a:pt x="103" y="220"/>
                  <a:pt x="65" y="189"/>
                  <a:pt x="61" y="147"/>
                </a:cubicBezTo>
                <a:cubicBezTo>
                  <a:pt x="56" y="105"/>
                  <a:pt x="87" y="67"/>
                  <a:pt x="129" y="62"/>
                </a:cubicBezTo>
                <a:cubicBezTo>
                  <a:pt x="171" y="58"/>
                  <a:pt x="209" y="88"/>
                  <a:pt x="214" y="130"/>
                </a:cubicBezTo>
                <a:cubicBezTo>
                  <a:pt x="218" y="173"/>
                  <a:pt x="188" y="210"/>
                  <a:pt x="146" y="215"/>
                </a:cubicBezTo>
                <a:close/>
                <a:moveTo>
                  <a:pt x="140" y="161"/>
                </a:moveTo>
                <a:cubicBezTo>
                  <a:pt x="127" y="162"/>
                  <a:pt x="116" y="153"/>
                  <a:pt x="115" y="141"/>
                </a:cubicBezTo>
                <a:cubicBezTo>
                  <a:pt x="114" y="129"/>
                  <a:pt x="123" y="117"/>
                  <a:pt x="135" y="116"/>
                </a:cubicBezTo>
                <a:cubicBezTo>
                  <a:pt x="147" y="115"/>
                  <a:pt x="159" y="124"/>
                  <a:pt x="160" y="136"/>
                </a:cubicBezTo>
                <a:cubicBezTo>
                  <a:pt x="161" y="149"/>
                  <a:pt x="152" y="160"/>
                  <a:pt x="140" y="161"/>
                </a:cubicBezTo>
                <a:close/>
              </a:path>
            </a:pathLst>
          </a:custGeom>
          <a:solidFill>
            <a:srgbClr val="7C7A88"/>
          </a:solidFill>
          <a:ln>
            <a:noFill/>
          </a:ln>
        </p:spPr>
        <p:txBody>
          <a:bodyPr vert="horz" wrap="square" lIns="91440" tIns="45720" rIns="91440" bIns="45720" numCol="1" anchor="t" anchorCtr="0" compatLnSpc="1"/>
          <a:lstStyle/>
          <a:p>
            <a:endParaRPr lang="en-US" sz="1350"/>
          </a:p>
        </p:txBody>
      </p:sp>
      <p:sp>
        <p:nvSpPr>
          <p:cNvPr id="24" name="Freeform 25"/>
          <p:cNvSpPr>
            <a:spLocks noEditPoints="1"/>
          </p:cNvSpPr>
          <p:nvPr/>
        </p:nvSpPr>
        <p:spPr bwMode="auto">
          <a:xfrm flipH="1">
            <a:off x="5300411" y="2709595"/>
            <a:ext cx="680093" cy="685226"/>
          </a:xfrm>
          <a:custGeom>
            <a:avLst/>
            <a:gdLst>
              <a:gd name="T0" fmla="*/ 244 w 270"/>
              <a:gd name="T1" fmla="*/ 160 h 272"/>
              <a:gd name="T2" fmla="*/ 242 w 270"/>
              <a:gd name="T3" fmla="*/ 106 h 272"/>
              <a:gd name="T4" fmla="*/ 266 w 270"/>
              <a:gd name="T5" fmla="*/ 85 h 272"/>
              <a:gd name="T6" fmla="*/ 252 w 270"/>
              <a:gd name="T7" fmla="*/ 66 h 272"/>
              <a:gd name="T8" fmla="*/ 192 w 270"/>
              <a:gd name="T9" fmla="*/ 42 h 272"/>
              <a:gd name="T10" fmla="*/ 197 w 270"/>
              <a:gd name="T11" fmla="*/ 8 h 272"/>
              <a:gd name="T12" fmla="*/ 173 w 270"/>
              <a:gd name="T13" fmla="*/ 4 h 272"/>
              <a:gd name="T14" fmla="*/ 158 w 270"/>
              <a:gd name="T15" fmla="*/ 29 h 272"/>
              <a:gd name="T16" fmla="*/ 111 w 270"/>
              <a:gd name="T17" fmla="*/ 30 h 272"/>
              <a:gd name="T18" fmla="*/ 94 w 270"/>
              <a:gd name="T19" fmla="*/ 5 h 272"/>
              <a:gd name="T20" fmla="*/ 71 w 270"/>
              <a:gd name="T21" fmla="*/ 10 h 272"/>
              <a:gd name="T22" fmla="*/ 78 w 270"/>
              <a:gd name="T23" fmla="*/ 44 h 272"/>
              <a:gd name="T24" fmla="*/ 15 w 270"/>
              <a:gd name="T25" fmla="*/ 72 h 272"/>
              <a:gd name="T26" fmla="*/ 1 w 270"/>
              <a:gd name="T27" fmla="*/ 92 h 272"/>
              <a:gd name="T28" fmla="*/ 28 w 270"/>
              <a:gd name="T29" fmla="*/ 112 h 272"/>
              <a:gd name="T30" fmla="*/ 29 w 270"/>
              <a:gd name="T31" fmla="*/ 164 h 272"/>
              <a:gd name="T32" fmla="*/ 3 w 270"/>
              <a:gd name="T33" fmla="*/ 185 h 272"/>
              <a:gd name="T34" fmla="*/ 17 w 270"/>
              <a:gd name="T35" fmla="*/ 204 h 272"/>
              <a:gd name="T36" fmla="*/ 80 w 270"/>
              <a:gd name="T37" fmla="*/ 232 h 272"/>
              <a:gd name="T38" fmla="*/ 77 w 270"/>
              <a:gd name="T39" fmla="*/ 264 h 272"/>
              <a:gd name="T40" fmla="*/ 100 w 270"/>
              <a:gd name="T41" fmla="*/ 268 h 272"/>
              <a:gd name="T42" fmla="*/ 138 w 270"/>
              <a:gd name="T43" fmla="*/ 248 h 272"/>
              <a:gd name="T44" fmla="*/ 175 w 270"/>
              <a:gd name="T45" fmla="*/ 266 h 272"/>
              <a:gd name="T46" fmla="*/ 199 w 270"/>
              <a:gd name="T47" fmla="*/ 261 h 272"/>
              <a:gd name="T48" fmla="*/ 194 w 270"/>
              <a:gd name="T49" fmla="*/ 231 h 272"/>
              <a:gd name="T50" fmla="*/ 256 w 270"/>
              <a:gd name="T51" fmla="*/ 199 h 272"/>
              <a:gd name="T52" fmla="*/ 269 w 270"/>
              <a:gd name="T53" fmla="*/ 179 h 272"/>
              <a:gd name="T54" fmla="*/ 138 w 270"/>
              <a:gd name="T55" fmla="*/ 215 h 272"/>
              <a:gd name="T56" fmla="*/ 134 w 270"/>
              <a:gd name="T57" fmla="*/ 59 h 272"/>
              <a:gd name="T58" fmla="*/ 138 w 270"/>
              <a:gd name="T59" fmla="*/ 215 h 272"/>
              <a:gd name="T60" fmla="*/ 97 w 270"/>
              <a:gd name="T61" fmla="*/ 138 h 272"/>
              <a:gd name="T62" fmla="*/ 174 w 270"/>
              <a:gd name="T63" fmla="*/ 136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0" h="272">
                <a:moveTo>
                  <a:pt x="267" y="172"/>
                </a:moveTo>
                <a:cubicBezTo>
                  <a:pt x="244" y="160"/>
                  <a:pt x="244" y="160"/>
                  <a:pt x="244" y="160"/>
                </a:cubicBezTo>
                <a:cubicBezTo>
                  <a:pt x="246" y="152"/>
                  <a:pt x="246" y="143"/>
                  <a:pt x="246" y="135"/>
                </a:cubicBezTo>
                <a:cubicBezTo>
                  <a:pt x="246" y="125"/>
                  <a:pt x="244" y="115"/>
                  <a:pt x="242" y="106"/>
                </a:cubicBezTo>
                <a:cubicBezTo>
                  <a:pt x="264" y="92"/>
                  <a:pt x="264" y="92"/>
                  <a:pt x="264" y="92"/>
                </a:cubicBezTo>
                <a:cubicBezTo>
                  <a:pt x="266" y="91"/>
                  <a:pt x="267" y="88"/>
                  <a:pt x="266" y="85"/>
                </a:cubicBezTo>
                <a:cubicBezTo>
                  <a:pt x="259" y="69"/>
                  <a:pt x="259" y="69"/>
                  <a:pt x="259" y="69"/>
                </a:cubicBezTo>
                <a:cubicBezTo>
                  <a:pt x="258" y="67"/>
                  <a:pt x="255" y="65"/>
                  <a:pt x="252" y="66"/>
                </a:cubicBezTo>
                <a:cubicBezTo>
                  <a:pt x="226" y="74"/>
                  <a:pt x="226" y="74"/>
                  <a:pt x="226" y="74"/>
                </a:cubicBezTo>
                <a:cubicBezTo>
                  <a:pt x="217" y="61"/>
                  <a:pt x="205" y="50"/>
                  <a:pt x="192" y="42"/>
                </a:cubicBezTo>
                <a:cubicBezTo>
                  <a:pt x="200" y="15"/>
                  <a:pt x="200" y="15"/>
                  <a:pt x="200" y="15"/>
                </a:cubicBezTo>
                <a:cubicBezTo>
                  <a:pt x="200" y="12"/>
                  <a:pt x="199" y="9"/>
                  <a:pt x="197" y="8"/>
                </a:cubicBezTo>
                <a:cubicBezTo>
                  <a:pt x="180" y="1"/>
                  <a:pt x="180" y="1"/>
                  <a:pt x="180" y="1"/>
                </a:cubicBezTo>
                <a:cubicBezTo>
                  <a:pt x="178" y="0"/>
                  <a:pt x="175" y="1"/>
                  <a:pt x="173" y="4"/>
                </a:cubicBezTo>
                <a:cubicBezTo>
                  <a:pt x="158" y="29"/>
                  <a:pt x="158" y="29"/>
                  <a:pt x="158" y="29"/>
                </a:cubicBezTo>
                <a:cubicBezTo>
                  <a:pt x="158" y="29"/>
                  <a:pt x="158" y="29"/>
                  <a:pt x="158" y="29"/>
                </a:cubicBezTo>
                <a:cubicBezTo>
                  <a:pt x="150" y="28"/>
                  <a:pt x="142" y="27"/>
                  <a:pt x="133" y="27"/>
                </a:cubicBezTo>
                <a:cubicBezTo>
                  <a:pt x="126" y="27"/>
                  <a:pt x="118" y="28"/>
                  <a:pt x="111" y="30"/>
                </a:cubicBezTo>
                <a:cubicBezTo>
                  <a:pt x="111" y="29"/>
                  <a:pt x="111" y="29"/>
                  <a:pt x="111" y="29"/>
                </a:cubicBezTo>
                <a:cubicBezTo>
                  <a:pt x="94" y="5"/>
                  <a:pt x="94" y="5"/>
                  <a:pt x="94" y="5"/>
                </a:cubicBezTo>
                <a:cubicBezTo>
                  <a:pt x="93" y="2"/>
                  <a:pt x="89" y="1"/>
                  <a:pt x="87" y="3"/>
                </a:cubicBezTo>
                <a:cubicBezTo>
                  <a:pt x="71" y="10"/>
                  <a:pt x="71" y="10"/>
                  <a:pt x="71" y="10"/>
                </a:cubicBezTo>
                <a:cubicBezTo>
                  <a:pt x="69" y="11"/>
                  <a:pt x="67" y="14"/>
                  <a:pt x="68" y="17"/>
                </a:cubicBezTo>
                <a:cubicBezTo>
                  <a:pt x="78" y="44"/>
                  <a:pt x="78" y="44"/>
                  <a:pt x="78" y="44"/>
                </a:cubicBezTo>
                <a:cubicBezTo>
                  <a:pt x="63" y="53"/>
                  <a:pt x="51" y="65"/>
                  <a:pt x="42" y="79"/>
                </a:cubicBezTo>
                <a:cubicBezTo>
                  <a:pt x="15" y="72"/>
                  <a:pt x="15" y="72"/>
                  <a:pt x="15" y="72"/>
                </a:cubicBezTo>
                <a:cubicBezTo>
                  <a:pt x="12" y="71"/>
                  <a:pt x="9" y="73"/>
                  <a:pt x="8" y="75"/>
                </a:cubicBezTo>
                <a:cubicBezTo>
                  <a:pt x="1" y="92"/>
                  <a:pt x="1" y="92"/>
                  <a:pt x="1" y="92"/>
                </a:cubicBezTo>
                <a:cubicBezTo>
                  <a:pt x="0" y="94"/>
                  <a:pt x="1" y="97"/>
                  <a:pt x="4" y="99"/>
                </a:cubicBezTo>
                <a:cubicBezTo>
                  <a:pt x="28" y="112"/>
                  <a:pt x="28" y="112"/>
                  <a:pt x="28" y="112"/>
                </a:cubicBezTo>
                <a:cubicBezTo>
                  <a:pt x="26" y="121"/>
                  <a:pt x="25" y="130"/>
                  <a:pt x="26" y="140"/>
                </a:cubicBezTo>
                <a:cubicBezTo>
                  <a:pt x="26" y="148"/>
                  <a:pt x="27" y="156"/>
                  <a:pt x="29" y="164"/>
                </a:cubicBezTo>
                <a:cubicBezTo>
                  <a:pt x="5" y="178"/>
                  <a:pt x="5" y="178"/>
                  <a:pt x="5" y="178"/>
                </a:cubicBezTo>
                <a:cubicBezTo>
                  <a:pt x="2" y="180"/>
                  <a:pt x="1" y="183"/>
                  <a:pt x="3" y="185"/>
                </a:cubicBezTo>
                <a:cubicBezTo>
                  <a:pt x="10" y="202"/>
                  <a:pt x="10" y="202"/>
                  <a:pt x="10" y="202"/>
                </a:cubicBezTo>
                <a:cubicBezTo>
                  <a:pt x="11" y="204"/>
                  <a:pt x="14" y="205"/>
                  <a:pt x="17" y="204"/>
                </a:cubicBezTo>
                <a:cubicBezTo>
                  <a:pt x="43" y="196"/>
                  <a:pt x="43" y="196"/>
                  <a:pt x="43" y="196"/>
                </a:cubicBezTo>
                <a:cubicBezTo>
                  <a:pt x="52" y="211"/>
                  <a:pt x="65" y="224"/>
                  <a:pt x="80" y="232"/>
                </a:cubicBezTo>
                <a:cubicBezTo>
                  <a:pt x="74" y="257"/>
                  <a:pt x="74" y="257"/>
                  <a:pt x="74" y="257"/>
                </a:cubicBezTo>
                <a:cubicBezTo>
                  <a:pt x="73" y="260"/>
                  <a:pt x="74" y="263"/>
                  <a:pt x="77" y="264"/>
                </a:cubicBezTo>
                <a:cubicBezTo>
                  <a:pt x="93" y="270"/>
                  <a:pt x="93" y="270"/>
                  <a:pt x="93" y="270"/>
                </a:cubicBezTo>
                <a:cubicBezTo>
                  <a:pt x="96" y="272"/>
                  <a:pt x="99" y="270"/>
                  <a:pt x="100" y="268"/>
                </a:cubicBezTo>
                <a:cubicBezTo>
                  <a:pt x="113" y="245"/>
                  <a:pt x="113" y="245"/>
                  <a:pt x="113" y="245"/>
                </a:cubicBezTo>
                <a:cubicBezTo>
                  <a:pt x="121" y="247"/>
                  <a:pt x="130" y="248"/>
                  <a:pt x="138" y="248"/>
                </a:cubicBezTo>
                <a:cubicBezTo>
                  <a:pt x="147" y="247"/>
                  <a:pt x="155" y="246"/>
                  <a:pt x="162" y="244"/>
                </a:cubicBezTo>
                <a:cubicBezTo>
                  <a:pt x="175" y="266"/>
                  <a:pt x="175" y="266"/>
                  <a:pt x="175" y="266"/>
                </a:cubicBezTo>
                <a:cubicBezTo>
                  <a:pt x="177" y="269"/>
                  <a:pt x="180" y="270"/>
                  <a:pt x="182" y="268"/>
                </a:cubicBezTo>
                <a:cubicBezTo>
                  <a:pt x="199" y="261"/>
                  <a:pt x="199" y="261"/>
                  <a:pt x="199" y="261"/>
                </a:cubicBezTo>
                <a:cubicBezTo>
                  <a:pt x="201" y="260"/>
                  <a:pt x="203" y="257"/>
                  <a:pt x="202" y="254"/>
                </a:cubicBezTo>
                <a:cubicBezTo>
                  <a:pt x="194" y="231"/>
                  <a:pt x="194" y="231"/>
                  <a:pt x="194" y="231"/>
                </a:cubicBezTo>
                <a:cubicBezTo>
                  <a:pt x="210" y="221"/>
                  <a:pt x="222" y="208"/>
                  <a:pt x="231" y="193"/>
                </a:cubicBezTo>
                <a:cubicBezTo>
                  <a:pt x="256" y="199"/>
                  <a:pt x="256" y="199"/>
                  <a:pt x="256" y="199"/>
                </a:cubicBezTo>
                <a:cubicBezTo>
                  <a:pt x="259" y="200"/>
                  <a:pt x="262" y="198"/>
                  <a:pt x="262" y="196"/>
                </a:cubicBezTo>
                <a:cubicBezTo>
                  <a:pt x="269" y="179"/>
                  <a:pt x="269" y="179"/>
                  <a:pt x="269" y="179"/>
                </a:cubicBezTo>
                <a:cubicBezTo>
                  <a:pt x="270" y="177"/>
                  <a:pt x="269" y="174"/>
                  <a:pt x="267" y="172"/>
                </a:cubicBezTo>
                <a:close/>
                <a:moveTo>
                  <a:pt x="138" y="215"/>
                </a:moveTo>
                <a:cubicBezTo>
                  <a:pt x="95" y="216"/>
                  <a:pt x="59" y="182"/>
                  <a:pt x="58" y="139"/>
                </a:cubicBezTo>
                <a:cubicBezTo>
                  <a:pt x="57" y="96"/>
                  <a:pt x="91" y="60"/>
                  <a:pt x="134" y="59"/>
                </a:cubicBezTo>
                <a:cubicBezTo>
                  <a:pt x="177" y="58"/>
                  <a:pt x="213" y="92"/>
                  <a:pt x="214" y="136"/>
                </a:cubicBezTo>
                <a:cubicBezTo>
                  <a:pt x="215" y="179"/>
                  <a:pt x="181" y="214"/>
                  <a:pt x="138" y="215"/>
                </a:cubicBezTo>
                <a:close/>
                <a:moveTo>
                  <a:pt x="137" y="176"/>
                </a:moveTo>
                <a:cubicBezTo>
                  <a:pt x="116" y="176"/>
                  <a:pt x="98" y="160"/>
                  <a:pt x="97" y="138"/>
                </a:cubicBezTo>
                <a:cubicBezTo>
                  <a:pt x="97" y="117"/>
                  <a:pt x="114" y="99"/>
                  <a:pt x="135" y="99"/>
                </a:cubicBezTo>
                <a:cubicBezTo>
                  <a:pt x="156" y="98"/>
                  <a:pt x="174" y="115"/>
                  <a:pt x="174" y="136"/>
                </a:cubicBezTo>
                <a:cubicBezTo>
                  <a:pt x="175" y="158"/>
                  <a:pt x="158" y="175"/>
                  <a:pt x="137" y="176"/>
                </a:cubicBezTo>
                <a:close/>
              </a:path>
            </a:pathLst>
          </a:custGeom>
          <a:solidFill>
            <a:srgbClr val="7C7A88"/>
          </a:solidFill>
          <a:ln>
            <a:noFill/>
          </a:ln>
        </p:spPr>
        <p:txBody>
          <a:bodyPr vert="horz" wrap="square" lIns="91440" tIns="45720" rIns="91440" bIns="45720" numCol="1" anchor="t" anchorCtr="0" compatLnSpc="1"/>
          <a:lstStyle/>
          <a:p>
            <a:endParaRPr lang="en-US" sz="1350"/>
          </a:p>
        </p:txBody>
      </p:sp>
      <p:sp>
        <p:nvSpPr>
          <p:cNvPr id="25" name="Freeform 26"/>
          <p:cNvSpPr>
            <a:spLocks noEditPoints="1"/>
          </p:cNvSpPr>
          <p:nvPr/>
        </p:nvSpPr>
        <p:spPr bwMode="auto">
          <a:xfrm flipH="1">
            <a:off x="2331100" y="3661725"/>
            <a:ext cx="680093" cy="685226"/>
          </a:xfrm>
          <a:custGeom>
            <a:avLst/>
            <a:gdLst>
              <a:gd name="T0" fmla="*/ 244 w 270"/>
              <a:gd name="T1" fmla="*/ 160 h 272"/>
              <a:gd name="T2" fmla="*/ 242 w 270"/>
              <a:gd name="T3" fmla="*/ 106 h 272"/>
              <a:gd name="T4" fmla="*/ 266 w 270"/>
              <a:gd name="T5" fmla="*/ 86 h 272"/>
              <a:gd name="T6" fmla="*/ 252 w 270"/>
              <a:gd name="T7" fmla="*/ 67 h 272"/>
              <a:gd name="T8" fmla="*/ 192 w 270"/>
              <a:gd name="T9" fmla="*/ 42 h 272"/>
              <a:gd name="T10" fmla="*/ 197 w 270"/>
              <a:gd name="T11" fmla="*/ 9 h 272"/>
              <a:gd name="T12" fmla="*/ 173 w 270"/>
              <a:gd name="T13" fmla="*/ 4 h 272"/>
              <a:gd name="T14" fmla="*/ 158 w 270"/>
              <a:gd name="T15" fmla="*/ 30 h 272"/>
              <a:gd name="T16" fmla="*/ 111 w 270"/>
              <a:gd name="T17" fmla="*/ 30 h 272"/>
              <a:gd name="T18" fmla="*/ 94 w 270"/>
              <a:gd name="T19" fmla="*/ 5 h 272"/>
              <a:gd name="T20" fmla="*/ 71 w 270"/>
              <a:gd name="T21" fmla="*/ 11 h 272"/>
              <a:gd name="T22" fmla="*/ 78 w 270"/>
              <a:gd name="T23" fmla="*/ 44 h 272"/>
              <a:gd name="T24" fmla="*/ 15 w 270"/>
              <a:gd name="T25" fmla="*/ 72 h 272"/>
              <a:gd name="T26" fmla="*/ 1 w 270"/>
              <a:gd name="T27" fmla="*/ 92 h 272"/>
              <a:gd name="T28" fmla="*/ 29 w 270"/>
              <a:gd name="T29" fmla="*/ 112 h 272"/>
              <a:gd name="T30" fmla="*/ 29 w 270"/>
              <a:gd name="T31" fmla="*/ 164 h 272"/>
              <a:gd name="T32" fmla="*/ 3 w 270"/>
              <a:gd name="T33" fmla="*/ 186 h 272"/>
              <a:gd name="T34" fmla="*/ 17 w 270"/>
              <a:gd name="T35" fmla="*/ 205 h 272"/>
              <a:gd name="T36" fmla="*/ 80 w 270"/>
              <a:gd name="T37" fmla="*/ 233 h 272"/>
              <a:gd name="T38" fmla="*/ 77 w 270"/>
              <a:gd name="T39" fmla="*/ 264 h 272"/>
              <a:gd name="T40" fmla="*/ 100 w 270"/>
              <a:gd name="T41" fmla="*/ 268 h 272"/>
              <a:gd name="T42" fmla="*/ 139 w 270"/>
              <a:gd name="T43" fmla="*/ 248 h 272"/>
              <a:gd name="T44" fmla="*/ 176 w 270"/>
              <a:gd name="T45" fmla="*/ 266 h 272"/>
              <a:gd name="T46" fmla="*/ 199 w 270"/>
              <a:gd name="T47" fmla="*/ 261 h 272"/>
              <a:gd name="T48" fmla="*/ 195 w 270"/>
              <a:gd name="T49" fmla="*/ 231 h 272"/>
              <a:gd name="T50" fmla="*/ 256 w 270"/>
              <a:gd name="T51" fmla="*/ 199 h 272"/>
              <a:gd name="T52" fmla="*/ 269 w 270"/>
              <a:gd name="T53" fmla="*/ 179 h 272"/>
              <a:gd name="T54" fmla="*/ 138 w 270"/>
              <a:gd name="T55" fmla="*/ 216 h 272"/>
              <a:gd name="T56" fmla="*/ 134 w 270"/>
              <a:gd name="T57" fmla="*/ 60 h 272"/>
              <a:gd name="T58" fmla="*/ 138 w 270"/>
              <a:gd name="T59" fmla="*/ 216 h 272"/>
              <a:gd name="T60" fmla="*/ 97 w 270"/>
              <a:gd name="T61" fmla="*/ 139 h 272"/>
              <a:gd name="T62" fmla="*/ 175 w 270"/>
              <a:gd name="T63" fmla="*/ 13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270" h="272">
                <a:moveTo>
                  <a:pt x="267" y="172"/>
                </a:moveTo>
                <a:cubicBezTo>
                  <a:pt x="244" y="160"/>
                  <a:pt x="244" y="160"/>
                  <a:pt x="244" y="160"/>
                </a:cubicBezTo>
                <a:cubicBezTo>
                  <a:pt x="246" y="152"/>
                  <a:pt x="246" y="144"/>
                  <a:pt x="246" y="135"/>
                </a:cubicBezTo>
                <a:cubicBezTo>
                  <a:pt x="246" y="125"/>
                  <a:pt x="244" y="116"/>
                  <a:pt x="242" y="106"/>
                </a:cubicBezTo>
                <a:cubicBezTo>
                  <a:pt x="264" y="93"/>
                  <a:pt x="264" y="93"/>
                  <a:pt x="264" y="93"/>
                </a:cubicBezTo>
                <a:cubicBezTo>
                  <a:pt x="267" y="91"/>
                  <a:pt x="268" y="88"/>
                  <a:pt x="266" y="86"/>
                </a:cubicBezTo>
                <a:cubicBezTo>
                  <a:pt x="259" y="69"/>
                  <a:pt x="259" y="69"/>
                  <a:pt x="259" y="69"/>
                </a:cubicBezTo>
                <a:cubicBezTo>
                  <a:pt x="258" y="67"/>
                  <a:pt x="255" y="66"/>
                  <a:pt x="252" y="67"/>
                </a:cubicBezTo>
                <a:cubicBezTo>
                  <a:pt x="227" y="75"/>
                  <a:pt x="227" y="75"/>
                  <a:pt x="227" y="75"/>
                </a:cubicBezTo>
                <a:cubicBezTo>
                  <a:pt x="217" y="62"/>
                  <a:pt x="206" y="51"/>
                  <a:pt x="192" y="42"/>
                </a:cubicBezTo>
                <a:cubicBezTo>
                  <a:pt x="200" y="15"/>
                  <a:pt x="200" y="15"/>
                  <a:pt x="200" y="15"/>
                </a:cubicBezTo>
                <a:cubicBezTo>
                  <a:pt x="201" y="12"/>
                  <a:pt x="199" y="9"/>
                  <a:pt x="197" y="9"/>
                </a:cubicBezTo>
                <a:cubicBezTo>
                  <a:pt x="180" y="1"/>
                  <a:pt x="180" y="1"/>
                  <a:pt x="180" y="1"/>
                </a:cubicBezTo>
                <a:cubicBezTo>
                  <a:pt x="178" y="0"/>
                  <a:pt x="175" y="1"/>
                  <a:pt x="173" y="4"/>
                </a:cubicBezTo>
                <a:cubicBezTo>
                  <a:pt x="158" y="29"/>
                  <a:pt x="158" y="29"/>
                  <a:pt x="158" y="29"/>
                </a:cubicBezTo>
                <a:cubicBezTo>
                  <a:pt x="158" y="30"/>
                  <a:pt x="158" y="30"/>
                  <a:pt x="158" y="30"/>
                </a:cubicBezTo>
                <a:cubicBezTo>
                  <a:pt x="150" y="28"/>
                  <a:pt x="142" y="27"/>
                  <a:pt x="133" y="27"/>
                </a:cubicBezTo>
                <a:cubicBezTo>
                  <a:pt x="126" y="28"/>
                  <a:pt x="118" y="29"/>
                  <a:pt x="111" y="30"/>
                </a:cubicBezTo>
                <a:cubicBezTo>
                  <a:pt x="111" y="30"/>
                  <a:pt x="111" y="30"/>
                  <a:pt x="111" y="30"/>
                </a:cubicBezTo>
                <a:cubicBezTo>
                  <a:pt x="94" y="5"/>
                  <a:pt x="94" y="5"/>
                  <a:pt x="94" y="5"/>
                </a:cubicBezTo>
                <a:cubicBezTo>
                  <a:pt x="93" y="2"/>
                  <a:pt x="90" y="1"/>
                  <a:pt x="87" y="3"/>
                </a:cubicBezTo>
                <a:cubicBezTo>
                  <a:pt x="71" y="11"/>
                  <a:pt x="71" y="11"/>
                  <a:pt x="71" y="11"/>
                </a:cubicBezTo>
                <a:cubicBezTo>
                  <a:pt x="69" y="12"/>
                  <a:pt x="68" y="15"/>
                  <a:pt x="69" y="18"/>
                </a:cubicBezTo>
                <a:cubicBezTo>
                  <a:pt x="78" y="44"/>
                  <a:pt x="78" y="44"/>
                  <a:pt x="78" y="44"/>
                </a:cubicBezTo>
                <a:cubicBezTo>
                  <a:pt x="63" y="53"/>
                  <a:pt x="51" y="65"/>
                  <a:pt x="42" y="79"/>
                </a:cubicBezTo>
                <a:cubicBezTo>
                  <a:pt x="15" y="72"/>
                  <a:pt x="15" y="72"/>
                  <a:pt x="15" y="72"/>
                </a:cubicBezTo>
                <a:cubicBezTo>
                  <a:pt x="12" y="71"/>
                  <a:pt x="9" y="73"/>
                  <a:pt x="8" y="75"/>
                </a:cubicBezTo>
                <a:cubicBezTo>
                  <a:pt x="1" y="92"/>
                  <a:pt x="1" y="92"/>
                  <a:pt x="1" y="92"/>
                </a:cubicBezTo>
                <a:cubicBezTo>
                  <a:pt x="0" y="94"/>
                  <a:pt x="1" y="97"/>
                  <a:pt x="4" y="99"/>
                </a:cubicBezTo>
                <a:cubicBezTo>
                  <a:pt x="29" y="112"/>
                  <a:pt x="29" y="112"/>
                  <a:pt x="29" y="112"/>
                </a:cubicBezTo>
                <a:cubicBezTo>
                  <a:pt x="27" y="121"/>
                  <a:pt x="26" y="131"/>
                  <a:pt x="26" y="140"/>
                </a:cubicBezTo>
                <a:cubicBezTo>
                  <a:pt x="26" y="148"/>
                  <a:pt x="27" y="156"/>
                  <a:pt x="29" y="164"/>
                </a:cubicBezTo>
                <a:cubicBezTo>
                  <a:pt x="5" y="179"/>
                  <a:pt x="5" y="179"/>
                  <a:pt x="5" y="179"/>
                </a:cubicBezTo>
                <a:cubicBezTo>
                  <a:pt x="3" y="180"/>
                  <a:pt x="2" y="183"/>
                  <a:pt x="3" y="186"/>
                </a:cubicBezTo>
                <a:cubicBezTo>
                  <a:pt x="10" y="202"/>
                  <a:pt x="10" y="202"/>
                  <a:pt x="10" y="202"/>
                </a:cubicBezTo>
                <a:cubicBezTo>
                  <a:pt x="11" y="204"/>
                  <a:pt x="14" y="206"/>
                  <a:pt x="17" y="205"/>
                </a:cubicBezTo>
                <a:cubicBezTo>
                  <a:pt x="43" y="197"/>
                  <a:pt x="43" y="197"/>
                  <a:pt x="43" y="197"/>
                </a:cubicBezTo>
                <a:cubicBezTo>
                  <a:pt x="52" y="211"/>
                  <a:pt x="65" y="224"/>
                  <a:pt x="80" y="233"/>
                </a:cubicBezTo>
                <a:cubicBezTo>
                  <a:pt x="74" y="257"/>
                  <a:pt x="74" y="257"/>
                  <a:pt x="74" y="257"/>
                </a:cubicBezTo>
                <a:cubicBezTo>
                  <a:pt x="73" y="260"/>
                  <a:pt x="74" y="263"/>
                  <a:pt x="77" y="264"/>
                </a:cubicBezTo>
                <a:cubicBezTo>
                  <a:pt x="93" y="271"/>
                  <a:pt x="93" y="271"/>
                  <a:pt x="93" y="271"/>
                </a:cubicBezTo>
                <a:cubicBezTo>
                  <a:pt x="96" y="272"/>
                  <a:pt x="99" y="271"/>
                  <a:pt x="100" y="268"/>
                </a:cubicBezTo>
                <a:cubicBezTo>
                  <a:pt x="113" y="245"/>
                  <a:pt x="113" y="245"/>
                  <a:pt x="113" y="245"/>
                </a:cubicBezTo>
                <a:cubicBezTo>
                  <a:pt x="121" y="247"/>
                  <a:pt x="130" y="248"/>
                  <a:pt x="139" y="248"/>
                </a:cubicBezTo>
                <a:cubicBezTo>
                  <a:pt x="147" y="248"/>
                  <a:pt x="155" y="247"/>
                  <a:pt x="162" y="245"/>
                </a:cubicBezTo>
                <a:cubicBezTo>
                  <a:pt x="176" y="266"/>
                  <a:pt x="176" y="266"/>
                  <a:pt x="176" y="266"/>
                </a:cubicBezTo>
                <a:cubicBezTo>
                  <a:pt x="177" y="269"/>
                  <a:pt x="180" y="270"/>
                  <a:pt x="183" y="269"/>
                </a:cubicBezTo>
                <a:cubicBezTo>
                  <a:pt x="199" y="261"/>
                  <a:pt x="199" y="261"/>
                  <a:pt x="199" y="261"/>
                </a:cubicBezTo>
                <a:cubicBezTo>
                  <a:pt x="201" y="260"/>
                  <a:pt x="203" y="257"/>
                  <a:pt x="202" y="254"/>
                </a:cubicBezTo>
                <a:cubicBezTo>
                  <a:pt x="195" y="231"/>
                  <a:pt x="195" y="231"/>
                  <a:pt x="195" y="231"/>
                </a:cubicBezTo>
                <a:cubicBezTo>
                  <a:pt x="210" y="221"/>
                  <a:pt x="223" y="208"/>
                  <a:pt x="232" y="193"/>
                </a:cubicBezTo>
                <a:cubicBezTo>
                  <a:pt x="256" y="199"/>
                  <a:pt x="256" y="199"/>
                  <a:pt x="256" y="199"/>
                </a:cubicBezTo>
                <a:cubicBezTo>
                  <a:pt x="259" y="200"/>
                  <a:pt x="262" y="199"/>
                  <a:pt x="263" y="196"/>
                </a:cubicBezTo>
                <a:cubicBezTo>
                  <a:pt x="269" y="179"/>
                  <a:pt x="269" y="179"/>
                  <a:pt x="269" y="179"/>
                </a:cubicBezTo>
                <a:cubicBezTo>
                  <a:pt x="270" y="177"/>
                  <a:pt x="269" y="174"/>
                  <a:pt x="267" y="172"/>
                </a:cubicBezTo>
                <a:close/>
                <a:moveTo>
                  <a:pt x="138" y="216"/>
                </a:moveTo>
                <a:cubicBezTo>
                  <a:pt x="95" y="217"/>
                  <a:pt x="59" y="183"/>
                  <a:pt x="58" y="139"/>
                </a:cubicBezTo>
                <a:cubicBezTo>
                  <a:pt x="57" y="96"/>
                  <a:pt x="91" y="61"/>
                  <a:pt x="134" y="60"/>
                </a:cubicBezTo>
                <a:cubicBezTo>
                  <a:pt x="177" y="59"/>
                  <a:pt x="213" y="93"/>
                  <a:pt x="214" y="136"/>
                </a:cubicBezTo>
                <a:cubicBezTo>
                  <a:pt x="215" y="179"/>
                  <a:pt x="181" y="215"/>
                  <a:pt x="138" y="216"/>
                </a:cubicBezTo>
                <a:close/>
                <a:moveTo>
                  <a:pt x="137" y="176"/>
                </a:moveTo>
                <a:cubicBezTo>
                  <a:pt x="116" y="177"/>
                  <a:pt x="98" y="160"/>
                  <a:pt x="97" y="139"/>
                </a:cubicBezTo>
                <a:cubicBezTo>
                  <a:pt x="97" y="117"/>
                  <a:pt x="114" y="100"/>
                  <a:pt x="135" y="99"/>
                </a:cubicBezTo>
                <a:cubicBezTo>
                  <a:pt x="156" y="99"/>
                  <a:pt x="174" y="115"/>
                  <a:pt x="175" y="137"/>
                </a:cubicBezTo>
                <a:cubicBezTo>
                  <a:pt x="175" y="158"/>
                  <a:pt x="158" y="176"/>
                  <a:pt x="137" y="176"/>
                </a:cubicBezTo>
                <a:close/>
              </a:path>
            </a:pathLst>
          </a:custGeom>
          <a:solidFill>
            <a:srgbClr val="7C7A88"/>
          </a:solidFill>
          <a:ln>
            <a:noFill/>
          </a:ln>
        </p:spPr>
        <p:txBody>
          <a:bodyPr vert="horz" wrap="square" lIns="91440" tIns="45720" rIns="91440" bIns="45720" numCol="1" anchor="t" anchorCtr="0" compatLnSpc="1"/>
          <a:lstStyle/>
          <a:p>
            <a:endParaRPr lang="en-US" sz="1350"/>
          </a:p>
        </p:txBody>
      </p:sp>
      <p:sp>
        <p:nvSpPr>
          <p:cNvPr id="26" name="Freeform 28"/>
          <p:cNvSpPr>
            <a:spLocks noEditPoints="1"/>
          </p:cNvSpPr>
          <p:nvPr/>
        </p:nvSpPr>
        <p:spPr bwMode="auto">
          <a:xfrm flipH="1">
            <a:off x="5222136" y="3430750"/>
            <a:ext cx="735270" cy="737837"/>
          </a:xfrm>
          <a:custGeom>
            <a:avLst/>
            <a:gdLst>
              <a:gd name="T0" fmla="*/ 260 w 292"/>
              <a:gd name="T1" fmla="*/ 161 h 293"/>
              <a:gd name="T2" fmla="*/ 291 w 292"/>
              <a:gd name="T3" fmla="*/ 138 h 293"/>
              <a:gd name="T4" fmla="*/ 255 w 292"/>
              <a:gd name="T5" fmla="*/ 115 h 293"/>
              <a:gd name="T6" fmla="*/ 276 w 292"/>
              <a:gd name="T7" fmla="*/ 83 h 293"/>
              <a:gd name="T8" fmla="*/ 233 w 292"/>
              <a:gd name="T9" fmla="*/ 75 h 293"/>
              <a:gd name="T10" fmla="*/ 243 w 292"/>
              <a:gd name="T11" fmla="*/ 39 h 293"/>
              <a:gd name="T12" fmla="*/ 198 w 292"/>
              <a:gd name="T13" fmla="*/ 47 h 293"/>
              <a:gd name="T14" fmla="*/ 201 w 292"/>
              <a:gd name="T15" fmla="*/ 17 h 293"/>
              <a:gd name="T16" fmla="*/ 173 w 292"/>
              <a:gd name="T17" fmla="*/ 8 h 293"/>
              <a:gd name="T18" fmla="*/ 155 w 292"/>
              <a:gd name="T19" fmla="*/ 35 h 293"/>
              <a:gd name="T20" fmla="*/ 122 w 292"/>
              <a:gd name="T21" fmla="*/ 4 h 293"/>
              <a:gd name="T22" fmla="*/ 112 w 292"/>
              <a:gd name="T23" fmla="*/ 41 h 293"/>
              <a:gd name="T24" fmla="*/ 86 w 292"/>
              <a:gd name="T25" fmla="*/ 15 h 293"/>
              <a:gd name="T26" fmla="*/ 79 w 292"/>
              <a:gd name="T27" fmla="*/ 59 h 293"/>
              <a:gd name="T28" fmla="*/ 48 w 292"/>
              <a:gd name="T29" fmla="*/ 47 h 293"/>
              <a:gd name="T30" fmla="*/ 29 w 292"/>
              <a:gd name="T31" fmla="*/ 70 h 293"/>
              <a:gd name="T32" fmla="*/ 47 w 292"/>
              <a:gd name="T33" fmla="*/ 99 h 293"/>
              <a:gd name="T34" fmla="*/ 10 w 292"/>
              <a:gd name="T35" fmla="*/ 98 h 293"/>
              <a:gd name="T36" fmla="*/ 36 w 292"/>
              <a:gd name="T37" fmla="*/ 135 h 293"/>
              <a:gd name="T38" fmla="*/ 35 w 292"/>
              <a:gd name="T39" fmla="*/ 141 h 293"/>
              <a:gd name="T40" fmla="*/ 3 w 292"/>
              <a:gd name="T41" fmla="*/ 173 h 293"/>
              <a:gd name="T42" fmla="*/ 42 w 292"/>
              <a:gd name="T43" fmla="*/ 185 h 293"/>
              <a:gd name="T44" fmla="*/ 24 w 292"/>
              <a:gd name="T45" fmla="*/ 226 h 293"/>
              <a:gd name="T46" fmla="*/ 64 w 292"/>
              <a:gd name="T47" fmla="*/ 223 h 293"/>
              <a:gd name="T48" fmla="*/ 64 w 292"/>
              <a:gd name="T49" fmla="*/ 267 h 293"/>
              <a:gd name="T50" fmla="*/ 100 w 292"/>
              <a:gd name="T51" fmla="*/ 250 h 293"/>
              <a:gd name="T52" fmla="*/ 117 w 292"/>
              <a:gd name="T53" fmla="*/ 290 h 293"/>
              <a:gd name="T54" fmla="*/ 139 w 292"/>
              <a:gd name="T55" fmla="*/ 260 h 293"/>
              <a:gd name="T56" fmla="*/ 171 w 292"/>
              <a:gd name="T57" fmla="*/ 290 h 293"/>
              <a:gd name="T58" fmla="*/ 184 w 292"/>
              <a:gd name="T59" fmla="*/ 255 h 293"/>
              <a:gd name="T60" fmla="*/ 224 w 292"/>
              <a:gd name="T61" fmla="*/ 270 h 293"/>
              <a:gd name="T62" fmla="*/ 223 w 292"/>
              <a:gd name="T63" fmla="*/ 232 h 293"/>
              <a:gd name="T64" fmla="*/ 265 w 292"/>
              <a:gd name="T65" fmla="*/ 231 h 293"/>
              <a:gd name="T66" fmla="*/ 250 w 292"/>
              <a:gd name="T67" fmla="*/ 196 h 293"/>
              <a:gd name="T68" fmla="*/ 288 w 292"/>
              <a:gd name="T69" fmla="*/ 178 h 293"/>
              <a:gd name="T70" fmla="*/ 171 w 292"/>
              <a:gd name="T71" fmla="*/ 193 h 293"/>
              <a:gd name="T72" fmla="*/ 70 w 292"/>
              <a:gd name="T73" fmla="*/ 182 h 293"/>
              <a:gd name="T74" fmla="*/ 116 w 292"/>
              <a:gd name="T75" fmla="*/ 227 h 293"/>
              <a:gd name="T76" fmla="*/ 153 w 292"/>
              <a:gd name="T77" fmla="*/ 97 h 293"/>
              <a:gd name="T78" fmla="*/ 163 w 292"/>
              <a:gd name="T79" fmla="*/ 65 h 293"/>
              <a:gd name="T80" fmla="*/ 170 w 292"/>
              <a:gd name="T81" fmla="*/ 102 h 293"/>
              <a:gd name="T82" fmla="*/ 198 w 292"/>
              <a:gd name="T83" fmla="*/ 141 h 293"/>
              <a:gd name="T84" fmla="*/ 208 w 292"/>
              <a:gd name="T85" fmla="*/ 207 h 293"/>
              <a:gd name="T86" fmla="*/ 198 w 292"/>
              <a:gd name="T87" fmla="*/ 141 h 293"/>
              <a:gd name="T88" fmla="*/ 127 w 292"/>
              <a:gd name="T89" fmla="*/ 142 h 293"/>
              <a:gd name="T90" fmla="*/ 98 w 292"/>
              <a:gd name="T91" fmla="*/ 157 h 293"/>
              <a:gd name="T92" fmla="*/ 85 w 292"/>
              <a:gd name="T93" fmla="*/ 91 h 293"/>
              <a:gd name="T94" fmla="*/ 98 w 292"/>
              <a:gd name="T95" fmla="*/ 157 h 2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2" h="293">
                <a:moveTo>
                  <a:pt x="288" y="178"/>
                </a:moveTo>
                <a:cubicBezTo>
                  <a:pt x="289" y="175"/>
                  <a:pt x="288" y="172"/>
                  <a:pt x="285" y="171"/>
                </a:cubicBezTo>
                <a:cubicBezTo>
                  <a:pt x="260" y="161"/>
                  <a:pt x="260" y="161"/>
                  <a:pt x="260" y="161"/>
                </a:cubicBezTo>
                <a:cubicBezTo>
                  <a:pt x="260" y="157"/>
                  <a:pt x="260" y="154"/>
                  <a:pt x="260" y="151"/>
                </a:cubicBezTo>
                <a:cubicBezTo>
                  <a:pt x="287" y="144"/>
                  <a:pt x="287" y="144"/>
                  <a:pt x="287" y="144"/>
                </a:cubicBezTo>
                <a:cubicBezTo>
                  <a:pt x="290" y="143"/>
                  <a:pt x="292" y="141"/>
                  <a:pt x="291" y="138"/>
                </a:cubicBezTo>
                <a:cubicBezTo>
                  <a:pt x="289" y="120"/>
                  <a:pt x="289" y="120"/>
                  <a:pt x="289" y="120"/>
                </a:cubicBezTo>
                <a:cubicBezTo>
                  <a:pt x="289" y="117"/>
                  <a:pt x="286" y="115"/>
                  <a:pt x="283" y="115"/>
                </a:cubicBezTo>
                <a:cubicBezTo>
                  <a:pt x="255" y="115"/>
                  <a:pt x="255" y="115"/>
                  <a:pt x="255" y="115"/>
                </a:cubicBezTo>
                <a:cubicBezTo>
                  <a:pt x="254" y="112"/>
                  <a:pt x="253" y="109"/>
                  <a:pt x="252" y="106"/>
                </a:cubicBezTo>
                <a:cubicBezTo>
                  <a:pt x="274" y="91"/>
                  <a:pt x="274" y="91"/>
                  <a:pt x="274" y="91"/>
                </a:cubicBezTo>
                <a:cubicBezTo>
                  <a:pt x="277" y="89"/>
                  <a:pt x="278" y="85"/>
                  <a:pt x="276" y="83"/>
                </a:cubicBezTo>
                <a:cubicBezTo>
                  <a:pt x="268" y="67"/>
                  <a:pt x="268" y="67"/>
                  <a:pt x="268" y="67"/>
                </a:cubicBezTo>
                <a:cubicBezTo>
                  <a:pt x="267" y="64"/>
                  <a:pt x="263" y="63"/>
                  <a:pt x="260" y="64"/>
                </a:cubicBezTo>
                <a:cubicBezTo>
                  <a:pt x="233" y="75"/>
                  <a:pt x="233" y="75"/>
                  <a:pt x="233" y="75"/>
                </a:cubicBezTo>
                <a:cubicBezTo>
                  <a:pt x="232" y="73"/>
                  <a:pt x="230" y="71"/>
                  <a:pt x="228" y="69"/>
                </a:cubicBezTo>
                <a:cubicBezTo>
                  <a:pt x="244" y="46"/>
                  <a:pt x="244" y="46"/>
                  <a:pt x="244" y="46"/>
                </a:cubicBezTo>
                <a:cubicBezTo>
                  <a:pt x="245" y="44"/>
                  <a:pt x="245" y="40"/>
                  <a:pt x="243" y="39"/>
                </a:cubicBezTo>
                <a:cubicBezTo>
                  <a:pt x="229" y="26"/>
                  <a:pt x="229" y="26"/>
                  <a:pt x="229" y="26"/>
                </a:cubicBezTo>
                <a:cubicBezTo>
                  <a:pt x="227" y="25"/>
                  <a:pt x="223" y="25"/>
                  <a:pt x="221" y="27"/>
                </a:cubicBezTo>
                <a:cubicBezTo>
                  <a:pt x="198" y="47"/>
                  <a:pt x="198" y="47"/>
                  <a:pt x="198" y="47"/>
                </a:cubicBezTo>
                <a:cubicBezTo>
                  <a:pt x="198" y="47"/>
                  <a:pt x="198" y="47"/>
                  <a:pt x="198" y="47"/>
                </a:cubicBezTo>
                <a:cubicBezTo>
                  <a:pt x="198" y="47"/>
                  <a:pt x="197" y="47"/>
                  <a:pt x="197" y="47"/>
                </a:cubicBezTo>
                <a:cubicBezTo>
                  <a:pt x="201" y="17"/>
                  <a:pt x="201" y="17"/>
                  <a:pt x="201" y="17"/>
                </a:cubicBezTo>
                <a:cubicBezTo>
                  <a:pt x="202" y="13"/>
                  <a:pt x="200" y="11"/>
                  <a:pt x="197" y="10"/>
                </a:cubicBezTo>
                <a:cubicBezTo>
                  <a:pt x="180" y="5"/>
                  <a:pt x="180" y="5"/>
                  <a:pt x="180" y="5"/>
                </a:cubicBezTo>
                <a:cubicBezTo>
                  <a:pt x="177" y="4"/>
                  <a:pt x="174" y="5"/>
                  <a:pt x="173" y="8"/>
                </a:cubicBezTo>
                <a:cubicBezTo>
                  <a:pt x="161" y="36"/>
                  <a:pt x="161" y="36"/>
                  <a:pt x="161" y="36"/>
                </a:cubicBezTo>
                <a:cubicBezTo>
                  <a:pt x="159" y="36"/>
                  <a:pt x="157" y="36"/>
                  <a:pt x="155" y="36"/>
                </a:cubicBezTo>
                <a:cubicBezTo>
                  <a:pt x="155" y="35"/>
                  <a:pt x="155" y="35"/>
                  <a:pt x="155" y="35"/>
                </a:cubicBezTo>
                <a:cubicBezTo>
                  <a:pt x="147" y="5"/>
                  <a:pt x="147" y="5"/>
                  <a:pt x="147" y="5"/>
                </a:cubicBezTo>
                <a:cubicBezTo>
                  <a:pt x="146" y="2"/>
                  <a:pt x="143" y="0"/>
                  <a:pt x="140" y="1"/>
                </a:cubicBezTo>
                <a:cubicBezTo>
                  <a:pt x="122" y="4"/>
                  <a:pt x="122" y="4"/>
                  <a:pt x="122" y="4"/>
                </a:cubicBezTo>
                <a:cubicBezTo>
                  <a:pt x="119" y="4"/>
                  <a:pt x="117" y="7"/>
                  <a:pt x="117" y="10"/>
                </a:cubicBezTo>
                <a:cubicBezTo>
                  <a:pt x="118" y="40"/>
                  <a:pt x="118" y="40"/>
                  <a:pt x="118" y="40"/>
                </a:cubicBezTo>
                <a:cubicBezTo>
                  <a:pt x="116" y="40"/>
                  <a:pt x="114" y="41"/>
                  <a:pt x="112" y="41"/>
                </a:cubicBezTo>
                <a:cubicBezTo>
                  <a:pt x="112" y="41"/>
                  <a:pt x="112" y="41"/>
                  <a:pt x="112" y="41"/>
                </a:cubicBezTo>
                <a:cubicBezTo>
                  <a:pt x="93" y="16"/>
                  <a:pt x="93" y="16"/>
                  <a:pt x="93" y="16"/>
                </a:cubicBezTo>
                <a:cubicBezTo>
                  <a:pt x="92" y="14"/>
                  <a:pt x="88" y="13"/>
                  <a:pt x="86" y="15"/>
                </a:cubicBezTo>
                <a:cubicBezTo>
                  <a:pt x="70" y="24"/>
                  <a:pt x="70" y="24"/>
                  <a:pt x="70" y="24"/>
                </a:cubicBezTo>
                <a:cubicBezTo>
                  <a:pt x="68" y="25"/>
                  <a:pt x="67" y="28"/>
                  <a:pt x="68" y="31"/>
                </a:cubicBezTo>
                <a:cubicBezTo>
                  <a:pt x="79" y="59"/>
                  <a:pt x="79" y="59"/>
                  <a:pt x="79" y="59"/>
                </a:cubicBezTo>
                <a:cubicBezTo>
                  <a:pt x="77" y="60"/>
                  <a:pt x="76" y="62"/>
                  <a:pt x="74" y="63"/>
                </a:cubicBezTo>
                <a:cubicBezTo>
                  <a:pt x="74" y="63"/>
                  <a:pt x="74" y="63"/>
                  <a:pt x="74" y="63"/>
                </a:cubicBezTo>
                <a:cubicBezTo>
                  <a:pt x="48" y="47"/>
                  <a:pt x="48" y="47"/>
                  <a:pt x="48" y="47"/>
                </a:cubicBezTo>
                <a:cubicBezTo>
                  <a:pt x="45" y="45"/>
                  <a:pt x="42" y="46"/>
                  <a:pt x="40" y="48"/>
                </a:cubicBezTo>
                <a:cubicBezTo>
                  <a:pt x="28" y="62"/>
                  <a:pt x="28" y="62"/>
                  <a:pt x="28" y="62"/>
                </a:cubicBezTo>
                <a:cubicBezTo>
                  <a:pt x="27" y="64"/>
                  <a:pt x="27" y="68"/>
                  <a:pt x="29" y="70"/>
                </a:cubicBezTo>
                <a:cubicBezTo>
                  <a:pt x="50" y="92"/>
                  <a:pt x="50" y="92"/>
                  <a:pt x="50" y="92"/>
                </a:cubicBezTo>
                <a:cubicBezTo>
                  <a:pt x="50" y="92"/>
                  <a:pt x="50" y="92"/>
                  <a:pt x="50" y="92"/>
                </a:cubicBezTo>
                <a:cubicBezTo>
                  <a:pt x="49" y="94"/>
                  <a:pt x="48" y="97"/>
                  <a:pt x="47" y="99"/>
                </a:cubicBezTo>
                <a:cubicBezTo>
                  <a:pt x="46" y="99"/>
                  <a:pt x="46" y="99"/>
                  <a:pt x="46" y="99"/>
                </a:cubicBezTo>
                <a:cubicBezTo>
                  <a:pt x="16" y="94"/>
                  <a:pt x="16" y="94"/>
                  <a:pt x="16" y="94"/>
                </a:cubicBezTo>
                <a:cubicBezTo>
                  <a:pt x="13" y="93"/>
                  <a:pt x="10" y="95"/>
                  <a:pt x="10" y="98"/>
                </a:cubicBezTo>
                <a:cubicBezTo>
                  <a:pt x="4" y="115"/>
                  <a:pt x="4" y="115"/>
                  <a:pt x="4" y="115"/>
                </a:cubicBezTo>
                <a:cubicBezTo>
                  <a:pt x="3" y="118"/>
                  <a:pt x="5" y="121"/>
                  <a:pt x="8" y="122"/>
                </a:cubicBezTo>
                <a:cubicBezTo>
                  <a:pt x="36" y="135"/>
                  <a:pt x="36" y="135"/>
                  <a:pt x="36" y="135"/>
                </a:cubicBezTo>
                <a:cubicBezTo>
                  <a:pt x="36" y="135"/>
                  <a:pt x="36" y="135"/>
                  <a:pt x="36" y="135"/>
                </a:cubicBezTo>
                <a:cubicBezTo>
                  <a:pt x="36" y="137"/>
                  <a:pt x="36" y="139"/>
                  <a:pt x="35" y="141"/>
                </a:cubicBezTo>
                <a:cubicBezTo>
                  <a:pt x="35" y="141"/>
                  <a:pt x="35" y="141"/>
                  <a:pt x="35" y="141"/>
                </a:cubicBezTo>
                <a:cubicBezTo>
                  <a:pt x="5" y="149"/>
                  <a:pt x="5" y="149"/>
                  <a:pt x="5" y="149"/>
                </a:cubicBezTo>
                <a:cubicBezTo>
                  <a:pt x="2" y="149"/>
                  <a:pt x="0" y="152"/>
                  <a:pt x="1" y="155"/>
                </a:cubicBezTo>
                <a:cubicBezTo>
                  <a:pt x="3" y="173"/>
                  <a:pt x="3" y="173"/>
                  <a:pt x="3" y="173"/>
                </a:cubicBezTo>
                <a:cubicBezTo>
                  <a:pt x="3" y="176"/>
                  <a:pt x="6" y="178"/>
                  <a:pt x="9" y="178"/>
                </a:cubicBezTo>
                <a:cubicBezTo>
                  <a:pt x="39" y="178"/>
                  <a:pt x="39" y="178"/>
                  <a:pt x="39" y="178"/>
                </a:cubicBezTo>
                <a:cubicBezTo>
                  <a:pt x="40" y="180"/>
                  <a:pt x="41" y="183"/>
                  <a:pt x="42" y="185"/>
                </a:cubicBezTo>
                <a:cubicBezTo>
                  <a:pt x="17" y="202"/>
                  <a:pt x="17" y="202"/>
                  <a:pt x="17" y="202"/>
                </a:cubicBezTo>
                <a:cubicBezTo>
                  <a:pt x="15" y="204"/>
                  <a:pt x="14" y="207"/>
                  <a:pt x="16" y="210"/>
                </a:cubicBezTo>
                <a:cubicBezTo>
                  <a:pt x="24" y="226"/>
                  <a:pt x="24" y="226"/>
                  <a:pt x="24" y="226"/>
                </a:cubicBezTo>
                <a:cubicBezTo>
                  <a:pt x="25" y="228"/>
                  <a:pt x="29" y="229"/>
                  <a:pt x="32" y="228"/>
                </a:cubicBezTo>
                <a:cubicBezTo>
                  <a:pt x="59" y="218"/>
                  <a:pt x="59" y="218"/>
                  <a:pt x="59" y="218"/>
                </a:cubicBezTo>
                <a:cubicBezTo>
                  <a:pt x="61" y="219"/>
                  <a:pt x="62" y="221"/>
                  <a:pt x="64" y="223"/>
                </a:cubicBezTo>
                <a:cubicBezTo>
                  <a:pt x="48" y="248"/>
                  <a:pt x="48" y="248"/>
                  <a:pt x="48" y="248"/>
                </a:cubicBezTo>
                <a:cubicBezTo>
                  <a:pt x="47" y="250"/>
                  <a:pt x="47" y="254"/>
                  <a:pt x="50" y="255"/>
                </a:cubicBezTo>
                <a:cubicBezTo>
                  <a:pt x="64" y="267"/>
                  <a:pt x="64" y="267"/>
                  <a:pt x="64" y="267"/>
                </a:cubicBezTo>
                <a:cubicBezTo>
                  <a:pt x="66" y="269"/>
                  <a:pt x="69" y="268"/>
                  <a:pt x="72" y="266"/>
                </a:cubicBezTo>
                <a:cubicBezTo>
                  <a:pt x="92" y="246"/>
                  <a:pt x="92" y="246"/>
                  <a:pt x="92" y="246"/>
                </a:cubicBezTo>
                <a:cubicBezTo>
                  <a:pt x="95" y="247"/>
                  <a:pt x="97" y="249"/>
                  <a:pt x="100" y="250"/>
                </a:cubicBezTo>
                <a:cubicBezTo>
                  <a:pt x="95" y="279"/>
                  <a:pt x="95" y="279"/>
                  <a:pt x="95" y="279"/>
                </a:cubicBezTo>
                <a:cubicBezTo>
                  <a:pt x="95" y="282"/>
                  <a:pt x="96" y="284"/>
                  <a:pt x="99" y="285"/>
                </a:cubicBezTo>
                <a:cubicBezTo>
                  <a:pt x="117" y="290"/>
                  <a:pt x="117" y="290"/>
                  <a:pt x="117" y="290"/>
                </a:cubicBezTo>
                <a:cubicBezTo>
                  <a:pt x="119" y="291"/>
                  <a:pt x="122" y="290"/>
                  <a:pt x="124" y="287"/>
                </a:cubicBezTo>
                <a:cubicBezTo>
                  <a:pt x="135" y="260"/>
                  <a:pt x="135" y="260"/>
                  <a:pt x="135" y="260"/>
                </a:cubicBezTo>
                <a:cubicBezTo>
                  <a:pt x="136" y="260"/>
                  <a:pt x="138" y="260"/>
                  <a:pt x="139" y="260"/>
                </a:cubicBezTo>
                <a:cubicBezTo>
                  <a:pt x="146" y="288"/>
                  <a:pt x="146" y="288"/>
                  <a:pt x="146" y="288"/>
                </a:cubicBezTo>
                <a:cubicBezTo>
                  <a:pt x="147" y="291"/>
                  <a:pt x="150" y="293"/>
                  <a:pt x="152" y="292"/>
                </a:cubicBezTo>
                <a:cubicBezTo>
                  <a:pt x="171" y="290"/>
                  <a:pt x="171" y="290"/>
                  <a:pt x="171" y="290"/>
                </a:cubicBezTo>
                <a:cubicBezTo>
                  <a:pt x="173" y="290"/>
                  <a:pt x="176" y="287"/>
                  <a:pt x="176" y="284"/>
                </a:cubicBezTo>
                <a:cubicBezTo>
                  <a:pt x="176" y="257"/>
                  <a:pt x="176" y="257"/>
                  <a:pt x="176" y="257"/>
                </a:cubicBezTo>
                <a:cubicBezTo>
                  <a:pt x="178" y="256"/>
                  <a:pt x="181" y="256"/>
                  <a:pt x="184" y="255"/>
                </a:cubicBezTo>
                <a:cubicBezTo>
                  <a:pt x="200" y="277"/>
                  <a:pt x="200" y="277"/>
                  <a:pt x="200" y="277"/>
                </a:cubicBezTo>
                <a:cubicBezTo>
                  <a:pt x="202" y="279"/>
                  <a:pt x="205" y="280"/>
                  <a:pt x="207" y="279"/>
                </a:cubicBezTo>
                <a:cubicBezTo>
                  <a:pt x="224" y="270"/>
                  <a:pt x="224" y="270"/>
                  <a:pt x="224" y="270"/>
                </a:cubicBezTo>
                <a:cubicBezTo>
                  <a:pt x="226" y="268"/>
                  <a:pt x="227" y="265"/>
                  <a:pt x="226" y="262"/>
                </a:cubicBezTo>
                <a:cubicBezTo>
                  <a:pt x="216" y="238"/>
                  <a:pt x="216" y="238"/>
                  <a:pt x="216" y="238"/>
                </a:cubicBezTo>
                <a:cubicBezTo>
                  <a:pt x="218" y="236"/>
                  <a:pt x="221" y="234"/>
                  <a:pt x="223" y="232"/>
                </a:cubicBezTo>
                <a:cubicBezTo>
                  <a:pt x="246" y="246"/>
                  <a:pt x="246" y="246"/>
                  <a:pt x="246" y="246"/>
                </a:cubicBezTo>
                <a:cubicBezTo>
                  <a:pt x="248" y="248"/>
                  <a:pt x="252" y="248"/>
                  <a:pt x="253" y="245"/>
                </a:cubicBezTo>
                <a:cubicBezTo>
                  <a:pt x="265" y="231"/>
                  <a:pt x="265" y="231"/>
                  <a:pt x="265" y="231"/>
                </a:cubicBezTo>
                <a:cubicBezTo>
                  <a:pt x="267" y="229"/>
                  <a:pt x="267" y="226"/>
                  <a:pt x="265" y="223"/>
                </a:cubicBezTo>
                <a:cubicBezTo>
                  <a:pt x="246" y="204"/>
                  <a:pt x="246" y="204"/>
                  <a:pt x="246" y="204"/>
                </a:cubicBezTo>
                <a:cubicBezTo>
                  <a:pt x="247" y="201"/>
                  <a:pt x="249" y="198"/>
                  <a:pt x="250" y="196"/>
                </a:cubicBezTo>
                <a:cubicBezTo>
                  <a:pt x="277" y="200"/>
                  <a:pt x="277" y="200"/>
                  <a:pt x="277" y="200"/>
                </a:cubicBezTo>
                <a:cubicBezTo>
                  <a:pt x="280" y="200"/>
                  <a:pt x="283" y="198"/>
                  <a:pt x="283" y="196"/>
                </a:cubicBezTo>
                <a:lnTo>
                  <a:pt x="288" y="178"/>
                </a:lnTo>
                <a:close/>
                <a:moveTo>
                  <a:pt x="133" y="231"/>
                </a:moveTo>
                <a:cubicBezTo>
                  <a:pt x="142" y="199"/>
                  <a:pt x="142" y="199"/>
                  <a:pt x="142" y="199"/>
                </a:cubicBezTo>
                <a:cubicBezTo>
                  <a:pt x="152" y="200"/>
                  <a:pt x="162" y="198"/>
                  <a:pt x="171" y="193"/>
                </a:cubicBezTo>
                <a:cubicBezTo>
                  <a:pt x="195" y="218"/>
                  <a:pt x="195" y="218"/>
                  <a:pt x="195" y="218"/>
                </a:cubicBezTo>
                <a:cubicBezTo>
                  <a:pt x="177" y="230"/>
                  <a:pt x="155" y="236"/>
                  <a:pt x="133" y="231"/>
                </a:cubicBezTo>
                <a:close/>
                <a:moveTo>
                  <a:pt x="70" y="182"/>
                </a:moveTo>
                <a:cubicBezTo>
                  <a:pt x="104" y="174"/>
                  <a:pt x="104" y="174"/>
                  <a:pt x="104" y="174"/>
                </a:cubicBezTo>
                <a:cubicBezTo>
                  <a:pt x="109" y="182"/>
                  <a:pt x="116" y="189"/>
                  <a:pt x="126" y="194"/>
                </a:cubicBezTo>
                <a:cubicBezTo>
                  <a:pt x="116" y="227"/>
                  <a:pt x="116" y="227"/>
                  <a:pt x="116" y="227"/>
                </a:cubicBezTo>
                <a:cubicBezTo>
                  <a:pt x="95" y="218"/>
                  <a:pt x="79" y="202"/>
                  <a:pt x="70" y="182"/>
                </a:cubicBezTo>
                <a:close/>
                <a:moveTo>
                  <a:pt x="163" y="65"/>
                </a:moveTo>
                <a:cubicBezTo>
                  <a:pt x="153" y="97"/>
                  <a:pt x="153" y="97"/>
                  <a:pt x="153" y="97"/>
                </a:cubicBezTo>
                <a:cubicBezTo>
                  <a:pt x="142" y="96"/>
                  <a:pt x="131" y="99"/>
                  <a:pt x="122" y="104"/>
                </a:cubicBezTo>
                <a:cubicBezTo>
                  <a:pt x="98" y="80"/>
                  <a:pt x="98" y="80"/>
                  <a:pt x="98" y="80"/>
                </a:cubicBezTo>
                <a:cubicBezTo>
                  <a:pt x="116" y="66"/>
                  <a:pt x="139" y="61"/>
                  <a:pt x="163" y="65"/>
                </a:cubicBezTo>
                <a:close/>
                <a:moveTo>
                  <a:pt x="226" y="116"/>
                </a:moveTo>
                <a:cubicBezTo>
                  <a:pt x="193" y="125"/>
                  <a:pt x="193" y="125"/>
                  <a:pt x="193" y="125"/>
                </a:cubicBezTo>
                <a:cubicBezTo>
                  <a:pt x="188" y="115"/>
                  <a:pt x="180" y="107"/>
                  <a:pt x="170" y="102"/>
                </a:cubicBezTo>
                <a:cubicBezTo>
                  <a:pt x="179" y="70"/>
                  <a:pt x="179" y="70"/>
                  <a:pt x="179" y="70"/>
                </a:cubicBezTo>
                <a:cubicBezTo>
                  <a:pt x="201" y="78"/>
                  <a:pt x="218" y="96"/>
                  <a:pt x="226" y="116"/>
                </a:cubicBezTo>
                <a:close/>
                <a:moveTo>
                  <a:pt x="198" y="141"/>
                </a:moveTo>
                <a:cubicBezTo>
                  <a:pt x="231" y="133"/>
                  <a:pt x="231" y="133"/>
                  <a:pt x="231" y="133"/>
                </a:cubicBezTo>
                <a:cubicBezTo>
                  <a:pt x="233" y="145"/>
                  <a:pt x="233" y="159"/>
                  <a:pt x="229" y="172"/>
                </a:cubicBezTo>
                <a:cubicBezTo>
                  <a:pt x="225" y="185"/>
                  <a:pt x="218" y="198"/>
                  <a:pt x="208" y="207"/>
                </a:cubicBezTo>
                <a:cubicBezTo>
                  <a:pt x="185" y="183"/>
                  <a:pt x="185" y="183"/>
                  <a:pt x="185" y="183"/>
                </a:cubicBezTo>
                <a:cubicBezTo>
                  <a:pt x="190" y="177"/>
                  <a:pt x="195" y="170"/>
                  <a:pt x="197" y="162"/>
                </a:cubicBezTo>
                <a:cubicBezTo>
                  <a:pt x="199" y="155"/>
                  <a:pt x="199" y="148"/>
                  <a:pt x="198" y="141"/>
                </a:cubicBezTo>
                <a:close/>
                <a:moveTo>
                  <a:pt x="169" y="154"/>
                </a:moveTo>
                <a:cubicBezTo>
                  <a:pt x="166" y="166"/>
                  <a:pt x="153" y="173"/>
                  <a:pt x="142" y="169"/>
                </a:cubicBezTo>
                <a:cubicBezTo>
                  <a:pt x="130" y="166"/>
                  <a:pt x="123" y="154"/>
                  <a:pt x="127" y="142"/>
                </a:cubicBezTo>
                <a:cubicBezTo>
                  <a:pt x="130" y="130"/>
                  <a:pt x="142" y="123"/>
                  <a:pt x="154" y="127"/>
                </a:cubicBezTo>
                <a:cubicBezTo>
                  <a:pt x="166" y="130"/>
                  <a:pt x="172" y="142"/>
                  <a:pt x="169" y="154"/>
                </a:cubicBezTo>
                <a:close/>
                <a:moveTo>
                  <a:pt x="98" y="157"/>
                </a:moveTo>
                <a:cubicBezTo>
                  <a:pt x="65" y="166"/>
                  <a:pt x="65" y="166"/>
                  <a:pt x="65" y="166"/>
                </a:cubicBezTo>
                <a:cubicBezTo>
                  <a:pt x="62" y="152"/>
                  <a:pt x="62" y="138"/>
                  <a:pt x="66" y="125"/>
                </a:cubicBezTo>
                <a:cubicBezTo>
                  <a:pt x="70" y="112"/>
                  <a:pt x="77" y="101"/>
                  <a:pt x="85" y="91"/>
                </a:cubicBezTo>
                <a:cubicBezTo>
                  <a:pt x="108" y="116"/>
                  <a:pt x="108" y="116"/>
                  <a:pt x="108" y="116"/>
                </a:cubicBezTo>
                <a:cubicBezTo>
                  <a:pt x="104" y="121"/>
                  <a:pt x="101" y="127"/>
                  <a:pt x="99" y="134"/>
                </a:cubicBezTo>
                <a:cubicBezTo>
                  <a:pt x="96" y="142"/>
                  <a:pt x="96" y="150"/>
                  <a:pt x="98" y="157"/>
                </a:cubicBezTo>
                <a:close/>
              </a:path>
            </a:pathLst>
          </a:custGeom>
          <a:solidFill>
            <a:srgbClr val="7C7A88"/>
          </a:solidFill>
          <a:ln>
            <a:noFill/>
          </a:ln>
        </p:spPr>
        <p:txBody>
          <a:bodyPr vert="horz" wrap="square" lIns="91440" tIns="45720" rIns="91440" bIns="45720" numCol="1" anchor="t" anchorCtr="0" compatLnSpc="1"/>
          <a:lstStyle/>
          <a:p>
            <a:endParaRPr lang="en-US" sz="1350"/>
          </a:p>
        </p:txBody>
      </p:sp>
      <p:sp>
        <p:nvSpPr>
          <p:cNvPr id="27" name="Freeform 31"/>
          <p:cNvSpPr>
            <a:spLocks noEditPoints="1"/>
          </p:cNvSpPr>
          <p:nvPr/>
        </p:nvSpPr>
        <p:spPr bwMode="auto">
          <a:xfrm flipH="1">
            <a:off x="2028266" y="5116468"/>
            <a:ext cx="663411" cy="663411"/>
          </a:xfrm>
          <a:custGeom>
            <a:avLst/>
            <a:gdLst>
              <a:gd name="T0" fmla="*/ 234 w 263"/>
              <a:gd name="T1" fmla="*/ 144 h 263"/>
              <a:gd name="T2" fmla="*/ 262 w 263"/>
              <a:gd name="T3" fmla="*/ 124 h 263"/>
              <a:gd name="T4" fmla="*/ 230 w 263"/>
              <a:gd name="T5" fmla="*/ 103 h 263"/>
              <a:gd name="T6" fmla="*/ 249 w 263"/>
              <a:gd name="T7" fmla="*/ 74 h 263"/>
              <a:gd name="T8" fmla="*/ 210 w 263"/>
              <a:gd name="T9" fmla="*/ 67 h 263"/>
              <a:gd name="T10" fmla="*/ 219 w 263"/>
              <a:gd name="T11" fmla="*/ 34 h 263"/>
              <a:gd name="T12" fmla="*/ 179 w 263"/>
              <a:gd name="T13" fmla="*/ 42 h 263"/>
              <a:gd name="T14" fmla="*/ 182 w 263"/>
              <a:gd name="T15" fmla="*/ 14 h 263"/>
              <a:gd name="T16" fmla="*/ 156 w 263"/>
              <a:gd name="T17" fmla="*/ 7 h 263"/>
              <a:gd name="T18" fmla="*/ 140 w 263"/>
              <a:gd name="T19" fmla="*/ 31 h 263"/>
              <a:gd name="T20" fmla="*/ 110 w 263"/>
              <a:gd name="T21" fmla="*/ 3 h 263"/>
              <a:gd name="T22" fmla="*/ 101 w 263"/>
              <a:gd name="T23" fmla="*/ 37 h 263"/>
              <a:gd name="T24" fmla="*/ 78 w 263"/>
              <a:gd name="T25" fmla="*/ 12 h 263"/>
              <a:gd name="T26" fmla="*/ 71 w 263"/>
              <a:gd name="T27" fmla="*/ 52 h 263"/>
              <a:gd name="T28" fmla="*/ 43 w 263"/>
              <a:gd name="T29" fmla="*/ 42 h 263"/>
              <a:gd name="T30" fmla="*/ 26 w 263"/>
              <a:gd name="T31" fmla="*/ 62 h 263"/>
              <a:gd name="T32" fmla="*/ 42 w 263"/>
              <a:gd name="T33" fmla="*/ 88 h 263"/>
              <a:gd name="T34" fmla="*/ 9 w 263"/>
              <a:gd name="T35" fmla="*/ 87 h 263"/>
              <a:gd name="T36" fmla="*/ 32 w 263"/>
              <a:gd name="T37" fmla="*/ 121 h 263"/>
              <a:gd name="T38" fmla="*/ 31 w 263"/>
              <a:gd name="T39" fmla="*/ 127 h 263"/>
              <a:gd name="T40" fmla="*/ 3 w 263"/>
              <a:gd name="T41" fmla="*/ 156 h 263"/>
              <a:gd name="T42" fmla="*/ 37 w 263"/>
              <a:gd name="T43" fmla="*/ 166 h 263"/>
              <a:gd name="T44" fmla="*/ 22 w 263"/>
              <a:gd name="T45" fmla="*/ 203 h 263"/>
              <a:gd name="T46" fmla="*/ 57 w 263"/>
              <a:gd name="T47" fmla="*/ 200 h 263"/>
              <a:gd name="T48" fmla="*/ 58 w 263"/>
              <a:gd name="T49" fmla="*/ 240 h 263"/>
              <a:gd name="T50" fmla="*/ 90 w 263"/>
              <a:gd name="T51" fmla="*/ 225 h 263"/>
              <a:gd name="T52" fmla="*/ 105 w 263"/>
              <a:gd name="T53" fmla="*/ 261 h 263"/>
              <a:gd name="T54" fmla="*/ 125 w 263"/>
              <a:gd name="T55" fmla="*/ 234 h 263"/>
              <a:gd name="T56" fmla="*/ 154 w 263"/>
              <a:gd name="T57" fmla="*/ 261 h 263"/>
              <a:gd name="T58" fmla="*/ 166 w 263"/>
              <a:gd name="T59" fmla="*/ 229 h 263"/>
              <a:gd name="T60" fmla="*/ 202 w 263"/>
              <a:gd name="T61" fmla="*/ 242 h 263"/>
              <a:gd name="T62" fmla="*/ 201 w 263"/>
              <a:gd name="T63" fmla="*/ 208 h 263"/>
              <a:gd name="T64" fmla="*/ 239 w 263"/>
              <a:gd name="T65" fmla="*/ 208 h 263"/>
              <a:gd name="T66" fmla="*/ 225 w 263"/>
              <a:gd name="T67" fmla="*/ 176 h 263"/>
              <a:gd name="T68" fmla="*/ 260 w 263"/>
              <a:gd name="T69" fmla="*/ 160 h 263"/>
              <a:gd name="T70" fmla="*/ 154 w 263"/>
              <a:gd name="T71" fmla="*/ 174 h 263"/>
              <a:gd name="T72" fmla="*/ 63 w 263"/>
              <a:gd name="T73" fmla="*/ 163 h 263"/>
              <a:gd name="T74" fmla="*/ 105 w 263"/>
              <a:gd name="T75" fmla="*/ 204 h 263"/>
              <a:gd name="T76" fmla="*/ 138 w 263"/>
              <a:gd name="T77" fmla="*/ 87 h 263"/>
              <a:gd name="T78" fmla="*/ 147 w 263"/>
              <a:gd name="T79" fmla="*/ 58 h 263"/>
              <a:gd name="T80" fmla="*/ 153 w 263"/>
              <a:gd name="T81" fmla="*/ 91 h 263"/>
              <a:gd name="T82" fmla="*/ 179 w 263"/>
              <a:gd name="T83" fmla="*/ 126 h 263"/>
              <a:gd name="T84" fmla="*/ 188 w 263"/>
              <a:gd name="T85" fmla="*/ 186 h 263"/>
              <a:gd name="T86" fmla="*/ 179 w 263"/>
              <a:gd name="T87" fmla="*/ 126 h 263"/>
              <a:gd name="T88" fmla="*/ 114 w 263"/>
              <a:gd name="T89" fmla="*/ 127 h 263"/>
              <a:gd name="T90" fmla="*/ 88 w 263"/>
              <a:gd name="T91" fmla="*/ 141 h 263"/>
              <a:gd name="T92" fmla="*/ 77 w 263"/>
              <a:gd name="T93" fmla="*/ 82 h 263"/>
              <a:gd name="T94" fmla="*/ 88 w 263"/>
              <a:gd name="T95" fmla="*/ 14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63" h="263">
                <a:moveTo>
                  <a:pt x="260" y="160"/>
                </a:moveTo>
                <a:cubicBezTo>
                  <a:pt x="261" y="157"/>
                  <a:pt x="259" y="155"/>
                  <a:pt x="257" y="154"/>
                </a:cubicBezTo>
                <a:cubicBezTo>
                  <a:pt x="234" y="144"/>
                  <a:pt x="234" y="144"/>
                  <a:pt x="234" y="144"/>
                </a:cubicBezTo>
                <a:cubicBezTo>
                  <a:pt x="234" y="141"/>
                  <a:pt x="235" y="138"/>
                  <a:pt x="235" y="135"/>
                </a:cubicBezTo>
                <a:cubicBezTo>
                  <a:pt x="258" y="129"/>
                  <a:pt x="258" y="129"/>
                  <a:pt x="258" y="129"/>
                </a:cubicBezTo>
                <a:cubicBezTo>
                  <a:pt x="261" y="129"/>
                  <a:pt x="263" y="126"/>
                  <a:pt x="262" y="124"/>
                </a:cubicBezTo>
                <a:cubicBezTo>
                  <a:pt x="260" y="107"/>
                  <a:pt x="260" y="107"/>
                  <a:pt x="260" y="107"/>
                </a:cubicBezTo>
                <a:cubicBezTo>
                  <a:pt x="260" y="105"/>
                  <a:pt x="258" y="103"/>
                  <a:pt x="255" y="103"/>
                </a:cubicBezTo>
                <a:cubicBezTo>
                  <a:pt x="230" y="103"/>
                  <a:pt x="230" y="103"/>
                  <a:pt x="230" y="103"/>
                </a:cubicBezTo>
                <a:cubicBezTo>
                  <a:pt x="229" y="100"/>
                  <a:pt x="228" y="98"/>
                  <a:pt x="227" y="95"/>
                </a:cubicBezTo>
                <a:cubicBezTo>
                  <a:pt x="247" y="81"/>
                  <a:pt x="247" y="81"/>
                  <a:pt x="247" y="81"/>
                </a:cubicBezTo>
                <a:cubicBezTo>
                  <a:pt x="250" y="79"/>
                  <a:pt x="250" y="76"/>
                  <a:pt x="249" y="74"/>
                </a:cubicBezTo>
                <a:cubicBezTo>
                  <a:pt x="241" y="60"/>
                  <a:pt x="241" y="60"/>
                  <a:pt x="241" y="60"/>
                </a:cubicBezTo>
                <a:cubicBezTo>
                  <a:pt x="240" y="57"/>
                  <a:pt x="237" y="56"/>
                  <a:pt x="235" y="57"/>
                </a:cubicBezTo>
                <a:cubicBezTo>
                  <a:pt x="210" y="67"/>
                  <a:pt x="210" y="67"/>
                  <a:pt x="210" y="67"/>
                </a:cubicBezTo>
                <a:cubicBezTo>
                  <a:pt x="209" y="65"/>
                  <a:pt x="207" y="63"/>
                  <a:pt x="206" y="62"/>
                </a:cubicBezTo>
                <a:cubicBezTo>
                  <a:pt x="220" y="41"/>
                  <a:pt x="220" y="41"/>
                  <a:pt x="220" y="41"/>
                </a:cubicBezTo>
                <a:cubicBezTo>
                  <a:pt x="221" y="39"/>
                  <a:pt x="221" y="35"/>
                  <a:pt x="219" y="34"/>
                </a:cubicBezTo>
                <a:cubicBezTo>
                  <a:pt x="206" y="23"/>
                  <a:pt x="206" y="23"/>
                  <a:pt x="206" y="23"/>
                </a:cubicBezTo>
                <a:cubicBezTo>
                  <a:pt x="204" y="21"/>
                  <a:pt x="201" y="21"/>
                  <a:pt x="199" y="23"/>
                </a:cubicBezTo>
                <a:cubicBezTo>
                  <a:pt x="179" y="42"/>
                  <a:pt x="179" y="42"/>
                  <a:pt x="179" y="42"/>
                </a:cubicBezTo>
                <a:cubicBezTo>
                  <a:pt x="179" y="42"/>
                  <a:pt x="179" y="42"/>
                  <a:pt x="179" y="42"/>
                </a:cubicBezTo>
                <a:cubicBezTo>
                  <a:pt x="178" y="42"/>
                  <a:pt x="178" y="42"/>
                  <a:pt x="177" y="41"/>
                </a:cubicBezTo>
                <a:cubicBezTo>
                  <a:pt x="182" y="14"/>
                  <a:pt x="182" y="14"/>
                  <a:pt x="182" y="14"/>
                </a:cubicBezTo>
                <a:cubicBezTo>
                  <a:pt x="182" y="11"/>
                  <a:pt x="180" y="9"/>
                  <a:pt x="178" y="8"/>
                </a:cubicBezTo>
                <a:cubicBezTo>
                  <a:pt x="162" y="4"/>
                  <a:pt x="162" y="4"/>
                  <a:pt x="162" y="4"/>
                </a:cubicBezTo>
                <a:cubicBezTo>
                  <a:pt x="160" y="3"/>
                  <a:pt x="157" y="4"/>
                  <a:pt x="156" y="7"/>
                </a:cubicBezTo>
                <a:cubicBezTo>
                  <a:pt x="145" y="32"/>
                  <a:pt x="145" y="32"/>
                  <a:pt x="145" y="32"/>
                </a:cubicBezTo>
                <a:cubicBezTo>
                  <a:pt x="143" y="32"/>
                  <a:pt x="142" y="32"/>
                  <a:pt x="140" y="32"/>
                </a:cubicBezTo>
                <a:cubicBezTo>
                  <a:pt x="140" y="31"/>
                  <a:pt x="140" y="31"/>
                  <a:pt x="140" y="31"/>
                </a:cubicBezTo>
                <a:cubicBezTo>
                  <a:pt x="132" y="4"/>
                  <a:pt x="132" y="4"/>
                  <a:pt x="132" y="4"/>
                </a:cubicBezTo>
                <a:cubicBezTo>
                  <a:pt x="132" y="1"/>
                  <a:pt x="129" y="0"/>
                  <a:pt x="127" y="0"/>
                </a:cubicBezTo>
                <a:cubicBezTo>
                  <a:pt x="110" y="3"/>
                  <a:pt x="110" y="3"/>
                  <a:pt x="110" y="3"/>
                </a:cubicBezTo>
                <a:cubicBezTo>
                  <a:pt x="108" y="3"/>
                  <a:pt x="106" y="5"/>
                  <a:pt x="106" y="8"/>
                </a:cubicBezTo>
                <a:cubicBezTo>
                  <a:pt x="107" y="35"/>
                  <a:pt x="107" y="35"/>
                  <a:pt x="107" y="35"/>
                </a:cubicBezTo>
                <a:cubicBezTo>
                  <a:pt x="105" y="35"/>
                  <a:pt x="103" y="36"/>
                  <a:pt x="101" y="37"/>
                </a:cubicBezTo>
                <a:cubicBezTo>
                  <a:pt x="101" y="36"/>
                  <a:pt x="101" y="36"/>
                  <a:pt x="101" y="36"/>
                </a:cubicBezTo>
                <a:cubicBezTo>
                  <a:pt x="84" y="14"/>
                  <a:pt x="84" y="14"/>
                  <a:pt x="84" y="14"/>
                </a:cubicBezTo>
                <a:cubicBezTo>
                  <a:pt x="83" y="12"/>
                  <a:pt x="80" y="11"/>
                  <a:pt x="78" y="12"/>
                </a:cubicBezTo>
                <a:cubicBezTo>
                  <a:pt x="63" y="21"/>
                  <a:pt x="63" y="21"/>
                  <a:pt x="63" y="21"/>
                </a:cubicBezTo>
                <a:cubicBezTo>
                  <a:pt x="61" y="22"/>
                  <a:pt x="60" y="25"/>
                  <a:pt x="61" y="27"/>
                </a:cubicBezTo>
                <a:cubicBezTo>
                  <a:pt x="71" y="52"/>
                  <a:pt x="71" y="52"/>
                  <a:pt x="71" y="52"/>
                </a:cubicBezTo>
                <a:cubicBezTo>
                  <a:pt x="70" y="54"/>
                  <a:pt x="68" y="55"/>
                  <a:pt x="66" y="56"/>
                </a:cubicBezTo>
                <a:cubicBezTo>
                  <a:pt x="66" y="56"/>
                  <a:pt x="66" y="56"/>
                  <a:pt x="66" y="56"/>
                </a:cubicBezTo>
                <a:cubicBezTo>
                  <a:pt x="43" y="42"/>
                  <a:pt x="43" y="42"/>
                  <a:pt x="43" y="42"/>
                </a:cubicBezTo>
                <a:cubicBezTo>
                  <a:pt x="41" y="40"/>
                  <a:pt x="37" y="40"/>
                  <a:pt x="36" y="42"/>
                </a:cubicBezTo>
                <a:cubicBezTo>
                  <a:pt x="26" y="55"/>
                  <a:pt x="26" y="55"/>
                  <a:pt x="26" y="55"/>
                </a:cubicBezTo>
                <a:cubicBezTo>
                  <a:pt x="24" y="57"/>
                  <a:pt x="24" y="60"/>
                  <a:pt x="26" y="62"/>
                </a:cubicBezTo>
                <a:cubicBezTo>
                  <a:pt x="45" y="82"/>
                  <a:pt x="45" y="82"/>
                  <a:pt x="45" y="82"/>
                </a:cubicBezTo>
                <a:cubicBezTo>
                  <a:pt x="45" y="82"/>
                  <a:pt x="45" y="82"/>
                  <a:pt x="45" y="82"/>
                </a:cubicBezTo>
                <a:cubicBezTo>
                  <a:pt x="44" y="84"/>
                  <a:pt x="43" y="86"/>
                  <a:pt x="42" y="88"/>
                </a:cubicBezTo>
                <a:cubicBezTo>
                  <a:pt x="42" y="88"/>
                  <a:pt x="42" y="88"/>
                  <a:pt x="42" y="88"/>
                </a:cubicBezTo>
                <a:cubicBezTo>
                  <a:pt x="14" y="84"/>
                  <a:pt x="14" y="84"/>
                  <a:pt x="14" y="84"/>
                </a:cubicBezTo>
                <a:cubicBezTo>
                  <a:pt x="12" y="83"/>
                  <a:pt x="9" y="85"/>
                  <a:pt x="9" y="87"/>
                </a:cubicBezTo>
                <a:cubicBezTo>
                  <a:pt x="4" y="103"/>
                  <a:pt x="4" y="103"/>
                  <a:pt x="4" y="103"/>
                </a:cubicBezTo>
                <a:cubicBezTo>
                  <a:pt x="3" y="106"/>
                  <a:pt x="4" y="108"/>
                  <a:pt x="7" y="109"/>
                </a:cubicBezTo>
                <a:cubicBezTo>
                  <a:pt x="32" y="121"/>
                  <a:pt x="32" y="121"/>
                  <a:pt x="32" y="121"/>
                </a:cubicBezTo>
                <a:cubicBezTo>
                  <a:pt x="32" y="121"/>
                  <a:pt x="32" y="121"/>
                  <a:pt x="32" y="121"/>
                </a:cubicBezTo>
                <a:cubicBezTo>
                  <a:pt x="32" y="123"/>
                  <a:pt x="32" y="125"/>
                  <a:pt x="32" y="126"/>
                </a:cubicBezTo>
                <a:cubicBezTo>
                  <a:pt x="31" y="127"/>
                  <a:pt x="31" y="127"/>
                  <a:pt x="31" y="127"/>
                </a:cubicBezTo>
                <a:cubicBezTo>
                  <a:pt x="5" y="133"/>
                  <a:pt x="5" y="133"/>
                  <a:pt x="5" y="133"/>
                </a:cubicBezTo>
                <a:cubicBezTo>
                  <a:pt x="2" y="134"/>
                  <a:pt x="0" y="137"/>
                  <a:pt x="1" y="139"/>
                </a:cubicBezTo>
                <a:cubicBezTo>
                  <a:pt x="3" y="156"/>
                  <a:pt x="3" y="156"/>
                  <a:pt x="3" y="156"/>
                </a:cubicBezTo>
                <a:cubicBezTo>
                  <a:pt x="3" y="158"/>
                  <a:pt x="5" y="160"/>
                  <a:pt x="8" y="160"/>
                </a:cubicBezTo>
                <a:cubicBezTo>
                  <a:pt x="35" y="160"/>
                  <a:pt x="35" y="160"/>
                  <a:pt x="35" y="160"/>
                </a:cubicBezTo>
                <a:cubicBezTo>
                  <a:pt x="36" y="162"/>
                  <a:pt x="37" y="164"/>
                  <a:pt x="37" y="166"/>
                </a:cubicBezTo>
                <a:cubicBezTo>
                  <a:pt x="16" y="182"/>
                  <a:pt x="16" y="182"/>
                  <a:pt x="16" y="182"/>
                </a:cubicBezTo>
                <a:cubicBezTo>
                  <a:pt x="13" y="183"/>
                  <a:pt x="13" y="186"/>
                  <a:pt x="14" y="188"/>
                </a:cubicBezTo>
                <a:cubicBezTo>
                  <a:pt x="22" y="203"/>
                  <a:pt x="22" y="203"/>
                  <a:pt x="22" y="203"/>
                </a:cubicBezTo>
                <a:cubicBezTo>
                  <a:pt x="23" y="205"/>
                  <a:pt x="26" y="206"/>
                  <a:pt x="28" y="205"/>
                </a:cubicBezTo>
                <a:cubicBezTo>
                  <a:pt x="53" y="196"/>
                  <a:pt x="53" y="196"/>
                  <a:pt x="53" y="196"/>
                </a:cubicBezTo>
                <a:cubicBezTo>
                  <a:pt x="55" y="197"/>
                  <a:pt x="56" y="199"/>
                  <a:pt x="57" y="200"/>
                </a:cubicBezTo>
                <a:cubicBezTo>
                  <a:pt x="44" y="222"/>
                  <a:pt x="44" y="222"/>
                  <a:pt x="44" y="222"/>
                </a:cubicBezTo>
                <a:cubicBezTo>
                  <a:pt x="42" y="225"/>
                  <a:pt x="43" y="228"/>
                  <a:pt x="45" y="229"/>
                </a:cubicBezTo>
                <a:cubicBezTo>
                  <a:pt x="58" y="240"/>
                  <a:pt x="58" y="240"/>
                  <a:pt x="58" y="240"/>
                </a:cubicBezTo>
                <a:cubicBezTo>
                  <a:pt x="59" y="241"/>
                  <a:pt x="62" y="241"/>
                  <a:pt x="64" y="239"/>
                </a:cubicBezTo>
                <a:cubicBezTo>
                  <a:pt x="83" y="221"/>
                  <a:pt x="83" y="221"/>
                  <a:pt x="83" y="221"/>
                </a:cubicBezTo>
                <a:cubicBezTo>
                  <a:pt x="85" y="222"/>
                  <a:pt x="87" y="223"/>
                  <a:pt x="90" y="225"/>
                </a:cubicBezTo>
                <a:cubicBezTo>
                  <a:pt x="86" y="250"/>
                  <a:pt x="86" y="250"/>
                  <a:pt x="86" y="250"/>
                </a:cubicBezTo>
                <a:cubicBezTo>
                  <a:pt x="85" y="253"/>
                  <a:pt x="87" y="256"/>
                  <a:pt x="89" y="256"/>
                </a:cubicBezTo>
                <a:cubicBezTo>
                  <a:pt x="105" y="261"/>
                  <a:pt x="105" y="261"/>
                  <a:pt x="105" y="261"/>
                </a:cubicBezTo>
                <a:cubicBezTo>
                  <a:pt x="107" y="262"/>
                  <a:pt x="110" y="260"/>
                  <a:pt x="111" y="258"/>
                </a:cubicBezTo>
                <a:cubicBezTo>
                  <a:pt x="122" y="234"/>
                  <a:pt x="122" y="234"/>
                  <a:pt x="122" y="234"/>
                </a:cubicBezTo>
                <a:cubicBezTo>
                  <a:pt x="123" y="234"/>
                  <a:pt x="124" y="234"/>
                  <a:pt x="125" y="234"/>
                </a:cubicBezTo>
                <a:cubicBezTo>
                  <a:pt x="132" y="259"/>
                  <a:pt x="132" y="259"/>
                  <a:pt x="132" y="259"/>
                </a:cubicBezTo>
                <a:cubicBezTo>
                  <a:pt x="132" y="261"/>
                  <a:pt x="135" y="263"/>
                  <a:pt x="137" y="263"/>
                </a:cubicBezTo>
                <a:cubicBezTo>
                  <a:pt x="154" y="261"/>
                  <a:pt x="154" y="261"/>
                  <a:pt x="154" y="261"/>
                </a:cubicBezTo>
                <a:cubicBezTo>
                  <a:pt x="156" y="261"/>
                  <a:pt x="158" y="258"/>
                  <a:pt x="158" y="256"/>
                </a:cubicBezTo>
                <a:cubicBezTo>
                  <a:pt x="158" y="231"/>
                  <a:pt x="158" y="231"/>
                  <a:pt x="158" y="231"/>
                </a:cubicBezTo>
                <a:cubicBezTo>
                  <a:pt x="161" y="231"/>
                  <a:pt x="163" y="230"/>
                  <a:pt x="166" y="229"/>
                </a:cubicBezTo>
                <a:cubicBezTo>
                  <a:pt x="180" y="249"/>
                  <a:pt x="180" y="249"/>
                  <a:pt x="180" y="249"/>
                </a:cubicBezTo>
                <a:cubicBezTo>
                  <a:pt x="182" y="251"/>
                  <a:pt x="185" y="252"/>
                  <a:pt x="187" y="251"/>
                </a:cubicBezTo>
                <a:cubicBezTo>
                  <a:pt x="202" y="242"/>
                  <a:pt x="202" y="242"/>
                  <a:pt x="202" y="242"/>
                </a:cubicBezTo>
                <a:cubicBezTo>
                  <a:pt x="204" y="241"/>
                  <a:pt x="205" y="238"/>
                  <a:pt x="204" y="236"/>
                </a:cubicBezTo>
                <a:cubicBezTo>
                  <a:pt x="195" y="214"/>
                  <a:pt x="195" y="214"/>
                  <a:pt x="195" y="214"/>
                </a:cubicBezTo>
                <a:cubicBezTo>
                  <a:pt x="197" y="212"/>
                  <a:pt x="199" y="210"/>
                  <a:pt x="201" y="208"/>
                </a:cubicBezTo>
                <a:cubicBezTo>
                  <a:pt x="222" y="221"/>
                  <a:pt x="222" y="221"/>
                  <a:pt x="222" y="221"/>
                </a:cubicBezTo>
                <a:cubicBezTo>
                  <a:pt x="224" y="223"/>
                  <a:pt x="227" y="223"/>
                  <a:pt x="228" y="221"/>
                </a:cubicBezTo>
                <a:cubicBezTo>
                  <a:pt x="239" y="208"/>
                  <a:pt x="239" y="208"/>
                  <a:pt x="239" y="208"/>
                </a:cubicBezTo>
                <a:cubicBezTo>
                  <a:pt x="241" y="206"/>
                  <a:pt x="240" y="203"/>
                  <a:pt x="239" y="201"/>
                </a:cubicBezTo>
                <a:cubicBezTo>
                  <a:pt x="222" y="183"/>
                  <a:pt x="222" y="183"/>
                  <a:pt x="222" y="183"/>
                </a:cubicBezTo>
                <a:cubicBezTo>
                  <a:pt x="223" y="181"/>
                  <a:pt x="224" y="178"/>
                  <a:pt x="225" y="176"/>
                </a:cubicBezTo>
                <a:cubicBezTo>
                  <a:pt x="249" y="179"/>
                  <a:pt x="249" y="179"/>
                  <a:pt x="249" y="179"/>
                </a:cubicBezTo>
                <a:cubicBezTo>
                  <a:pt x="252" y="180"/>
                  <a:pt x="255" y="178"/>
                  <a:pt x="255" y="176"/>
                </a:cubicBezTo>
                <a:lnTo>
                  <a:pt x="260" y="160"/>
                </a:lnTo>
                <a:close/>
                <a:moveTo>
                  <a:pt x="120" y="208"/>
                </a:moveTo>
                <a:cubicBezTo>
                  <a:pt x="128" y="179"/>
                  <a:pt x="128" y="179"/>
                  <a:pt x="128" y="179"/>
                </a:cubicBezTo>
                <a:cubicBezTo>
                  <a:pt x="137" y="180"/>
                  <a:pt x="146" y="178"/>
                  <a:pt x="154" y="174"/>
                </a:cubicBezTo>
                <a:cubicBezTo>
                  <a:pt x="176" y="196"/>
                  <a:pt x="176" y="196"/>
                  <a:pt x="176" y="196"/>
                </a:cubicBezTo>
                <a:cubicBezTo>
                  <a:pt x="160" y="207"/>
                  <a:pt x="140" y="212"/>
                  <a:pt x="120" y="208"/>
                </a:cubicBezTo>
                <a:close/>
                <a:moveTo>
                  <a:pt x="63" y="163"/>
                </a:moveTo>
                <a:cubicBezTo>
                  <a:pt x="93" y="156"/>
                  <a:pt x="93" y="156"/>
                  <a:pt x="93" y="156"/>
                </a:cubicBezTo>
                <a:cubicBezTo>
                  <a:pt x="98" y="164"/>
                  <a:pt x="105" y="170"/>
                  <a:pt x="113" y="174"/>
                </a:cubicBezTo>
                <a:cubicBezTo>
                  <a:pt x="105" y="204"/>
                  <a:pt x="105" y="204"/>
                  <a:pt x="105" y="204"/>
                </a:cubicBezTo>
                <a:cubicBezTo>
                  <a:pt x="86" y="196"/>
                  <a:pt x="71" y="181"/>
                  <a:pt x="63" y="163"/>
                </a:cubicBezTo>
                <a:close/>
                <a:moveTo>
                  <a:pt x="147" y="58"/>
                </a:moveTo>
                <a:cubicBezTo>
                  <a:pt x="138" y="87"/>
                  <a:pt x="138" y="87"/>
                  <a:pt x="138" y="87"/>
                </a:cubicBezTo>
                <a:cubicBezTo>
                  <a:pt x="128" y="86"/>
                  <a:pt x="118" y="88"/>
                  <a:pt x="110" y="93"/>
                </a:cubicBezTo>
                <a:cubicBezTo>
                  <a:pt x="88" y="71"/>
                  <a:pt x="88" y="71"/>
                  <a:pt x="88" y="71"/>
                </a:cubicBezTo>
                <a:cubicBezTo>
                  <a:pt x="105" y="59"/>
                  <a:pt x="126" y="54"/>
                  <a:pt x="147" y="58"/>
                </a:cubicBezTo>
                <a:close/>
                <a:moveTo>
                  <a:pt x="204" y="104"/>
                </a:moveTo>
                <a:cubicBezTo>
                  <a:pt x="174" y="112"/>
                  <a:pt x="174" y="112"/>
                  <a:pt x="174" y="112"/>
                </a:cubicBezTo>
                <a:cubicBezTo>
                  <a:pt x="170" y="103"/>
                  <a:pt x="162" y="96"/>
                  <a:pt x="153" y="91"/>
                </a:cubicBezTo>
                <a:cubicBezTo>
                  <a:pt x="162" y="62"/>
                  <a:pt x="162" y="62"/>
                  <a:pt x="162" y="62"/>
                </a:cubicBezTo>
                <a:cubicBezTo>
                  <a:pt x="182" y="70"/>
                  <a:pt x="196" y="86"/>
                  <a:pt x="204" y="104"/>
                </a:cubicBezTo>
                <a:close/>
                <a:moveTo>
                  <a:pt x="179" y="126"/>
                </a:moveTo>
                <a:cubicBezTo>
                  <a:pt x="208" y="119"/>
                  <a:pt x="208" y="119"/>
                  <a:pt x="208" y="119"/>
                </a:cubicBezTo>
                <a:cubicBezTo>
                  <a:pt x="210" y="130"/>
                  <a:pt x="210" y="142"/>
                  <a:pt x="207" y="154"/>
                </a:cubicBezTo>
                <a:cubicBezTo>
                  <a:pt x="203" y="167"/>
                  <a:pt x="196" y="177"/>
                  <a:pt x="188" y="186"/>
                </a:cubicBezTo>
                <a:cubicBezTo>
                  <a:pt x="167" y="164"/>
                  <a:pt x="167" y="164"/>
                  <a:pt x="167" y="164"/>
                </a:cubicBezTo>
                <a:cubicBezTo>
                  <a:pt x="172" y="159"/>
                  <a:pt x="175" y="153"/>
                  <a:pt x="177" y="146"/>
                </a:cubicBezTo>
                <a:cubicBezTo>
                  <a:pt x="179" y="139"/>
                  <a:pt x="180" y="133"/>
                  <a:pt x="179" y="126"/>
                </a:cubicBezTo>
                <a:close/>
                <a:moveTo>
                  <a:pt x="152" y="138"/>
                </a:moveTo>
                <a:cubicBezTo>
                  <a:pt x="149" y="149"/>
                  <a:pt x="138" y="155"/>
                  <a:pt x="128" y="152"/>
                </a:cubicBezTo>
                <a:cubicBezTo>
                  <a:pt x="117" y="149"/>
                  <a:pt x="111" y="138"/>
                  <a:pt x="114" y="127"/>
                </a:cubicBezTo>
                <a:cubicBezTo>
                  <a:pt x="117" y="117"/>
                  <a:pt x="128" y="111"/>
                  <a:pt x="139" y="114"/>
                </a:cubicBezTo>
                <a:cubicBezTo>
                  <a:pt x="149" y="117"/>
                  <a:pt x="155" y="128"/>
                  <a:pt x="152" y="138"/>
                </a:cubicBezTo>
                <a:close/>
                <a:moveTo>
                  <a:pt x="88" y="141"/>
                </a:moveTo>
                <a:cubicBezTo>
                  <a:pt x="58" y="149"/>
                  <a:pt x="58" y="149"/>
                  <a:pt x="58" y="149"/>
                </a:cubicBezTo>
                <a:cubicBezTo>
                  <a:pt x="56" y="137"/>
                  <a:pt x="56" y="124"/>
                  <a:pt x="60" y="112"/>
                </a:cubicBezTo>
                <a:cubicBezTo>
                  <a:pt x="63" y="100"/>
                  <a:pt x="69" y="90"/>
                  <a:pt x="77" y="82"/>
                </a:cubicBezTo>
                <a:cubicBezTo>
                  <a:pt x="98" y="104"/>
                  <a:pt x="98" y="104"/>
                  <a:pt x="98" y="104"/>
                </a:cubicBezTo>
                <a:cubicBezTo>
                  <a:pt x="94" y="108"/>
                  <a:pt x="91" y="114"/>
                  <a:pt x="89" y="120"/>
                </a:cubicBezTo>
                <a:cubicBezTo>
                  <a:pt x="87" y="127"/>
                  <a:pt x="87" y="134"/>
                  <a:pt x="88" y="141"/>
                </a:cubicBezTo>
                <a:close/>
              </a:path>
            </a:pathLst>
          </a:custGeom>
          <a:solidFill>
            <a:srgbClr val="7C7A88"/>
          </a:solidFill>
          <a:ln>
            <a:noFill/>
          </a:ln>
        </p:spPr>
        <p:txBody>
          <a:bodyPr vert="horz" wrap="square" lIns="91440" tIns="45720" rIns="91440" bIns="45720" numCol="1" anchor="t" anchorCtr="0" compatLnSpc="1"/>
          <a:lstStyle/>
          <a:p>
            <a:endParaRPr lang="en-US" sz="1350"/>
          </a:p>
        </p:txBody>
      </p:sp>
      <p:sp>
        <p:nvSpPr>
          <p:cNvPr id="28" name="Freeform 33"/>
          <p:cNvSpPr>
            <a:spLocks noEditPoints="1"/>
          </p:cNvSpPr>
          <p:nvPr/>
        </p:nvSpPr>
        <p:spPr bwMode="auto">
          <a:xfrm flipH="1">
            <a:off x="3029157" y="3151013"/>
            <a:ext cx="1416646" cy="1417929"/>
          </a:xfrm>
          <a:custGeom>
            <a:avLst/>
            <a:gdLst>
              <a:gd name="T0" fmla="*/ 500 w 562"/>
              <a:gd name="T1" fmla="*/ 309 h 563"/>
              <a:gd name="T2" fmla="*/ 561 w 562"/>
              <a:gd name="T3" fmla="*/ 265 h 563"/>
              <a:gd name="T4" fmla="*/ 491 w 562"/>
              <a:gd name="T5" fmla="*/ 220 h 563"/>
              <a:gd name="T6" fmla="*/ 532 w 562"/>
              <a:gd name="T7" fmla="*/ 159 h 563"/>
              <a:gd name="T8" fmla="*/ 449 w 562"/>
              <a:gd name="T9" fmla="*/ 143 h 563"/>
              <a:gd name="T10" fmla="*/ 467 w 562"/>
              <a:gd name="T11" fmla="*/ 73 h 563"/>
              <a:gd name="T12" fmla="*/ 382 w 562"/>
              <a:gd name="T13" fmla="*/ 90 h 563"/>
              <a:gd name="T14" fmla="*/ 388 w 562"/>
              <a:gd name="T15" fmla="*/ 31 h 563"/>
              <a:gd name="T16" fmla="*/ 333 w 562"/>
              <a:gd name="T17" fmla="*/ 15 h 563"/>
              <a:gd name="T18" fmla="*/ 299 w 562"/>
              <a:gd name="T19" fmla="*/ 66 h 563"/>
              <a:gd name="T20" fmla="*/ 235 w 562"/>
              <a:gd name="T21" fmla="*/ 6 h 563"/>
              <a:gd name="T22" fmla="*/ 216 w 562"/>
              <a:gd name="T23" fmla="*/ 79 h 563"/>
              <a:gd name="T24" fmla="*/ 165 w 562"/>
              <a:gd name="T25" fmla="*/ 27 h 563"/>
              <a:gd name="T26" fmla="*/ 152 w 562"/>
              <a:gd name="T27" fmla="*/ 112 h 563"/>
              <a:gd name="T28" fmla="*/ 91 w 562"/>
              <a:gd name="T29" fmla="*/ 89 h 563"/>
              <a:gd name="T30" fmla="*/ 55 w 562"/>
              <a:gd name="T31" fmla="*/ 134 h 563"/>
              <a:gd name="T32" fmla="*/ 89 w 562"/>
              <a:gd name="T33" fmla="*/ 190 h 563"/>
              <a:gd name="T34" fmla="*/ 18 w 562"/>
              <a:gd name="T35" fmla="*/ 187 h 563"/>
              <a:gd name="T36" fmla="*/ 68 w 562"/>
              <a:gd name="T37" fmla="*/ 258 h 563"/>
              <a:gd name="T38" fmla="*/ 67 w 562"/>
              <a:gd name="T39" fmla="*/ 271 h 563"/>
              <a:gd name="T40" fmla="*/ 6 w 562"/>
              <a:gd name="T41" fmla="*/ 333 h 563"/>
              <a:gd name="T42" fmla="*/ 80 w 562"/>
              <a:gd name="T43" fmla="*/ 356 h 563"/>
              <a:gd name="T44" fmla="*/ 47 w 562"/>
              <a:gd name="T45" fmla="*/ 434 h 563"/>
              <a:gd name="T46" fmla="*/ 122 w 562"/>
              <a:gd name="T47" fmla="*/ 429 h 563"/>
              <a:gd name="T48" fmla="*/ 123 w 562"/>
              <a:gd name="T49" fmla="*/ 513 h 563"/>
              <a:gd name="T50" fmla="*/ 191 w 562"/>
              <a:gd name="T51" fmla="*/ 480 h 563"/>
              <a:gd name="T52" fmla="*/ 225 w 562"/>
              <a:gd name="T53" fmla="*/ 558 h 563"/>
              <a:gd name="T54" fmla="*/ 268 w 562"/>
              <a:gd name="T55" fmla="*/ 501 h 563"/>
              <a:gd name="T56" fmla="*/ 328 w 562"/>
              <a:gd name="T57" fmla="*/ 558 h 563"/>
              <a:gd name="T58" fmla="*/ 353 w 562"/>
              <a:gd name="T59" fmla="*/ 490 h 563"/>
              <a:gd name="T60" fmla="*/ 430 w 562"/>
              <a:gd name="T61" fmla="*/ 519 h 563"/>
              <a:gd name="T62" fmla="*/ 429 w 562"/>
              <a:gd name="T63" fmla="*/ 446 h 563"/>
              <a:gd name="T64" fmla="*/ 510 w 562"/>
              <a:gd name="T65" fmla="*/ 444 h 563"/>
              <a:gd name="T66" fmla="*/ 481 w 562"/>
              <a:gd name="T67" fmla="*/ 376 h 563"/>
              <a:gd name="T68" fmla="*/ 555 w 562"/>
              <a:gd name="T69" fmla="*/ 342 h 563"/>
              <a:gd name="T70" fmla="*/ 329 w 562"/>
              <a:gd name="T71" fmla="*/ 372 h 563"/>
              <a:gd name="T72" fmla="*/ 135 w 562"/>
              <a:gd name="T73" fmla="*/ 350 h 563"/>
              <a:gd name="T74" fmla="*/ 224 w 562"/>
              <a:gd name="T75" fmla="*/ 436 h 563"/>
              <a:gd name="T76" fmla="*/ 295 w 562"/>
              <a:gd name="T77" fmla="*/ 187 h 563"/>
              <a:gd name="T78" fmla="*/ 313 w 562"/>
              <a:gd name="T79" fmla="*/ 124 h 563"/>
              <a:gd name="T80" fmla="*/ 327 w 562"/>
              <a:gd name="T81" fmla="*/ 196 h 563"/>
              <a:gd name="T82" fmla="*/ 382 w 562"/>
              <a:gd name="T83" fmla="*/ 271 h 563"/>
              <a:gd name="T84" fmla="*/ 401 w 562"/>
              <a:gd name="T85" fmla="*/ 399 h 563"/>
              <a:gd name="T86" fmla="*/ 382 w 562"/>
              <a:gd name="T87" fmla="*/ 271 h 563"/>
              <a:gd name="T88" fmla="*/ 243 w 562"/>
              <a:gd name="T89" fmla="*/ 273 h 563"/>
              <a:gd name="T90" fmla="*/ 188 w 562"/>
              <a:gd name="T91" fmla="*/ 302 h 563"/>
              <a:gd name="T92" fmla="*/ 163 w 562"/>
              <a:gd name="T93" fmla="*/ 175 h 563"/>
              <a:gd name="T94" fmla="*/ 188 w 562"/>
              <a:gd name="T95" fmla="*/ 302 h 5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562" h="563">
                <a:moveTo>
                  <a:pt x="555" y="342"/>
                </a:moveTo>
                <a:cubicBezTo>
                  <a:pt x="557" y="337"/>
                  <a:pt x="554" y="331"/>
                  <a:pt x="548" y="329"/>
                </a:cubicBezTo>
                <a:cubicBezTo>
                  <a:pt x="500" y="309"/>
                  <a:pt x="500" y="309"/>
                  <a:pt x="500" y="309"/>
                </a:cubicBezTo>
                <a:cubicBezTo>
                  <a:pt x="501" y="302"/>
                  <a:pt x="501" y="296"/>
                  <a:pt x="501" y="290"/>
                </a:cubicBezTo>
                <a:cubicBezTo>
                  <a:pt x="552" y="277"/>
                  <a:pt x="552" y="277"/>
                  <a:pt x="552" y="277"/>
                </a:cubicBezTo>
                <a:cubicBezTo>
                  <a:pt x="558" y="275"/>
                  <a:pt x="562" y="270"/>
                  <a:pt x="561" y="265"/>
                </a:cubicBezTo>
                <a:cubicBezTo>
                  <a:pt x="556" y="230"/>
                  <a:pt x="556" y="230"/>
                  <a:pt x="556" y="230"/>
                </a:cubicBezTo>
                <a:cubicBezTo>
                  <a:pt x="556" y="224"/>
                  <a:pt x="551" y="220"/>
                  <a:pt x="545" y="220"/>
                </a:cubicBezTo>
                <a:cubicBezTo>
                  <a:pt x="491" y="220"/>
                  <a:pt x="491" y="220"/>
                  <a:pt x="491" y="220"/>
                </a:cubicBezTo>
                <a:cubicBezTo>
                  <a:pt x="490" y="215"/>
                  <a:pt x="488" y="209"/>
                  <a:pt x="486" y="204"/>
                </a:cubicBezTo>
                <a:cubicBezTo>
                  <a:pt x="528" y="174"/>
                  <a:pt x="528" y="174"/>
                  <a:pt x="528" y="174"/>
                </a:cubicBezTo>
                <a:cubicBezTo>
                  <a:pt x="533" y="170"/>
                  <a:pt x="535" y="164"/>
                  <a:pt x="532" y="159"/>
                </a:cubicBezTo>
                <a:cubicBezTo>
                  <a:pt x="515" y="128"/>
                  <a:pt x="515" y="128"/>
                  <a:pt x="515" y="128"/>
                </a:cubicBezTo>
                <a:cubicBezTo>
                  <a:pt x="513" y="123"/>
                  <a:pt x="507" y="121"/>
                  <a:pt x="502" y="123"/>
                </a:cubicBezTo>
                <a:cubicBezTo>
                  <a:pt x="449" y="143"/>
                  <a:pt x="449" y="143"/>
                  <a:pt x="449" y="143"/>
                </a:cubicBezTo>
                <a:cubicBezTo>
                  <a:pt x="446" y="140"/>
                  <a:pt x="443" y="136"/>
                  <a:pt x="439" y="133"/>
                </a:cubicBezTo>
                <a:cubicBezTo>
                  <a:pt x="469" y="88"/>
                  <a:pt x="469" y="88"/>
                  <a:pt x="469" y="88"/>
                </a:cubicBezTo>
                <a:cubicBezTo>
                  <a:pt x="472" y="83"/>
                  <a:pt x="472" y="76"/>
                  <a:pt x="467" y="73"/>
                </a:cubicBezTo>
                <a:cubicBezTo>
                  <a:pt x="440" y="50"/>
                  <a:pt x="440" y="50"/>
                  <a:pt x="440" y="50"/>
                </a:cubicBezTo>
                <a:cubicBezTo>
                  <a:pt x="437" y="46"/>
                  <a:pt x="430" y="47"/>
                  <a:pt x="426" y="51"/>
                </a:cubicBezTo>
                <a:cubicBezTo>
                  <a:pt x="382" y="90"/>
                  <a:pt x="382" y="90"/>
                  <a:pt x="382" y="90"/>
                </a:cubicBezTo>
                <a:cubicBezTo>
                  <a:pt x="382" y="91"/>
                  <a:pt x="382" y="91"/>
                  <a:pt x="382" y="91"/>
                </a:cubicBezTo>
                <a:cubicBezTo>
                  <a:pt x="380" y="90"/>
                  <a:pt x="379" y="90"/>
                  <a:pt x="378" y="89"/>
                </a:cubicBezTo>
                <a:cubicBezTo>
                  <a:pt x="388" y="31"/>
                  <a:pt x="388" y="31"/>
                  <a:pt x="388" y="31"/>
                </a:cubicBezTo>
                <a:cubicBezTo>
                  <a:pt x="389" y="25"/>
                  <a:pt x="385" y="20"/>
                  <a:pt x="380" y="18"/>
                </a:cubicBezTo>
                <a:cubicBezTo>
                  <a:pt x="346" y="9"/>
                  <a:pt x="346" y="9"/>
                  <a:pt x="346" y="9"/>
                </a:cubicBezTo>
                <a:cubicBezTo>
                  <a:pt x="341" y="7"/>
                  <a:pt x="335" y="10"/>
                  <a:pt x="333" y="15"/>
                </a:cubicBezTo>
                <a:cubicBezTo>
                  <a:pt x="309" y="69"/>
                  <a:pt x="309" y="69"/>
                  <a:pt x="309" y="69"/>
                </a:cubicBezTo>
                <a:cubicBezTo>
                  <a:pt x="306" y="69"/>
                  <a:pt x="302" y="68"/>
                  <a:pt x="299" y="68"/>
                </a:cubicBezTo>
                <a:cubicBezTo>
                  <a:pt x="299" y="67"/>
                  <a:pt x="299" y="67"/>
                  <a:pt x="299" y="66"/>
                </a:cubicBezTo>
                <a:cubicBezTo>
                  <a:pt x="282" y="9"/>
                  <a:pt x="282" y="9"/>
                  <a:pt x="282" y="9"/>
                </a:cubicBezTo>
                <a:cubicBezTo>
                  <a:pt x="281" y="4"/>
                  <a:pt x="275" y="0"/>
                  <a:pt x="270" y="1"/>
                </a:cubicBezTo>
                <a:cubicBezTo>
                  <a:pt x="235" y="6"/>
                  <a:pt x="235" y="6"/>
                  <a:pt x="235" y="6"/>
                </a:cubicBezTo>
                <a:cubicBezTo>
                  <a:pt x="230" y="7"/>
                  <a:pt x="226" y="12"/>
                  <a:pt x="226" y="18"/>
                </a:cubicBezTo>
                <a:cubicBezTo>
                  <a:pt x="227" y="75"/>
                  <a:pt x="227" y="75"/>
                  <a:pt x="227" y="75"/>
                </a:cubicBezTo>
                <a:cubicBezTo>
                  <a:pt x="224" y="76"/>
                  <a:pt x="220" y="77"/>
                  <a:pt x="216" y="79"/>
                </a:cubicBezTo>
                <a:cubicBezTo>
                  <a:pt x="215" y="78"/>
                  <a:pt x="215" y="78"/>
                  <a:pt x="215" y="78"/>
                </a:cubicBezTo>
                <a:cubicBezTo>
                  <a:pt x="180" y="30"/>
                  <a:pt x="180" y="30"/>
                  <a:pt x="180" y="30"/>
                </a:cubicBezTo>
                <a:cubicBezTo>
                  <a:pt x="176" y="26"/>
                  <a:pt x="170" y="24"/>
                  <a:pt x="165" y="27"/>
                </a:cubicBezTo>
                <a:cubicBezTo>
                  <a:pt x="135" y="45"/>
                  <a:pt x="135" y="45"/>
                  <a:pt x="135" y="45"/>
                </a:cubicBezTo>
                <a:cubicBezTo>
                  <a:pt x="130" y="47"/>
                  <a:pt x="128" y="53"/>
                  <a:pt x="130" y="59"/>
                </a:cubicBezTo>
                <a:cubicBezTo>
                  <a:pt x="152" y="112"/>
                  <a:pt x="152" y="112"/>
                  <a:pt x="152" y="112"/>
                </a:cubicBezTo>
                <a:cubicBezTo>
                  <a:pt x="149" y="115"/>
                  <a:pt x="145" y="118"/>
                  <a:pt x="142" y="121"/>
                </a:cubicBezTo>
                <a:cubicBezTo>
                  <a:pt x="141" y="121"/>
                  <a:pt x="141" y="121"/>
                  <a:pt x="141" y="121"/>
                </a:cubicBezTo>
                <a:cubicBezTo>
                  <a:pt x="91" y="89"/>
                  <a:pt x="91" y="89"/>
                  <a:pt x="91" y="89"/>
                </a:cubicBezTo>
                <a:cubicBezTo>
                  <a:pt x="86" y="86"/>
                  <a:pt x="80" y="87"/>
                  <a:pt x="77" y="91"/>
                </a:cubicBezTo>
                <a:cubicBezTo>
                  <a:pt x="54" y="119"/>
                  <a:pt x="54" y="119"/>
                  <a:pt x="54" y="119"/>
                </a:cubicBezTo>
                <a:cubicBezTo>
                  <a:pt x="51" y="123"/>
                  <a:pt x="51" y="129"/>
                  <a:pt x="55" y="134"/>
                </a:cubicBezTo>
                <a:cubicBezTo>
                  <a:pt x="96" y="176"/>
                  <a:pt x="96" y="176"/>
                  <a:pt x="96" y="176"/>
                </a:cubicBezTo>
                <a:cubicBezTo>
                  <a:pt x="96" y="177"/>
                  <a:pt x="96" y="177"/>
                  <a:pt x="96" y="177"/>
                </a:cubicBezTo>
                <a:cubicBezTo>
                  <a:pt x="94" y="181"/>
                  <a:pt x="92" y="185"/>
                  <a:pt x="89" y="190"/>
                </a:cubicBezTo>
                <a:cubicBezTo>
                  <a:pt x="89" y="189"/>
                  <a:pt x="89" y="189"/>
                  <a:pt x="89" y="189"/>
                </a:cubicBezTo>
                <a:cubicBezTo>
                  <a:pt x="31" y="180"/>
                  <a:pt x="31" y="180"/>
                  <a:pt x="31" y="180"/>
                </a:cubicBezTo>
                <a:cubicBezTo>
                  <a:pt x="25" y="179"/>
                  <a:pt x="19" y="182"/>
                  <a:pt x="18" y="187"/>
                </a:cubicBezTo>
                <a:cubicBezTo>
                  <a:pt x="8" y="222"/>
                  <a:pt x="8" y="222"/>
                  <a:pt x="8" y="222"/>
                </a:cubicBezTo>
                <a:cubicBezTo>
                  <a:pt x="6" y="226"/>
                  <a:pt x="9" y="232"/>
                  <a:pt x="14" y="235"/>
                </a:cubicBezTo>
                <a:cubicBezTo>
                  <a:pt x="68" y="258"/>
                  <a:pt x="68" y="258"/>
                  <a:pt x="68" y="258"/>
                </a:cubicBezTo>
                <a:cubicBezTo>
                  <a:pt x="69" y="259"/>
                  <a:pt x="69" y="259"/>
                  <a:pt x="69" y="259"/>
                </a:cubicBezTo>
                <a:cubicBezTo>
                  <a:pt x="69" y="263"/>
                  <a:pt x="68" y="267"/>
                  <a:pt x="68" y="271"/>
                </a:cubicBezTo>
                <a:cubicBezTo>
                  <a:pt x="67" y="271"/>
                  <a:pt x="67" y="271"/>
                  <a:pt x="67" y="271"/>
                </a:cubicBezTo>
                <a:cubicBezTo>
                  <a:pt x="10" y="286"/>
                  <a:pt x="10" y="286"/>
                  <a:pt x="10" y="286"/>
                </a:cubicBezTo>
                <a:cubicBezTo>
                  <a:pt x="4" y="287"/>
                  <a:pt x="0" y="293"/>
                  <a:pt x="1" y="298"/>
                </a:cubicBezTo>
                <a:cubicBezTo>
                  <a:pt x="6" y="333"/>
                  <a:pt x="6" y="333"/>
                  <a:pt x="6" y="333"/>
                </a:cubicBezTo>
                <a:cubicBezTo>
                  <a:pt x="6" y="338"/>
                  <a:pt x="11" y="342"/>
                  <a:pt x="17" y="342"/>
                </a:cubicBezTo>
                <a:cubicBezTo>
                  <a:pt x="75" y="342"/>
                  <a:pt x="75" y="342"/>
                  <a:pt x="75" y="342"/>
                </a:cubicBezTo>
                <a:cubicBezTo>
                  <a:pt x="77" y="347"/>
                  <a:pt x="78" y="351"/>
                  <a:pt x="80" y="356"/>
                </a:cubicBezTo>
                <a:cubicBezTo>
                  <a:pt x="33" y="389"/>
                  <a:pt x="33" y="389"/>
                  <a:pt x="33" y="389"/>
                </a:cubicBezTo>
                <a:cubicBezTo>
                  <a:pt x="28" y="392"/>
                  <a:pt x="27" y="399"/>
                  <a:pt x="30" y="403"/>
                </a:cubicBezTo>
                <a:cubicBezTo>
                  <a:pt x="47" y="434"/>
                  <a:pt x="47" y="434"/>
                  <a:pt x="47" y="434"/>
                </a:cubicBezTo>
                <a:cubicBezTo>
                  <a:pt x="49" y="439"/>
                  <a:pt x="55" y="441"/>
                  <a:pt x="60" y="439"/>
                </a:cubicBezTo>
                <a:cubicBezTo>
                  <a:pt x="114" y="418"/>
                  <a:pt x="114" y="418"/>
                  <a:pt x="114" y="418"/>
                </a:cubicBezTo>
                <a:cubicBezTo>
                  <a:pt x="117" y="422"/>
                  <a:pt x="119" y="425"/>
                  <a:pt x="122" y="429"/>
                </a:cubicBezTo>
                <a:cubicBezTo>
                  <a:pt x="93" y="476"/>
                  <a:pt x="93" y="476"/>
                  <a:pt x="93" y="476"/>
                </a:cubicBezTo>
                <a:cubicBezTo>
                  <a:pt x="90" y="481"/>
                  <a:pt x="91" y="488"/>
                  <a:pt x="95" y="491"/>
                </a:cubicBezTo>
                <a:cubicBezTo>
                  <a:pt x="123" y="513"/>
                  <a:pt x="123" y="513"/>
                  <a:pt x="123" y="513"/>
                </a:cubicBezTo>
                <a:cubicBezTo>
                  <a:pt x="127" y="517"/>
                  <a:pt x="133" y="516"/>
                  <a:pt x="137" y="512"/>
                </a:cubicBezTo>
                <a:cubicBezTo>
                  <a:pt x="178" y="473"/>
                  <a:pt x="178" y="473"/>
                  <a:pt x="178" y="473"/>
                </a:cubicBezTo>
                <a:cubicBezTo>
                  <a:pt x="182" y="476"/>
                  <a:pt x="187" y="478"/>
                  <a:pt x="191" y="480"/>
                </a:cubicBezTo>
                <a:cubicBezTo>
                  <a:pt x="183" y="536"/>
                  <a:pt x="183" y="536"/>
                  <a:pt x="183" y="536"/>
                </a:cubicBezTo>
                <a:cubicBezTo>
                  <a:pt x="182" y="542"/>
                  <a:pt x="185" y="547"/>
                  <a:pt x="190" y="548"/>
                </a:cubicBezTo>
                <a:cubicBezTo>
                  <a:pt x="225" y="558"/>
                  <a:pt x="225" y="558"/>
                  <a:pt x="225" y="558"/>
                </a:cubicBezTo>
                <a:cubicBezTo>
                  <a:pt x="229" y="560"/>
                  <a:pt x="235" y="557"/>
                  <a:pt x="238" y="552"/>
                </a:cubicBezTo>
                <a:cubicBezTo>
                  <a:pt x="260" y="500"/>
                  <a:pt x="260" y="500"/>
                  <a:pt x="260" y="500"/>
                </a:cubicBezTo>
                <a:cubicBezTo>
                  <a:pt x="262" y="500"/>
                  <a:pt x="265" y="501"/>
                  <a:pt x="268" y="501"/>
                </a:cubicBezTo>
                <a:cubicBezTo>
                  <a:pt x="281" y="554"/>
                  <a:pt x="281" y="554"/>
                  <a:pt x="281" y="554"/>
                </a:cubicBezTo>
                <a:cubicBezTo>
                  <a:pt x="282" y="559"/>
                  <a:pt x="288" y="563"/>
                  <a:pt x="293" y="562"/>
                </a:cubicBezTo>
                <a:cubicBezTo>
                  <a:pt x="328" y="558"/>
                  <a:pt x="328" y="558"/>
                  <a:pt x="328" y="558"/>
                </a:cubicBezTo>
                <a:cubicBezTo>
                  <a:pt x="334" y="558"/>
                  <a:pt x="338" y="553"/>
                  <a:pt x="338" y="547"/>
                </a:cubicBezTo>
                <a:cubicBezTo>
                  <a:pt x="338" y="495"/>
                  <a:pt x="338" y="495"/>
                  <a:pt x="338" y="495"/>
                </a:cubicBezTo>
                <a:cubicBezTo>
                  <a:pt x="343" y="493"/>
                  <a:pt x="348" y="492"/>
                  <a:pt x="353" y="490"/>
                </a:cubicBezTo>
                <a:cubicBezTo>
                  <a:pt x="385" y="533"/>
                  <a:pt x="385" y="533"/>
                  <a:pt x="385" y="533"/>
                </a:cubicBezTo>
                <a:cubicBezTo>
                  <a:pt x="389" y="538"/>
                  <a:pt x="395" y="539"/>
                  <a:pt x="399" y="536"/>
                </a:cubicBezTo>
                <a:cubicBezTo>
                  <a:pt x="430" y="519"/>
                  <a:pt x="430" y="519"/>
                  <a:pt x="430" y="519"/>
                </a:cubicBezTo>
                <a:cubicBezTo>
                  <a:pt x="435" y="516"/>
                  <a:pt x="437" y="510"/>
                  <a:pt x="435" y="505"/>
                </a:cubicBezTo>
                <a:cubicBezTo>
                  <a:pt x="416" y="457"/>
                  <a:pt x="416" y="457"/>
                  <a:pt x="416" y="457"/>
                </a:cubicBezTo>
                <a:cubicBezTo>
                  <a:pt x="420" y="454"/>
                  <a:pt x="425" y="450"/>
                  <a:pt x="429" y="446"/>
                </a:cubicBezTo>
                <a:cubicBezTo>
                  <a:pt x="473" y="474"/>
                  <a:pt x="473" y="474"/>
                  <a:pt x="473" y="474"/>
                </a:cubicBezTo>
                <a:cubicBezTo>
                  <a:pt x="478" y="477"/>
                  <a:pt x="485" y="476"/>
                  <a:pt x="488" y="472"/>
                </a:cubicBezTo>
                <a:cubicBezTo>
                  <a:pt x="510" y="444"/>
                  <a:pt x="510" y="444"/>
                  <a:pt x="510" y="444"/>
                </a:cubicBezTo>
                <a:cubicBezTo>
                  <a:pt x="514" y="441"/>
                  <a:pt x="514" y="434"/>
                  <a:pt x="510" y="430"/>
                </a:cubicBezTo>
                <a:cubicBezTo>
                  <a:pt x="473" y="391"/>
                  <a:pt x="473" y="391"/>
                  <a:pt x="473" y="391"/>
                </a:cubicBezTo>
                <a:cubicBezTo>
                  <a:pt x="476" y="386"/>
                  <a:pt x="479" y="381"/>
                  <a:pt x="481" y="376"/>
                </a:cubicBezTo>
                <a:cubicBezTo>
                  <a:pt x="533" y="384"/>
                  <a:pt x="533" y="384"/>
                  <a:pt x="533" y="384"/>
                </a:cubicBezTo>
                <a:cubicBezTo>
                  <a:pt x="539" y="385"/>
                  <a:pt x="544" y="381"/>
                  <a:pt x="545" y="376"/>
                </a:cubicBezTo>
                <a:lnTo>
                  <a:pt x="555" y="342"/>
                </a:lnTo>
                <a:close/>
                <a:moveTo>
                  <a:pt x="255" y="445"/>
                </a:moveTo>
                <a:cubicBezTo>
                  <a:pt x="274" y="382"/>
                  <a:pt x="274" y="382"/>
                  <a:pt x="274" y="382"/>
                </a:cubicBezTo>
                <a:cubicBezTo>
                  <a:pt x="293" y="384"/>
                  <a:pt x="313" y="381"/>
                  <a:pt x="329" y="372"/>
                </a:cubicBezTo>
                <a:cubicBezTo>
                  <a:pt x="376" y="420"/>
                  <a:pt x="376" y="420"/>
                  <a:pt x="376" y="420"/>
                </a:cubicBezTo>
                <a:cubicBezTo>
                  <a:pt x="341" y="443"/>
                  <a:pt x="298" y="453"/>
                  <a:pt x="255" y="445"/>
                </a:cubicBezTo>
                <a:close/>
                <a:moveTo>
                  <a:pt x="135" y="350"/>
                </a:moveTo>
                <a:cubicBezTo>
                  <a:pt x="199" y="334"/>
                  <a:pt x="199" y="334"/>
                  <a:pt x="199" y="334"/>
                </a:cubicBezTo>
                <a:cubicBezTo>
                  <a:pt x="209" y="351"/>
                  <a:pt x="224" y="364"/>
                  <a:pt x="242" y="373"/>
                </a:cubicBezTo>
                <a:cubicBezTo>
                  <a:pt x="224" y="436"/>
                  <a:pt x="224" y="436"/>
                  <a:pt x="224" y="436"/>
                </a:cubicBezTo>
                <a:cubicBezTo>
                  <a:pt x="183" y="420"/>
                  <a:pt x="152" y="388"/>
                  <a:pt x="135" y="350"/>
                </a:cubicBezTo>
                <a:close/>
                <a:moveTo>
                  <a:pt x="313" y="124"/>
                </a:moveTo>
                <a:cubicBezTo>
                  <a:pt x="295" y="187"/>
                  <a:pt x="295" y="187"/>
                  <a:pt x="295" y="187"/>
                </a:cubicBezTo>
                <a:cubicBezTo>
                  <a:pt x="273" y="184"/>
                  <a:pt x="252" y="189"/>
                  <a:pt x="234" y="200"/>
                </a:cubicBezTo>
                <a:cubicBezTo>
                  <a:pt x="188" y="153"/>
                  <a:pt x="188" y="153"/>
                  <a:pt x="188" y="153"/>
                </a:cubicBezTo>
                <a:cubicBezTo>
                  <a:pt x="223" y="127"/>
                  <a:pt x="268" y="116"/>
                  <a:pt x="313" y="124"/>
                </a:cubicBezTo>
                <a:close/>
                <a:moveTo>
                  <a:pt x="436" y="223"/>
                </a:moveTo>
                <a:cubicBezTo>
                  <a:pt x="372" y="239"/>
                  <a:pt x="372" y="239"/>
                  <a:pt x="372" y="239"/>
                </a:cubicBezTo>
                <a:cubicBezTo>
                  <a:pt x="362" y="221"/>
                  <a:pt x="347" y="205"/>
                  <a:pt x="327" y="196"/>
                </a:cubicBezTo>
                <a:cubicBezTo>
                  <a:pt x="345" y="133"/>
                  <a:pt x="345" y="133"/>
                  <a:pt x="345" y="133"/>
                </a:cubicBezTo>
                <a:cubicBezTo>
                  <a:pt x="388" y="150"/>
                  <a:pt x="419" y="183"/>
                  <a:pt x="436" y="223"/>
                </a:cubicBezTo>
                <a:close/>
                <a:moveTo>
                  <a:pt x="382" y="271"/>
                </a:moveTo>
                <a:cubicBezTo>
                  <a:pt x="445" y="255"/>
                  <a:pt x="445" y="255"/>
                  <a:pt x="445" y="255"/>
                </a:cubicBezTo>
                <a:cubicBezTo>
                  <a:pt x="449" y="279"/>
                  <a:pt x="448" y="305"/>
                  <a:pt x="441" y="330"/>
                </a:cubicBezTo>
                <a:cubicBezTo>
                  <a:pt x="433" y="357"/>
                  <a:pt x="419" y="380"/>
                  <a:pt x="401" y="399"/>
                </a:cubicBezTo>
                <a:cubicBezTo>
                  <a:pt x="356" y="352"/>
                  <a:pt x="356" y="352"/>
                  <a:pt x="356" y="352"/>
                </a:cubicBezTo>
                <a:cubicBezTo>
                  <a:pt x="366" y="341"/>
                  <a:pt x="374" y="327"/>
                  <a:pt x="379" y="312"/>
                </a:cubicBezTo>
                <a:cubicBezTo>
                  <a:pt x="383" y="298"/>
                  <a:pt x="384" y="284"/>
                  <a:pt x="382" y="271"/>
                </a:cubicBezTo>
                <a:close/>
                <a:moveTo>
                  <a:pt x="325" y="296"/>
                </a:moveTo>
                <a:cubicBezTo>
                  <a:pt x="319" y="319"/>
                  <a:pt x="295" y="332"/>
                  <a:pt x="273" y="325"/>
                </a:cubicBezTo>
                <a:cubicBezTo>
                  <a:pt x="250" y="319"/>
                  <a:pt x="237" y="295"/>
                  <a:pt x="243" y="273"/>
                </a:cubicBezTo>
                <a:cubicBezTo>
                  <a:pt x="250" y="250"/>
                  <a:pt x="274" y="237"/>
                  <a:pt x="296" y="244"/>
                </a:cubicBezTo>
                <a:cubicBezTo>
                  <a:pt x="319" y="250"/>
                  <a:pt x="332" y="274"/>
                  <a:pt x="325" y="296"/>
                </a:cubicBezTo>
                <a:close/>
                <a:moveTo>
                  <a:pt x="188" y="302"/>
                </a:moveTo>
                <a:cubicBezTo>
                  <a:pt x="125" y="318"/>
                  <a:pt x="125" y="318"/>
                  <a:pt x="125" y="318"/>
                </a:cubicBezTo>
                <a:cubicBezTo>
                  <a:pt x="119" y="293"/>
                  <a:pt x="120" y="266"/>
                  <a:pt x="128" y="239"/>
                </a:cubicBezTo>
                <a:cubicBezTo>
                  <a:pt x="135" y="215"/>
                  <a:pt x="147" y="193"/>
                  <a:pt x="163" y="175"/>
                </a:cubicBezTo>
                <a:cubicBezTo>
                  <a:pt x="209" y="222"/>
                  <a:pt x="209" y="222"/>
                  <a:pt x="209" y="222"/>
                </a:cubicBezTo>
                <a:cubicBezTo>
                  <a:pt x="200" y="232"/>
                  <a:pt x="194" y="244"/>
                  <a:pt x="190" y="257"/>
                </a:cubicBezTo>
                <a:cubicBezTo>
                  <a:pt x="186" y="273"/>
                  <a:pt x="185" y="288"/>
                  <a:pt x="188" y="302"/>
                </a:cubicBezTo>
                <a:close/>
              </a:path>
            </a:pathLst>
          </a:custGeom>
          <a:solidFill>
            <a:srgbClr val="7C7A88"/>
          </a:solidFill>
          <a:ln>
            <a:noFill/>
          </a:ln>
        </p:spPr>
        <p:txBody>
          <a:bodyPr vert="horz" wrap="square" lIns="91440" tIns="45720" rIns="91440" bIns="45720" numCol="1" anchor="t" anchorCtr="0" compatLnSpc="1"/>
          <a:lstStyle/>
          <a:p>
            <a:endParaRPr lang="en-US" sz="1350"/>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par>
                          <p:cTn id="19" fill="hold">
                            <p:stCondLst>
                              <p:cond delay="1500"/>
                            </p:stCondLst>
                            <p:childTnLst>
                              <p:par>
                                <p:cTn id="20" presetID="42" presetClass="entr" presetSubtype="0" fill="hold" grpId="0" nodeType="after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fade">
                                      <p:cBhvr>
                                        <p:cTn id="22" dur="750"/>
                                        <p:tgtEl>
                                          <p:spTgt spid="10"/>
                                        </p:tgtEl>
                                      </p:cBhvr>
                                    </p:animEffect>
                                    <p:anim calcmode="lin" valueType="num">
                                      <p:cBhvr>
                                        <p:cTn id="23" dur="750" fill="hold"/>
                                        <p:tgtEl>
                                          <p:spTgt spid="10"/>
                                        </p:tgtEl>
                                        <p:attrNameLst>
                                          <p:attrName>ppt_x</p:attrName>
                                        </p:attrNameLst>
                                      </p:cBhvr>
                                      <p:tavLst>
                                        <p:tav tm="0">
                                          <p:val>
                                            <p:strVal val="#ppt_x"/>
                                          </p:val>
                                        </p:tav>
                                        <p:tav tm="100000">
                                          <p:val>
                                            <p:strVal val="#ppt_x"/>
                                          </p:val>
                                        </p:tav>
                                      </p:tavLst>
                                    </p:anim>
                                    <p:anim calcmode="lin" valueType="num">
                                      <p:cBhvr>
                                        <p:cTn id="24" dur="750" fill="hold"/>
                                        <p:tgtEl>
                                          <p:spTgt spid="10"/>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750"/>
                                        <p:tgtEl>
                                          <p:spTgt spid="14"/>
                                        </p:tgtEl>
                                      </p:cBhvr>
                                    </p:animEffect>
                                    <p:anim calcmode="lin" valueType="num">
                                      <p:cBhvr>
                                        <p:cTn id="28" dur="750" fill="hold"/>
                                        <p:tgtEl>
                                          <p:spTgt spid="14"/>
                                        </p:tgtEl>
                                        <p:attrNameLst>
                                          <p:attrName>ppt_x</p:attrName>
                                        </p:attrNameLst>
                                      </p:cBhvr>
                                      <p:tavLst>
                                        <p:tav tm="0">
                                          <p:val>
                                            <p:strVal val="#ppt_x"/>
                                          </p:val>
                                        </p:tav>
                                        <p:tav tm="100000">
                                          <p:val>
                                            <p:strVal val="#ppt_x"/>
                                          </p:val>
                                        </p:tav>
                                      </p:tavLst>
                                    </p:anim>
                                    <p:anim calcmode="lin" valueType="num">
                                      <p:cBhvr>
                                        <p:cTn id="29" dur="75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750"/>
                                        <p:tgtEl>
                                          <p:spTgt spid="15"/>
                                        </p:tgtEl>
                                      </p:cBhvr>
                                    </p:animEffect>
                                    <p:anim calcmode="lin" valueType="num">
                                      <p:cBhvr>
                                        <p:cTn id="33" dur="750" fill="hold"/>
                                        <p:tgtEl>
                                          <p:spTgt spid="15"/>
                                        </p:tgtEl>
                                        <p:attrNameLst>
                                          <p:attrName>ppt_x</p:attrName>
                                        </p:attrNameLst>
                                      </p:cBhvr>
                                      <p:tavLst>
                                        <p:tav tm="0">
                                          <p:val>
                                            <p:strVal val="#ppt_x"/>
                                          </p:val>
                                        </p:tav>
                                        <p:tav tm="100000">
                                          <p:val>
                                            <p:strVal val="#ppt_x"/>
                                          </p:val>
                                        </p:tav>
                                      </p:tavLst>
                                    </p:anim>
                                    <p:anim calcmode="lin" valueType="num">
                                      <p:cBhvr>
                                        <p:cTn id="34" dur="750" fill="hold"/>
                                        <p:tgtEl>
                                          <p:spTgt spid="1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fade">
                                      <p:cBhvr>
                                        <p:cTn id="37" dur="750"/>
                                        <p:tgtEl>
                                          <p:spTgt spid="16"/>
                                        </p:tgtEl>
                                      </p:cBhvr>
                                    </p:animEffect>
                                    <p:anim calcmode="lin" valueType="num">
                                      <p:cBhvr>
                                        <p:cTn id="38" dur="750" fill="hold"/>
                                        <p:tgtEl>
                                          <p:spTgt spid="16"/>
                                        </p:tgtEl>
                                        <p:attrNameLst>
                                          <p:attrName>ppt_x</p:attrName>
                                        </p:attrNameLst>
                                      </p:cBhvr>
                                      <p:tavLst>
                                        <p:tav tm="0">
                                          <p:val>
                                            <p:strVal val="#ppt_x"/>
                                          </p:val>
                                        </p:tav>
                                        <p:tav tm="100000">
                                          <p:val>
                                            <p:strVal val="#ppt_x"/>
                                          </p:val>
                                        </p:tav>
                                      </p:tavLst>
                                    </p:anim>
                                    <p:anim calcmode="lin" valueType="num">
                                      <p:cBhvr>
                                        <p:cTn id="39" dur="750" fill="hold"/>
                                        <p:tgtEl>
                                          <p:spTgt spid="1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750"/>
                                        <p:tgtEl>
                                          <p:spTgt spid="17"/>
                                        </p:tgtEl>
                                      </p:cBhvr>
                                    </p:animEffect>
                                    <p:anim calcmode="lin" valueType="num">
                                      <p:cBhvr>
                                        <p:cTn id="43" dur="750" fill="hold"/>
                                        <p:tgtEl>
                                          <p:spTgt spid="17"/>
                                        </p:tgtEl>
                                        <p:attrNameLst>
                                          <p:attrName>ppt_x</p:attrName>
                                        </p:attrNameLst>
                                      </p:cBhvr>
                                      <p:tavLst>
                                        <p:tav tm="0">
                                          <p:val>
                                            <p:strVal val="#ppt_x"/>
                                          </p:val>
                                        </p:tav>
                                        <p:tav tm="100000">
                                          <p:val>
                                            <p:strVal val="#ppt_x"/>
                                          </p:val>
                                        </p:tav>
                                      </p:tavLst>
                                    </p:anim>
                                    <p:anim calcmode="lin" valueType="num">
                                      <p:cBhvr>
                                        <p:cTn id="44" dur="750" fill="hold"/>
                                        <p:tgtEl>
                                          <p:spTgt spid="17"/>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fade">
                                      <p:cBhvr>
                                        <p:cTn id="47" dur="750"/>
                                        <p:tgtEl>
                                          <p:spTgt spid="18"/>
                                        </p:tgtEl>
                                      </p:cBhvr>
                                    </p:animEffect>
                                    <p:anim calcmode="lin" valueType="num">
                                      <p:cBhvr>
                                        <p:cTn id="48" dur="750" fill="hold"/>
                                        <p:tgtEl>
                                          <p:spTgt spid="18"/>
                                        </p:tgtEl>
                                        <p:attrNameLst>
                                          <p:attrName>ppt_x</p:attrName>
                                        </p:attrNameLst>
                                      </p:cBhvr>
                                      <p:tavLst>
                                        <p:tav tm="0">
                                          <p:val>
                                            <p:strVal val="#ppt_x"/>
                                          </p:val>
                                        </p:tav>
                                        <p:tav tm="100000">
                                          <p:val>
                                            <p:strVal val="#ppt_x"/>
                                          </p:val>
                                        </p:tav>
                                      </p:tavLst>
                                    </p:anim>
                                    <p:anim calcmode="lin" valueType="num">
                                      <p:cBhvr>
                                        <p:cTn id="49" dur="750" fill="hold"/>
                                        <p:tgtEl>
                                          <p:spTgt spid="18"/>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19"/>
                                        </p:tgtEl>
                                        <p:attrNameLst>
                                          <p:attrName>style.visibility</p:attrName>
                                        </p:attrNameLst>
                                      </p:cBhvr>
                                      <p:to>
                                        <p:strVal val="visible"/>
                                      </p:to>
                                    </p:set>
                                    <p:animEffect transition="in" filter="fade">
                                      <p:cBhvr>
                                        <p:cTn id="52" dur="750"/>
                                        <p:tgtEl>
                                          <p:spTgt spid="19"/>
                                        </p:tgtEl>
                                      </p:cBhvr>
                                    </p:animEffect>
                                    <p:anim calcmode="lin" valueType="num">
                                      <p:cBhvr>
                                        <p:cTn id="53" dur="750" fill="hold"/>
                                        <p:tgtEl>
                                          <p:spTgt spid="19"/>
                                        </p:tgtEl>
                                        <p:attrNameLst>
                                          <p:attrName>ppt_x</p:attrName>
                                        </p:attrNameLst>
                                      </p:cBhvr>
                                      <p:tavLst>
                                        <p:tav tm="0">
                                          <p:val>
                                            <p:strVal val="#ppt_x"/>
                                          </p:val>
                                        </p:tav>
                                        <p:tav tm="100000">
                                          <p:val>
                                            <p:strVal val="#ppt_x"/>
                                          </p:val>
                                        </p:tav>
                                      </p:tavLst>
                                    </p:anim>
                                    <p:anim calcmode="lin" valueType="num">
                                      <p:cBhvr>
                                        <p:cTn id="54" dur="750" fill="hold"/>
                                        <p:tgtEl>
                                          <p:spTgt spid="19"/>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fade">
                                      <p:cBhvr>
                                        <p:cTn id="57" dur="750"/>
                                        <p:tgtEl>
                                          <p:spTgt spid="20"/>
                                        </p:tgtEl>
                                      </p:cBhvr>
                                    </p:animEffect>
                                    <p:anim calcmode="lin" valueType="num">
                                      <p:cBhvr>
                                        <p:cTn id="58" dur="750" fill="hold"/>
                                        <p:tgtEl>
                                          <p:spTgt spid="20"/>
                                        </p:tgtEl>
                                        <p:attrNameLst>
                                          <p:attrName>ppt_x</p:attrName>
                                        </p:attrNameLst>
                                      </p:cBhvr>
                                      <p:tavLst>
                                        <p:tav tm="0">
                                          <p:val>
                                            <p:strVal val="#ppt_x"/>
                                          </p:val>
                                        </p:tav>
                                        <p:tav tm="100000">
                                          <p:val>
                                            <p:strVal val="#ppt_x"/>
                                          </p:val>
                                        </p:tav>
                                      </p:tavLst>
                                    </p:anim>
                                    <p:anim calcmode="lin" valueType="num">
                                      <p:cBhvr>
                                        <p:cTn id="59" dur="750" fill="hold"/>
                                        <p:tgtEl>
                                          <p:spTgt spid="20"/>
                                        </p:tgtEl>
                                        <p:attrNameLst>
                                          <p:attrName>ppt_y</p:attrName>
                                        </p:attrNameLst>
                                      </p:cBhvr>
                                      <p:tavLst>
                                        <p:tav tm="0">
                                          <p:val>
                                            <p:strVal val="#ppt_y+.1"/>
                                          </p:val>
                                        </p:tav>
                                        <p:tav tm="100000">
                                          <p:val>
                                            <p:strVal val="#ppt_y"/>
                                          </p:val>
                                        </p:tav>
                                      </p:tavLst>
                                    </p:anim>
                                  </p:childTnLst>
                                </p:cTn>
                              </p:par>
                              <p:par>
                                <p:cTn id="60" presetID="42" presetClass="entr" presetSubtype="0" fill="hold" grpId="0" nodeType="withEffect">
                                  <p:stCondLst>
                                    <p:cond delay="0"/>
                                  </p:stCondLst>
                                  <p:childTnLst>
                                    <p:set>
                                      <p:cBhvr>
                                        <p:cTn id="61" dur="1" fill="hold">
                                          <p:stCondLst>
                                            <p:cond delay="0"/>
                                          </p:stCondLst>
                                        </p:cTn>
                                        <p:tgtEl>
                                          <p:spTgt spid="21"/>
                                        </p:tgtEl>
                                        <p:attrNameLst>
                                          <p:attrName>style.visibility</p:attrName>
                                        </p:attrNameLst>
                                      </p:cBhvr>
                                      <p:to>
                                        <p:strVal val="visible"/>
                                      </p:to>
                                    </p:set>
                                    <p:animEffect transition="in" filter="fade">
                                      <p:cBhvr>
                                        <p:cTn id="62" dur="750"/>
                                        <p:tgtEl>
                                          <p:spTgt spid="21"/>
                                        </p:tgtEl>
                                      </p:cBhvr>
                                    </p:animEffect>
                                    <p:anim calcmode="lin" valueType="num">
                                      <p:cBhvr>
                                        <p:cTn id="63" dur="750" fill="hold"/>
                                        <p:tgtEl>
                                          <p:spTgt spid="21"/>
                                        </p:tgtEl>
                                        <p:attrNameLst>
                                          <p:attrName>ppt_x</p:attrName>
                                        </p:attrNameLst>
                                      </p:cBhvr>
                                      <p:tavLst>
                                        <p:tav tm="0">
                                          <p:val>
                                            <p:strVal val="#ppt_x"/>
                                          </p:val>
                                        </p:tav>
                                        <p:tav tm="100000">
                                          <p:val>
                                            <p:strVal val="#ppt_x"/>
                                          </p:val>
                                        </p:tav>
                                      </p:tavLst>
                                    </p:anim>
                                    <p:anim calcmode="lin" valueType="num">
                                      <p:cBhvr>
                                        <p:cTn id="64" dur="750" fill="hold"/>
                                        <p:tgtEl>
                                          <p:spTgt spid="21"/>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Effect transition="in" filter="fade">
                                      <p:cBhvr>
                                        <p:cTn id="67" dur="750"/>
                                        <p:tgtEl>
                                          <p:spTgt spid="22"/>
                                        </p:tgtEl>
                                      </p:cBhvr>
                                    </p:animEffect>
                                    <p:anim calcmode="lin" valueType="num">
                                      <p:cBhvr>
                                        <p:cTn id="68" dur="750" fill="hold"/>
                                        <p:tgtEl>
                                          <p:spTgt spid="22"/>
                                        </p:tgtEl>
                                        <p:attrNameLst>
                                          <p:attrName>ppt_x</p:attrName>
                                        </p:attrNameLst>
                                      </p:cBhvr>
                                      <p:tavLst>
                                        <p:tav tm="0">
                                          <p:val>
                                            <p:strVal val="#ppt_x"/>
                                          </p:val>
                                        </p:tav>
                                        <p:tav tm="100000">
                                          <p:val>
                                            <p:strVal val="#ppt_x"/>
                                          </p:val>
                                        </p:tav>
                                      </p:tavLst>
                                    </p:anim>
                                    <p:anim calcmode="lin" valueType="num">
                                      <p:cBhvr>
                                        <p:cTn id="69" dur="750" fill="hold"/>
                                        <p:tgtEl>
                                          <p:spTgt spid="22"/>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3"/>
                                        </p:tgtEl>
                                        <p:attrNameLst>
                                          <p:attrName>style.visibility</p:attrName>
                                        </p:attrNameLst>
                                      </p:cBhvr>
                                      <p:to>
                                        <p:strVal val="visible"/>
                                      </p:to>
                                    </p:set>
                                    <p:animEffect transition="in" filter="fade">
                                      <p:cBhvr>
                                        <p:cTn id="72" dur="750"/>
                                        <p:tgtEl>
                                          <p:spTgt spid="23"/>
                                        </p:tgtEl>
                                      </p:cBhvr>
                                    </p:animEffect>
                                    <p:anim calcmode="lin" valueType="num">
                                      <p:cBhvr>
                                        <p:cTn id="73" dur="750" fill="hold"/>
                                        <p:tgtEl>
                                          <p:spTgt spid="23"/>
                                        </p:tgtEl>
                                        <p:attrNameLst>
                                          <p:attrName>ppt_x</p:attrName>
                                        </p:attrNameLst>
                                      </p:cBhvr>
                                      <p:tavLst>
                                        <p:tav tm="0">
                                          <p:val>
                                            <p:strVal val="#ppt_x"/>
                                          </p:val>
                                        </p:tav>
                                        <p:tav tm="100000">
                                          <p:val>
                                            <p:strVal val="#ppt_x"/>
                                          </p:val>
                                        </p:tav>
                                      </p:tavLst>
                                    </p:anim>
                                    <p:anim calcmode="lin" valueType="num">
                                      <p:cBhvr>
                                        <p:cTn id="74" dur="750" fill="hold"/>
                                        <p:tgtEl>
                                          <p:spTgt spid="23"/>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4"/>
                                        </p:tgtEl>
                                        <p:attrNameLst>
                                          <p:attrName>style.visibility</p:attrName>
                                        </p:attrNameLst>
                                      </p:cBhvr>
                                      <p:to>
                                        <p:strVal val="visible"/>
                                      </p:to>
                                    </p:set>
                                    <p:animEffect transition="in" filter="fade">
                                      <p:cBhvr>
                                        <p:cTn id="77" dur="750"/>
                                        <p:tgtEl>
                                          <p:spTgt spid="24"/>
                                        </p:tgtEl>
                                      </p:cBhvr>
                                    </p:animEffect>
                                    <p:anim calcmode="lin" valueType="num">
                                      <p:cBhvr>
                                        <p:cTn id="78" dur="750" fill="hold"/>
                                        <p:tgtEl>
                                          <p:spTgt spid="24"/>
                                        </p:tgtEl>
                                        <p:attrNameLst>
                                          <p:attrName>ppt_x</p:attrName>
                                        </p:attrNameLst>
                                      </p:cBhvr>
                                      <p:tavLst>
                                        <p:tav tm="0">
                                          <p:val>
                                            <p:strVal val="#ppt_x"/>
                                          </p:val>
                                        </p:tav>
                                        <p:tav tm="100000">
                                          <p:val>
                                            <p:strVal val="#ppt_x"/>
                                          </p:val>
                                        </p:tav>
                                      </p:tavLst>
                                    </p:anim>
                                    <p:anim calcmode="lin" valueType="num">
                                      <p:cBhvr>
                                        <p:cTn id="79" dur="750" fill="hold"/>
                                        <p:tgtEl>
                                          <p:spTgt spid="24"/>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750"/>
                                        <p:tgtEl>
                                          <p:spTgt spid="25"/>
                                        </p:tgtEl>
                                      </p:cBhvr>
                                    </p:animEffect>
                                    <p:anim calcmode="lin" valueType="num">
                                      <p:cBhvr>
                                        <p:cTn id="83" dur="750" fill="hold"/>
                                        <p:tgtEl>
                                          <p:spTgt spid="25"/>
                                        </p:tgtEl>
                                        <p:attrNameLst>
                                          <p:attrName>ppt_x</p:attrName>
                                        </p:attrNameLst>
                                      </p:cBhvr>
                                      <p:tavLst>
                                        <p:tav tm="0">
                                          <p:val>
                                            <p:strVal val="#ppt_x"/>
                                          </p:val>
                                        </p:tav>
                                        <p:tav tm="100000">
                                          <p:val>
                                            <p:strVal val="#ppt_x"/>
                                          </p:val>
                                        </p:tav>
                                      </p:tavLst>
                                    </p:anim>
                                    <p:anim calcmode="lin" valueType="num">
                                      <p:cBhvr>
                                        <p:cTn id="84" dur="750" fill="hold"/>
                                        <p:tgtEl>
                                          <p:spTgt spid="25"/>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26"/>
                                        </p:tgtEl>
                                        <p:attrNameLst>
                                          <p:attrName>style.visibility</p:attrName>
                                        </p:attrNameLst>
                                      </p:cBhvr>
                                      <p:to>
                                        <p:strVal val="visible"/>
                                      </p:to>
                                    </p:set>
                                    <p:animEffect transition="in" filter="fade">
                                      <p:cBhvr>
                                        <p:cTn id="87" dur="750"/>
                                        <p:tgtEl>
                                          <p:spTgt spid="26"/>
                                        </p:tgtEl>
                                      </p:cBhvr>
                                    </p:animEffect>
                                    <p:anim calcmode="lin" valueType="num">
                                      <p:cBhvr>
                                        <p:cTn id="88" dur="750" fill="hold"/>
                                        <p:tgtEl>
                                          <p:spTgt spid="26"/>
                                        </p:tgtEl>
                                        <p:attrNameLst>
                                          <p:attrName>ppt_x</p:attrName>
                                        </p:attrNameLst>
                                      </p:cBhvr>
                                      <p:tavLst>
                                        <p:tav tm="0">
                                          <p:val>
                                            <p:strVal val="#ppt_x"/>
                                          </p:val>
                                        </p:tav>
                                        <p:tav tm="100000">
                                          <p:val>
                                            <p:strVal val="#ppt_x"/>
                                          </p:val>
                                        </p:tav>
                                      </p:tavLst>
                                    </p:anim>
                                    <p:anim calcmode="lin" valueType="num">
                                      <p:cBhvr>
                                        <p:cTn id="89" dur="750" fill="hold"/>
                                        <p:tgtEl>
                                          <p:spTgt spid="26"/>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27"/>
                                        </p:tgtEl>
                                        <p:attrNameLst>
                                          <p:attrName>style.visibility</p:attrName>
                                        </p:attrNameLst>
                                      </p:cBhvr>
                                      <p:to>
                                        <p:strVal val="visible"/>
                                      </p:to>
                                    </p:set>
                                    <p:animEffect transition="in" filter="fade">
                                      <p:cBhvr>
                                        <p:cTn id="92" dur="750"/>
                                        <p:tgtEl>
                                          <p:spTgt spid="27"/>
                                        </p:tgtEl>
                                      </p:cBhvr>
                                    </p:animEffect>
                                    <p:anim calcmode="lin" valueType="num">
                                      <p:cBhvr>
                                        <p:cTn id="93" dur="750" fill="hold"/>
                                        <p:tgtEl>
                                          <p:spTgt spid="27"/>
                                        </p:tgtEl>
                                        <p:attrNameLst>
                                          <p:attrName>ppt_x</p:attrName>
                                        </p:attrNameLst>
                                      </p:cBhvr>
                                      <p:tavLst>
                                        <p:tav tm="0">
                                          <p:val>
                                            <p:strVal val="#ppt_x"/>
                                          </p:val>
                                        </p:tav>
                                        <p:tav tm="100000">
                                          <p:val>
                                            <p:strVal val="#ppt_x"/>
                                          </p:val>
                                        </p:tav>
                                      </p:tavLst>
                                    </p:anim>
                                    <p:anim calcmode="lin" valueType="num">
                                      <p:cBhvr>
                                        <p:cTn id="94" dur="750" fill="hold"/>
                                        <p:tgtEl>
                                          <p:spTgt spid="27"/>
                                        </p:tgtEl>
                                        <p:attrNameLst>
                                          <p:attrName>ppt_y</p:attrName>
                                        </p:attrNameLst>
                                      </p:cBhvr>
                                      <p:tavLst>
                                        <p:tav tm="0">
                                          <p:val>
                                            <p:strVal val="#ppt_y+.1"/>
                                          </p:val>
                                        </p:tav>
                                        <p:tav tm="100000">
                                          <p:val>
                                            <p:strVal val="#ppt_y"/>
                                          </p:val>
                                        </p:tav>
                                      </p:tavLst>
                                    </p:anim>
                                  </p:childTnLst>
                                </p:cTn>
                              </p:par>
                              <p:par>
                                <p:cTn id="95" presetID="42" presetClass="entr" presetSubtype="0" fill="hold" grpId="0" nodeType="withEffect">
                                  <p:stCondLst>
                                    <p:cond delay="0"/>
                                  </p:stCondLst>
                                  <p:childTnLst>
                                    <p:set>
                                      <p:cBhvr>
                                        <p:cTn id="96" dur="1" fill="hold">
                                          <p:stCondLst>
                                            <p:cond delay="0"/>
                                          </p:stCondLst>
                                        </p:cTn>
                                        <p:tgtEl>
                                          <p:spTgt spid="28"/>
                                        </p:tgtEl>
                                        <p:attrNameLst>
                                          <p:attrName>style.visibility</p:attrName>
                                        </p:attrNameLst>
                                      </p:cBhvr>
                                      <p:to>
                                        <p:strVal val="visible"/>
                                      </p:to>
                                    </p:set>
                                    <p:animEffect transition="in" filter="fade">
                                      <p:cBhvr>
                                        <p:cTn id="97" dur="750"/>
                                        <p:tgtEl>
                                          <p:spTgt spid="28"/>
                                        </p:tgtEl>
                                      </p:cBhvr>
                                    </p:animEffect>
                                    <p:anim calcmode="lin" valueType="num">
                                      <p:cBhvr>
                                        <p:cTn id="98" dur="750" fill="hold"/>
                                        <p:tgtEl>
                                          <p:spTgt spid="28"/>
                                        </p:tgtEl>
                                        <p:attrNameLst>
                                          <p:attrName>ppt_x</p:attrName>
                                        </p:attrNameLst>
                                      </p:cBhvr>
                                      <p:tavLst>
                                        <p:tav tm="0">
                                          <p:val>
                                            <p:strVal val="#ppt_x"/>
                                          </p:val>
                                        </p:tav>
                                        <p:tav tm="100000">
                                          <p:val>
                                            <p:strVal val="#ppt_x"/>
                                          </p:val>
                                        </p:tav>
                                      </p:tavLst>
                                    </p:anim>
                                    <p:anim calcmode="lin" valueType="num">
                                      <p:cBhvr>
                                        <p:cTn id="99" dur="750" fill="hold"/>
                                        <p:tgtEl>
                                          <p:spTgt spid="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BEBA8EAE-BF5A-486C-A8C5-ECC9F3942E4B}">
                <a14:imgProps xmlns:a14="http://schemas.microsoft.com/office/drawing/2010/main">
                  <a14:imgLayer r:embed="rId4">
                    <a14:imgEffect>
                      <a14:brightnessContrast bright="5000"/>
                    </a14:imgEffect>
                  </a14:imgLayer>
                </a14:imgProps>
              </a:ext>
            </a:extLst>
          </a:blip>
          <a:stretch>
            <a:fillRect/>
          </a:stretch>
        </p:blipFill>
        <p:spPr>
          <a:xfrm>
            <a:off x="0" y="1240"/>
            <a:ext cx="12190413" cy="6857107"/>
          </a:xfrm>
          <a:prstGeom prst="rect">
            <a:avLst/>
          </a:prstGeom>
        </p:spPr>
      </p:pic>
      <p:grpSp>
        <p:nvGrpSpPr>
          <p:cNvPr id="13" name="组合 12"/>
          <p:cNvGrpSpPr/>
          <p:nvPr/>
        </p:nvGrpSpPr>
        <p:grpSpPr>
          <a:xfrm>
            <a:off x="3835400" y="596900"/>
            <a:ext cx="4559300" cy="4089400"/>
            <a:chOff x="3810000" y="508000"/>
            <a:chExt cx="4559300" cy="4089400"/>
          </a:xfrm>
        </p:grpSpPr>
        <p:sp>
          <p:nvSpPr>
            <p:cNvPr id="14" name="矩形 13"/>
            <p:cNvSpPr/>
            <p:nvPr/>
          </p:nvSpPr>
          <p:spPr>
            <a:xfrm>
              <a:off x="5181600" y="1003300"/>
              <a:ext cx="1955800" cy="3594100"/>
            </a:xfrm>
            <a:prstGeom prst="rect">
              <a:avLst/>
            </a:prstGeom>
            <a:noFill/>
            <a:ln>
              <a:solidFill>
                <a:srgbClr val="7C7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5321300" y="876300"/>
              <a:ext cx="1955800" cy="3594100"/>
            </a:xfrm>
            <a:prstGeom prst="rect">
              <a:avLst/>
            </a:prstGeom>
            <a:noFill/>
            <a:ln>
              <a:solidFill>
                <a:srgbClr val="7C7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6" name="直接连接符 15"/>
            <p:cNvCxnSpPr/>
            <p:nvPr/>
          </p:nvCxnSpPr>
          <p:spPr>
            <a:xfrm flipH="1">
              <a:off x="3810000" y="508000"/>
              <a:ext cx="4559300" cy="3695700"/>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sp>
          <p:nvSpPr>
            <p:cNvPr id="17" name="_14"/>
            <p:cNvSpPr txBox="1">
              <a:spLocks noChangeArrowheads="1"/>
            </p:cNvSpPr>
            <p:nvPr/>
          </p:nvSpPr>
          <p:spPr bwMode="auto">
            <a:xfrm>
              <a:off x="5295900" y="924560"/>
              <a:ext cx="188370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6000" spc="600" dirty="0">
                  <a:solidFill>
                    <a:srgbClr val="7C7A88"/>
                  </a:solidFill>
                  <a:latin typeface="微软雅黑" panose="020B0503020204020204" pitchFamily="34" charset="-122"/>
                  <a:ea typeface="微软雅黑" panose="020B0503020204020204" pitchFamily="34" charset="-122"/>
                </a:rPr>
                <a:t>谢</a:t>
              </a:r>
              <a:endParaRPr lang="zh-CN" sz="6000" spc="600" dirty="0">
                <a:solidFill>
                  <a:srgbClr val="7C7A88"/>
                </a:solidFill>
                <a:latin typeface="微软雅黑" panose="020B0503020204020204" pitchFamily="34" charset="-122"/>
                <a:ea typeface="微软雅黑" panose="020B0503020204020204" pitchFamily="34" charset="-122"/>
              </a:endParaRPr>
            </a:p>
          </p:txBody>
        </p:sp>
        <p:sp>
          <p:nvSpPr>
            <p:cNvPr id="18" name="_14"/>
            <p:cNvSpPr txBox="1">
              <a:spLocks noChangeArrowheads="1"/>
            </p:cNvSpPr>
            <p:nvPr/>
          </p:nvSpPr>
          <p:spPr bwMode="auto">
            <a:xfrm>
              <a:off x="5295900" y="2510558"/>
              <a:ext cx="188370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6000" spc="600" dirty="0">
                  <a:solidFill>
                    <a:srgbClr val="7C7A88"/>
                  </a:solidFill>
                  <a:latin typeface="微软雅黑" panose="020B0503020204020204" pitchFamily="34" charset="-122"/>
                  <a:ea typeface="微软雅黑" panose="020B0503020204020204" pitchFamily="34" charset="-122"/>
                </a:rPr>
                <a:t>谢</a:t>
              </a:r>
              <a:endParaRPr lang="zh-CN" sz="6000" spc="600" dirty="0">
                <a:solidFill>
                  <a:srgbClr val="7C7A88"/>
                </a:solidFill>
                <a:latin typeface="微软雅黑" panose="020B0503020204020204" pitchFamily="34" charset="-122"/>
                <a:ea typeface="微软雅黑" panose="020B0503020204020204" pitchFamily="34" charset="-122"/>
              </a:endParaRPr>
            </a:p>
          </p:txBody>
        </p:sp>
        <p:sp>
          <p:nvSpPr>
            <p:cNvPr id="19" name="TextBox 5"/>
            <p:cNvSpPr txBox="1"/>
            <p:nvPr/>
          </p:nvSpPr>
          <p:spPr>
            <a:xfrm>
              <a:off x="5465108" y="3588733"/>
              <a:ext cx="1545292" cy="369332"/>
            </a:xfrm>
            <a:prstGeom prst="rect">
              <a:avLst/>
            </a:prstGeom>
            <a:noFill/>
          </p:spPr>
          <p:txBody>
            <a:bodyPr wrap="square" rtlCol="0">
              <a:spAutoFit/>
            </a:bodyPr>
            <a:lstStyle/>
            <a:p>
              <a:pPr algn="ctr"/>
              <a:r>
                <a:rPr lang="en-US" sz="900" dirty="0">
                  <a:solidFill>
                    <a:srgbClr val="7C7A88"/>
                  </a:solidFill>
                  <a:latin typeface="★日文毛笔行书" panose="03000509000000000000" pitchFamily="65" charset="-128"/>
                  <a:ea typeface="★日文毛笔行书" panose="03000509000000000000" pitchFamily="65" charset="-128"/>
                  <a:cs typeface="Open Sans" panose="020B0606030504020204" pitchFamily="34" charset="0"/>
                </a:rPr>
                <a:t>MARKETING &amp; MANAGEMENT </a:t>
              </a:r>
            </a:p>
            <a:p>
              <a:pPr algn="ctr"/>
              <a:r>
                <a:rPr lang="en-US" sz="900" dirty="0">
                  <a:solidFill>
                    <a:srgbClr val="7C7A88"/>
                  </a:solidFill>
                  <a:latin typeface="★日文毛笔行书" panose="03000509000000000000" pitchFamily="65" charset="-128"/>
                  <a:ea typeface="★日文毛笔行书" panose="03000509000000000000" pitchFamily="65" charset="-128"/>
                  <a:cs typeface="Open Sans" panose="020B0606030504020204" pitchFamily="34" charset="0"/>
                </a:rPr>
                <a:t>FOR </a:t>
              </a:r>
              <a:r>
                <a:rPr lang="en-US" sz="900" dirty="0" err="1">
                  <a:solidFill>
                    <a:srgbClr val="7C7A88"/>
                  </a:solidFill>
                  <a:latin typeface="★日文毛笔行书" panose="03000509000000000000" pitchFamily="65" charset="-128"/>
                  <a:ea typeface="★日文毛笔行书" panose="03000509000000000000" pitchFamily="65" charset="-128"/>
                  <a:cs typeface="Open Sans" panose="020B0606030504020204" pitchFamily="34" charset="0"/>
                </a:rPr>
                <a:t>INFOGRAPHICLid</a:t>
              </a:r>
              <a:r>
                <a:rPr lang="en-US" sz="900" dirty="0">
                  <a:solidFill>
                    <a:srgbClr val="7C7A88"/>
                  </a:solidFill>
                  <a:latin typeface="★日文毛笔行书" panose="03000509000000000000" pitchFamily="65" charset="-128"/>
                  <a:ea typeface="★日文毛笔行书" panose="03000509000000000000" pitchFamily="65" charset="-128"/>
                  <a:cs typeface="Open Sans" panose="020B0606030504020204" pitchFamily="34" charset="0"/>
                </a:rPr>
                <a:t> </a:t>
              </a:r>
              <a:r>
                <a:rPr lang="en-US" sz="900" dirty="0" err="1">
                  <a:solidFill>
                    <a:srgbClr val="7C7A88"/>
                  </a:solidFill>
                  <a:latin typeface="★日文毛笔行书" panose="03000509000000000000" pitchFamily="65" charset="-128"/>
                  <a:ea typeface="★日文毛笔行书" panose="03000509000000000000" pitchFamily="65" charset="-128"/>
                  <a:cs typeface="Open Sans" panose="020B0606030504020204" pitchFamily="34" charset="0"/>
                </a:rPr>
                <a:t>est</a:t>
              </a:r>
              <a:endParaRPr lang="en-US" sz="900" dirty="0">
                <a:solidFill>
                  <a:srgbClr val="7C7A88"/>
                </a:solidFill>
                <a:latin typeface="★日文毛笔行书" panose="03000509000000000000" pitchFamily="65" charset="-128"/>
                <a:ea typeface="★日文毛笔行书" panose="03000509000000000000" pitchFamily="65" charset="-128"/>
                <a:cs typeface="Open Sans" panose="020B0606030504020204" pitchFamily="34" charset="0"/>
              </a:endParaRPr>
            </a:p>
          </p:txBody>
        </p:sp>
        <p:sp>
          <p:nvSpPr>
            <p:cNvPr id="20" name="TextBox 5"/>
            <p:cNvSpPr txBox="1"/>
            <p:nvPr/>
          </p:nvSpPr>
          <p:spPr>
            <a:xfrm>
              <a:off x="5451928" y="3930809"/>
              <a:ext cx="1545292" cy="461665"/>
            </a:xfrm>
            <a:prstGeom prst="rect">
              <a:avLst/>
            </a:prstGeom>
            <a:noFill/>
          </p:spPr>
          <p:txBody>
            <a:bodyPr wrap="square" rtlCol="0">
              <a:spAutoFit/>
            </a:bodyPr>
            <a:lstStyle/>
            <a:p>
              <a:pPr algn="ctr"/>
              <a:r>
                <a:rPr lang="zh-CN" altLang="en-US" sz="2400" dirty="0">
                  <a:solidFill>
                    <a:srgbClr val="7C7A88"/>
                  </a:solidFill>
                  <a:latin typeface="微软雅黑" panose="020B0503020204020204" pitchFamily="34" charset="-122"/>
                  <a:ea typeface="微软雅黑" panose="020B0503020204020204" pitchFamily="34" charset="-122"/>
                  <a:cs typeface="Open Sans" panose="020B0606030504020204" pitchFamily="34" charset="0"/>
                </a:rPr>
                <a:t>述职汇报</a:t>
              </a:r>
              <a:endParaRPr lang="en-US" sz="2400" dirty="0">
                <a:solidFill>
                  <a:srgbClr val="7C7A88"/>
                </a:solidFill>
                <a:latin typeface="微软雅黑" panose="020B0503020204020204" pitchFamily="34" charset="-122"/>
                <a:ea typeface="微软雅黑" panose="020B0503020204020204" pitchFamily="34" charset="-122"/>
                <a:cs typeface="Open Sans" panose="020B0606030504020204" pitchFamily="34" charset="0"/>
              </a:endParaRPr>
            </a:p>
          </p:txBody>
        </p:sp>
        <p:cxnSp>
          <p:nvCxnSpPr>
            <p:cNvPr id="21" name="直接连接符 20"/>
            <p:cNvCxnSpPr/>
            <p:nvPr/>
          </p:nvCxnSpPr>
          <p:spPr>
            <a:xfrm flipH="1">
              <a:off x="4625340" y="1408421"/>
              <a:ext cx="670561" cy="543546"/>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cxnSp>
          <p:nvCxnSpPr>
            <p:cNvPr id="22" name="直接连接符 21"/>
            <p:cNvCxnSpPr/>
            <p:nvPr/>
          </p:nvCxnSpPr>
          <p:spPr>
            <a:xfrm flipH="1">
              <a:off x="7167096" y="3489135"/>
              <a:ext cx="657718" cy="533137"/>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pic>
          <p:nvPicPr>
            <p:cNvPr id="23" name="图片 22"/>
            <p:cNvPicPr>
              <a:picLocks noChangeAspect="1"/>
            </p:cNvPicPr>
            <p:nvPr/>
          </p:nvPicPr>
          <p:blipFill>
            <a:blip r:embed="rId5" cstate="email"/>
            <a:stretch>
              <a:fillRect/>
            </a:stretch>
          </p:blipFill>
          <p:spPr>
            <a:xfrm>
              <a:off x="5864788" y="1870733"/>
              <a:ext cx="589423" cy="1141686"/>
            </a:xfrm>
            <a:prstGeom prst="rect">
              <a:avLst/>
            </a:prstGeom>
          </p:spPr>
        </p:pic>
      </p:grpSp>
      <p:pic>
        <p:nvPicPr>
          <p:cNvPr id="24" name="图片 23"/>
          <p:cNvPicPr>
            <a:picLocks noChangeAspect="1"/>
          </p:cNvPicPr>
          <p:nvPr/>
        </p:nvPicPr>
        <p:blipFill>
          <a:blip r:embed="rId6" cstate="email"/>
          <a:stretch>
            <a:fillRect/>
          </a:stretch>
        </p:blipFill>
        <p:spPr>
          <a:xfrm>
            <a:off x="8343899" y="1730994"/>
            <a:ext cx="1475115" cy="1152432"/>
          </a:xfrm>
          <a:prstGeom prst="rect">
            <a:avLst/>
          </a:prstGeom>
        </p:spPr>
      </p:pic>
      <p:pic>
        <p:nvPicPr>
          <p:cNvPr id="25" name="图片 24"/>
          <p:cNvPicPr>
            <a:picLocks noChangeAspect="1"/>
          </p:cNvPicPr>
          <p:nvPr/>
        </p:nvPicPr>
        <p:blipFill>
          <a:blip r:embed="rId6" cstate="email"/>
          <a:stretch>
            <a:fillRect/>
          </a:stretch>
        </p:blipFill>
        <p:spPr>
          <a:xfrm>
            <a:off x="2005642" y="2601915"/>
            <a:ext cx="1475115" cy="1152432"/>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900" advClick="0" advTm="1000">
        <p14:warp dir="in"/>
      </p:transition>
    </mc:Choice>
    <mc:Fallback xmlns="">
      <p:transition spd="slow"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2" presetClass="entr" presetSubtype="12" fill="hold" nodeType="after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750" fill="hold"/>
                                        <p:tgtEl>
                                          <p:spTgt spid="25"/>
                                        </p:tgtEl>
                                        <p:attrNameLst>
                                          <p:attrName>ppt_x</p:attrName>
                                        </p:attrNameLst>
                                      </p:cBhvr>
                                      <p:tavLst>
                                        <p:tav tm="0">
                                          <p:val>
                                            <p:strVal val="0-#ppt_w/2"/>
                                          </p:val>
                                        </p:tav>
                                        <p:tav tm="100000">
                                          <p:val>
                                            <p:strVal val="#ppt_x"/>
                                          </p:val>
                                        </p:tav>
                                      </p:tavLst>
                                    </p:anim>
                                    <p:anim calcmode="lin" valueType="num">
                                      <p:cBhvr additive="base">
                                        <p:cTn id="12" dur="750" fill="hold"/>
                                        <p:tgtEl>
                                          <p:spTgt spid="25"/>
                                        </p:tgtEl>
                                        <p:attrNameLst>
                                          <p:attrName>ppt_y</p:attrName>
                                        </p:attrNameLst>
                                      </p:cBhvr>
                                      <p:tavLst>
                                        <p:tav tm="0">
                                          <p:val>
                                            <p:strVal val="1+#ppt_h/2"/>
                                          </p:val>
                                        </p:tav>
                                        <p:tav tm="100000">
                                          <p:val>
                                            <p:strVal val="#ppt_y"/>
                                          </p:val>
                                        </p:tav>
                                      </p:tavLst>
                                    </p:anim>
                                  </p:childTnLst>
                                </p:cTn>
                              </p:par>
                              <p:par>
                                <p:cTn id="13" presetID="2" presetClass="entr" presetSubtype="12" fill="hold" nodeType="withEffect">
                                  <p:stCondLst>
                                    <p:cond delay="0"/>
                                  </p:stCondLst>
                                  <p:childTnLst>
                                    <p:set>
                                      <p:cBhvr>
                                        <p:cTn id="14" dur="1" fill="hold">
                                          <p:stCondLst>
                                            <p:cond delay="0"/>
                                          </p:stCondLst>
                                        </p:cTn>
                                        <p:tgtEl>
                                          <p:spTgt spid="24"/>
                                        </p:tgtEl>
                                        <p:attrNameLst>
                                          <p:attrName>style.visibility</p:attrName>
                                        </p:attrNameLst>
                                      </p:cBhvr>
                                      <p:to>
                                        <p:strVal val="visible"/>
                                      </p:to>
                                    </p:set>
                                    <p:anim calcmode="lin" valueType="num">
                                      <p:cBhvr additive="base">
                                        <p:cTn id="15" dur="750" fill="hold"/>
                                        <p:tgtEl>
                                          <p:spTgt spid="24"/>
                                        </p:tgtEl>
                                        <p:attrNameLst>
                                          <p:attrName>ppt_x</p:attrName>
                                        </p:attrNameLst>
                                      </p:cBhvr>
                                      <p:tavLst>
                                        <p:tav tm="0">
                                          <p:val>
                                            <p:strVal val="0-#ppt_w/2"/>
                                          </p:val>
                                        </p:tav>
                                        <p:tav tm="100000">
                                          <p:val>
                                            <p:strVal val="#ppt_x"/>
                                          </p:val>
                                        </p:tav>
                                      </p:tavLst>
                                    </p:anim>
                                    <p:anim calcmode="lin" valueType="num">
                                      <p:cBhvr additive="base">
                                        <p:cTn id="16" dur="750" fill="hold"/>
                                        <p:tgtEl>
                                          <p:spTgt spid="24"/>
                                        </p:tgtEl>
                                        <p:attrNameLst>
                                          <p:attrName>ppt_y</p:attrName>
                                        </p:attrNameLst>
                                      </p:cBhvr>
                                      <p:tavLst>
                                        <p:tav tm="0">
                                          <p:val>
                                            <p:strVal val="1+#ppt_h/2"/>
                                          </p:val>
                                        </p:tav>
                                        <p:tav tm="100000">
                                          <p:val>
                                            <p:strVal val="#ppt_y"/>
                                          </p:val>
                                        </p:tav>
                                      </p:tavLst>
                                    </p:anim>
                                  </p:childTnLst>
                                </p:cTn>
                              </p:par>
                            </p:childTnLst>
                          </p:cTn>
                        </p:par>
                        <p:par>
                          <p:cTn id="17" fill="hold">
                            <p:stCondLst>
                              <p:cond delay="2000"/>
                            </p:stCondLst>
                            <p:childTnLst>
                              <p:par>
                                <p:cTn id="18" presetID="42" presetClass="entr" presetSubtype="0" fill="hold" nodeType="after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250"/>
                                        <p:tgtEl>
                                          <p:spTgt spid="13"/>
                                        </p:tgtEl>
                                      </p:cBhvr>
                                    </p:animEffect>
                                    <p:anim calcmode="lin" valueType="num">
                                      <p:cBhvr>
                                        <p:cTn id="21" dur="1250" fill="hold"/>
                                        <p:tgtEl>
                                          <p:spTgt spid="13"/>
                                        </p:tgtEl>
                                        <p:attrNameLst>
                                          <p:attrName>ppt_x</p:attrName>
                                        </p:attrNameLst>
                                      </p:cBhvr>
                                      <p:tavLst>
                                        <p:tav tm="0">
                                          <p:val>
                                            <p:strVal val="#ppt_x"/>
                                          </p:val>
                                        </p:tav>
                                        <p:tav tm="100000">
                                          <p:val>
                                            <p:strVal val="#ppt_x"/>
                                          </p:val>
                                        </p:tav>
                                      </p:tavLst>
                                    </p:anim>
                                    <p:anim calcmode="lin" valueType="num">
                                      <p:cBhvr>
                                        <p:cTn id="22" dur="125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BEBA8EAE-BF5A-486C-A8C5-ECC9F3942E4B}">
                <a14:imgProps xmlns:a14="http://schemas.microsoft.com/office/drawing/2010/main">
                  <a14:imgLayer r:embed="rId4">
                    <a14:imgEffect>
                      <a14:brightnessContrast bright="5000"/>
                    </a14:imgEffect>
                  </a14:imgLayer>
                </a14:imgProps>
              </a:ext>
            </a:extLst>
          </a:blip>
          <a:stretch>
            <a:fillRect/>
          </a:stretch>
        </p:blipFill>
        <p:spPr>
          <a:xfrm>
            <a:off x="0" y="1240"/>
            <a:ext cx="12190413" cy="6857107"/>
          </a:xfrm>
          <a:prstGeom prst="rect">
            <a:avLst/>
          </a:prstGeom>
        </p:spPr>
      </p:pic>
      <p:grpSp>
        <p:nvGrpSpPr>
          <p:cNvPr id="10" name="组合 9"/>
          <p:cNvGrpSpPr/>
          <p:nvPr/>
        </p:nvGrpSpPr>
        <p:grpSpPr>
          <a:xfrm>
            <a:off x="5932540" y="2064789"/>
            <a:ext cx="3608309" cy="1151326"/>
            <a:chOff x="5235445" y="2503043"/>
            <a:chExt cx="3608309" cy="1151326"/>
          </a:xfrm>
        </p:grpSpPr>
        <p:sp>
          <p:nvSpPr>
            <p:cNvPr id="11" name="矩形 10"/>
            <p:cNvSpPr/>
            <p:nvPr/>
          </p:nvSpPr>
          <p:spPr>
            <a:xfrm>
              <a:off x="5235445" y="2503043"/>
              <a:ext cx="3570208" cy="769441"/>
            </a:xfrm>
            <a:prstGeom prst="rect">
              <a:avLst/>
            </a:prstGeom>
          </p:spPr>
          <p:txBody>
            <a:bodyPr wrap="none">
              <a:spAutoFit/>
            </a:bodyPr>
            <a:lstStyle/>
            <a:p>
              <a:r>
                <a:rPr kumimoji="1" lang="zh-CN" altLang="en-US" sz="4400" dirty="0">
                  <a:solidFill>
                    <a:srgbClr val="7C7A88"/>
                  </a:solidFill>
                  <a:latin typeface="微软雅黑" panose="020B0503020204020204" pitchFamily="34" charset="-122"/>
                  <a:ea typeface="微软雅黑" panose="020B0503020204020204" pitchFamily="34" charset="-122"/>
                </a:rPr>
                <a:t>年度工作概述</a:t>
              </a:r>
            </a:p>
          </p:txBody>
        </p:sp>
        <p:sp>
          <p:nvSpPr>
            <p:cNvPr id="17" name="矩形 16"/>
            <p:cNvSpPr/>
            <p:nvPr/>
          </p:nvSpPr>
          <p:spPr>
            <a:xfrm>
              <a:off x="5273546" y="3221943"/>
              <a:ext cx="3570208" cy="432426"/>
            </a:xfrm>
            <a:prstGeom prst="rect">
              <a:avLst/>
            </a:prstGeom>
          </p:spPr>
          <p:txBody>
            <a:bodyPr wrap="square">
              <a:spAutoFit/>
            </a:bodyPr>
            <a:lstStyle/>
            <a:p>
              <a:pPr>
                <a:lnSpc>
                  <a:spcPct val="130000"/>
                </a:lnSpc>
              </a:pPr>
              <a:r>
                <a:rPr lang="zh-CN" altLang="en-US" sz="850" dirty="0">
                  <a:solidFill>
                    <a:schemeClr val="bg1">
                      <a:lumMod val="65000"/>
                    </a:schemeClr>
                  </a:solidFill>
                  <a:latin typeface="微软雅黑" panose="020B0503020204020204" pitchFamily="34" charset="-122"/>
                  <a:ea typeface="微软雅黑" panose="020B0503020204020204" pitchFamily="34" charset="-122"/>
                </a:rPr>
                <a:t>点击此处添加文本内容，如关键词、部分简单介绍等。点击此处添加</a:t>
              </a:r>
              <a:endParaRPr lang="en-US" altLang="zh-CN" sz="85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850" dirty="0">
                  <a:solidFill>
                    <a:schemeClr val="bg1">
                      <a:lumMod val="65000"/>
                    </a:schemeClr>
                  </a:solidFill>
                  <a:latin typeface="微软雅黑" panose="020B0503020204020204" pitchFamily="34" charset="-122"/>
                  <a:ea typeface="微软雅黑" panose="020B0503020204020204" pitchFamily="34" charset="-122"/>
                </a:rPr>
                <a:t>点击此处添加文本内容，如关键词、部分简单介绍等。点击此处添加</a:t>
              </a:r>
              <a:endParaRPr lang="en-US" altLang="zh-CN" sz="850" dirty="0">
                <a:solidFill>
                  <a:schemeClr val="bg1">
                    <a:lumMod val="65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3115838" y="1510542"/>
            <a:ext cx="2952240" cy="2393042"/>
            <a:chOff x="3810000" y="508000"/>
            <a:chExt cx="4559300" cy="3695700"/>
          </a:xfrm>
        </p:grpSpPr>
        <p:sp>
          <p:nvSpPr>
            <p:cNvPr id="13" name="矩形 12"/>
            <p:cNvSpPr/>
            <p:nvPr/>
          </p:nvSpPr>
          <p:spPr>
            <a:xfrm>
              <a:off x="5181600" y="957580"/>
              <a:ext cx="1955800" cy="2844800"/>
            </a:xfrm>
            <a:prstGeom prst="rect">
              <a:avLst/>
            </a:prstGeom>
            <a:noFill/>
            <a:ln>
              <a:solidFill>
                <a:srgbClr val="7C7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4" name="矩形 13"/>
            <p:cNvSpPr/>
            <p:nvPr/>
          </p:nvSpPr>
          <p:spPr>
            <a:xfrm>
              <a:off x="5321300" y="830580"/>
              <a:ext cx="1955800" cy="2844800"/>
            </a:xfrm>
            <a:prstGeom prst="rect">
              <a:avLst/>
            </a:prstGeom>
            <a:noFill/>
            <a:ln>
              <a:solidFill>
                <a:srgbClr val="7C7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15" name="直接连接符 14"/>
            <p:cNvCxnSpPr/>
            <p:nvPr/>
          </p:nvCxnSpPr>
          <p:spPr>
            <a:xfrm flipH="1">
              <a:off x="3810000" y="508000"/>
              <a:ext cx="4559300" cy="3695700"/>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sp>
          <p:nvSpPr>
            <p:cNvPr id="16" name="_14"/>
            <p:cNvSpPr txBox="1">
              <a:spLocks noChangeArrowheads="1"/>
            </p:cNvSpPr>
            <p:nvPr/>
          </p:nvSpPr>
          <p:spPr bwMode="auto">
            <a:xfrm>
              <a:off x="5295900" y="924560"/>
              <a:ext cx="188370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4400" spc="600" dirty="0">
                  <a:solidFill>
                    <a:srgbClr val="7C7A88"/>
                  </a:solidFill>
                  <a:latin typeface="微软雅黑" panose="020B0503020204020204" pitchFamily="34" charset="-122"/>
                  <a:ea typeface="微软雅黑" panose="020B0503020204020204" pitchFamily="34" charset="-122"/>
                </a:rPr>
                <a:t>1</a:t>
              </a:r>
              <a:endParaRPr lang="zh-CN" sz="4400" spc="600" dirty="0">
                <a:solidFill>
                  <a:srgbClr val="7C7A88"/>
                </a:solidFill>
                <a:latin typeface="微软雅黑" panose="020B0503020204020204" pitchFamily="34" charset="-122"/>
                <a:ea typeface="微软雅黑" panose="020B0503020204020204" pitchFamily="34" charset="-122"/>
              </a:endParaRPr>
            </a:p>
          </p:txBody>
        </p:sp>
        <p:sp>
          <p:nvSpPr>
            <p:cNvPr id="18" name="_14"/>
            <p:cNvSpPr txBox="1">
              <a:spLocks noChangeArrowheads="1"/>
            </p:cNvSpPr>
            <p:nvPr/>
          </p:nvSpPr>
          <p:spPr bwMode="auto">
            <a:xfrm>
              <a:off x="5295900" y="2510558"/>
              <a:ext cx="188370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4400" spc="600" dirty="0">
                  <a:solidFill>
                    <a:srgbClr val="7C7A88"/>
                  </a:solidFill>
                  <a:latin typeface="微软雅黑" panose="020B0503020204020204" pitchFamily="34" charset="-122"/>
                  <a:ea typeface="微软雅黑" panose="020B0503020204020204" pitchFamily="34" charset="-122"/>
                </a:rPr>
                <a:t>壹</a:t>
              </a:r>
              <a:endParaRPr lang="zh-CN" sz="4400" spc="600" dirty="0">
                <a:solidFill>
                  <a:srgbClr val="7C7A88"/>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625340" y="1408421"/>
              <a:ext cx="670561" cy="543546"/>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7150135" y="2664085"/>
              <a:ext cx="657718" cy="533137"/>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5" cstate="email"/>
            <a:stretch>
              <a:fillRect/>
            </a:stretch>
          </p:blipFill>
          <p:spPr>
            <a:xfrm>
              <a:off x="5864788" y="1870733"/>
              <a:ext cx="589423" cy="114168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年度工作概述</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flipH="1">
            <a:off x="1140274" y="1839797"/>
            <a:ext cx="5362656" cy="4118827"/>
            <a:chOff x="4451636" y="4686951"/>
            <a:chExt cx="3370291" cy="4028985"/>
          </a:xfrm>
        </p:grpSpPr>
        <p:sp>
          <p:nvSpPr>
            <p:cNvPr id="7" name="矩形 6"/>
            <p:cNvSpPr/>
            <p:nvPr/>
          </p:nvSpPr>
          <p:spPr>
            <a:xfrm>
              <a:off x="4451636" y="6236108"/>
              <a:ext cx="3370291" cy="2479828"/>
            </a:xfrm>
            <a:prstGeom prst="rect">
              <a:avLst/>
            </a:prstGeom>
            <a:blipFill dpi="0" rotWithShape="1">
              <a:blip r:embed="rId3" cstate="email"/>
              <a:srcRect/>
              <a:stretch>
                <a:fillRect/>
              </a:stretch>
            </a:blipFill>
            <a:ln>
              <a:noFill/>
            </a:ln>
            <a:effectLst/>
          </p:spPr>
          <p:style>
            <a:lnRef idx="1">
              <a:schemeClr val="accent1"/>
            </a:lnRef>
            <a:fillRef idx="3">
              <a:schemeClr val="accent1"/>
            </a:fillRef>
            <a:effectRef idx="2">
              <a:schemeClr val="accent1"/>
            </a:effectRef>
            <a:fontRef idx="minor">
              <a:schemeClr val="lt1"/>
            </a:fontRef>
          </p:style>
          <p:txBody>
            <a:bodyPr lIns="91438" tIns="45719" rIns="91438" bIns="45719" rtlCol="0" anchor="ctr"/>
            <a:lstStyle/>
            <a:p>
              <a:pPr algn="ctr"/>
              <a:endParaRPr kumimoji="1" lang="zh-CN" altLang="en-US" sz="1600" dirty="0">
                <a:solidFill>
                  <a:prstClr val="white"/>
                </a:solidFill>
                <a:latin typeface="微软雅黑" panose="020B0503020204020204" pitchFamily="34" charset="-122"/>
                <a:ea typeface="微软雅黑" panose="020B0503020204020204" pitchFamily="34" charset="-122"/>
              </a:endParaRPr>
            </a:p>
          </p:txBody>
        </p:sp>
        <p:sp>
          <p:nvSpPr>
            <p:cNvPr id="9" name="矩形 8"/>
            <p:cNvSpPr/>
            <p:nvPr/>
          </p:nvSpPr>
          <p:spPr>
            <a:xfrm>
              <a:off x="4451636" y="4686951"/>
              <a:ext cx="3370291" cy="1421472"/>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pPr>
              <a:r>
                <a:rPr lang="zh-CN" altLang="en-US" sz="1200" dirty="0">
                  <a:latin typeface="微软雅黑" panose="020B0503020204020204" pitchFamily="34" charset="-122"/>
                  <a:ea typeface="微软雅黑" panose="020B0503020204020204" pitchFamily="34" charset="-122"/>
                </a:rPr>
                <a:t>此处添加详细文本描述，建议与标题相关并符合整体语言风格，语言描述尽量简洁生动。尽量将每页幻灯片的字数控制在  </a:t>
              </a:r>
              <a:r>
                <a:rPr lang="en-US" altLang="zh-CN" sz="1200" dirty="0">
                  <a:latin typeface="微软雅黑" panose="020B0503020204020204" pitchFamily="34" charset="-122"/>
                  <a:ea typeface="微软雅黑" panose="020B0503020204020204" pitchFamily="34" charset="-122"/>
                </a:rPr>
                <a:t>200</a:t>
              </a:r>
              <a:r>
                <a:rPr lang="zh-CN" altLang="en-US" sz="1200" dirty="0">
                  <a:latin typeface="微软雅黑" panose="020B0503020204020204" pitchFamily="34" charset="-122"/>
                  <a:ea typeface="微软雅黑" panose="020B0503020204020204" pitchFamily="34" charset="-122"/>
                </a:rPr>
                <a:t>字以内</a:t>
              </a:r>
            </a:p>
          </p:txBody>
        </p:sp>
      </p:grpSp>
      <p:grpSp>
        <p:nvGrpSpPr>
          <p:cNvPr id="10" name="组合 9"/>
          <p:cNvGrpSpPr/>
          <p:nvPr/>
        </p:nvGrpSpPr>
        <p:grpSpPr>
          <a:xfrm>
            <a:off x="6750827" y="1855565"/>
            <a:ext cx="4400926" cy="4123203"/>
            <a:chOff x="587375" y="1347788"/>
            <a:chExt cx="3552825" cy="2901131"/>
          </a:xfrm>
        </p:grpSpPr>
        <p:sp>
          <p:nvSpPr>
            <p:cNvPr id="14" name="Rectangle 65"/>
            <p:cNvSpPr/>
            <p:nvPr/>
          </p:nvSpPr>
          <p:spPr>
            <a:xfrm>
              <a:off x="587375" y="1347788"/>
              <a:ext cx="3552825" cy="2886075"/>
            </a:xfrm>
            <a:prstGeom prst="rect">
              <a:avLst/>
            </a:prstGeom>
            <a:noFill/>
            <a:ln w="25400" cap="flat" cmpd="sng" algn="ctr">
              <a:solidFill>
                <a:srgbClr val="7C7A88"/>
              </a:solidFill>
              <a:prstDash val="solid"/>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zh-CN" sz="1800" b="0" i="0" u="none" strike="noStrike" kern="0" cap="none" spc="0" normalizeH="0" baseline="0" noProof="0" dirty="0">
                <a:ln>
                  <a:noFill/>
                </a:ln>
                <a:solidFill>
                  <a:schemeClr val="bg1">
                    <a:lumMod val="50000"/>
                  </a:schemeClr>
                </a:solidFill>
                <a:effectLst/>
                <a:uLnTx/>
                <a:uFillTx/>
                <a:latin typeface="Calibri" panose="020F0502020204030204"/>
                <a:ea typeface="宋体" panose="02010600030101010101" pitchFamily="2" charset="-122"/>
                <a:cs typeface="+mn-cs"/>
              </a:endParaRPr>
            </a:p>
          </p:txBody>
        </p:sp>
        <p:sp>
          <p:nvSpPr>
            <p:cNvPr id="15" name="TextBox 23"/>
            <p:cNvSpPr txBox="1"/>
            <p:nvPr/>
          </p:nvSpPr>
          <p:spPr>
            <a:xfrm>
              <a:off x="778668" y="1563638"/>
              <a:ext cx="3243429" cy="2685281"/>
            </a:xfrm>
            <a:prstGeom prst="rect">
              <a:avLst/>
            </a:prstGeom>
            <a:noFill/>
          </p:spPr>
          <p:txBody>
            <a:bodyPr wrap="square" rtlCol="0">
              <a:spAutoFit/>
            </a:bodyPr>
            <a:lstStyle/>
            <a:p>
              <a:pPr algn="just"/>
              <a:r>
                <a:rPr lang="zh-CN" altLang="en-US" sz="1400" dirty="0">
                  <a:solidFill>
                    <a:schemeClr val="bg1">
                      <a:lumMod val="50000"/>
                    </a:schemeClr>
                  </a:solidFill>
                  <a:latin typeface="方正兰亭黑简体" panose="02000000000000000000" pitchFamily="2" charset="-122"/>
                  <a:ea typeface="方正兰亭黑简体" panose="02000000000000000000" pitchFamily="2" charset="-122"/>
                </a:rPr>
                <a:t>您的内容打在这里，或者通过复制的文本后，在此选择粘贴，并选择只保留文字。您的内容打在这里，或者通过复制的文本后，在此选择粘贴，并选择只保留文字。您的内容打在这里，或者通过复制的文本后，在此选择粘贴，并选择只保留文字。您的内容打在这里，或者通过复制的文本后，在此选择粘贴，并选择只保留文字。</a:t>
              </a:r>
            </a:p>
            <a:p>
              <a:pPr algn="just"/>
              <a:r>
                <a:rPr lang="zh-CN" altLang="en-US" sz="1400" dirty="0">
                  <a:solidFill>
                    <a:schemeClr val="bg1">
                      <a:lumMod val="50000"/>
                    </a:schemeClr>
                  </a:solidFill>
                  <a:latin typeface="方正兰亭黑简体" panose="02000000000000000000" pitchFamily="2" charset="-122"/>
                  <a:ea typeface="方正兰亭黑简体" panose="02000000000000000000" pitchFamily="2" charset="-122"/>
                </a:rPr>
                <a:t>您的内容打在这里，或者通过复制的文本后，在此选择粘贴，并选择只保留文字。您的内容打在这里，或者通过复制的文本后，在此选择粘贴，并选择只保留文字。您的内容打在这里，或者通过复制的文本后，在此选择粘贴，并选择只保留文字。您的内容打在这里，或者通过复制的文本后，在此选择粘贴，并选择只保留文字。</a:t>
              </a:r>
            </a:p>
            <a:p>
              <a:pPr algn="just"/>
              <a:endParaRPr lang="zh-CN" altLang="en-US" sz="1400" dirty="0">
                <a:solidFill>
                  <a:schemeClr val="bg1">
                    <a:lumMod val="50000"/>
                  </a:schemeClr>
                </a:solidFill>
                <a:latin typeface="方正兰亭黑简体" panose="02000000000000000000" pitchFamily="2" charset="-122"/>
                <a:ea typeface="方正兰亭黑简体" panose="02000000000000000000" pitchFamily="2" charset="-122"/>
              </a:endParaRPr>
            </a:p>
            <a:p>
              <a:pPr algn="just"/>
              <a:endParaRPr lang="zh-CN" altLang="en-US" sz="1400" dirty="0">
                <a:solidFill>
                  <a:schemeClr val="bg1">
                    <a:lumMod val="50000"/>
                  </a:schemeClr>
                </a:solidFill>
                <a:latin typeface="方正兰亭黑简体" panose="02000000000000000000" pitchFamily="2" charset="-122"/>
                <a:ea typeface="方正兰亭黑简体" panose="02000000000000000000" pitchFamily="2" charset="-122"/>
              </a:endParaRPr>
            </a:p>
            <a:p>
              <a:pPr algn="just"/>
              <a:endParaRPr lang="zh-CN" altLang="en-US" dirty="0">
                <a:solidFill>
                  <a:schemeClr val="bg1">
                    <a:lumMod val="50000"/>
                  </a:schemeClr>
                </a:solidFill>
                <a:latin typeface="方正兰亭黑简体" panose="02000000000000000000" pitchFamily="2" charset="-122"/>
                <a:ea typeface="方正兰亭黑简体" panose="02000000000000000000" pitchFamily="2"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500"/>
                                        <p:tgtEl>
                                          <p:spTgt spid="10"/>
                                        </p:tgtEl>
                                      </p:cBhvr>
                                    </p:animEffect>
                                    <p:anim calcmode="lin" valueType="num">
                                      <p:cBhvr>
                                        <p:cTn id="18" dur="500" fill="hold"/>
                                        <p:tgtEl>
                                          <p:spTgt spid="10"/>
                                        </p:tgtEl>
                                        <p:attrNameLst>
                                          <p:attrName>ppt_x</p:attrName>
                                        </p:attrNameLst>
                                      </p:cBhvr>
                                      <p:tavLst>
                                        <p:tav tm="0">
                                          <p:val>
                                            <p:strVal val="#ppt_x"/>
                                          </p:val>
                                        </p:tav>
                                        <p:tav tm="100000">
                                          <p:val>
                                            <p:strVal val="#ppt_x"/>
                                          </p:val>
                                        </p:tav>
                                      </p:tavLst>
                                    </p:anim>
                                    <p:anim calcmode="lin" valueType="num">
                                      <p:cBhvr>
                                        <p:cTn id="19" dur="5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年度工作概述</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a:off x="1003763" y="1889315"/>
            <a:ext cx="3920481" cy="4100725"/>
            <a:chOff x="4167189" y="1650653"/>
            <a:chExt cx="3852862" cy="4030000"/>
          </a:xfrm>
          <a:solidFill>
            <a:srgbClr val="7C7A88"/>
          </a:solidFill>
        </p:grpSpPr>
        <p:grpSp>
          <p:nvGrpSpPr>
            <p:cNvPr id="7" name="组合 6"/>
            <p:cNvGrpSpPr/>
            <p:nvPr/>
          </p:nvGrpSpPr>
          <p:grpSpPr>
            <a:xfrm>
              <a:off x="4167189" y="1650653"/>
              <a:ext cx="3852862" cy="4030000"/>
              <a:chOff x="4643438" y="2116139"/>
              <a:chExt cx="2900363" cy="3033711"/>
            </a:xfrm>
            <a:grpFill/>
          </p:grpSpPr>
          <p:sp>
            <p:nvSpPr>
              <p:cNvPr id="18" name="MH_Other_1"/>
              <p:cNvSpPr/>
              <p:nvPr/>
            </p:nvSpPr>
            <p:spPr>
              <a:xfrm rot="10800000">
                <a:off x="5443539" y="3181350"/>
                <a:ext cx="1298575" cy="1968500"/>
              </a:xfrm>
              <a:custGeom>
                <a:avLst/>
                <a:gdLst>
                  <a:gd name="connsiteX0" fmla="*/ 320923 w 1297989"/>
                  <a:gd name="connsiteY0" fmla="*/ 1430869 h 1968275"/>
                  <a:gd name="connsiteX1" fmla="*/ 305551 w 1297989"/>
                  <a:gd name="connsiteY1" fmla="*/ 1354608 h 1968275"/>
                  <a:gd name="connsiteX2" fmla="*/ 278731 w 1297989"/>
                  <a:gd name="connsiteY2" fmla="*/ 1179709 h 1968275"/>
                  <a:gd name="connsiteX3" fmla="*/ 250257 w 1297989"/>
                  <a:gd name="connsiteY3" fmla="*/ 871159 h 1968275"/>
                  <a:gd name="connsiteX4" fmla="*/ 186221 w 1297989"/>
                  <a:gd name="connsiteY4" fmla="*/ 657852 h 1968275"/>
                  <a:gd name="connsiteX5" fmla="*/ 161836 w 1297989"/>
                  <a:gd name="connsiteY5" fmla="*/ 610560 h 1968275"/>
                  <a:gd name="connsiteX6" fmla="*/ 189581 w 1297989"/>
                  <a:gd name="connsiteY6" fmla="*/ 553240 h 1968275"/>
                  <a:gd name="connsiteX7" fmla="*/ 421829 w 1297989"/>
                  <a:gd name="connsiteY7" fmla="*/ 265316 h 1968275"/>
                  <a:gd name="connsiteX8" fmla="*/ 841399 w 1297989"/>
                  <a:gd name="connsiteY8" fmla="*/ 67872 h 1968275"/>
                  <a:gd name="connsiteX9" fmla="*/ 1174586 w 1297989"/>
                  <a:gd name="connsiteY9" fmla="*/ 12341 h 1968275"/>
                  <a:gd name="connsiteX10" fmla="*/ 1297989 w 1297989"/>
                  <a:gd name="connsiteY10" fmla="*/ 0 h 1968275"/>
                  <a:gd name="connsiteX11" fmla="*/ 1291819 w 1297989"/>
                  <a:gd name="connsiteY11" fmla="*/ 86382 h 1968275"/>
                  <a:gd name="connsiteX12" fmla="*/ 1279479 w 1297989"/>
                  <a:gd name="connsiteY12" fmla="*/ 357868 h 1968275"/>
                  <a:gd name="connsiteX13" fmla="*/ 1199267 w 1297989"/>
                  <a:gd name="connsiteY13" fmla="*/ 629355 h 1968275"/>
                  <a:gd name="connsiteX14" fmla="*/ 1007993 w 1297989"/>
                  <a:gd name="connsiteY14" fmla="*/ 851480 h 1968275"/>
                  <a:gd name="connsiteX15" fmla="*/ 755017 w 1297989"/>
                  <a:gd name="connsiteY15" fmla="*/ 1030414 h 1968275"/>
                  <a:gd name="connsiteX16" fmla="*/ 483531 w 1297989"/>
                  <a:gd name="connsiteY16" fmla="*/ 1258709 h 1968275"/>
                  <a:gd name="connsiteX17" fmla="*/ 370926 w 1297989"/>
                  <a:gd name="connsiteY17" fmla="*/ 1372471 h 1968275"/>
                  <a:gd name="connsiteX18" fmla="*/ 2260 w 1297989"/>
                  <a:gd name="connsiteY18" fmla="*/ 1968275 h 1968275"/>
                  <a:gd name="connsiteX19" fmla="*/ 0 w 1297989"/>
                  <a:gd name="connsiteY19" fmla="*/ 1863560 h 1968275"/>
                  <a:gd name="connsiteX20" fmla="*/ 36254 w 1297989"/>
                  <a:gd name="connsiteY20" fmla="*/ 1890574 h 19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7989" h="1968275">
                    <a:moveTo>
                      <a:pt x="320923" y="1430869"/>
                    </a:moveTo>
                    <a:lnTo>
                      <a:pt x="305551" y="1354608"/>
                    </a:lnTo>
                    <a:cubicBezTo>
                      <a:pt x="295216" y="1294612"/>
                      <a:pt x="286267" y="1234527"/>
                      <a:pt x="278731" y="1179709"/>
                    </a:cubicBezTo>
                    <a:cubicBezTo>
                      <a:pt x="263657" y="1070074"/>
                      <a:pt x="271124" y="968702"/>
                      <a:pt x="250257" y="871159"/>
                    </a:cubicBezTo>
                    <a:cubicBezTo>
                      <a:pt x="234607" y="798001"/>
                      <a:pt x="215373" y="724110"/>
                      <a:pt x="186221" y="657852"/>
                    </a:cubicBezTo>
                    <a:lnTo>
                      <a:pt x="161836" y="610560"/>
                    </a:lnTo>
                    <a:lnTo>
                      <a:pt x="189581" y="553240"/>
                    </a:lnTo>
                    <a:cubicBezTo>
                      <a:pt x="253115" y="439044"/>
                      <a:pt x="333134" y="340900"/>
                      <a:pt x="421829" y="265316"/>
                    </a:cubicBezTo>
                    <a:cubicBezTo>
                      <a:pt x="540090" y="164537"/>
                      <a:pt x="682003" y="113119"/>
                      <a:pt x="841399" y="67872"/>
                    </a:cubicBezTo>
                    <a:lnTo>
                      <a:pt x="1174586" y="12341"/>
                    </a:lnTo>
                    <a:cubicBezTo>
                      <a:pt x="1250685" y="1029"/>
                      <a:pt x="1274337" y="514"/>
                      <a:pt x="1297989" y="0"/>
                    </a:cubicBezTo>
                    <a:cubicBezTo>
                      <a:pt x="1295932" y="28794"/>
                      <a:pt x="1294904" y="26738"/>
                      <a:pt x="1291819" y="86382"/>
                    </a:cubicBezTo>
                    <a:cubicBezTo>
                      <a:pt x="1288734" y="146027"/>
                      <a:pt x="1294904" y="267373"/>
                      <a:pt x="1279479" y="357868"/>
                    </a:cubicBezTo>
                    <a:cubicBezTo>
                      <a:pt x="1264053" y="448364"/>
                      <a:pt x="1244515" y="547086"/>
                      <a:pt x="1199267" y="629355"/>
                    </a:cubicBezTo>
                    <a:cubicBezTo>
                      <a:pt x="1154019" y="711623"/>
                      <a:pt x="1082034" y="784636"/>
                      <a:pt x="1007993" y="851480"/>
                    </a:cubicBezTo>
                    <a:cubicBezTo>
                      <a:pt x="933951" y="918323"/>
                      <a:pt x="842427" y="962542"/>
                      <a:pt x="755017" y="1030414"/>
                    </a:cubicBezTo>
                    <a:cubicBezTo>
                      <a:pt x="667606" y="1098285"/>
                      <a:pt x="564771" y="1181582"/>
                      <a:pt x="483531" y="1258709"/>
                    </a:cubicBezTo>
                    <a:cubicBezTo>
                      <a:pt x="442910" y="1297272"/>
                      <a:pt x="406147" y="1334293"/>
                      <a:pt x="370926" y="1372471"/>
                    </a:cubicBezTo>
                    <a:close/>
                    <a:moveTo>
                      <a:pt x="2260" y="1968275"/>
                    </a:moveTo>
                    <a:lnTo>
                      <a:pt x="0" y="1863560"/>
                    </a:lnTo>
                    <a:lnTo>
                      <a:pt x="36254" y="1890574"/>
                    </a:lnTo>
                    <a:close/>
                  </a:path>
                </a:pathLst>
              </a:custGeom>
              <a:grpFill/>
              <a:ln w="38100" cap="flat" cmpd="sng" algn="ctr">
                <a:solidFill>
                  <a:srgbClr val="FFFFFF"/>
                </a:solidFill>
                <a:prstDash val="solid"/>
              </a:ln>
              <a:effectLst/>
            </p:spPr>
            <p:txBody>
              <a:bodyPr tIns="0" bIns="684000" anchor="ctr"/>
              <a:lstStyle/>
              <a:p>
                <a:pPr algn="ctr" eaLnBrk="1" hangingPunct="1">
                  <a:defRPr/>
                </a:pPr>
                <a:endParaRPr lang="zh-CN" altLang="en-US" sz="1600" kern="0" dirty="0">
                  <a:solidFill>
                    <a:schemeClr val="bg1"/>
                  </a:solidFill>
                  <a:latin typeface="Stencil Std" pitchFamily="82" charset="0"/>
                  <a:ea typeface="微软雅黑" panose="020B0503020204020204" pitchFamily="34" charset="-122"/>
                  <a:cs typeface="微软雅黑" panose="020B0503020204020204" pitchFamily="34" charset="-122"/>
                </a:endParaRPr>
              </a:p>
            </p:txBody>
          </p:sp>
          <p:sp>
            <p:nvSpPr>
              <p:cNvPr id="19" name="MH_Other_2"/>
              <p:cNvSpPr/>
              <p:nvPr/>
            </p:nvSpPr>
            <p:spPr>
              <a:xfrm rot="7200000">
                <a:off x="5907882" y="2917032"/>
                <a:ext cx="1296987" cy="1968500"/>
              </a:xfrm>
              <a:custGeom>
                <a:avLst/>
                <a:gdLst>
                  <a:gd name="connsiteX0" fmla="*/ 320923 w 1297989"/>
                  <a:gd name="connsiteY0" fmla="*/ 1430869 h 1968275"/>
                  <a:gd name="connsiteX1" fmla="*/ 305551 w 1297989"/>
                  <a:gd name="connsiteY1" fmla="*/ 1354609 h 1968275"/>
                  <a:gd name="connsiteX2" fmla="*/ 278731 w 1297989"/>
                  <a:gd name="connsiteY2" fmla="*/ 1179710 h 1968275"/>
                  <a:gd name="connsiteX3" fmla="*/ 250257 w 1297989"/>
                  <a:gd name="connsiteY3" fmla="*/ 871159 h 1968275"/>
                  <a:gd name="connsiteX4" fmla="*/ 186220 w 1297989"/>
                  <a:gd name="connsiteY4" fmla="*/ 657852 h 1968275"/>
                  <a:gd name="connsiteX5" fmla="*/ 161836 w 1297989"/>
                  <a:gd name="connsiteY5" fmla="*/ 610560 h 1968275"/>
                  <a:gd name="connsiteX6" fmla="*/ 189581 w 1297989"/>
                  <a:gd name="connsiteY6" fmla="*/ 553240 h 1968275"/>
                  <a:gd name="connsiteX7" fmla="*/ 421829 w 1297989"/>
                  <a:gd name="connsiteY7" fmla="*/ 265316 h 1968275"/>
                  <a:gd name="connsiteX8" fmla="*/ 841398 w 1297989"/>
                  <a:gd name="connsiteY8" fmla="*/ 67871 h 1968275"/>
                  <a:gd name="connsiteX9" fmla="*/ 1174586 w 1297989"/>
                  <a:gd name="connsiteY9" fmla="*/ 12340 h 1968275"/>
                  <a:gd name="connsiteX10" fmla="*/ 1297989 w 1297989"/>
                  <a:gd name="connsiteY10" fmla="*/ 0 h 1968275"/>
                  <a:gd name="connsiteX11" fmla="*/ 1291819 w 1297989"/>
                  <a:gd name="connsiteY11" fmla="*/ 86382 h 1968275"/>
                  <a:gd name="connsiteX12" fmla="*/ 1279478 w 1297989"/>
                  <a:gd name="connsiteY12" fmla="*/ 357868 h 1968275"/>
                  <a:gd name="connsiteX13" fmla="*/ 1199267 w 1297989"/>
                  <a:gd name="connsiteY13" fmla="*/ 629354 h 1968275"/>
                  <a:gd name="connsiteX14" fmla="*/ 1007992 w 1297989"/>
                  <a:gd name="connsiteY14" fmla="*/ 851480 h 1968275"/>
                  <a:gd name="connsiteX15" fmla="*/ 755017 w 1297989"/>
                  <a:gd name="connsiteY15" fmla="*/ 1030413 h 1968275"/>
                  <a:gd name="connsiteX16" fmla="*/ 483530 w 1297989"/>
                  <a:gd name="connsiteY16" fmla="*/ 1258709 h 1968275"/>
                  <a:gd name="connsiteX17" fmla="*/ 370925 w 1297989"/>
                  <a:gd name="connsiteY17" fmla="*/ 1372471 h 1968275"/>
                  <a:gd name="connsiteX18" fmla="*/ 2259 w 1297989"/>
                  <a:gd name="connsiteY18" fmla="*/ 1968275 h 1968275"/>
                  <a:gd name="connsiteX19" fmla="*/ 0 w 1297989"/>
                  <a:gd name="connsiteY19" fmla="*/ 1863561 h 1968275"/>
                  <a:gd name="connsiteX20" fmla="*/ 36253 w 1297989"/>
                  <a:gd name="connsiteY20" fmla="*/ 1890575 h 19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7989" h="1968275">
                    <a:moveTo>
                      <a:pt x="320923" y="1430869"/>
                    </a:moveTo>
                    <a:lnTo>
                      <a:pt x="305551" y="1354609"/>
                    </a:lnTo>
                    <a:cubicBezTo>
                      <a:pt x="295216" y="1294613"/>
                      <a:pt x="286267" y="1234527"/>
                      <a:pt x="278731" y="1179710"/>
                    </a:cubicBezTo>
                    <a:cubicBezTo>
                      <a:pt x="263657" y="1070075"/>
                      <a:pt x="271124" y="968703"/>
                      <a:pt x="250257" y="871159"/>
                    </a:cubicBezTo>
                    <a:cubicBezTo>
                      <a:pt x="234607" y="798002"/>
                      <a:pt x="215372" y="724111"/>
                      <a:pt x="186220" y="657852"/>
                    </a:cubicBezTo>
                    <a:lnTo>
                      <a:pt x="161836" y="610560"/>
                    </a:lnTo>
                    <a:lnTo>
                      <a:pt x="189581" y="553240"/>
                    </a:lnTo>
                    <a:cubicBezTo>
                      <a:pt x="253114" y="439044"/>
                      <a:pt x="333133" y="340900"/>
                      <a:pt x="421829" y="265316"/>
                    </a:cubicBezTo>
                    <a:cubicBezTo>
                      <a:pt x="540090" y="164537"/>
                      <a:pt x="682003" y="113119"/>
                      <a:pt x="841398" y="67871"/>
                    </a:cubicBezTo>
                    <a:lnTo>
                      <a:pt x="1174586" y="12340"/>
                    </a:lnTo>
                    <a:cubicBezTo>
                      <a:pt x="1250685" y="1028"/>
                      <a:pt x="1274337" y="514"/>
                      <a:pt x="1297989" y="0"/>
                    </a:cubicBezTo>
                    <a:cubicBezTo>
                      <a:pt x="1295932" y="28794"/>
                      <a:pt x="1294904" y="26737"/>
                      <a:pt x="1291819" y="86382"/>
                    </a:cubicBezTo>
                    <a:cubicBezTo>
                      <a:pt x="1288734" y="146027"/>
                      <a:pt x="1294904" y="267373"/>
                      <a:pt x="1279478" y="357868"/>
                    </a:cubicBezTo>
                    <a:cubicBezTo>
                      <a:pt x="1264054" y="448364"/>
                      <a:pt x="1244515" y="547086"/>
                      <a:pt x="1199267" y="629354"/>
                    </a:cubicBezTo>
                    <a:cubicBezTo>
                      <a:pt x="1154019" y="711623"/>
                      <a:pt x="1082034" y="784636"/>
                      <a:pt x="1007992" y="851480"/>
                    </a:cubicBezTo>
                    <a:cubicBezTo>
                      <a:pt x="933951" y="918323"/>
                      <a:pt x="842427" y="962542"/>
                      <a:pt x="755017" y="1030413"/>
                    </a:cubicBezTo>
                    <a:cubicBezTo>
                      <a:pt x="667606" y="1098285"/>
                      <a:pt x="564770" y="1181582"/>
                      <a:pt x="483530" y="1258709"/>
                    </a:cubicBezTo>
                    <a:cubicBezTo>
                      <a:pt x="442910" y="1297272"/>
                      <a:pt x="406147" y="1334293"/>
                      <a:pt x="370925" y="1372471"/>
                    </a:cubicBezTo>
                    <a:close/>
                    <a:moveTo>
                      <a:pt x="2259" y="1968275"/>
                    </a:moveTo>
                    <a:lnTo>
                      <a:pt x="0" y="1863561"/>
                    </a:lnTo>
                    <a:lnTo>
                      <a:pt x="36253" y="1890575"/>
                    </a:lnTo>
                    <a:close/>
                  </a:path>
                </a:pathLst>
              </a:custGeom>
              <a:grpFill/>
              <a:ln w="38100" cap="flat" cmpd="sng" algn="ctr">
                <a:solidFill>
                  <a:srgbClr val="FFFFFF"/>
                </a:solidFill>
                <a:prstDash val="solid"/>
              </a:ln>
              <a:effectLst/>
            </p:spPr>
            <p:txBody>
              <a:bodyPr tIns="0" bIns="684000" anchor="ctr"/>
              <a:lstStyle/>
              <a:p>
                <a:pPr algn="ctr" eaLnBrk="1" hangingPunct="1">
                  <a:defRPr/>
                </a:pPr>
                <a:endParaRPr lang="zh-CN" altLang="en-US" sz="1600" kern="0" dirty="0">
                  <a:solidFill>
                    <a:schemeClr val="bg1">
                      <a:lumMod val="50000"/>
                    </a:schemeClr>
                  </a:solidFill>
                  <a:latin typeface="Stencil Std" pitchFamily="82" charset="0"/>
                  <a:ea typeface="微软雅黑" panose="020B0503020204020204" pitchFamily="34" charset="-122"/>
                  <a:cs typeface="微软雅黑" panose="020B0503020204020204" pitchFamily="34" charset="-122"/>
                </a:endParaRPr>
              </a:p>
            </p:txBody>
          </p:sp>
          <p:sp>
            <p:nvSpPr>
              <p:cNvPr id="20" name="MH_Other_3"/>
              <p:cNvSpPr/>
              <p:nvPr/>
            </p:nvSpPr>
            <p:spPr>
              <a:xfrm rot="3600000">
                <a:off x="5910263" y="2382838"/>
                <a:ext cx="1298575" cy="1968500"/>
              </a:xfrm>
              <a:custGeom>
                <a:avLst/>
                <a:gdLst>
                  <a:gd name="connsiteX0" fmla="*/ 0 w 1298767"/>
                  <a:gd name="connsiteY0" fmla="*/ 1862981 h 1968275"/>
                  <a:gd name="connsiteX1" fmla="*/ 37031 w 1298767"/>
                  <a:gd name="connsiteY1" fmla="*/ 1890575 h 1968275"/>
                  <a:gd name="connsiteX2" fmla="*/ 3037 w 1298767"/>
                  <a:gd name="connsiteY2" fmla="*/ 1968275 h 1968275"/>
                  <a:gd name="connsiteX3" fmla="*/ 190359 w 1298767"/>
                  <a:gd name="connsiteY3" fmla="*/ 553240 h 1968275"/>
                  <a:gd name="connsiteX4" fmla="*/ 422607 w 1298767"/>
                  <a:gd name="connsiteY4" fmla="*/ 265316 h 1968275"/>
                  <a:gd name="connsiteX5" fmla="*/ 842177 w 1298767"/>
                  <a:gd name="connsiteY5" fmla="*/ 67871 h 1968275"/>
                  <a:gd name="connsiteX6" fmla="*/ 1175364 w 1298767"/>
                  <a:gd name="connsiteY6" fmla="*/ 12340 h 1968275"/>
                  <a:gd name="connsiteX7" fmla="*/ 1298767 w 1298767"/>
                  <a:gd name="connsiteY7" fmla="*/ 0 h 1968275"/>
                  <a:gd name="connsiteX8" fmla="*/ 1292597 w 1298767"/>
                  <a:gd name="connsiteY8" fmla="*/ 86382 h 1968275"/>
                  <a:gd name="connsiteX9" fmla="*/ 1280257 w 1298767"/>
                  <a:gd name="connsiteY9" fmla="*/ 357868 h 1968275"/>
                  <a:gd name="connsiteX10" fmla="*/ 1200045 w 1298767"/>
                  <a:gd name="connsiteY10" fmla="*/ 629354 h 1968275"/>
                  <a:gd name="connsiteX11" fmla="*/ 1008770 w 1298767"/>
                  <a:gd name="connsiteY11" fmla="*/ 851479 h 1968275"/>
                  <a:gd name="connsiteX12" fmla="*/ 755795 w 1298767"/>
                  <a:gd name="connsiteY12" fmla="*/ 1030414 h 1968275"/>
                  <a:gd name="connsiteX13" fmla="*/ 484308 w 1298767"/>
                  <a:gd name="connsiteY13" fmla="*/ 1258709 h 1968275"/>
                  <a:gd name="connsiteX14" fmla="*/ 371703 w 1298767"/>
                  <a:gd name="connsiteY14" fmla="*/ 1372471 h 1968275"/>
                  <a:gd name="connsiteX15" fmla="*/ 321700 w 1298767"/>
                  <a:gd name="connsiteY15" fmla="*/ 1430870 h 1968275"/>
                  <a:gd name="connsiteX16" fmla="*/ 306328 w 1298767"/>
                  <a:gd name="connsiteY16" fmla="*/ 1354609 h 1968275"/>
                  <a:gd name="connsiteX17" fmla="*/ 279508 w 1298767"/>
                  <a:gd name="connsiteY17" fmla="*/ 1179710 h 1968275"/>
                  <a:gd name="connsiteX18" fmla="*/ 251034 w 1298767"/>
                  <a:gd name="connsiteY18" fmla="*/ 871159 h 1968275"/>
                  <a:gd name="connsiteX19" fmla="*/ 186998 w 1298767"/>
                  <a:gd name="connsiteY19" fmla="*/ 657852 h 1968275"/>
                  <a:gd name="connsiteX20" fmla="*/ 162614 w 1298767"/>
                  <a:gd name="connsiteY20" fmla="*/ 610560 h 19682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298767" h="1968275">
                    <a:moveTo>
                      <a:pt x="0" y="1862981"/>
                    </a:moveTo>
                    <a:lnTo>
                      <a:pt x="37031" y="1890575"/>
                    </a:lnTo>
                    <a:lnTo>
                      <a:pt x="3037" y="1968275"/>
                    </a:lnTo>
                    <a:close/>
                    <a:moveTo>
                      <a:pt x="190359" y="553240"/>
                    </a:moveTo>
                    <a:cubicBezTo>
                      <a:pt x="253892" y="439044"/>
                      <a:pt x="333911" y="340900"/>
                      <a:pt x="422607" y="265316"/>
                    </a:cubicBezTo>
                    <a:cubicBezTo>
                      <a:pt x="540868" y="164537"/>
                      <a:pt x="682781" y="113119"/>
                      <a:pt x="842177" y="67871"/>
                    </a:cubicBezTo>
                    <a:lnTo>
                      <a:pt x="1175364" y="12340"/>
                    </a:lnTo>
                    <a:cubicBezTo>
                      <a:pt x="1251463" y="1028"/>
                      <a:pt x="1275115" y="514"/>
                      <a:pt x="1298767" y="0"/>
                    </a:cubicBezTo>
                    <a:cubicBezTo>
                      <a:pt x="1296710" y="28794"/>
                      <a:pt x="1295682" y="26737"/>
                      <a:pt x="1292597" y="86382"/>
                    </a:cubicBezTo>
                    <a:cubicBezTo>
                      <a:pt x="1289512" y="146027"/>
                      <a:pt x="1295682" y="267373"/>
                      <a:pt x="1280257" y="357868"/>
                    </a:cubicBezTo>
                    <a:cubicBezTo>
                      <a:pt x="1264831" y="448363"/>
                      <a:pt x="1245293" y="547086"/>
                      <a:pt x="1200045" y="629354"/>
                    </a:cubicBezTo>
                    <a:cubicBezTo>
                      <a:pt x="1154797" y="711623"/>
                      <a:pt x="1082812" y="784636"/>
                      <a:pt x="1008770" y="851479"/>
                    </a:cubicBezTo>
                    <a:cubicBezTo>
                      <a:pt x="934729" y="918323"/>
                      <a:pt x="843205" y="962542"/>
                      <a:pt x="755795" y="1030414"/>
                    </a:cubicBezTo>
                    <a:cubicBezTo>
                      <a:pt x="668384" y="1098285"/>
                      <a:pt x="565549" y="1181582"/>
                      <a:pt x="484308" y="1258709"/>
                    </a:cubicBezTo>
                    <a:cubicBezTo>
                      <a:pt x="443688" y="1297272"/>
                      <a:pt x="406924" y="1334293"/>
                      <a:pt x="371703" y="1372471"/>
                    </a:cubicBezTo>
                    <a:lnTo>
                      <a:pt x="321700" y="1430870"/>
                    </a:lnTo>
                    <a:lnTo>
                      <a:pt x="306328" y="1354609"/>
                    </a:lnTo>
                    <a:cubicBezTo>
                      <a:pt x="295993" y="1294613"/>
                      <a:pt x="287044" y="1234527"/>
                      <a:pt x="279508" y="1179710"/>
                    </a:cubicBezTo>
                    <a:cubicBezTo>
                      <a:pt x="264434" y="1070074"/>
                      <a:pt x="271901" y="968703"/>
                      <a:pt x="251034" y="871159"/>
                    </a:cubicBezTo>
                    <a:cubicBezTo>
                      <a:pt x="235384" y="798001"/>
                      <a:pt x="216149" y="724110"/>
                      <a:pt x="186998" y="657852"/>
                    </a:cubicBezTo>
                    <a:lnTo>
                      <a:pt x="162614" y="610560"/>
                    </a:lnTo>
                    <a:close/>
                  </a:path>
                </a:pathLst>
              </a:custGeom>
              <a:grpFill/>
              <a:ln w="38100" cap="flat" cmpd="sng" algn="ctr">
                <a:solidFill>
                  <a:srgbClr val="FFFFFF"/>
                </a:solidFill>
                <a:prstDash val="solid"/>
              </a:ln>
              <a:effectLst/>
            </p:spPr>
            <p:txBody>
              <a:bodyPr tIns="0" bIns="684000" anchor="ctr"/>
              <a:lstStyle/>
              <a:p>
                <a:pPr algn="ctr" eaLnBrk="1" hangingPunct="1">
                  <a:defRPr/>
                </a:pPr>
                <a:endParaRPr lang="zh-CN" altLang="en-US" sz="1600" kern="0" dirty="0">
                  <a:solidFill>
                    <a:schemeClr val="bg1">
                      <a:lumMod val="50000"/>
                    </a:schemeClr>
                  </a:solidFill>
                  <a:latin typeface="Stencil Std" pitchFamily="82" charset="0"/>
                  <a:ea typeface="微软雅黑" panose="020B0503020204020204" pitchFamily="34" charset="-122"/>
                  <a:cs typeface="微软雅黑" panose="020B0503020204020204" pitchFamily="34" charset="-122"/>
                </a:endParaRPr>
              </a:p>
            </p:txBody>
          </p:sp>
          <p:sp>
            <p:nvSpPr>
              <p:cNvPr id="21" name="MH_Other_4"/>
              <p:cNvSpPr/>
              <p:nvPr/>
            </p:nvSpPr>
            <p:spPr>
              <a:xfrm>
                <a:off x="5600700" y="2116139"/>
                <a:ext cx="1136650" cy="1431925"/>
              </a:xfrm>
              <a:custGeom>
                <a:avLst/>
                <a:gdLst>
                  <a:gd name="connsiteX0" fmla="*/ 1136153 w 1136153"/>
                  <a:gd name="connsiteY0" fmla="*/ 0 h 1430869"/>
                  <a:gd name="connsiteX1" fmla="*/ 1129983 w 1136153"/>
                  <a:gd name="connsiteY1" fmla="*/ 86382 h 1430869"/>
                  <a:gd name="connsiteX2" fmla="*/ 1117643 w 1136153"/>
                  <a:gd name="connsiteY2" fmla="*/ 357868 h 1430869"/>
                  <a:gd name="connsiteX3" fmla="*/ 1037431 w 1136153"/>
                  <a:gd name="connsiteY3" fmla="*/ 629355 h 1430869"/>
                  <a:gd name="connsiteX4" fmla="*/ 846157 w 1136153"/>
                  <a:gd name="connsiteY4" fmla="*/ 851480 h 1430869"/>
                  <a:gd name="connsiteX5" fmla="*/ 593181 w 1136153"/>
                  <a:gd name="connsiteY5" fmla="*/ 1030414 h 1430869"/>
                  <a:gd name="connsiteX6" fmla="*/ 321695 w 1136153"/>
                  <a:gd name="connsiteY6" fmla="*/ 1258709 h 1430869"/>
                  <a:gd name="connsiteX7" fmla="*/ 209090 w 1136153"/>
                  <a:gd name="connsiteY7" fmla="*/ 1372471 h 1430869"/>
                  <a:gd name="connsiteX8" fmla="*/ 159087 w 1136153"/>
                  <a:gd name="connsiteY8" fmla="*/ 1430869 h 1430869"/>
                  <a:gd name="connsiteX9" fmla="*/ 143715 w 1136153"/>
                  <a:gd name="connsiteY9" fmla="*/ 1354609 h 1430869"/>
                  <a:gd name="connsiteX10" fmla="*/ 116895 w 1136153"/>
                  <a:gd name="connsiteY10" fmla="*/ 1179710 h 1430869"/>
                  <a:gd name="connsiteX11" fmla="*/ 88421 w 1136153"/>
                  <a:gd name="connsiteY11" fmla="*/ 871159 h 1430869"/>
                  <a:gd name="connsiteX12" fmla="*/ 24385 w 1136153"/>
                  <a:gd name="connsiteY12" fmla="*/ 657852 h 1430869"/>
                  <a:gd name="connsiteX13" fmla="*/ 0 w 1136153"/>
                  <a:gd name="connsiteY13" fmla="*/ 610560 h 1430869"/>
                  <a:gd name="connsiteX14" fmla="*/ 27745 w 1136153"/>
                  <a:gd name="connsiteY14" fmla="*/ 553240 h 1430869"/>
                  <a:gd name="connsiteX15" fmla="*/ 259993 w 1136153"/>
                  <a:gd name="connsiteY15" fmla="*/ 265316 h 1430869"/>
                  <a:gd name="connsiteX16" fmla="*/ 679563 w 1136153"/>
                  <a:gd name="connsiteY16" fmla="*/ 67872 h 1430869"/>
                  <a:gd name="connsiteX17" fmla="*/ 1012750 w 1136153"/>
                  <a:gd name="connsiteY17" fmla="*/ 12340 h 1430869"/>
                  <a:gd name="connsiteX18" fmla="*/ 1136153 w 1136153"/>
                  <a:gd name="connsiteY18" fmla="*/ 0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153" h="1430869">
                    <a:moveTo>
                      <a:pt x="1136153" y="0"/>
                    </a:moveTo>
                    <a:cubicBezTo>
                      <a:pt x="1134096" y="28794"/>
                      <a:pt x="1133068" y="26737"/>
                      <a:pt x="1129983" y="86382"/>
                    </a:cubicBezTo>
                    <a:cubicBezTo>
                      <a:pt x="1126898" y="146027"/>
                      <a:pt x="1133068" y="267373"/>
                      <a:pt x="1117643" y="357868"/>
                    </a:cubicBezTo>
                    <a:cubicBezTo>
                      <a:pt x="1102217" y="448364"/>
                      <a:pt x="1082679" y="547086"/>
                      <a:pt x="1037431" y="629355"/>
                    </a:cubicBezTo>
                    <a:cubicBezTo>
                      <a:pt x="992183" y="711623"/>
                      <a:pt x="920198" y="784636"/>
                      <a:pt x="846157" y="851480"/>
                    </a:cubicBezTo>
                    <a:cubicBezTo>
                      <a:pt x="772115" y="918323"/>
                      <a:pt x="680591" y="962542"/>
                      <a:pt x="593181" y="1030414"/>
                    </a:cubicBezTo>
                    <a:cubicBezTo>
                      <a:pt x="505770" y="1098285"/>
                      <a:pt x="402935" y="1181582"/>
                      <a:pt x="321695" y="1258709"/>
                    </a:cubicBezTo>
                    <a:cubicBezTo>
                      <a:pt x="281075" y="1297272"/>
                      <a:pt x="244311" y="1334293"/>
                      <a:pt x="209090" y="1372471"/>
                    </a:cubicBezTo>
                    <a:lnTo>
                      <a:pt x="159087" y="1430869"/>
                    </a:lnTo>
                    <a:lnTo>
                      <a:pt x="143715" y="1354609"/>
                    </a:lnTo>
                    <a:cubicBezTo>
                      <a:pt x="133380" y="1294613"/>
                      <a:pt x="124432" y="1234528"/>
                      <a:pt x="116895" y="1179710"/>
                    </a:cubicBezTo>
                    <a:cubicBezTo>
                      <a:pt x="101821" y="1070075"/>
                      <a:pt x="109288" y="968703"/>
                      <a:pt x="88421" y="871159"/>
                    </a:cubicBezTo>
                    <a:cubicBezTo>
                      <a:pt x="72771" y="798002"/>
                      <a:pt x="53536" y="724111"/>
                      <a:pt x="24385" y="657852"/>
                    </a:cubicBezTo>
                    <a:lnTo>
                      <a:pt x="0" y="610560"/>
                    </a:lnTo>
                    <a:lnTo>
                      <a:pt x="27745" y="553240"/>
                    </a:lnTo>
                    <a:cubicBezTo>
                      <a:pt x="91278" y="439044"/>
                      <a:pt x="171298" y="340900"/>
                      <a:pt x="259993" y="265316"/>
                    </a:cubicBezTo>
                    <a:cubicBezTo>
                      <a:pt x="378254" y="164537"/>
                      <a:pt x="520167" y="113119"/>
                      <a:pt x="679563" y="67872"/>
                    </a:cubicBezTo>
                    <a:lnTo>
                      <a:pt x="1012750" y="12340"/>
                    </a:lnTo>
                    <a:cubicBezTo>
                      <a:pt x="1088849" y="1028"/>
                      <a:pt x="1112501" y="514"/>
                      <a:pt x="1136153" y="0"/>
                    </a:cubicBezTo>
                    <a:close/>
                  </a:path>
                </a:pathLst>
              </a:custGeom>
              <a:grpFill/>
              <a:ln w="38100" cap="flat" cmpd="sng" algn="ctr">
                <a:solidFill>
                  <a:srgbClr val="FFFFFF"/>
                </a:solidFill>
                <a:prstDash val="solid"/>
              </a:ln>
              <a:effectLst/>
            </p:spPr>
            <p:txBody>
              <a:bodyPr tIns="0" bIns="252000" anchor="ctr"/>
              <a:lstStyle/>
              <a:p>
                <a:pPr algn="ctr" eaLnBrk="1" hangingPunct="1">
                  <a:defRPr/>
                </a:pPr>
                <a:endParaRPr lang="zh-CN" altLang="en-US" sz="1600" kern="0" dirty="0">
                  <a:solidFill>
                    <a:schemeClr val="bg1">
                      <a:lumMod val="50000"/>
                    </a:schemeClr>
                  </a:solidFill>
                  <a:latin typeface="Stencil Std" pitchFamily="82" charset="0"/>
                  <a:ea typeface="微软雅黑" panose="020B0503020204020204" pitchFamily="34" charset="-122"/>
                  <a:cs typeface="微软雅黑" panose="020B0503020204020204" pitchFamily="34" charset="-122"/>
                </a:endParaRPr>
              </a:p>
            </p:txBody>
          </p:sp>
          <p:sp>
            <p:nvSpPr>
              <p:cNvPr id="22" name="MH_Other_5"/>
              <p:cNvSpPr/>
              <p:nvPr/>
            </p:nvSpPr>
            <p:spPr>
              <a:xfrm rot="18000000">
                <a:off x="4899026" y="2465388"/>
                <a:ext cx="1136650" cy="1431925"/>
              </a:xfrm>
              <a:custGeom>
                <a:avLst/>
                <a:gdLst>
                  <a:gd name="connsiteX0" fmla="*/ 1136153 w 1136153"/>
                  <a:gd name="connsiteY0" fmla="*/ 0 h 1430869"/>
                  <a:gd name="connsiteX1" fmla="*/ 1129983 w 1136153"/>
                  <a:gd name="connsiteY1" fmla="*/ 86382 h 1430869"/>
                  <a:gd name="connsiteX2" fmla="*/ 1117643 w 1136153"/>
                  <a:gd name="connsiteY2" fmla="*/ 357868 h 1430869"/>
                  <a:gd name="connsiteX3" fmla="*/ 1037431 w 1136153"/>
                  <a:gd name="connsiteY3" fmla="*/ 629354 h 1430869"/>
                  <a:gd name="connsiteX4" fmla="*/ 846157 w 1136153"/>
                  <a:gd name="connsiteY4" fmla="*/ 851479 h 1430869"/>
                  <a:gd name="connsiteX5" fmla="*/ 593181 w 1136153"/>
                  <a:gd name="connsiteY5" fmla="*/ 1030413 h 1430869"/>
                  <a:gd name="connsiteX6" fmla="*/ 321694 w 1136153"/>
                  <a:gd name="connsiteY6" fmla="*/ 1258709 h 1430869"/>
                  <a:gd name="connsiteX7" fmla="*/ 209089 w 1136153"/>
                  <a:gd name="connsiteY7" fmla="*/ 1372471 h 1430869"/>
                  <a:gd name="connsiteX8" fmla="*/ 159087 w 1136153"/>
                  <a:gd name="connsiteY8" fmla="*/ 1430869 h 1430869"/>
                  <a:gd name="connsiteX9" fmla="*/ 143715 w 1136153"/>
                  <a:gd name="connsiteY9" fmla="*/ 1354609 h 1430869"/>
                  <a:gd name="connsiteX10" fmla="*/ 116895 w 1136153"/>
                  <a:gd name="connsiteY10" fmla="*/ 1179710 h 1430869"/>
                  <a:gd name="connsiteX11" fmla="*/ 88421 w 1136153"/>
                  <a:gd name="connsiteY11" fmla="*/ 871159 h 1430869"/>
                  <a:gd name="connsiteX12" fmla="*/ 24384 w 1136153"/>
                  <a:gd name="connsiteY12" fmla="*/ 657852 h 1430869"/>
                  <a:gd name="connsiteX13" fmla="*/ 0 w 1136153"/>
                  <a:gd name="connsiteY13" fmla="*/ 610560 h 1430869"/>
                  <a:gd name="connsiteX14" fmla="*/ 27745 w 1136153"/>
                  <a:gd name="connsiteY14" fmla="*/ 553240 h 1430869"/>
                  <a:gd name="connsiteX15" fmla="*/ 259993 w 1136153"/>
                  <a:gd name="connsiteY15" fmla="*/ 265316 h 1430869"/>
                  <a:gd name="connsiteX16" fmla="*/ 679563 w 1136153"/>
                  <a:gd name="connsiteY16" fmla="*/ 67872 h 1430869"/>
                  <a:gd name="connsiteX17" fmla="*/ 1012750 w 1136153"/>
                  <a:gd name="connsiteY17" fmla="*/ 12340 h 1430869"/>
                  <a:gd name="connsiteX18" fmla="*/ 1136153 w 1136153"/>
                  <a:gd name="connsiteY18" fmla="*/ 0 h 14308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153" h="1430869">
                    <a:moveTo>
                      <a:pt x="1136153" y="0"/>
                    </a:moveTo>
                    <a:cubicBezTo>
                      <a:pt x="1134096" y="28794"/>
                      <a:pt x="1133068" y="26737"/>
                      <a:pt x="1129983" y="86382"/>
                    </a:cubicBezTo>
                    <a:cubicBezTo>
                      <a:pt x="1126898" y="146027"/>
                      <a:pt x="1133068" y="267373"/>
                      <a:pt x="1117643" y="357868"/>
                    </a:cubicBezTo>
                    <a:cubicBezTo>
                      <a:pt x="1102217" y="448364"/>
                      <a:pt x="1082679" y="547086"/>
                      <a:pt x="1037431" y="629354"/>
                    </a:cubicBezTo>
                    <a:cubicBezTo>
                      <a:pt x="992183" y="711623"/>
                      <a:pt x="920198" y="784636"/>
                      <a:pt x="846157" y="851479"/>
                    </a:cubicBezTo>
                    <a:cubicBezTo>
                      <a:pt x="772115" y="918323"/>
                      <a:pt x="680591" y="962542"/>
                      <a:pt x="593181" y="1030413"/>
                    </a:cubicBezTo>
                    <a:cubicBezTo>
                      <a:pt x="505770" y="1098285"/>
                      <a:pt x="402934" y="1181582"/>
                      <a:pt x="321694" y="1258709"/>
                    </a:cubicBezTo>
                    <a:cubicBezTo>
                      <a:pt x="281075" y="1297272"/>
                      <a:pt x="244311" y="1334293"/>
                      <a:pt x="209089" y="1372471"/>
                    </a:cubicBezTo>
                    <a:lnTo>
                      <a:pt x="159087" y="1430869"/>
                    </a:lnTo>
                    <a:lnTo>
                      <a:pt x="143715" y="1354609"/>
                    </a:lnTo>
                    <a:cubicBezTo>
                      <a:pt x="133380" y="1294613"/>
                      <a:pt x="124431" y="1234527"/>
                      <a:pt x="116895" y="1179710"/>
                    </a:cubicBezTo>
                    <a:cubicBezTo>
                      <a:pt x="101821" y="1070075"/>
                      <a:pt x="109288" y="968703"/>
                      <a:pt x="88421" y="871159"/>
                    </a:cubicBezTo>
                    <a:cubicBezTo>
                      <a:pt x="72771" y="798002"/>
                      <a:pt x="53536" y="724111"/>
                      <a:pt x="24384" y="657852"/>
                    </a:cubicBezTo>
                    <a:lnTo>
                      <a:pt x="0" y="610560"/>
                    </a:lnTo>
                    <a:lnTo>
                      <a:pt x="27745" y="553240"/>
                    </a:lnTo>
                    <a:cubicBezTo>
                      <a:pt x="91278" y="439044"/>
                      <a:pt x="171297" y="340900"/>
                      <a:pt x="259993" y="265316"/>
                    </a:cubicBezTo>
                    <a:cubicBezTo>
                      <a:pt x="378254" y="164537"/>
                      <a:pt x="520167" y="113119"/>
                      <a:pt x="679563" y="67872"/>
                    </a:cubicBezTo>
                    <a:lnTo>
                      <a:pt x="1012750" y="12340"/>
                    </a:lnTo>
                    <a:cubicBezTo>
                      <a:pt x="1088849" y="1028"/>
                      <a:pt x="1112501" y="514"/>
                      <a:pt x="1136153" y="0"/>
                    </a:cubicBezTo>
                    <a:close/>
                  </a:path>
                </a:pathLst>
              </a:custGeom>
              <a:grpFill/>
              <a:ln w="38100" cap="flat" cmpd="sng" algn="ctr">
                <a:solidFill>
                  <a:srgbClr val="FFFFFF"/>
                </a:solidFill>
                <a:prstDash val="solid"/>
              </a:ln>
              <a:effectLst/>
            </p:spPr>
            <p:txBody>
              <a:bodyPr tIns="0" bIns="252000" anchor="ctr"/>
              <a:lstStyle/>
              <a:p>
                <a:pPr algn="ctr" eaLnBrk="1" hangingPunct="1">
                  <a:defRPr/>
                </a:pPr>
                <a:endParaRPr lang="zh-CN" altLang="en-US" sz="1600" kern="0" dirty="0">
                  <a:solidFill>
                    <a:schemeClr val="bg1">
                      <a:lumMod val="50000"/>
                    </a:schemeClr>
                  </a:solidFill>
                  <a:latin typeface="Stencil Std" pitchFamily="82" charset="0"/>
                  <a:ea typeface="微软雅黑" panose="020B0503020204020204" pitchFamily="34" charset="-122"/>
                  <a:cs typeface="微软雅黑" panose="020B0503020204020204" pitchFamily="34" charset="-122"/>
                </a:endParaRPr>
              </a:p>
            </p:txBody>
          </p:sp>
          <p:sp>
            <p:nvSpPr>
              <p:cNvPr id="23" name="MH_Other_6"/>
              <p:cNvSpPr/>
              <p:nvPr/>
            </p:nvSpPr>
            <p:spPr>
              <a:xfrm rot="14400000">
                <a:off x="4791076" y="3235326"/>
                <a:ext cx="1135062" cy="1430337"/>
              </a:xfrm>
              <a:custGeom>
                <a:avLst/>
                <a:gdLst>
                  <a:gd name="connsiteX0" fmla="*/ 1037431 w 1136153"/>
                  <a:gd name="connsiteY0" fmla="*/ 629354 h 1430870"/>
                  <a:gd name="connsiteX1" fmla="*/ 846156 w 1136153"/>
                  <a:gd name="connsiteY1" fmla="*/ 851479 h 1430870"/>
                  <a:gd name="connsiteX2" fmla="*/ 593181 w 1136153"/>
                  <a:gd name="connsiteY2" fmla="*/ 1030414 h 1430870"/>
                  <a:gd name="connsiteX3" fmla="*/ 321694 w 1136153"/>
                  <a:gd name="connsiteY3" fmla="*/ 1258709 h 1430870"/>
                  <a:gd name="connsiteX4" fmla="*/ 209089 w 1136153"/>
                  <a:gd name="connsiteY4" fmla="*/ 1372471 h 1430870"/>
                  <a:gd name="connsiteX5" fmla="*/ 159087 w 1136153"/>
                  <a:gd name="connsiteY5" fmla="*/ 1430870 h 1430870"/>
                  <a:gd name="connsiteX6" fmla="*/ 143715 w 1136153"/>
                  <a:gd name="connsiteY6" fmla="*/ 1354609 h 1430870"/>
                  <a:gd name="connsiteX7" fmla="*/ 116894 w 1136153"/>
                  <a:gd name="connsiteY7" fmla="*/ 1179710 h 1430870"/>
                  <a:gd name="connsiteX8" fmla="*/ 88421 w 1136153"/>
                  <a:gd name="connsiteY8" fmla="*/ 871159 h 1430870"/>
                  <a:gd name="connsiteX9" fmla="*/ 24384 w 1136153"/>
                  <a:gd name="connsiteY9" fmla="*/ 657852 h 1430870"/>
                  <a:gd name="connsiteX10" fmla="*/ 0 w 1136153"/>
                  <a:gd name="connsiteY10" fmla="*/ 610560 h 1430870"/>
                  <a:gd name="connsiteX11" fmla="*/ 27745 w 1136153"/>
                  <a:gd name="connsiteY11" fmla="*/ 553240 h 1430870"/>
                  <a:gd name="connsiteX12" fmla="*/ 259993 w 1136153"/>
                  <a:gd name="connsiteY12" fmla="*/ 265316 h 1430870"/>
                  <a:gd name="connsiteX13" fmla="*/ 679563 w 1136153"/>
                  <a:gd name="connsiteY13" fmla="*/ 67872 h 1430870"/>
                  <a:gd name="connsiteX14" fmla="*/ 1012750 w 1136153"/>
                  <a:gd name="connsiteY14" fmla="*/ 12340 h 1430870"/>
                  <a:gd name="connsiteX15" fmla="*/ 1136153 w 1136153"/>
                  <a:gd name="connsiteY15" fmla="*/ 0 h 1430870"/>
                  <a:gd name="connsiteX16" fmla="*/ 1129983 w 1136153"/>
                  <a:gd name="connsiteY16" fmla="*/ 86382 h 1430870"/>
                  <a:gd name="connsiteX17" fmla="*/ 1117643 w 1136153"/>
                  <a:gd name="connsiteY17" fmla="*/ 357868 h 1430870"/>
                  <a:gd name="connsiteX18" fmla="*/ 1037431 w 1136153"/>
                  <a:gd name="connsiteY18" fmla="*/ 629354 h 14308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36153" h="1430870">
                    <a:moveTo>
                      <a:pt x="1037431" y="629354"/>
                    </a:moveTo>
                    <a:cubicBezTo>
                      <a:pt x="992183" y="711623"/>
                      <a:pt x="920198" y="784636"/>
                      <a:pt x="846156" y="851479"/>
                    </a:cubicBezTo>
                    <a:cubicBezTo>
                      <a:pt x="772115" y="918323"/>
                      <a:pt x="680591" y="962542"/>
                      <a:pt x="593181" y="1030414"/>
                    </a:cubicBezTo>
                    <a:cubicBezTo>
                      <a:pt x="505770" y="1098285"/>
                      <a:pt x="402935" y="1181582"/>
                      <a:pt x="321694" y="1258709"/>
                    </a:cubicBezTo>
                    <a:cubicBezTo>
                      <a:pt x="281074" y="1297272"/>
                      <a:pt x="244310" y="1334293"/>
                      <a:pt x="209089" y="1372471"/>
                    </a:cubicBezTo>
                    <a:lnTo>
                      <a:pt x="159087" y="1430870"/>
                    </a:lnTo>
                    <a:lnTo>
                      <a:pt x="143715" y="1354609"/>
                    </a:lnTo>
                    <a:cubicBezTo>
                      <a:pt x="133379" y="1294613"/>
                      <a:pt x="124431" y="1234528"/>
                      <a:pt x="116894" y="1179710"/>
                    </a:cubicBezTo>
                    <a:cubicBezTo>
                      <a:pt x="101821" y="1070075"/>
                      <a:pt x="109288" y="968703"/>
                      <a:pt x="88421" y="871159"/>
                    </a:cubicBezTo>
                    <a:cubicBezTo>
                      <a:pt x="72771" y="798002"/>
                      <a:pt x="53536" y="724111"/>
                      <a:pt x="24384" y="657852"/>
                    </a:cubicBezTo>
                    <a:lnTo>
                      <a:pt x="0" y="610560"/>
                    </a:lnTo>
                    <a:lnTo>
                      <a:pt x="27745" y="553240"/>
                    </a:lnTo>
                    <a:cubicBezTo>
                      <a:pt x="91278" y="439044"/>
                      <a:pt x="171297" y="340900"/>
                      <a:pt x="259993" y="265316"/>
                    </a:cubicBezTo>
                    <a:cubicBezTo>
                      <a:pt x="378254" y="164537"/>
                      <a:pt x="520167" y="113119"/>
                      <a:pt x="679563" y="67872"/>
                    </a:cubicBezTo>
                    <a:lnTo>
                      <a:pt x="1012750" y="12340"/>
                    </a:lnTo>
                    <a:cubicBezTo>
                      <a:pt x="1088849" y="1028"/>
                      <a:pt x="1112501" y="514"/>
                      <a:pt x="1136153" y="0"/>
                    </a:cubicBezTo>
                    <a:cubicBezTo>
                      <a:pt x="1134096" y="28794"/>
                      <a:pt x="1133068" y="26737"/>
                      <a:pt x="1129983" y="86382"/>
                    </a:cubicBezTo>
                    <a:cubicBezTo>
                      <a:pt x="1126898" y="146027"/>
                      <a:pt x="1133068" y="267373"/>
                      <a:pt x="1117643" y="357868"/>
                    </a:cubicBezTo>
                    <a:cubicBezTo>
                      <a:pt x="1102217" y="448363"/>
                      <a:pt x="1082679" y="547086"/>
                      <a:pt x="1037431" y="629354"/>
                    </a:cubicBezTo>
                    <a:close/>
                  </a:path>
                </a:pathLst>
              </a:custGeom>
              <a:grpFill/>
              <a:ln w="38100" cap="flat" cmpd="sng" algn="ctr">
                <a:solidFill>
                  <a:srgbClr val="FFFFFF"/>
                </a:solidFill>
                <a:prstDash val="solid"/>
              </a:ln>
              <a:effectLst/>
            </p:spPr>
            <p:txBody>
              <a:bodyPr tIns="0" bIns="252000" anchor="ctr"/>
              <a:lstStyle/>
              <a:p>
                <a:pPr algn="ctr" eaLnBrk="1" hangingPunct="1">
                  <a:defRPr/>
                </a:pPr>
                <a:endParaRPr lang="zh-CN" altLang="en-US" sz="1600" kern="0" dirty="0">
                  <a:solidFill>
                    <a:schemeClr val="bg1">
                      <a:lumMod val="50000"/>
                    </a:schemeClr>
                  </a:solidFill>
                  <a:latin typeface="Stencil Std" pitchFamily="82" charset="0"/>
                  <a:ea typeface="微软雅黑" panose="020B0503020204020204" pitchFamily="34" charset="-122"/>
                  <a:cs typeface="微软雅黑" panose="020B0503020204020204" pitchFamily="34" charset="-122"/>
                </a:endParaRPr>
              </a:p>
            </p:txBody>
          </p:sp>
        </p:grpSp>
        <p:sp>
          <p:nvSpPr>
            <p:cNvPr id="9" name="矩形 8"/>
            <p:cNvSpPr/>
            <p:nvPr/>
          </p:nvSpPr>
          <p:spPr>
            <a:xfrm>
              <a:off x="4778746" y="2481424"/>
              <a:ext cx="595486" cy="816113"/>
            </a:xfrm>
            <a:prstGeom prst="rect">
              <a:avLst/>
            </a:prstGeom>
            <a:noFill/>
          </p:spPr>
          <p:txBody>
            <a:bodyPr wrap="none">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Z</a:t>
              </a:r>
            </a:p>
          </p:txBody>
        </p:sp>
        <p:sp>
          <p:nvSpPr>
            <p:cNvPr id="10" name="矩形 9"/>
            <p:cNvSpPr/>
            <p:nvPr/>
          </p:nvSpPr>
          <p:spPr>
            <a:xfrm>
              <a:off x="4642842" y="3737206"/>
              <a:ext cx="595486" cy="816113"/>
            </a:xfrm>
            <a:prstGeom prst="rect">
              <a:avLst/>
            </a:prstGeom>
            <a:noFill/>
          </p:spPr>
          <p:txBody>
            <a:bodyPr wrap="none">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Z</a:t>
              </a:r>
            </a:p>
          </p:txBody>
        </p:sp>
        <p:sp>
          <p:nvSpPr>
            <p:cNvPr id="14" name="矩形 13"/>
            <p:cNvSpPr/>
            <p:nvPr/>
          </p:nvSpPr>
          <p:spPr>
            <a:xfrm>
              <a:off x="5721249" y="4427036"/>
              <a:ext cx="595486" cy="816113"/>
            </a:xfrm>
            <a:prstGeom prst="rect">
              <a:avLst/>
            </a:prstGeom>
            <a:noFill/>
          </p:spPr>
          <p:txBody>
            <a:bodyPr wrap="none">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Z</a:t>
              </a:r>
            </a:p>
          </p:txBody>
        </p:sp>
        <p:sp>
          <p:nvSpPr>
            <p:cNvPr id="15" name="矩形 14"/>
            <p:cNvSpPr/>
            <p:nvPr/>
          </p:nvSpPr>
          <p:spPr>
            <a:xfrm>
              <a:off x="6873819" y="3880710"/>
              <a:ext cx="595486" cy="816113"/>
            </a:xfrm>
            <a:prstGeom prst="rect">
              <a:avLst/>
            </a:prstGeom>
            <a:noFill/>
          </p:spPr>
          <p:txBody>
            <a:bodyPr wrap="none">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Z</a:t>
              </a:r>
            </a:p>
          </p:txBody>
        </p:sp>
        <p:sp>
          <p:nvSpPr>
            <p:cNvPr id="16" name="矩形 15"/>
            <p:cNvSpPr/>
            <p:nvPr/>
          </p:nvSpPr>
          <p:spPr>
            <a:xfrm>
              <a:off x="6898482" y="2662477"/>
              <a:ext cx="595486" cy="816113"/>
            </a:xfrm>
            <a:prstGeom prst="rect">
              <a:avLst/>
            </a:prstGeom>
            <a:noFill/>
          </p:spPr>
          <p:txBody>
            <a:bodyPr wrap="none">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Z</a:t>
              </a:r>
            </a:p>
          </p:txBody>
        </p:sp>
        <p:sp>
          <p:nvSpPr>
            <p:cNvPr id="17" name="矩形 16"/>
            <p:cNvSpPr/>
            <p:nvPr/>
          </p:nvSpPr>
          <p:spPr>
            <a:xfrm>
              <a:off x="5887500" y="1966813"/>
              <a:ext cx="595486" cy="816113"/>
            </a:xfrm>
            <a:prstGeom prst="rect">
              <a:avLst/>
            </a:prstGeom>
            <a:noFill/>
          </p:spPr>
          <p:txBody>
            <a:bodyPr wrap="none">
              <a:spAutoFit/>
            </a:bodyPr>
            <a:lstStyle/>
            <a:p>
              <a:pPr algn="ctr"/>
              <a:r>
                <a:rPr lang="en-US" altLang="zh-CN" sz="3600" dirty="0">
                  <a:solidFill>
                    <a:schemeClr val="bg1"/>
                  </a:solidFill>
                  <a:latin typeface="微软雅黑" panose="020B0503020204020204" pitchFamily="34" charset="-122"/>
                  <a:ea typeface="微软雅黑" panose="020B0503020204020204" pitchFamily="34" charset="-122"/>
                  <a:cs typeface="微软雅黑" panose="020B0503020204020204" pitchFamily="34" charset="-122"/>
                </a:rPr>
                <a:t>Z</a:t>
              </a:r>
            </a:p>
          </p:txBody>
        </p:sp>
      </p:grpSp>
      <p:sp>
        <p:nvSpPr>
          <p:cNvPr id="24" name="Text Box 10"/>
          <p:cNvSpPr txBox="1">
            <a:spLocks noChangeArrowheads="1"/>
          </p:cNvSpPr>
          <p:nvPr/>
        </p:nvSpPr>
        <p:spPr bwMode="auto">
          <a:xfrm>
            <a:off x="5021775" y="2381178"/>
            <a:ext cx="3065230" cy="976549"/>
          </a:xfrm>
          <a:prstGeom prst="rect">
            <a:avLst/>
          </a:prstGeom>
          <a:noFill/>
          <a:ln w="9525">
            <a:noFill/>
            <a:miter lim="800000"/>
          </a:ln>
        </p:spPr>
        <p:txBody>
          <a:bodyPr wrap="square" lIns="45720" tIns="22860" rIns="45720" bIns="22860">
            <a:spAutoFit/>
          </a:bodyPr>
          <a:lstStyle/>
          <a:p>
            <a:pPr algn="just">
              <a:lnSpc>
                <a:spcPct val="130000"/>
              </a:lnSpc>
              <a:spcBef>
                <a:spcPts val="600"/>
              </a:spcBef>
              <a:spcAft>
                <a:spcPts val="600"/>
              </a:spcAft>
              <a:buClr>
                <a:srgbClr val="00B050"/>
              </a:buClr>
              <a:buSzPct val="80000"/>
              <a:defRPr/>
            </a:pPr>
            <a:r>
              <a:rPr lang="zh-CN" altLang="en-US" sz="1600" dirty="0"/>
              <a:t>在这里输入你的内容在这里输入你的内容在这里输入你的内容在这里输入你的内</a:t>
            </a:r>
            <a:r>
              <a:rPr lang="zh-CN" altLang="en-US" sz="1600" dirty="0" smtClean="0"/>
              <a:t>容</a:t>
            </a:r>
            <a:endParaRPr lang="zh-CN" altLang="en-US" sz="1600" dirty="0"/>
          </a:p>
        </p:txBody>
      </p:sp>
      <p:sp>
        <p:nvSpPr>
          <p:cNvPr id="25" name="Text Box 10"/>
          <p:cNvSpPr txBox="1">
            <a:spLocks noChangeArrowheads="1"/>
          </p:cNvSpPr>
          <p:nvPr/>
        </p:nvSpPr>
        <p:spPr bwMode="auto">
          <a:xfrm>
            <a:off x="5044341" y="3547263"/>
            <a:ext cx="3065230" cy="976549"/>
          </a:xfrm>
          <a:prstGeom prst="rect">
            <a:avLst/>
          </a:prstGeom>
          <a:noFill/>
          <a:ln w="9525">
            <a:noFill/>
            <a:miter lim="800000"/>
          </a:ln>
        </p:spPr>
        <p:txBody>
          <a:bodyPr wrap="square" lIns="45720" tIns="22860" rIns="45720" bIns="22860">
            <a:spAutoFit/>
          </a:bodyPr>
          <a:lstStyle/>
          <a:p>
            <a:pPr algn="just">
              <a:lnSpc>
                <a:spcPct val="130000"/>
              </a:lnSpc>
              <a:spcBef>
                <a:spcPts val="600"/>
              </a:spcBef>
              <a:spcAft>
                <a:spcPts val="600"/>
              </a:spcAft>
              <a:buClr>
                <a:srgbClr val="00B050"/>
              </a:buClr>
              <a:buSzPct val="80000"/>
              <a:defRPr/>
            </a:pPr>
            <a:r>
              <a:rPr lang="zh-CN" altLang="en-US" sz="1600" dirty="0"/>
              <a:t>在这里输入你的内容在这里输入你的内容在这里输入你的内容在这里输入你的内容</a:t>
            </a:r>
          </a:p>
        </p:txBody>
      </p:sp>
      <p:sp>
        <p:nvSpPr>
          <p:cNvPr id="26" name="Text Box 10"/>
          <p:cNvSpPr txBox="1">
            <a:spLocks noChangeArrowheads="1"/>
          </p:cNvSpPr>
          <p:nvPr/>
        </p:nvSpPr>
        <p:spPr bwMode="auto">
          <a:xfrm>
            <a:off x="5044341" y="4940641"/>
            <a:ext cx="3065230" cy="976549"/>
          </a:xfrm>
          <a:prstGeom prst="rect">
            <a:avLst/>
          </a:prstGeom>
          <a:noFill/>
          <a:ln w="9525">
            <a:noFill/>
            <a:miter lim="800000"/>
          </a:ln>
        </p:spPr>
        <p:txBody>
          <a:bodyPr wrap="square" lIns="45720" tIns="22860" rIns="45720" bIns="22860">
            <a:spAutoFit/>
          </a:bodyPr>
          <a:lstStyle/>
          <a:p>
            <a:pPr algn="just">
              <a:lnSpc>
                <a:spcPct val="130000"/>
              </a:lnSpc>
              <a:spcBef>
                <a:spcPts val="600"/>
              </a:spcBef>
              <a:spcAft>
                <a:spcPts val="600"/>
              </a:spcAft>
              <a:buClr>
                <a:srgbClr val="00B050"/>
              </a:buClr>
              <a:buSzPct val="80000"/>
              <a:defRPr/>
            </a:pPr>
            <a:r>
              <a:rPr lang="zh-CN" altLang="en-US" sz="1600" dirty="0"/>
              <a:t>在这里输入你的内容在这里输入你的内容在这里输入你的内容在这里输入你的内容</a:t>
            </a:r>
          </a:p>
        </p:txBody>
      </p:sp>
      <p:sp>
        <p:nvSpPr>
          <p:cNvPr id="27" name="Text Box 10"/>
          <p:cNvSpPr txBox="1">
            <a:spLocks noChangeArrowheads="1"/>
          </p:cNvSpPr>
          <p:nvPr/>
        </p:nvSpPr>
        <p:spPr bwMode="auto">
          <a:xfrm>
            <a:off x="8184536" y="2319359"/>
            <a:ext cx="3065230" cy="976549"/>
          </a:xfrm>
          <a:prstGeom prst="rect">
            <a:avLst/>
          </a:prstGeom>
          <a:noFill/>
          <a:ln w="9525">
            <a:noFill/>
            <a:miter lim="800000"/>
          </a:ln>
        </p:spPr>
        <p:txBody>
          <a:bodyPr wrap="square" lIns="45720" tIns="22860" rIns="45720" bIns="22860">
            <a:spAutoFit/>
          </a:bodyPr>
          <a:lstStyle/>
          <a:p>
            <a:pPr algn="just">
              <a:lnSpc>
                <a:spcPct val="130000"/>
              </a:lnSpc>
              <a:spcBef>
                <a:spcPts val="600"/>
              </a:spcBef>
              <a:spcAft>
                <a:spcPts val="600"/>
              </a:spcAft>
              <a:buClr>
                <a:srgbClr val="00B050"/>
              </a:buClr>
              <a:buSzPct val="80000"/>
              <a:defRPr/>
            </a:pPr>
            <a:r>
              <a:rPr lang="zh-CN" altLang="en-US" sz="1600" dirty="0"/>
              <a:t>在这里输入你的内容在这里输入你的内容在这里输入你的内容在这里输入你的内容</a:t>
            </a:r>
          </a:p>
        </p:txBody>
      </p:sp>
      <p:sp>
        <p:nvSpPr>
          <p:cNvPr id="28" name="Text Box 10"/>
          <p:cNvSpPr txBox="1">
            <a:spLocks noChangeArrowheads="1"/>
          </p:cNvSpPr>
          <p:nvPr/>
        </p:nvSpPr>
        <p:spPr bwMode="auto">
          <a:xfrm>
            <a:off x="8207102" y="3485444"/>
            <a:ext cx="3065230" cy="976549"/>
          </a:xfrm>
          <a:prstGeom prst="rect">
            <a:avLst/>
          </a:prstGeom>
          <a:noFill/>
          <a:ln w="9525">
            <a:noFill/>
            <a:miter lim="800000"/>
          </a:ln>
        </p:spPr>
        <p:txBody>
          <a:bodyPr wrap="square" lIns="45720" tIns="22860" rIns="45720" bIns="22860">
            <a:spAutoFit/>
          </a:bodyPr>
          <a:lstStyle/>
          <a:p>
            <a:pPr algn="just">
              <a:lnSpc>
                <a:spcPct val="130000"/>
              </a:lnSpc>
              <a:spcBef>
                <a:spcPts val="600"/>
              </a:spcBef>
              <a:spcAft>
                <a:spcPts val="600"/>
              </a:spcAft>
              <a:buClr>
                <a:srgbClr val="00B050"/>
              </a:buClr>
              <a:buSzPct val="80000"/>
              <a:defRPr/>
            </a:pPr>
            <a:r>
              <a:rPr lang="zh-CN" altLang="en-US" sz="1600" dirty="0"/>
              <a:t>在这里输入你的内容在这里输入你的内容在这里输入你的内容在这里输入你的内容</a:t>
            </a:r>
          </a:p>
        </p:txBody>
      </p:sp>
      <p:sp>
        <p:nvSpPr>
          <p:cNvPr id="29" name="Text Box 10"/>
          <p:cNvSpPr txBox="1">
            <a:spLocks noChangeArrowheads="1"/>
          </p:cNvSpPr>
          <p:nvPr/>
        </p:nvSpPr>
        <p:spPr bwMode="auto">
          <a:xfrm>
            <a:off x="8207102" y="4878822"/>
            <a:ext cx="3065230" cy="976549"/>
          </a:xfrm>
          <a:prstGeom prst="rect">
            <a:avLst/>
          </a:prstGeom>
          <a:noFill/>
          <a:ln w="9525">
            <a:noFill/>
            <a:miter lim="800000"/>
          </a:ln>
        </p:spPr>
        <p:txBody>
          <a:bodyPr wrap="square" lIns="45720" tIns="22860" rIns="45720" bIns="22860">
            <a:spAutoFit/>
          </a:bodyPr>
          <a:lstStyle/>
          <a:p>
            <a:pPr algn="just">
              <a:lnSpc>
                <a:spcPct val="130000"/>
              </a:lnSpc>
              <a:spcBef>
                <a:spcPts val="600"/>
              </a:spcBef>
              <a:spcAft>
                <a:spcPts val="600"/>
              </a:spcAft>
              <a:buClr>
                <a:srgbClr val="00B050"/>
              </a:buClr>
              <a:buSzPct val="80000"/>
              <a:defRPr/>
            </a:pPr>
            <a:r>
              <a:rPr lang="zh-CN" altLang="en-US" sz="1600" dirty="0"/>
              <a:t>在这里输入你的内容在这里输入你的内容在这里输入你的内容在这里输入你的内容</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anim calcmode="lin" valueType="num">
                                      <p:cBhvr>
                                        <p:cTn id="12" dur="1000" fill="hold"/>
                                        <p:tgtEl>
                                          <p:spTgt spid="6"/>
                                        </p:tgtEl>
                                        <p:attrNameLst>
                                          <p:attrName>ppt_x</p:attrName>
                                        </p:attrNameLst>
                                      </p:cBhvr>
                                      <p:tavLst>
                                        <p:tav tm="0">
                                          <p:val>
                                            <p:strVal val="#ppt_x"/>
                                          </p:val>
                                        </p:tav>
                                        <p:tav tm="100000">
                                          <p:val>
                                            <p:strVal val="#ppt_x"/>
                                          </p:val>
                                        </p:tav>
                                      </p:tavLst>
                                    </p:anim>
                                    <p:anim calcmode="lin" valueType="num">
                                      <p:cBhvr>
                                        <p:cTn id="13" dur="1000" fill="hold"/>
                                        <p:tgtEl>
                                          <p:spTgt spid="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additive="base">
                                        <p:cTn id="17" dur="250" fill="hold"/>
                                        <p:tgtEl>
                                          <p:spTgt spid="24"/>
                                        </p:tgtEl>
                                        <p:attrNameLst>
                                          <p:attrName>ppt_x</p:attrName>
                                        </p:attrNameLst>
                                      </p:cBhvr>
                                      <p:tavLst>
                                        <p:tav tm="0">
                                          <p:val>
                                            <p:strVal val="0-#ppt_w/2"/>
                                          </p:val>
                                        </p:tav>
                                        <p:tav tm="100000">
                                          <p:val>
                                            <p:strVal val="#ppt_x"/>
                                          </p:val>
                                        </p:tav>
                                      </p:tavLst>
                                    </p:anim>
                                    <p:anim calcmode="lin" valueType="num">
                                      <p:cBhvr additive="base">
                                        <p:cTn id="18" dur="250" fill="hold"/>
                                        <p:tgtEl>
                                          <p:spTgt spid="24"/>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2" presetClass="entr" presetSubtype="8" fill="hold" grpId="0" nodeType="afterEffect">
                                  <p:stCondLst>
                                    <p:cond delay="0"/>
                                  </p:stCondLst>
                                  <p:childTnLst>
                                    <p:set>
                                      <p:cBhvr>
                                        <p:cTn id="21" dur="1" fill="hold">
                                          <p:stCondLst>
                                            <p:cond delay="0"/>
                                          </p:stCondLst>
                                        </p:cTn>
                                        <p:tgtEl>
                                          <p:spTgt spid="25"/>
                                        </p:tgtEl>
                                        <p:attrNameLst>
                                          <p:attrName>style.visibility</p:attrName>
                                        </p:attrNameLst>
                                      </p:cBhvr>
                                      <p:to>
                                        <p:strVal val="visible"/>
                                      </p:to>
                                    </p:set>
                                    <p:anim calcmode="lin" valueType="num">
                                      <p:cBhvr additive="base">
                                        <p:cTn id="22" dur="250" fill="hold"/>
                                        <p:tgtEl>
                                          <p:spTgt spid="25"/>
                                        </p:tgtEl>
                                        <p:attrNameLst>
                                          <p:attrName>ppt_x</p:attrName>
                                        </p:attrNameLst>
                                      </p:cBhvr>
                                      <p:tavLst>
                                        <p:tav tm="0">
                                          <p:val>
                                            <p:strVal val="0-#ppt_w/2"/>
                                          </p:val>
                                        </p:tav>
                                        <p:tav tm="100000">
                                          <p:val>
                                            <p:strVal val="#ppt_x"/>
                                          </p:val>
                                        </p:tav>
                                      </p:tavLst>
                                    </p:anim>
                                    <p:anim calcmode="lin" valueType="num">
                                      <p:cBhvr additive="base">
                                        <p:cTn id="23" dur="250" fill="hold"/>
                                        <p:tgtEl>
                                          <p:spTgt spid="25"/>
                                        </p:tgtEl>
                                        <p:attrNameLst>
                                          <p:attrName>ppt_y</p:attrName>
                                        </p:attrNameLst>
                                      </p:cBhvr>
                                      <p:tavLst>
                                        <p:tav tm="0">
                                          <p:val>
                                            <p:strVal val="#ppt_y"/>
                                          </p:val>
                                        </p:tav>
                                        <p:tav tm="100000">
                                          <p:val>
                                            <p:strVal val="#ppt_y"/>
                                          </p:val>
                                        </p:tav>
                                      </p:tavLst>
                                    </p:anim>
                                  </p:childTnLst>
                                </p:cTn>
                              </p:par>
                            </p:childTnLst>
                          </p:cTn>
                        </p:par>
                        <p:par>
                          <p:cTn id="24" fill="hold">
                            <p:stCondLst>
                              <p:cond delay="2500"/>
                            </p:stCondLst>
                            <p:childTnLst>
                              <p:par>
                                <p:cTn id="25" presetID="2" presetClass="entr" presetSubtype="8" fill="hold" grpId="0" nodeType="afterEffect">
                                  <p:stCondLst>
                                    <p:cond delay="0"/>
                                  </p:stCondLst>
                                  <p:childTnLst>
                                    <p:set>
                                      <p:cBhvr>
                                        <p:cTn id="26" dur="1" fill="hold">
                                          <p:stCondLst>
                                            <p:cond delay="0"/>
                                          </p:stCondLst>
                                        </p:cTn>
                                        <p:tgtEl>
                                          <p:spTgt spid="26"/>
                                        </p:tgtEl>
                                        <p:attrNameLst>
                                          <p:attrName>style.visibility</p:attrName>
                                        </p:attrNameLst>
                                      </p:cBhvr>
                                      <p:to>
                                        <p:strVal val="visible"/>
                                      </p:to>
                                    </p:set>
                                    <p:anim calcmode="lin" valueType="num">
                                      <p:cBhvr additive="base">
                                        <p:cTn id="27" dur="250" fill="hold"/>
                                        <p:tgtEl>
                                          <p:spTgt spid="26"/>
                                        </p:tgtEl>
                                        <p:attrNameLst>
                                          <p:attrName>ppt_x</p:attrName>
                                        </p:attrNameLst>
                                      </p:cBhvr>
                                      <p:tavLst>
                                        <p:tav tm="0">
                                          <p:val>
                                            <p:strVal val="0-#ppt_w/2"/>
                                          </p:val>
                                        </p:tav>
                                        <p:tav tm="100000">
                                          <p:val>
                                            <p:strVal val="#ppt_x"/>
                                          </p:val>
                                        </p:tav>
                                      </p:tavLst>
                                    </p:anim>
                                    <p:anim calcmode="lin" valueType="num">
                                      <p:cBhvr additive="base">
                                        <p:cTn id="28" dur="250" fill="hold"/>
                                        <p:tgtEl>
                                          <p:spTgt spid="26"/>
                                        </p:tgtEl>
                                        <p:attrNameLst>
                                          <p:attrName>ppt_y</p:attrName>
                                        </p:attrNameLst>
                                      </p:cBhvr>
                                      <p:tavLst>
                                        <p:tav tm="0">
                                          <p:val>
                                            <p:strVal val="#ppt_y"/>
                                          </p:val>
                                        </p:tav>
                                        <p:tav tm="100000">
                                          <p:val>
                                            <p:strVal val="#ppt_y"/>
                                          </p:val>
                                        </p:tav>
                                      </p:tavLst>
                                    </p:anim>
                                  </p:childTnLst>
                                </p:cTn>
                              </p:par>
                            </p:childTnLst>
                          </p:cTn>
                        </p:par>
                        <p:par>
                          <p:cTn id="29" fill="hold">
                            <p:stCondLst>
                              <p:cond delay="3000"/>
                            </p:stCondLst>
                            <p:childTnLst>
                              <p:par>
                                <p:cTn id="30" presetID="2" presetClass="entr" presetSubtype="8" fill="hold" grpId="0" nodeType="afterEffect">
                                  <p:stCondLst>
                                    <p:cond delay="0"/>
                                  </p:stCondLst>
                                  <p:childTnLst>
                                    <p:set>
                                      <p:cBhvr>
                                        <p:cTn id="31" dur="1" fill="hold">
                                          <p:stCondLst>
                                            <p:cond delay="0"/>
                                          </p:stCondLst>
                                        </p:cTn>
                                        <p:tgtEl>
                                          <p:spTgt spid="27"/>
                                        </p:tgtEl>
                                        <p:attrNameLst>
                                          <p:attrName>style.visibility</p:attrName>
                                        </p:attrNameLst>
                                      </p:cBhvr>
                                      <p:to>
                                        <p:strVal val="visible"/>
                                      </p:to>
                                    </p:set>
                                    <p:anim calcmode="lin" valueType="num">
                                      <p:cBhvr additive="base">
                                        <p:cTn id="32" dur="250" fill="hold"/>
                                        <p:tgtEl>
                                          <p:spTgt spid="27"/>
                                        </p:tgtEl>
                                        <p:attrNameLst>
                                          <p:attrName>ppt_x</p:attrName>
                                        </p:attrNameLst>
                                      </p:cBhvr>
                                      <p:tavLst>
                                        <p:tav tm="0">
                                          <p:val>
                                            <p:strVal val="0-#ppt_w/2"/>
                                          </p:val>
                                        </p:tav>
                                        <p:tav tm="100000">
                                          <p:val>
                                            <p:strVal val="#ppt_x"/>
                                          </p:val>
                                        </p:tav>
                                      </p:tavLst>
                                    </p:anim>
                                    <p:anim calcmode="lin" valueType="num">
                                      <p:cBhvr additive="base">
                                        <p:cTn id="33" dur="250" fill="hold"/>
                                        <p:tgtEl>
                                          <p:spTgt spid="27"/>
                                        </p:tgtEl>
                                        <p:attrNameLst>
                                          <p:attrName>ppt_y</p:attrName>
                                        </p:attrNameLst>
                                      </p:cBhvr>
                                      <p:tavLst>
                                        <p:tav tm="0">
                                          <p:val>
                                            <p:strVal val="#ppt_y"/>
                                          </p:val>
                                        </p:tav>
                                        <p:tav tm="100000">
                                          <p:val>
                                            <p:strVal val="#ppt_y"/>
                                          </p:val>
                                        </p:tav>
                                      </p:tavLst>
                                    </p:anim>
                                  </p:childTnLst>
                                </p:cTn>
                              </p:par>
                            </p:childTnLst>
                          </p:cTn>
                        </p:par>
                        <p:par>
                          <p:cTn id="34" fill="hold">
                            <p:stCondLst>
                              <p:cond delay="3500"/>
                            </p:stCondLst>
                            <p:childTnLst>
                              <p:par>
                                <p:cTn id="35" presetID="2" presetClass="entr" presetSubtype="8" fill="hold" grpId="0" nodeType="afterEffect">
                                  <p:stCondLst>
                                    <p:cond delay="0"/>
                                  </p:stCondLst>
                                  <p:childTnLst>
                                    <p:set>
                                      <p:cBhvr>
                                        <p:cTn id="36" dur="1" fill="hold">
                                          <p:stCondLst>
                                            <p:cond delay="0"/>
                                          </p:stCondLst>
                                        </p:cTn>
                                        <p:tgtEl>
                                          <p:spTgt spid="28"/>
                                        </p:tgtEl>
                                        <p:attrNameLst>
                                          <p:attrName>style.visibility</p:attrName>
                                        </p:attrNameLst>
                                      </p:cBhvr>
                                      <p:to>
                                        <p:strVal val="visible"/>
                                      </p:to>
                                    </p:set>
                                    <p:anim calcmode="lin" valueType="num">
                                      <p:cBhvr additive="base">
                                        <p:cTn id="37" dur="250" fill="hold"/>
                                        <p:tgtEl>
                                          <p:spTgt spid="28"/>
                                        </p:tgtEl>
                                        <p:attrNameLst>
                                          <p:attrName>ppt_x</p:attrName>
                                        </p:attrNameLst>
                                      </p:cBhvr>
                                      <p:tavLst>
                                        <p:tav tm="0">
                                          <p:val>
                                            <p:strVal val="0-#ppt_w/2"/>
                                          </p:val>
                                        </p:tav>
                                        <p:tav tm="100000">
                                          <p:val>
                                            <p:strVal val="#ppt_x"/>
                                          </p:val>
                                        </p:tav>
                                      </p:tavLst>
                                    </p:anim>
                                    <p:anim calcmode="lin" valueType="num">
                                      <p:cBhvr additive="base">
                                        <p:cTn id="38" dur="250" fill="hold"/>
                                        <p:tgtEl>
                                          <p:spTgt spid="28"/>
                                        </p:tgtEl>
                                        <p:attrNameLst>
                                          <p:attrName>ppt_y</p:attrName>
                                        </p:attrNameLst>
                                      </p:cBhvr>
                                      <p:tavLst>
                                        <p:tav tm="0">
                                          <p:val>
                                            <p:strVal val="#ppt_y"/>
                                          </p:val>
                                        </p:tav>
                                        <p:tav tm="100000">
                                          <p:val>
                                            <p:strVal val="#ppt_y"/>
                                          </p:val>
                                        </p:tav>
                                      </p:tavLst>
                                    </p:anim>
                                  </p:childTnLst>
                                </p:cTn>
                              </p:par>
                            </p:childTnLst>
                          </p:cTn>
                        </p:par>
                        <p:par>
                          <p:cTn id="39" fill="hold">
                            <p:stCondLst>
                              <p:cond delay="4000"/>
                            </p:stCondLst>
                            <p:childTnLst>
                              <p:par>
                                <p:cTn id="40" presetID="2" presetClass="entr" presetSubtype="8" fill="hold" grpId="0" nodeType="afterEffect">
                                  <p:stCondLst>
                                    <p:cond delay="0"/>
                                  </p:stCondLst>
                                  <p:childTnLst>
                                    <p:set>
                                      <p:cBhvr>
                                        <p:cTn id="41" dur="1" fill="hold">
                                          <p:stCondLst>
                                            <p:cond delay="0"/>
                                          </p:stCondLst>
                                        </p:cTn>
                                        <p:tgtEl>
                                          <p:spTgt spid="29"/>
                                        </p:tgtEl>
                                        <p:attrNameLst>
                                          <p:attrName>style.visibility</p:attrName>
                                        </p:attrNameLst>
                                      </p:cBhvr>
                                      <p:to>
                                        <p:strVal val="visible"/>
                                      </p:to>
                                    </p:set>
                                    <p:anim calcmode="lin" valueType="num">
                                      <p:cBhvr additive="base">
                                        <p:cTn id="42" dur="250" fill="hold"/>
                                        <p:tgtEl>
                                          <p:spTgt spid="29"/>
                                        </p:tgtEl>
                                        <p:attrNameLst>
                                          <p:attrName>ppt_x</p:attrName>
                                        </p:attrNameLst>
                                      </p:cBhvr>
                                      <p:tavLst>
                                        <p:tav tm="0">
                                          <p:val>
                                            <p:strVal val="0-#ppt_w/2"/>
                                          </p:val>
                                        </p:tav>
                                        <p:tav tm="100000">
                                          <p:val>
                                            <p:strVal val="#ppt_x"/>
                                          </p:val>
                                        </p:tav>
                                      </p:tavLst>
                                    </p:anim>
                                    <p:anim calcmode="lin" valueType="num">
                                      <p:cBhvr additive="base">
                                        <p:cTn id="43" dur="25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5" grpId="0"/>
      <p:bldP spid="26" grpId="0"/>
      <p:bldP spid="27" grpId="0"/>
      <p:bldP spid="28"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年度工作概述</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矩形 9"/>
          <p:cNvSpPr>
            <a:spLocks noChangeArrowheads="1"/>
          </p:cNvSpPr>
          <p:nvPr/>
        </p:nvSpPr>
        <p:spPr bwMode="auto">
          <a:xfrm>
            <a:off x="1362246" y="4832097"/>
            <a:ext cx="9689306" cy="16804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just">
              <a:lnSpc>
                <a:spcPct val="130000"/>
              </a:lnSpc>
              <a:spcBef>
                <a:spcPts val="600"/>
              </a:spcBef>
              <a:spcAft>
                <a:spcPts val="600"/>
              </a:spcAft>
              <a:buClr>
                <a:srgbClr val="00B050"/>
              </a:buClr>
              <a:buSzPct val="80000"/>
              <a:defRPr/>
            </a:pPr>
            <a:r>
              <a:rPr lang="zh-CN" altLang="en-US" sz="1600" dirty="0"/>
              <a:t>在这里输入你的内容在这里输入你的内容在这里输入你的内容在这里输入你的内</a:t>
            </a:r>
            <a:r>
              <a:rPr lang="zh-CN" altLang="en-US" sz="1600" dirty="0" smtClean="0"/>
              <a:t>容</a:t>
            </a:r>
            <a:r>
              <a:rPr lang="zh-CN" altLang="en-US" sz="1600" dirty="0"/>
              <a:t>在这里输入你的内容在这里输入你的内容在这里输入你的内容在这里输入你的内容</a:t>
            </a:r>
          </a:p>
          <a:p>
            <a:pPr algn="just">
              <a:lnSpc>
                <a:spcPct val="130000"/>
              </a:lnSpc>
              <a:spcBef>
                <a:spcPts val="600"/>
              </a:spcBef>
              <a:spcAft>
                <a:spcPts val="600"/>
              </a:spcAft>
              <a:buClr>
                <a:srgbClr val="00B050"/>
              </a:buClr>
              <a:buSzPct val="80000"/>
              <a:defRPr/>
            </a:pPr>
            <a:r>
              <a:rPr lang="zh-CN" altLang="en-US" sz="1600" dirty="0"/>
              <a:t>在这里输入你的内容在这里输入你的内容在这里输入你的内容在这里输入你的内容</a:t>
            </a:r>
          </a:p>
          <a:p>
            <a:pPr algn="just">
              <a:lnSpc>
                <a:spcPct val="130000"/>
              </a:lnSpc>
              <a:spcBef>
                <a:spcPts val="600"/>
              </a:spcBef>
              <a:spcAft>
                <a:spcPts val="600"/>
              </a:spcAft>
              <a:buClr>
                <a:srgbClr val="00B050"/>
              </a:buClr>
              <a:buSzPct val="80000"/>
              <a:defRPr/>
            </a:pPr>
            <a:endParaRPr lang="zh-CN" altLang="en-US" sz="1600" dirty="0"/>
          </a:p>
        </p:txBody>
      </p:sp>
      <p:sp>
        <p:nvSpPr>
          <p:cNvPr id="7" name="矩形 16"/>
          <p:cNvSpPr>
            <a:spLocks noChangeArrowheads="1"/>
          </p:cNvSpPr>
          <p:nvPr/>
        </p:nvSpPr>
        <p:spPr bwMode="auto">
          <a:xfrm>
            <a:off x="987199" y="2487733"/>
            <a:ext cx="3021012" cy="1956448"/>
          </a:xfrm>
          <a:prstGeom prst="rect">
            <a:avLst/>
          </a:prstGeom>
          <a:solidFill>
            <a:srgbClr val="7C7A88"/>
          </a:solidFill>
          <a:ln w="19050">
            <a:noFill/>
            <a:miter lim="800000"/>
          </a:ln>
        </p:spPr>
        <p:txBody>
          <a:bodyPr anchor="ctr"/>
          <a:lstStyle/>
          <a:p>
            <a:pPr algn="ctr">
              <a:buFont typeface="Arial" panose="020B0604020202020204" pitchFamily="34" charset="0"/>
              <a:buNone/>
            </a:pPr>
            <a:endParaRPr lang="zh-CN" altLang="en-US" sz="2000">
              <a:solidFill>
                <a:schemeClr val="bg1"/>
              </a:solidFill>
            </a:endParaRPr>
          </a:p>
        </p:txBody>
      </p:sp>
      <p:sp>
        <p:nvSpPr>
          <p:cNvPr id="9" name="文本框 13"/>
          <p:cNvSpPr txBox="1">
            <a:spLocks noChangeArrowheads="1"/>
          </p:cNvSpPr>
          <p:nvPr/>
        </p:nvSpPr>
        <p:spPr bwMode="auto">
          <a:xfrm>
            <a:off x="1362246" y="2768946"/>
            <a:ext cx="2270916" cy="36933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b="1" dirty="0">
                <a:solidFill>
                  <a:schemeClr val="bg1"/>
                </a:solidFill>
                <a:latin typeface="微软雅黑" panose="020B0503020204020204" pitchFamily="34" charset="-122"/>
                <a:ea typeface="微软雅黑" panose="020B0503020204020204" pitchFamily="34" charset="-122"/>
              </a:rPr>
              <a:t>单击添加标题</a:t>
            </a:r>
          </a:p>
        </p:txBody>
      </p:sp>
      <p:sp>
        <p:nvSpPr>
          <p:cNvPr id="10" name="文本框 14"/>
          <p:cNvSpPr txBox="1">
            <a:spLocks noChangeArrowheads="1"/>
          </p:cNvSpPr>
          <p:nvPr/>
        </p:nvSpPr>
        <p:spPr bwMode="auto">
          <a:xfrm>
            <a:off x="1391638" y="3302032"/>
            <a:ext cx="2241523" cy="70262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30000"/>
              </a:lnSpc>
              <a:spcBef>
                <a:spcPts val="600"/>
              </a:spcBef>
              <a:spcAft>
                <a:spcPts val="600"/>
              </a:spcAft>
              <a:buClr>
                <a:srgbClr val="00B050"/>
              </a:buClr>
              <a:buSzPct val="80000"/>
              <a:defRPr/>
            </a:pPr>
            <a:r>
              <a:rPr lang="zh-CN" altLang="en-US" sz="1600" dirty="0">
                <a:solidFill>
                  <a:schemeClr val="bg1"/>
                </a:solidFill>
              </a:rPr>
              <a:t>在这里输入你的内容在这里输入你的内</a:t>
            </a:r>
            <a:r>
              <a:rPr lang="zh-CN" altLang="en-US" sz="1600" dirty="0" smtClean="0">
                <a:solidFill>
                  <a:schemeClr val="bg1"/>
                </a:solidFill>
              </a:rPr>
              <a:t>容</a:t>
            </a:r>
            <a:endParaRPr lang="zh-CN" altLang="en-US" sz="1600" dirty="0">
              <a:solidFill>
                <a:schemeClr val="bg1"/>
              </a:solidFill>
            </a:endParaRPr>
          </a:p>
        </p:txBody>
      </p:sp>
      <p:sp>
        <p:nvSpPr>
          <p:cNvPr id="14" name="矩形 23"/>
          <p:cNvSpPr>
            <a:spLocks noChangeArrowheads="1"/>
          </p:cNvSpPr>
          <p:nvPr/>
        </p:nvSpPr>
        <p:spPr bwMode="auto">
          <a:xfrm>
            <a:off x="4587649" y="2487733"/>
            <a:ext cx="3021012" cy="1956448"/>
          </a:xfrm>
          <a:prstGeom prst="rect">
            <a:avLst/>
          </a:prstGeom>
          <a:solidFill>
            <a:srgbClr val="7C7A88"/>
          </a:solidFill>
          <a:ln w="19050">
            <a:noFill/>
            <a:miter lim="800000"/>
          </a:ln>
        </p:spPr>
        <p:txBody>
          <a:bodyPr anchor="ctr"/>
          <a:lstStyle/>
          <a:p>
            <a:pPr algn="ctr">
              <a:buFont typeface="Arial" panose="020B0604020202020204" pitchFamily="34" charset="0"/>
              <a:buNone/>
            </a:pPr>
            <a:endParaRPr lang="zh-CN" altLang="en-US" sz="2000">
              <a:solidFill>
                <a:schemeClr val="bg1"/>
              </a:solidFill>
            </a:endParaRPr>
          </a:p>
        </p:txBody>
      </p:sp>
      <p:sp>
        <p:nvSpPr>
          <p:cNvPr id="15" name="文本框 20"/>
          <p:cNvSpPr txBox="1">
            <a:spLocks noChangeArrowheads="1"/>
          </p:cNvSpPr>
          <p:nvPr/>
        </p:nvSpPr>
        <p:spPr bwMode="auto">
          <a:xfrm>
            <a:off x="4962696" y="2768946"/>
            <a:ext cx="2270916" cy="36933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b="1" dirty="0">
                <a:solidFill>
                  <a:schemeClr val="bg1"/>
                </a:solidFill>
                <a:latin typeface="微软雅黑" panose="020B0503020204020204" pitchFamily="34" charset="-122"/>
                <a:ea typeface="微软雅黑" panose="020B0503020204020204" pitchFamily="34" charset="-122"/>
              </a:rPr>
              <a:t>单击添加标题</a:t>
            </a:r>
          </a:p>
        </p:txBody>
      </p:sp>
      <p:sp>
        <p:nvSpPr>
          <p:cNvPr id="16" name="文本框 21"/>
          <p:cNvSpPr txBox="1">
            <a:spLocks noChangeArrowheads="1"/>
          </p:cNvSpPr>
          <p:nvPr/>
        </p:nvSpPr>
        <p:spPr bwMode="auto">
          <a:xfrm>
            <a:off x="5026937" y="3332799"/>
            <a:ext cx="2241523" cy="70262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30000"/>
              </a:lnSpc>
              <a:spcBef>
                <a:spcPts val="600"/>
              </a:spcBef>
              <a:spcAft>
                <a:spcPts val="600"/>
              </a:spcAft>
              <a:buClr>
                <a:srgbClr val="00B050"/>
              </a:buClr>
              <a:buSzPct val="80000"/>
              <a:defRPr/>
            </a:pPr>
            <a:r>
              <a:rPr lang="zh-CN" altLang="en-US" sz="1600" dirty="0">
                <a:solidFill>
                  <a:schemeClr val="bg1"/>
                </a:solidFill>
              </a:rPr>
              <a:t>在这里输入你的内容在这里输入你的内</a:t>
            </a:r>
            <a:r>
              <a:rPr lang="zh-CN" altLang="en-US" sz="1600" dirty="0" smtClean="0">
                <a:solidFill>
                  <a:schemeClr val="bg1"/>
                </a:solidFill>
              </a:rPr>
              <a:t>容</a:t>
            </a:r>
            <a:endParaRPr lang="zh-CN" altLang="en-US" sz="1600" dirty="0">
              <a:solidFill>
                <a:schemeClr val="bg1"/>
              </a:solidFill>
            </a:endParaRPr>
          </a:p>
        </p:txBody>
      </p:sp>
      <p:sp>
        <p:nvSpPr>
          <p:cNvPr id="17" name="矩形 26"/>
          <p:cNvSpPr>
            <a:spLocks noChangeArrowheads="1"/>
          </p:cNvSpPr>
          <p:nvPr/>
        </p:nvSpPr>
        <p:spPr bwMode="auto">
          <a:xfrm>
            <a:off x="8186511" y="2487733"/>
            <a:ext cx="3021013" cy="1956448"/>
          </a:xfrm>
          <a:prstGeom prst="rect">
            <a:avLst/>
          </a:prstGeom>
          <a:solidFill>
            <a:srgbClr val="7C7A88"/>
          </a:solidFill>
          <a:ln w="19050">
            <a:noFill/>
            <a:miter lim="800000"/>
          </a:ln>
        </p:spPr>
        <p:txBody>
          <a:bodyPr anchor="ctr"/>
          <a:lstStyle/>
          <a:p>
            <a:pPr algn="ctr">
              <a:buFont typeface="Arial" panose="020B0604020202020204" pitchFamily="34" charset="0"/>
              <a:buNone/>
            </a:pPr>
            <a:endParaRPr lang="zh-CN" altLang="en-US" sz="2000">
              <a:solidFill>
                <a:schemeClr val="bg1"/>
              </a:solidFill>
            </a:endParaRPr>
          </a:p>
        </p:txBody>
      </p:sp>
      <p:sp>
        <p:nvSpPr>
          <p:cNvPr id="18" name="文本框 28"/>
          <p:cNvSpPr txBox="1">
            <a:spLocks noChangeArrowheads="1"/>
          </p:cNvSpPr>
          <p:nvPr/>
        </p:nvSpPr>
        <p:spPr bwMode="auto">
          <a:xfrm>
            <a:off x="8561559" y="2777621"/>
            <a:ext cx="2270917" cy="369332"/>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buFont typeface="Arial" panose="020B0604020202020204" pitchFamily="34" charset="0"/>
              <a:buNone/>
            </a:pPr>
            <a:r>
              <a:rPr lang="zh-CN" altLang="en-US" b="1">
                <a:solidFill>
                  <a:schemeClr val="bg1"/>
                </a:solidFill>
                <a:latin typeface="微软雅黑" panose="020B0503020204020204" pitchFamily="34" charset="-122"/>
                <a:ea typeface="微软雅黑" panose="020B0503020204020204" pitchFamily="34" charset="-122"/>
              </a:rPr>
              <a:t>单击添加标题</a:t>
            </a:r>
          </a:p>
        </p:txBody>
      </p:sp>
      <p:sp>
        <p:nvSpPr>
          <p:cNvPr id="19" name="文本框 29"/>
          <p:cNvSpPr txBox="1">
            <a:spLocks noChangeArrowheads="1"/>
          </p:cNvSpPr>
          <p:nvPr/>
        </p:nvSpPr>
        <p:spPr bwMode="auto">
          <a:xfrm>
            <a:off x="8590952" y="3332800"/>
            <a:ext cx="2241524" cy="702628"/>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a:spAutoFit/>
          </a:bodyPr>
          <a:lstStyle>
            <a:lvl1pPr eaLnBrk="0" hangingPunct="0">
              <a:defRPr>
                <a:solidFill>
                  <a:schemeClr val="tx1"/>
                </a:solidFill>
                <a:latin typeface="Calibri" panose="020F0502020204030204" pitchFamily="34" charset="0"/>
                <a:ea typeface="宋体" panose="02010600030101010101" pitchFamily="2" charset="-122"/>
              </a:defRPr>
            </a:lvl1pPr>
            <a:lvl2pPr marL="742950" indent="-285750" eaLnBrk="0" hangingPunct="0">
              <a:defRPr>
                <a:solidFill>
                  <a:schemeClr val="tx1"/>
                </a:solidFill>
                <a:latin typeface="Calibri" panose="020F0502020204030204" pitchFamily="34" charset="0"/>
                <a:ea typeface="宋体" panose="02010600030101010101" pitchFamily="2" charset="-122"/>
              </a:defRPr>
            </a:lvl2pPr>
            <a:lvl3pPr marL="1143000" indent="-228600" eaLnBrk="0" hangingPunct="0">
              <a:defRPr>
                <a:solidFill>
                  <a:schemeClr val="tx1"/>
                </a:solidFill>
                <a:latin typeface="Calibri" panose="020F0502020204030204" pitchFamily="34" charset="0"/>
                <a:ea typeface="宋体" panose="02010600030101010101" pitchFamily="2" charset="-122"/>
              </a:defRPr>
            </a:lvl3pPr>
            <a:lvl4pPr marL="1600200" indent="-228600" eaLnBrk="0" hangingPunct="0">
              <a:defRPr>
                <a:solidFill>
                  <a:schemeClr val="tx1"/>
                </a:solidFill>
                <a:latin typeface="Calibri" panose="020F0502020204030204" pitchFamily="34" charset="0"/>
                <a:ea typeface="宋体" panose="02010600030101010101" pitchFamily="2" charset="-122"/>
              </a:defRPr>
            </a:lvl4pPr>
            <a:lvl5pPr marL="2057400" indent="-228600" eaLnBrk="0" hangingPunct="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just">
              <a:lnSpc>
                <a:spcPct val="130000"/>
              </a:lnSpc>
              <a:spcBef>
                <a:spcPts val="600"/>
              </a:spcBef>
              <a:spcAft>
                <a:spcPts val="600"/>
              </a:spcAft>
              <a:buClr>
                <a:srgbClr val="00B050"/>
              </a:buClr>
              <a:buSzPct val="80000"/>
              <a:defRPr/>
            </a:pPr>
            <a:r>
              <a:rPr lang="zh-CN" altLang="en-US" sz="1600" dirty="0">
                <a:solidFill>
                  <a:schemeClr val="bg1"/>
                </a:solidFill>
              </a:rPr>
              <a:t>在这里输入你的内容在这里输入你的内</a:t>
            </a:r>
            <a:r>
              <a:rPr lang="zh-CN" altLang="en-US" sz="1600" dirty="0" smtClean="0">
                <a:solidFill>
                  <a:schemeClr val="bg1"/>
                </a:solidFill>
              </a:rPr>
              <a:t>容</a:t>
            </a:r>
            <a:endParaRPr lang="zh-CN" altLang="en-US" sz="1600" dirty="0">
              <a:solidFill>
                <a:schemeClr val="bg1"/>
              </a:solidFill>
            </a:endParaRP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par>
                                <p:cTn id="8" presetID="42" presetClass="entr" presetSubtype="0" fill="hold" grpId="0" nodeType="withEffect">
                                  <p:stCondLst>
                                    <p:cond delay="2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anim calcmode="lin" valueType="num">
                                      <p:cBhvr>
                                        <p:cTn id="11" dur="1000" fill="hold"/>
                                        <p:tgtEl>
                                          <p:spTgt spid="7"/>
                                        </p:tgtEl>
                                        <p:attrNameLst>
                                          <p:attrName>ppt_x</p:attrName>
                                        </p:attrNameLst>
                                      </p:cBhvr>
                                      <p:tavLst>
                                        <p:tav tm="0">
                                          <p:val>
                                            <p:strVal val="#ppt_x"/>
                                          </p:val>
                                        </p:tav>
                                        <p:tav tm="100000">
                                          <p:val>
                                            <p:strVal val="#ppt_x"/>
                                          </p:val>
                                        </p:tav>
                                      </p:tavLst>
                                    </p:anim>
                                    <p:anim calcmode="lin" valueType="num">
                                      <p:cBhvr>
                                        <p:cTn id="12" dur="1000" fill="hold"/>
                                        <p:tgtEl>
                                          <p:spTgt spid="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20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1000"/>
                                        <p:tgtEl>
                                          <p:spTgt spid="14"/>
                                        </p:tgtEl>
                                      </p:cBhvr>
                                    </p:animEffect>
                                    <p:anim calcmode="lin" valueType="num">
                                      <p:cBhvr>
                                        <p:cTn id="16" dur="1000" fill="hold"/>
                                        <p:tgtEl>
                                          <p:spTgt spid="14"/>
                                        </p:tgtEl>
                                        <p:attrNameLst>
                                          <p:attrName>ppt_x</p:attrName>
                                        </p:attrNameLst>
                                      </p:cBhvr>
                                      <p:tavLst>
                                        <p:tav tm="0">
                                          <p:val>
                                            <p:strVal val="#ppt_x"/>
                                          </p:val>
                                        </p:tav>
                                        <p:tav tm="100000">
                                          <p:val>
                                            <p:strVal val="#ppt_x"/>
                                          </p:val>
                                        </p:tav>
                                      </p:tavLst>
                                    </p:anim>
                                    <p:anim calcmode="lin" valueType="num">
                                      <p:cBhvr>
                                        <p:cTn id="17" dur="1000" fill="hold"/>
                                        <p:tgtEl>
                                          <p:spTgt spid="14"/>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200"/>
                                  </p:stCondLst>
                                  <p:childTnLst>
                                    <p:set>
                                      <p:cBhvr>
                                        <p:cTn id="19" dur="1" fill="hold">
                                          <p:stCondLst>
                                            <p:cond delay="0"/>
                                          </p:stCondLst>
                                        </p:cTn>
                                        <p:tgtEl>
                                          <p:spTgt spid="17"/>
                                        </p:tgtEl>
                                        <p:attrNameLst>
                                          <p:attrName>style.visibility</p:attrName>
                                        </p:attrNameLst>
                                      </p:cBhvr>
                                      <p:to>
                                        <p:strVal val="visible"/>
                                      </p:to>
                                    </p:set>
                                    <p:animEffect transition="in" filter="fade">
                                      <p:cBhvr>
                                        <p:cTn id="20" dur="1000"/>
                                        <p:tgtEl>
                                          <p:spTgt spid="17"/>
                                        </p:tgtEl>
                                      </p:cBhvr>
                                    </p:animEffect>
                                    <p:anim calcmode="lin" valueType="num">
                                      <p:cBhvr>
                                        <p:cTn id="21" dur="1000" fill="hold"/>
                                        <p:tgtEl>
                                          <p:spTgt spid="17"/>
                                        </p:tgtEl>
                                        <p:attrNameLst>
                                          <p:attrName>ppt_x</p:attrName>
                                        </p:attrNameLst>
                                      </p:cBhvr>
                                      <p:tavLst>
                                        <p:tav tm="0">
                                          <p:val>
                                            <p:strVal val="#ppt_x"/>
                                          </p:val>
                                        </p:tav>
                                        <p:tav tm="100000">
                                          <p:val>
                                            <p:strVal val="#ppt_x"/>
                                          </p:val>
                                        </p:tav>
                                      </p:tavLst>
                                    </p:anim>
                                    <p:anim calcmode="lin" valueType="num">
                                      <p:cBhvr>
                                        <p:cTn id="22" dur="1000" fill="hold"/>
                                        <p:tgtEl>
                                          <p:spTgt spid="17"/>
                                        </p:tgtEl>
                                        <p:attrNameLst>
                                          <p:attrName>ppt_y</p:attrName>
                                        </p:attrNameLst>
                                      </p:cBhvr>
                                      <p:tavLst>
                                        <p:tav tm="0">
                                          <p:val>
                                            <p:strVal val="#ppt_y+.1"/>
                                          </p:val>
                                        </p:tav>
                                        <p:tav tm="100000">
                                          <p:val>
                                            <p:strVal val="#ppt_y"/>
                                          </p:val>
                                        </p:tav>
                                      </p:tavLst>
                                    </p:anim>
                                  </p:childTnLst>
                                </p:cTn>
                              </p:par>
                            </p:childTnLst>
                          </p:cTn>
                        </p:par>
                        <p:par>
                          <p:cTn id="23" fill="hold">
                            <p:stCondLst>
                              <p:cond delay="500"/>
                            </p:stCondLst>
                            <p:childTnLst>
                              <p:par>
                                <p:cTn id="24" presetID="42"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20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20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20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200"/>
                                  </p:stCondLst>
                                  <p:childTnLst>
                                    <p:set>
                                      <p:cBhvr>
                                        <p:cTn id="45" dur="1" fill="hold">
                                          <p:stCondLst>
                                            <p:cond delay="0"/>
                                          </p:stCondLst>
                                        </p:cTn>
                                        <p:tgtEl>
                                          <p:spTgt spid="15"/>
                                        </p:tgtEl>
                                        <p:attrNameLst>
                                          <p:attrName>style.visibility</p:attrName>
                                        </p:attrNameLst>
                                      </p:cBhvr>
                                      <p:to>
                                        <p:strVal val="visible"/>
                                      </p:to>
                                    </p:set>
                                    <p:animEffect transition="in" filter="fade">
                                      <p:cBhvr>
                                        <p:cTn id="46" dur="1000"/>
                                        <p:tgtEl>
                                          <p:spTgt spid="15"/>
                                        </p:tgtEl>
                                      </p:cBhvr>
                                    </p:animEffect>
                                    <p:anim calcmode="lin" valueType="num">
                                      <p:cBhvr>
                                        <p:cTn id="47" dur="1000" fill="hold"/>
                                        <p:tgtEl>
                                          <p:spTgt spid="15"/>
                                        </p:tgtEl>
                                        <p:attrNameLst>
                                          <p:attrName>ppt_x</p:attrName>
                                        </p:attrNameLst>
                                      </p:cBhvr>
                                      <p:tavLst>
                                        <p:tav tm="0">
                                          <p:val>
                                            <p:strVal val="#ppt_x"/>
                                          </p:val>
                                        </p:tav>
                                        <p:tav tm="100000">
                                          <p:val>
                                            <p:strVal val="#ppt_x"/>
                                          </p:val>
                                        </p:tav>
                                      </p:tavLst>
                                    </p:anim>
                                    <p:anim calcmode="lin" valueType="num">
                                      <p:cBhvr>
                                        <p:cTn id="48" dur="1000" fill="hold"/>
                                        <p:tgtEl>
                                          <p:spTgt spid="15"/>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20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1000" fill="hold"/>
                                        <p:tgtEl>
                                          <p:spTgt spid="16"/>
                                        </p:tgtEl>
                                        <p:attrNameLst>
                                          <p:attrName>ppt_y</p:attrName>
                                        </p:attrNameLst>
                                      </p:cBhvr>
                                      <p:tavLst>
                                        <p:tav tm="0">
                                          <p:val>
                                            <p:strVal val="#ppt_y+.1"/>
                                          </p:val>
                                        </p:tav>
                                        <p:tav tm="100000">
                                          <p:val>
                                            <p:strVal val="#ppt_y"/>
                                          </p:val>
                                        </p:tav>
                                      </p:tavLst>
                                    </p:anim>
                                  </p:childTnLst>
                                </p:cTn>
                              </p:par>
                            </p:childTnLst>
                          </p:cTn>
                        </p:par>
                        <p:par>
                          <p:cTn id="54" fill="hold">
                            <p:stCondLst>
                              <p:cond delay="1500"/>
                            </p:stCondLst>
                            <p:childTnLst>
                              <p:par>
                                <p:cTn id="55" presetID="42" presetClass="entr" presetSubtype="0" fill="hold" grpId="0" nodeType="after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fade">
                                      <p:cBhvr>
                                        <p:cTn id="57" dur="1000"/>
                                        <p:tgtEl>
                                          <p:spTgt spid="6"/>
                                        </p:tgtEl>
                                      </p:cBhvr>
                                    </p:animEffect>
                                    <p:anim calcmode="lin" valueType="num">
                                      <p:cBhvr>
                                        <p:cTn id="58" dur="1000" fill="hold"/>
                                        <p:tgtEl>
                                          <p:spTgt spid="6"/>
                                        </p:tgtEl>
                                        <p:attrNameLst>
                                          <p:attrName>ppt_x</p:attrName>
                                        </p:attrNameLst>
                                      </p:cBhvr>
                                      <p:tavLst>
                                        <p:tav tm="0">
                                          <p:val>
                                            <p:strVal val="#ppt_x"/>
                                          </p:val>
                                        </p:tav>
                                        <p:tav tm="100000">
                                          <p:val>
                                            <p:strVal val="#ppt_x"/>
                                          </p:val>
                                        </p:tav>
                                      </p:tavLst>
                                    </p:anim>
                                    <p:anim calcmode="lin" valueType="num">
                                      <p:cBhvr>
                                        <p:cTn id="5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9" grpId="0"/>
      <p:bldP spid="10" grpId="0"/>
      <p:bldP spid="14" grpId="0" animBg="1"/>
      <p:bldP spid="15" grpId="0"/>
      <p:bldP spid="16" grpId="0"/>
      <p:bldP spid="17" grpId="0" animBg="1"/>
      <p:bldP spid="18" grpId="0"/>
      <p:bldP spid="19"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年度工作概述</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sp>
        <p:nvSpPr>
          <p:cNvPr id="6" name="椭圆 5"/>
          <p:cNvSpPr/>
          <p:nvPr/>
        </p:nvSpPr>
        <p:spPr bwMode="auto">
          <a:xfrm>
            <a:off x="5076079" y="2742907"/>
            <a:ext cx="2021692" cy="2021692"/>
          </a:xfrm>
          <a:prstGeom prst="ellips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sz="4000" dirty="0">
                <a:solidFill>
                  <a:schemeClr val="bg1"/>
                </a:solidFill>
                <a:latin typeface="微软雅黑" panose="020B0503020204020204" pitchFamily="34" charset="-122"/>
                <a:ea typeface="微软雅黑" panose="020B0503020204020204" pitchFamily="34" charset="-122"/>
              </a:rPr>
              <a:t>加入</a:t>
            </a:r>
            <a:endParaRPr lang="en-US" altLang="zh-CN" sz="4000" dirty="0">
              <a:solidFill>
                <a:schemeClr val="bg1"/>
              </a:solidFill>
              <a:latin typeface="微软雅黑" panose="020B0503020204020204" pitchFamily="34" charset="-122"/>
              <a:ea typeface="微软雅黑" panose="020B0503020204020204" pitchFamily="34" charset="-122"/>
            </a:endParaRPr>
          </a:p>
          <a:p>
            <a:pPr algn="ctr" eaLnBrk="1" fontAlgn="auto" hangingPunct="1">
              <a:spcBef>
                <a:spcPts val="0"/>
              </a:spcBef>
              <a:spcAft>
                <a:spcPts val="0"/>
              </a:spcAft>
              <a:defRPr/>
            </a:pPr>
            <a:r>
              <a:rPr lang="zh-CN" altLang="en-US" sz="4000" dirty="0">
                <a:solidFill>
                  <a:schemeClr val="bg1"/>
                </a:solidFill>
                <a:latin typeface="微软雅黑" panose="020B0503020204020204" pitchFamily="34" charset="-122"/>
                <a:ea typeface="微软雅黑" panose="020B0503020204020204" pitchFamily="34" charset="-122"/>
              </a:rPr>
              <a:t>标题</a:t>
            </a:r>
          </a:p>
        </p:txBody>
      </p:sp>
      <p:sp>
        <p:nvSpPr>
          <p:cNvPr id="7" name="等腰三角形 6"/>
          <p:cNvSpPr/>
          <p:nvPr/>
        </p:nvSpPr>
        <p:spPr>
          <a:xfrm rot="18670540">
            <a:off x="5137902" y="2670686"/>
            <a:ext cx="347058" cy="261136"/>
          </a:xfrm>
          <a:prstGeom prst="triangl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9" name="等腰三角形 8"/>
          <p:cNvSpPr/>
          <p:nvPr/>
        </p:nvSpPr>
        <p:spPr>
          <a:xfrm rot="15591026">
            <a:off x="4711707" y="3804956"/>
            <a:ext cx="345372" cy="261134"/>
          </a:xfrm>
          <a:prstGeom prst="triangl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0" name="等腰三角形 9"/>
          <p:cNvSpPr/>
          <p:nvPr/>
        </p:nvSpPr>
        <p:spPr>
          <a:xfrm rot="12358297">
            <a:off x="5300621" y="4706656"/>
            <a:ext cx="347056" cy="261134"/>
          </a:xfrm>
          <a:prstGeom prst="triangle">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nvGrpSpPr>
          <p:cNvPr id="14" name="组合 13"/>
          <p:cNvGrpSpPr/>
          <p:nvPr/>
        </p:nvGrpSpPr>
        <p:grpSpPr>
          <a:xfrm flipH="1">
            <a:off x="6584624" y="2564578"/>
            <a:ext cx="928524" cy="2464722"/>
            <a:chOff x="6117417" y="2516359"/>
            <a:chExt cx="874930" cy="2322461"/>
          </a:xfrm>
          <a:solidFill>
            <a:srgbClr val="7C7A88"/>
          </a:solidFill>
        </p:grpSpPr>
        <p:sp>
          <p:nvSpPr>
            <p:cNvPr id="15" name="等腰三角形 14"/>
            <p:cNvSpPr/>
            <p:nvPr/>
          </p:nvSpPr>
          <p:spPr>
            <a:xfrm rot="18670540">
              <a:off x="6504607" y="2556360"/>
              <a:ext cx="325968" cy="2459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6" name="等腰三角形 15"/>
            <p:cNvSpPr/>
            <p:nvPr/>
          </p:nvSpPr>
          <p:spPr>
            <a:xfrm rot="15591026">
              <a:off x="6077416" y="3690965"/>
              <a:ext cx="325968" cy="2459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sp>
          <p:nvSpPr>
            <p:cNvPr id="17" name="等腰三角形 16"/>
            <p:cNvSpPr/>
            <p:nvPr/>
          </p:nvSpPr>
          <p:spPr>
            <a:xfrm rot="12358297">
              <a:off x="6666379" y="4592854"/>
              <a:ext cx="325968" cy="245966"/>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1600">
                <a:solidFill>
                  <a:schemeClr val="tx1">
                    <a:lumMod val="50000"/>
                    <a:lumOff val="50000"/>
                  </a:schemeClr>
                </a:solidFill>
                <a:latin typeface="微软雅黑" panose="020B0503020204020204" pitchFamily="34" charset="-122"/>
                <a:ea typeface="微软雅黑" panose="020B0503020204020204" pitchFamily="34" charset="-122"/>
              </a:endParaRPr>
            </a:p>
          </p:txBody>
        </p:sp>
      </p:grpSp>
      <p:sp>
        <p:nvSpPr>
          <p:cNvPr id="18" name="矩形 13"/>
          <p:cNvSpPr>
            <a:spLocks noChangeArrowheads="1"/>
          </p:cNvSpPr>
          <p:nvPr/>
        </p:nvSpPr>
        <p:spPr bwMode="auto">
          <a:xfrm>
            <a:off x="7007219" y="4781097"/>
            <a:ext cx="1809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加入标题</a:t>
            </a:r>
          </a:p>
        </p:txBody>
      </p:sp>
      <p:sp>
        <p:nvSpPr>
          <p:cNvPr id="19" name="矩形 14"/>
          <p:cNvSpPr>
            <a:spLocks noChangeArrowheads="1"/>
          </p:cNvSpPr>
          <p:nvPr/>
        </p:nvSpPr>
        <p:spPr bwMode="auto">
          <a:xfrm>
            <a:off x="7041227" y="5054147"/>
            <a:ext cx="39605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此处添加详细并符合整体语言风格，语言描述尽量简洁生动。</a:t>
            </a:r>
          </a:p>
        </p:txBody>
      </p:sp>
      <p:sp>
        <p:nvSpPr>
          <p:cNvPr id="20" name="矩形 15"/>
          <p:cNvSpPr>
            <a:spLocks noChangeArrowheads="1"/>
          </p:cNvSpPr>
          <p:nvPr/>
        </p:nvSpPr>
        <p:spPr bwMode="auto">
          <a:xfrm>
            <a:off x="7792322" y="3444544"/>
            <a:ext cx="1809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加入标题</a:t>
            </a:r>
          </a:p>
        </p:txBody>
      </p:sp>
      <p:sp>
        <p:nvSpPr>
          <p:cNvPr id="21" name="矩形 16"/>
          <p:cNvSpPr>
            <a:spLocks noChangeArrowheads="1"/>
          </p:cNvSpPr>
          <p:nvPr/>
        </p:nvSpPr>
        <p:spPr bwMode="auto">
          <a:xfrm>
            <a:off x="7811816" y="3688566"/>
            <a:ext cx="39605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此处添加详细并符合整体语言风格，语言描述尽量简洁生动。</a:t>
            </a:r>
          </a:p>
        </p:txBody>
      </p:sp>
      <p:sp>
        <p:nvSpPr>
          <p:cNvPr id="22" name="矩形 17"/>
          <p:cNvSpPr>
            <a:spLocks noChangeArrowheads="1"/>
          </p:cNvSpPr>
          <p:nvPr/>
        </p:nvSpPr>
        <p:spPr bwMode="auto">
          <a:xfrm>
            <a:off x="7297732" y="2217285"/>
            <a:ext cx="180975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加入标题</a:t>
            </a:r>
          </a:p>
        </p:txBody>
      </p:sp>
      <p:sp>
        <p:nvSpPr>
          <p:cNvPr id="23" name="矩形 18"/>
          <p:cNvSpPr>
            <a:spLocks noChangeArrowheads="1"/>
          </p:cNvSpPr>
          <p:nvPr/>
        </p:nvSpPr>
        <p:spPr bwMode="auto">
          <a:xfrm>
            <a:off x="7331740" y="2490335"/>
            <a:ext cx="3960586"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此处添加详细并符合整体语言风格，语言描述尽量简洁生动。</a:t>
            </a:r>
          </a:p>
        </p:txBody>
      </p:sp>
      <p:sp>
        <p:nvSpPr>
          <p:cNvPr id="24" name="矩形 19"/>
          <p:cNvSpPr>
            <a:spLocks noChangeArrowheads="1"/>
          </p:cNvSpPr>
          <p:nvPr/>
        </p:nvSpPr>
        <p:spPr bwMode="auto">
          <a:xfrm>
            <a:off x="3092675" y="2338527"/>
            <a:ext cx="18113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eaLnBrk="1" hangingPunct="1"/>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加入标题</a:t>
            </a:r>
          </a:p>
        </p:txBody>
      </p:sp>
      <p:sp>
        <p:nvSpPr>
          <p:cNvPr id="25" name="矩形 20"/>
          <p:cNvSpPr>
            <a:spLocks noChangeArrowheads="1"/>
          </p:cNvSpPr>
          <p:nvPr/>
        </p:nvSpPr>
        <p:spPr bwMode="auto">
          <a:xfrm>
            <a:off x="1345972" y="2621102"/>
            <a:ext cx="37970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此处添加详细并符合整体语言风格，语言描述尽量简洁生动。</a:t>
            </a:r>
          </a:p>
        </p:txBody>
      </p:sp>
      <p:sp>
        <p:nvSpPr>
          <p:cNvPr id="26" name="矩形 21"/>
          <p:cNvSpPr>
            <a:spLocks noChangeArrowheads="1"/>
          </p:cNvSpPr>
          <p:nvPr/>
        </p:nvSpPr>
        <p:spPr bwMode="auto">
          <a:xfrm>
            <a:off x="2544987" y="3576411"/>
            <a:ext cx="1811338"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加入标题</a:t>
            </a:r>
          </a:p>
        </p:txBody>
      </p:sp>
      <p:sp>
        <p:nvSpPr>
          <p:cNvPr id="27" name="矩形 22"/>
          <p:cNvSpPr>
            <a:spLocks noChangeArrowheads="1"/>
          </p:cNvSpPr>
          <p:nvPr/>
        </p:nvSpPr>
        <p:spPr bwMode="auto">
          <a:xfrm>
            <a:off x="798283" y="3858986"/>
            <a:ext cx="37970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此处添加详细并符合整体语言风格，语言描述尽量简洁生动。</a:t>
            </a:r>
          </a:p>
        </p:txBody>
      </p:sp>
      <p:sp>
        <p:nvSpPr>
          <p:cNvPr id="28" name="矩形 23"/>
          <p:cNvSpPr>
            <a:spLocks noChangeArrowheads="1"/>
          </p:cNvSpPr>
          <p:nvPr/>
        </p:nvSpPr>
        <p:spPr bwMode="auto">
          <a:xfrm>
            <a:off x="3222850" y="4825064"/>
            <a:ext cx="1811337"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r"/>
            <a:r>
              <a:rPr lang="zh-CN" altLang="en-US" sz="1600" dirty="0">
                <a:solidFill>
                  <a:schemeClr val="tx1">
                    <a:lumMod val="50000"/>
                    <a:lumOff val="50000"/>
                  </a:schemeClr>
                </a:solidFill>
                <a:latin typeface="微软雅黑" panose="020B0503020204020204" pitchFamily="34" charset="-122"/>
                <a:ea typeface="微软雅黑" panose="020B0503020204020204" pitchFamily="34" charset="-122"/>
              </a:rPr>
              <a:t>加入标题</a:t>
            </a:r>
          </a:p>
        </p:txBody>
      </p:sp>
      <p:sp>
        <p:nvSpPr>
          <p:cNvPr id="29" name="矩形 24"/>
          <p:cNvSpPr>
            <a:spLocks noChangeArrowheads="1"/>
          </p:cNvSpPr>
          <p:nvPr/>
        </p:nvSpPr>
        <p:spPr bwMode="auto">
          <a:xfrm>
            <a:off x="1476147" y="5109227"/>
            <a:ext cx="379707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r">
              <a:lnSpc>
                <a:spcPct val="150000"/>
              </a:lnSpc>
            </a:pPr>
            <a:r>
              <a:rPr lang="zh-CN" altLang="en-US" sz="1200" dirty="0">
                <a:solidFill>
                  <a:schemeClr val="bg1">
                    <a:lumMod val="50000"/>
                  </a:schemeClr>
                </a:solidFill>
                <a:latin typeface="微软雅黑" panose="020B0503020204020204" pitchFamily="34" charset="-122"/>
                <a:ea typeface="微软雅黑" panose="020B0503020204020204" pitchFamily="34" charset="-122"/>
              </a:rPr>
              <a:t>此处添加详细并符合整体语言风格，语言描述尽量简洁生动。</a:t>
            </a:r>
          </a:p>
        </p:txBody>
      </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42" presetClass="entr" presetSubtype="0"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8"/>
                                        </p:tgtEl>
                                        <p:attrNameLst>
                                          <p:attrName>style.visibility</p:attrName>
                                        </p:attrNameLst>
                                      </p:cBhvr>
                                      <p:to>
                                        <p:strVal val="visible"/>
                                      </p:to>
                                    </p:set>
                                    <p:animEffect transition="in" filter="fade">
                                      <p:cBhvr>
                                        <p:cTn id="36" dur="1000"/>
                                        <p:tgtEl>
                                          <p:spTgt spid="18"/>
                                        </p:tgtEl>
                                      </p:cBhvr>
                                    </p:animEffect>
                                    <p:anim calcmode="lin" valueType="num">
                                      <p:cBhvr>
                                        <p:cTn id="37" dur="1000" fill="hold"/>
                                        <p:tgtEl>
                                          <p:spTgt spid="18"/>
                                        </p:tgtEl>
                                        <p:attrNameLst>
                                          <p:attrName>ppt_x</p:attrName>
                                        </p:attrNameLst>
                                      </p:cBhvr>
                                      <p:tavLst>
                                        <p:tav tm="0">
                                          <p:val>
                                            <p:strVal val="#ppt_x"/>
                                          </p:val>
                                        </p:tav>
                                        <p:tav tm="100000">
                                          <p:val>
                                            <p:strVal val="#ppt_x"/>
                                          </p:val>
                                        </p:tav>
                                      </p:tavLst>
                                    </p:anim>
                                    <p:anim calcmode="lin" valueType="num">
                                      <p:cBhvr>
                                        <p:cTn id="38" dur="1000" fill="hold"/>
                                        <p:tgtEl>
                                          <p:spTgt spid="18"/>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par>
                                <p:cTn id="44" presetID="42" presetClass="entr" presetSubtype="0" fill="hold" grpId="0" nodeType="withEffect">
                                  <p:stCondLst>
                                    <p:cond delay="0"/>
                                  </p:stCondLst>
                                  <p:childTnLst>
                                    <p:set>
                                      <p:cBhvr>
                                        <p:cTn id="45" dur="1" fill="hold">
                                          <p:stCondLst>
                                            <p:cond delay="0"/>
                                          </p:stCondLst>
                                        </p:cTn>
                                        <p:tgtEl>
                                          <p:spTgt spid="20"/>
                                        </p:tgtEl>
                                        <p:attrNameLst>
                                          <p:attrName>style.visibility</p:attrName>
                                        </p:attrNameLst>
                                      </p:cBhvr>
                                      <p:to>
                                        <p:strVal val="visible"/>
                                      </p:to>
                                    </p:set>
                                    <p:animEffect transition="in" filter="fade">
                                      <p:cBhvr>
                                        <p:cTn id="46" dur="1000"/>
                                        <p:tgtEl>
                                          <p:spTgt spid="20"/>
                                        </p:tgtEl>
                                      </p:cBhvr>
                                    </p:animEffect>
                                    <p:anim calcmode="lin" valueType="num">
                                      <p:cBhvr>
                                        <p:cTn id="47" dur="1000" fill="hold"/>
                                        <p:tgtEl>
                                          <p:spTgt spid="20"/>
                                        </p:tgtEl>
                                        <p:attrNameLst>
                                          <p:attrName>ppt_x</p:attrName>
                                        </p:attrNameLst>
                                      </p:cBhvr>
                                      <p:tavLst>
                                        <p:tav tm="0">
                                          <p:val>
                                            <p:strVal val="#ppt_x"/>
                                          </p:val>
                                        </p:tav>
                                        <p:tav tm="100000">
                                          <p:val>
                                            <p:strVal val="#ppt_x"/>
                                          </p:val>
                                        </p:tav>
                                      </p:tavLst>
                                    </p:anim>
                                    <p:anim calcmode="lin" valueType="num">
                                      <p:cBhvr>
                                        <p:cTn id="48" dur="1000" fill="hold"/>
                                        <p:tgtEl>
                                          <p:spTgt spid="20"/>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1000"/>
                                        <p:tgtEl>
                                          <p:spTgt spid="22"/>
                                        </p:tgtEl>
                                      </p:cBhvr>
                                    </p:animEffect>
                                    <p:anim calcmode="lin" valueType="num">
                                      <p:cBhvr>
                                        <p:cTn id="57" dur="1000" fill="hold"/>
                                        <p:tgtEl>
                                          <p:spTgt spid="22"/>
                                        </p:tgtEl>
                                        <p:attrNameLst>
                                          <p:attrName>ppt_x</p:attrName>
                                        </p:attrNameLst>
                                      </p:cBhvr>
                                      <p:tavLst>
                                        <p:tav tm="0">
                                          <p:val>
                                            <p:strVal val="#ppt_x"/>
                                          </p:val>
                                        </p:tav>
                                        <p:tav tm="100000">
                                          <p:val>
                                            <p:strVal val="#ppt_x"/>
                                          </p:val>
                                        </p:tav>
                                      </p:tavLst>
                                    </p:anim>
                                    <p:anim calcmode="lin" valueType="num">
                                      <p:cBhvr>
                                        <p:cTn id="58" dur="1000" fill="hold"/>
                                        <p:tgtEl>
                                          <p:spTgt spid="22"/>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23"/>
                                        </p:tgtEl>
                                        <p:attrNameLst>
                                          <p:attrName>style.visibility</p:attrName>
                                        </p:attrNameLst>
                                      </p:cBhvr>
                                      <p:to>
                                        <p:strVal val="visible"/>
                                      </p:to>
                                    </p:set>
                                    <p:animEffect transition="in" filter="fade">
                                      <p:cBhvr>
                                        <p:cTn id="61" dur="1000"/>
                                        <p:tgtEl>
                                          <p:spTgt spid="23"/>
                                        </p:tgtEl>
                                      </p:cBhvr>
                                    </p:animEffect>
                                    <p:anim calcmode="lin" valueType="num">
                                      <p:cBhvr>
                                        <p:cTn id="62" dur="1000" fill="hold"/>
                                        <p:tgtEl>
                                          <p:spTgt spid="23"/>
                                        </p:tgtEl>
                                        <p:attrNameLst>
                                          <p:attrName>ppt_x</p:attrName>
                                        </p:attrNameLst>
                                      </p:cBhvr>
                                      <p:tavLst>
                                        <p:tav tm="0">
                                          <p:val>
                                            <p:strVal val="#ppt_x"/>
                                          </p:val>
                                        </p:tav>
                                        <p:tav tm="100000">
                                          <p:val>
                                            <p:strVal val="#ppt_x"/>
                                          </p:val>
                                        </p:tav>
                                      </p:tavLst>
                                    </p:anim>
                                    <p:anim calcmode="lin" valueType="num">
                                      <p:cBhvr>
                                        <p:cTn id="63" dur="1000" fill="hold"/>
                                        <p:tgtEl>
                                          <p:spTgt spid="23"/>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4"/>
                                        </p:tgtEl>
                                        <p:attrNameLst>
                                          <p:attrName>style.visibility</p:attrName>
                                        </p:attrNameLst>
                                      </p:cBhvr>
                                      <p:to>
                                        <p:strVal val="visible"/>
                                      </p:to>
                                    </p:set>
                                    <p:animEffect transition="in" filter="fade">
                                      <p:cBhvr>
                                        <p:cTn id="66" dur="1000"/>
                                        <p:tgtEl>
                                          <p:spTgt spid="24"/>
                                        </p:tgtEl>
                                      </p:cBhvr>
                                    </p:animEffect>
                                    <p:anim calcmode="lin" valueType="num">
                                      <p:cBhvr>
                                        <p:cTn id="67" dur="1000" fill="hold"/>
                                        <p:tgtEl>
                                          <p:spTgt spid="24"/>
                                        </p:tgtEl>
                                        <p:attrNameLst>
                                          <p:attrName>ppt_x</p:attrName>
                                        </p:attrNameLst>
                                      </p:cBhvr>
                                      <p:tavLst>
                                        <p:tav tm="0">
                                          <p:val>
                                            <p:strVal val="#ppt_x"/>
                                          </p:val>
                                        </p:tav>
                                        <p:tav tm="100000">
                                          <p:val>
                                            <p:strVal val="#ppt_x"/>
                                          </p:val>
                                        </p:tav>
                                      </p:tavLst>
                                    </p:anim>
                                    <p:anim calcmode="lin" valueType="num">
                                      <p:cBhvr>
                                        <p:cTn id="68" dur="1000" fill="hold"/>
                                        <p:tgtEl>
                                          <p:spTgt spid="24"/>
                                        </p:tgtEl>
                                        <p:attrNameLst>
                                          <p:attrName>ppt_y</p:attrName>
                                        </p:attrNameLst>
                                      </p:cBhvr>
                                      <p:tavLst>
                                        <p:tav tm="0">
                                          <p:val>
                                            <p:strVal val="#ppt_y+.1"/>
                                          </p:val>
                                        </p:tav>
                                        <p:tav tm="100000">
                                          <p:val>
                                            <p:strVal val="#ppt_y"/>
                                          </p:val>
                                        </p:tav>
                                      </p:tavLst>
                                    </p:anim>
                                  </p:childTnLst>
                                </p:cTn>
                              </p:par>
                              <p:par>
                                <p:cTn id="69" presetID="42" presetClass="entr" presetSubtype="0" fill="hold" grpId="0" nodeType="withEffect">
                                  <p:stCondLst>
                                    <p:cond delay="0"/>
                                  </p:stCondLst>
                                  <p:childTnLst>
                                    <p:set>
                                      <p:cBhvr>
                                        <p:cTn id="70" dur="1" fill="hold">
                                          <p:stCondLst>
                                            <p:cond delay="0"/>
                                          </p:stCondLst>
                                        </p:cTn>
                                        <p:tgtEl>
                                          <p:spTgt spid="25"/>
                                        </p:tgtEl>
                                        <p:attrNameLst>
                                          <p:attrName>style.visibility</p:attrName>
                                        </p:attrNameLst>
                                      </p:cBhvr>
                                      <p:to>
                                        <p:strVal val="visible"/>
                                      </p:to>
                                    </p:set>
                                    <p:animEffect transition="in" filter="fade">
                                      <p:cBhvr>
                                        <p:cTn id="71" dur="1000"/>
                                        <p:tgtEl>
                                          <p:spTgt spid="25"/>
                                        </p:tgtEl>
                                      </p:cBhvr>
                                    </p:animEffect>
                                    <p:anim calcmode="lin" valueType="num">
                                      <p:cBhvr>
                                        <p:cTn id="72" dur="1000" fill="hold"/>
                                        <p:tgtEl>
                                          <p:spTgt spid="25"/>
                                        </p:tgtEl>
                                        <p:attrNameLst>
                                          <p:attrName>ppt_x</p:attrName>
                                        </p:attrNameLst>
                                      </p:cBhvr>
                                      <p:tavLst>
                                        <p:tav tm="0">
                                          <p:val>
                                            <p:strVal val="#ppt_x"/>
                                          </p:val>
                                        </p:tav>
                                        <p:tav tm="100000">
                                          <p:val>
                                            <p:strVal val="#ppt_x"/>
                                          </p:val>
                                        </p:tav>
                                      </p:tavLst>
                                    </p:anim>
                                    <p:anim calcmode="lin" valueType="num">
                                      <p:cBhvr>
                                        <p:cTn id="73" dur="1000" fill="hold"/>
                                        <p:tgtEl>
                                          <p:spTgt spid="25"/>
                                        </p:tgtEl>
                                        <p:attrNameLst>
                                          <p:attrName>ppt_y</p:attrName>
                                        </p:attrNameLst>
                                      </p:cBhvr>
                                      <p:tavLst>
                                        <p:tav tm="0">
                                          <p:val>
                                            <p:strVal val="#ppt_y+.1"/>
                                          </p:val>
                                        </p:tav>
                                        <p:tav tm="100000">
                                          <p:val>
                                            <p:strVal val="#ppt_y"/>
                                          </p:val>
                                        </p:tav>
                                      </p:tavLst>
                                    </p:anim>
                                  </p:childTnLst>
                                </p:cTn>
                              </p:par>
                              <p:par>
                                <p:cTn id="74" presetID="42" presetClass="entr" presetSubtype="0" fill="hold" grpId="0" nodeType="withEffect">
                                  <p:stCondLst>
                                    <p:cond delay="0"/>
                                  </p:stCondLst>
                                  <p:childTnLst>
                                    <p:set>
                                      <p:cBhvr>
                                        <p:cTn id="75" dur="1" fill="hold">
                                          <p:stCondLst>
                                            <p:cond delay="0"/>
                                          </p:stCondLst>
                                        </p:cTn>
                                        <p:tgtEl>
                                          <p:spTgt spid="26"/>
                                        </p:tgtEl>
                                        <p:attrNameLst>
                                          <p:attrName>style.visibility</p:attrName>
                                        </p:attrNameLst>
                                      </p:cBhvr>
                                      <p:to>
                                        <p:strVal val="visible"/>
                                      </p:to>
                                    </p:set>
                                    <p:animEffect transition="in" filter="fade">
                                      <p:cBhvr>
                                        <p:cTn id="76" dur="1000"/>
                                        <p:tgtEl>
                                          <p:spTgt spid="26"/>
                                        </p:tgtEl>
                                      </p:cBhvr>
                                    </p:animEffect>
                                    <p:anim calcmode="lin" valueType="num">
                                      <p:cBhvr>
                                        <p:cTn id="77" dur="1000" fill="hold"/>
                                        <p:tgtEl>
                                          <p:spTgt spid="26"/>
                                        </p:tgtEl>
                                        <p:attrNameLst>
                                          <p:attrName>ppt_x</p:attrName>
                                        </p:attrNameLst>
                                      </p:cBhvr>
                                      <p:tavLst>
                                        <p:tav tm="0">
                                          <p:val>
                                            <p:strVal val="#ppt_x"/>
                                          </p:val>
                                        </p:tav>
                                        <p:tav tm="100000">
                                          <p:val>
                                            <p:strVal val="#ppt_x"/>
                                          </p:val>
                                        </p:tav>
                                      </p:tavLst>
                                    </p:anim>
                                    <p:anim calcmode="lin" valueType="num">
                                      <p:cBhvr>
                                        <p:cTn id="78" dur="1000" fill="hold"/>
                                        <p:tgtEl>
                                          <p:spTgt spid="26"/>
                                        </p:tgtEl>
                                        <p:attrNameLst>
                                          <p:attrName>ppt_y</p:attrName>
                                        </p:attrNameLst>
                                      </p:cBhvr>
                                      <p:tavLst>
                                        <p:tav tm="0">
                                          <p:val>
                                            <p:strVal val="#ppt_y+.1"/>
                                          </p:val>
                                        </p:tav>
                                        <p:tav tm="100000">
                                          <p:val>
                                            <p:strVal val="#ppt_y"/>
                                          </p:val>
                                        </p:tav>
                                      </p:tavLst>
                                    </p:anim>
                                  </p:childTnLst>
                                </p:cTn>
                              </p:par>
                              <p:par>
                                <p:cTn id="79" presetID="42"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000"/>
                                        <p:tgtEl>
                                          <p:spTgt spid="27"/>
                                        </p:tgtEl>
                                      </p:cBhvr>
                                    </p:animEffect>
                                    <p:anim calcmode="lin" valueType="num">
                                      <p:cBhvr>
                                        <p:cTn id="82" dur="1000" fill="hold"/>
                                        <p:tgtEl>
                                          <p:spTgt spid="27"/>
                                        </p:tgtEl>
                                        <p:attrNameLst>
                                          <p:attrName>ppt_x</p:attrName>
                                        </p:attrNameLst>
                                      </p:cBhvr>
                                      <p:tavLst>
                                        <p:tav tm="0">
                                          <p:val>
                                            <p:strVal val="#ppt_x"/>
                                          </p:val>
                                        </p:tav>
                                        <p:tav tm="100000">
                                          <p:val>
                                            <p:strVal val="#ppt_x"/>
                                          </p:val>
                                        </p:tav>
                                      </p:tavLst>
                                    </p:anim>
                                    <p:anim calcmode="lin" valueType="num">
                                      <p:cBhvr>
                                        <p:cTn id="83" dur="1000" fill="hold"/>
                                        <p:tgtEl>
                                          <p:spTgt spid="27"/>
                                        </p:tgtEl>
                                        <p:attrNameLst>
                                          <p:attrName>ppt_y</p:attrName>
                                        </p:attrNameLst>
                                      </p:cBhvr>
                                      <p:tavLst>
                                        <p:tav tm="0">
                                          <p:val>
                                            <p:strVal val="#ppt_y+.1"/>
                                          </p:val>
                                        </p:tav>
                                        <p:tav tm="100000">
                                          <p:val>
                                            <p:strVal val="#ppt_y"/>
                                          </p:val>
                                        </p:tav>
                                      </p:tavLst>
                                    </p:anim>
                                  </p:childTnLst>
                                </p:cTn>
                              </p:par>
                              <p:par>
                                <p:cTn id="84" presetID="42" presetClass="entr" presetSubtype="0" fill="hold" grpId="0" nodeType="withEffect">
                                  <p:stCondLst>
                                    <p:cond delay="0"/>
                                  </p:stCondLst>
                                  <p:childTnLst>
                                    <p:set>
                                      <p:cBhvr>
                                        <p:cTn id="85" dur="1" fill="hold">
                                          <p:stCondLst>
                                            <p:cond delay="0"/>
                                          </p:stCondLst>
                                        </p:cTn>
                                        <p:tgtEl>
                                          <p:spTgt spid="28"/>
                                        </p:tgtEl>
                                        <p:attrNameLst>
                                          <p:attrName>style.visibility</p:attrName>
                                        </p:attrNameLst>
                                      </p:cBhvr>
                                      <p:to>
                                        <p:strVal val="visible"/>
                                      </p:to>
                                    </p:set>
                                    <p:animEffect transition="in" filter="fade">
                                      <p:cBhvr>
                                        <p:cTn id="86" dur="1000"/>
                                        <p:tgtEl>
                                          <p:spTgt spid="28"/>
                                        </p:tgtEl>
                                      </p:cBhvr>
                                    </p:animEffect>
                                    <p:anim calcmode="lin" valueType="num">
                                      <p:cBhvr>
                                        <p:cTn id="87" dur="1000" fill="hold"/>
                                        <p:tgtEl>
                                          <p:spTgt spid="28"/>
                                        </p:tgtEl>
                                        <p:attrNameLst>
                                          <p:attrName>ppt_x</p:attrName>
                                        </p:attrNameLst>
                                      </p:cBhvr>
                                      <p:tavLst>
                                        <p:tav tm="0">
                                          <p:val>
                                            <p:strVal val="#ppt_x"/>
                                          </p:val>
                                        </p:tav>
                                        <p:tav tm="100000">
                                          <p:val>
                                            <p:strVal val="#ppt_x"/>
                                          </p:val>
                                        </p:tav>
                                      </p:tavLst>
                                    </p:anim>
                                    <p:anim calcmode="lin" valueType="num">
                                      <p:cBhvr>
                                        <p:cTn id="88" dur="1000" fill="hold"/>
                                        <p:tgtEl>
                                          <p:spTgt spid="28"/>
                                        </p:tgtEl>
                                        <p:attrNameLst>
                                          <p:attrName>ppt_y</p:attrName>
                                        </p:attrNameLst>
                                      </p:cBhvr>
                                      <p:tavLst>
                                        <p:tav tm="0">
                                          <p:val>
                                            <p:strVal val="#ppt_y+.1"/>
                                          </p:val>
                                        </p:tav>
                                        <p:tav tm="100000">
                                          <p:val>
                                            <p:strVal val="#ppt_y"/>
                                          </p:val>
                                        </p:tav>
                                      </p:tavLst>
                                    </p:anim>
                                  </p:childTnLst>
                                </p:cTn>
                              </p:par>
                              <p:par>
                                <p:cTn id="89" presetID="42" presetClass="entr" presetSubtype="0" fill="hold" grpId="0" nodeType="withEffect">
                                  <p:stCondLst>
                                    <p:cond delay="0"/>
                                  </p:stCondLst>
                                  <p:childTnLst>
                                    <p:set>
                                      <p:cBhvr>
                                        <p:cTn id="90" dur="1" fill="hold">
                                          <p:stCondLst>
                                            <p:cond delay="0"/>
                                          </p:stCondLst>
                                        </p:cTn>
                                        <p:tgtEl>
                                          <p:spTgt spid="29"/>
                                        </p:tgtEl>
                                        <p:attrNameLst>
                                          <p:attrName>style.visibility</p:attrName>
                                        </p:attrNameLst>
                                      </p:cBhvr>
                                      <p:to>
                                        <p:strVal val="visible"/>
                                      </p:to>
                                    </p:set>
                                    <p:animEffect transition="in" filter="fade">
                                      <p:cBhvr>
                                        <p:cTn id="91" dur="1000"/>
                                        <p:tgtEl>
                                          <p:spTgt spid="29"/>
                                        </p:tgtEl>
                                      </p:cBhvr>
                                    </p:animEffect>
                                    <p:anim calcmode="lin" valueType="num">
                                      <p:cBhvr>
                                        <p:cTn id="92" dur="1000" fill="hold"/>
                                        <p:tgtEl>
                                          <p:spTgt spid="29"/>
                                        </p:tgtEl>
                                        <p:attrNameLst>
                                          <p:attrName>ppt_x</p:attrName>
                                        </p:attrNameLst>
                                      </p:cBhvr>
                                      <p:tavLst>
                                        <p:tav tm="0">
                                          <p:val>
                                            <p:strVal val="#ppt_x"/>
                                          </p:val>
                                        </p:tav>
                                        <p:tav tm="100000">
                                          <p:val>
                                            <p:strVal val="#ppt_x"/>
                                          </p:val>
                                        </p:tav>
                                      </p:tavLst>
                                    </p:anim>
                                    <p:anim calcmode="lin" valueType="num">
                                      <p:cBhvr>
                                        <p:cTn id="9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9" grpId="0" animBg="1"/>
      <p:bldP spid="10" grpId="0" animBg="1"/>
      <p:bldP spid="18" grpId="0"/>
      <p:bldP spid="19" grpId="0"/>
      <p:bldP spid="20" grpId="0"/>
      <p:bldP spid="21" grpId="0"/>
      <p:bldP spid="22" grpId="0"/>
      <p:bldP spid="23" grpId="0"/>
      <p:bldP spid="24" grpId="0"/>
      <p:bldP spid="25" grpId="0"/>
      <p:bldP spid="26" grpId="0"/>
      <p:bldP spid="27" grpId="0"/>
      <p:bldP spid="28" grpId="0"/>
      <p:bldP spid="2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组合 7"/>
          <p:cNvGrpSpPr/>
          <p:nvPr/>
        </p:nvGrpSpPr>
        <p:grpSpPr>
          <a:xfrm>
            <a:off x="374263" y="419313"/>
            <a:ext cx="11816150" cy="698072"/>
            <a:chOff x="1174363" y="556473"/>
            <a:chExt cx="11816150" cy="698072"/>
          </a:xfrm>
        </p:grpSpPr>
        <p:sp>
          <p:nvSpPr>
            <p:cNvPr id="11" name="矩形 10"/>
            <p:cNvSpPr/>
            <p:nvPr/>
          </p:nvSpPr>
          <p:spPr>
            <a:xfrm flipV="1">
              <a:off x="4248150" y="966364"/>
              <a:ext cx="8742363" cy="45719"/>
            </a:xfrm>
            <a:prstGeom prst="rect">
              <a:avLst/>
            </a:prstGeom>
            <a:solidFill>
              <a:srgbClr val="7C7A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dirty="0"/>
            </a:p>
          </p:txBody>
        </p:sp>
        <p:sp>
          <p:nvSpPr>
            <p:cNvPr id="12" name="TextBox 8"/>
            <p:cNvSpPr txBox="1">
              <a:spLocks noChangeArrowheads="1"/>
            </p:cNvSpPr>
            <p:nvPr/>
          </p:nvSpPr>
          <p:spPr bwMode="auto">
            <a:xfrm>
              <a:off x="1188876" y="556473"/>
              <a:ext cx="3255323"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nchor="ctr">
              <a:spAutoFit/>
            </a:bodyPr>
            <a:lstStyle/>
            <a:p>
              <a:pPr algn="ctr" eaLnBrk="1" hangingPunct="1"/>
              <a:r>
                <a:rPr lang="zh-CN" altLang="en-US" sz="3200" dirty="0">
                  <a:solidFill>
                    <a:srgbClr val="7C7A88"/>
                  </a:solidFill>
                  <a:latin typeface="微软雅黑" panose="020B0503020204020204" pitchFamily="34" charset="-122"/>
                  <a:ea typeface="微软雅黑" panose="020B0503020204020204" pitchFamily="34" charset="-122"/>
                  <a:sym typeface="Arial" panose="020B0604020202020204" pitchFamily="34" charset="0"/>
                </a:rPr>
                <a:t>年度工作概述</a:t>
              </a:r>
            </a:p>
          </p:txBody>
        </p:sp>
        <p:sp>
          <p:nvSpPr>
            <p:cNvPr id="13" name="TextBox 8"/>
            <p:cNvSpPr txBox="1">
              <a:spLocks noChangeArrowheads="1"/>
            </p:cNvSpPr>
            <p:nvPr/>
          </p:nvSpPr>
          <p:spPr bwMode="auto">
            <a:xfrm>
              <a:off x="1174363" y="1054490"/>
              <a:ext cx="3255323" cy="200055"/>
            </a:xfrm>
            <a:prstGeom prst="rect">
              <a:avLst/>
            </a:prstGeom>
            <a:noFill/>
            <a:ln w="9525">
              <a:noFill/>
              <a:miter lim="800000"/>
            </a:ln>
            <a:extLst>
              <a:ext uri="{909E8E84-426E-40DD-AFC4-6F175D3DCCD1}">
                <a14:hiddenFill xmlns:a14="http://schemas.microsoft.com/office/drawing/2010/main">
                  <a:solidFill>
                    <a:srgbClr val="FFFFFF"/>
                  </a:solidFill>
                </a14:hiddenFill>
              </a:ext>
            </a:extLst>
          </p:spPr>
          <p:txBody>
            <a:bodyPr lIns="0" tIns="0" rIns="0" bIns="0" anchor="ctr">
              <a:spAutoFit/>
            </a:bodyPr>
            <a:lstStyle/>
            <a:p>
              <a:pPr algn="ctr" eaLnBrk="1" hangingPunct="1"/>
              <a:r>
                <a:rPr lang="en-US" altLang="zh-CN"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rPr>
                <a:t>CLICK TO ADD CAPTION TEXT</a:t>
              </a:r>
              <a:endParaRPr lang="zh-CN" altLang="en-US" sz="1300" dirty="0">
                <a:solidFill>
                  <a:schemeClr val="bg1">
                    <a:lumMod val="65000"/>
                  </a:schemeClr>
                </a:solidFill>
                <a:latin typeface="微软雅黑" panose="020B0503020204020204" pitchFamily="34" charset="-122"/>
                <a:ea typeface="微软雅黑" panose="020B0503020204020204" pitchFamily="34" charset="-122"/>
                <a:sym typeface="Arial" panose="020B0604020202020204" pitchFamily="34" charset="0"/>
              </a:endParaRPr>
            </a:p>
          </p:txBody>
        </p:sp>
      </p:grpSp>
      <p:grpSp>
        <p:nvGrpSpPr>
          <p:cNvPr id="6" name="组合 5"/>
          <p:cNvGrpSpPr/>
          <p:nvPr/>
        </p:nvGrpSpPr>
        <p:grpSpPr>
          <a:xfrm>
            <a:off x="1071335" y="2031652"/>
            <a:ext cx="9923463" cy="2112198"/>
            <a:chOff x="1085850" y="2571866"/>
            <a:chExt cx="9923463" cy="2112198"/>
          </a:xfrm>
        </p:grpSpPr>
        <p:sp>
          <p:nvSpPr>
            <p:cNvPr id="7" name="Oval 4"/>
            <p:cNvSpPr/>
            <p:nvPr/>
          </p:nvSpPr>
          <p:spPr>
            <a:xfrm>
              <a:off x="1239838" y="2757603"/>
              <a:ext cx="1239838" cy="1247775"/>
            </a:xfrm>
            <a:prstGeom prst="ellipse">
              <a:avLst/>
            </a:prstGeom>
            <a:solidFill>
              <a:srgbClr val="7C7A88"/>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9" name="Oval 5"/>
            <p:cNvSpPr/>
            <p:nvPr/>
          </p:nvSpPr>
          <p:spPr>
            <a:xfrm>
              <a:off x="2874963" y="2579803"/>
              <a:ext cx="1593850" cy="1603375"/>
            </a:xfrm>
            <a:prstGeom prst="ellipse">
              <a:avLst/>
            </a:prstGeom>
            <a:solidFill>
              <a:srgbClr val="7C7A88"/>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0" name="Oval 6"/>
            <p:cNvSpPr/>
            <p:nvPr/>
          </p:nvSpPr>
          <p:spPr>
            <a:xfrm>
              <a:off x="4803775" y="2862378"/>
              <a:ext cx="1031875" cy="1038225"/>
            </a:xfrm>
            <a:prstGeom prst="ellipse">
              <a:avLst/>
            </a:prstGeom>
            <a:solidFill>
              <a:srgbClr val="7C7A88"/>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4" name="Oval 7"/>
            <p:cNvSpPr/>
            <p:nvPr/>
          </p:nvSpPr>
          <p:spPr>
            <a:xfrm>
              <a:off x="6256338" y="2721091"/>
              <a:ext cx="1314450" cy="1320800"/>
            </a:xfrm>
            <a:prstGeom prst="ellipse">
              <a:avLst/>
            </a:prstGeom>
            <a:solidFill>
              <a:srgbClr val="7C7A88"/>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5" name="Oval 8"/>
            <p:cNvSpPr/>
            <p:nvPr/>
          </p:nvSpPr>
          <p:spPr>
            <a:xfrm>
              <a:off x="7991475" y="2862378"/>
              <a:ext cx="1031875" cy="1038225"/>
            </a:xfrm>
            <a:prstGeom prst="ellipse">
              <a:avLst/>
            </a:prstGeom>
            <a:solidFill>
              <a:srgbClr val="7C7A88"/>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prstClr val="white"/>
                </a:solidFill>
                <a:effectLst/>
                <a:uLnTx/>
                <a:uFillTx/>
                <a:latin typeface="微软雅黑" panose="020B0503020204020204" pitchFamily="34" charset="-122"/>
                <a:ea typeface="微软雅黑" panose="020B0503020204020204" pitchFamily="34" charset="-122"/>
                <a:cs typeface="+mn-cs"/>
              </a:endParaRPr>
            </a:p>
          </p:txBody>
        </p:sp>
        <p:sp>
          <p:nvSpPr>
            <p:cNvPr id="16" name="Oval 9"/>
            <p:cNvSpPr/>
            <p:nvPr/>
          </p:nvSpPr>
          <p:spPr>
            <a:xfrm>
              <a:off x="9399588" y="2571866"/>
              <a:ext cx="1609725" cy="1619250"/>
            </a:xfrm>
            <a:prstGeom prst="ellipse">
              <a:avLst/>
            </a:prstGeom>
            <a:solidFill>
              <a:srgbClr val="7C7A88"/>
            </a:solidFill>
            <a:ln w="28575">
              <a:noFill/>
            </a:ln>
          </p:spPr>
          <p:style>
            <a:lnRef idx="2">
              <a:schemeClr val="accent5">
                <a:shade val="50000"/>
              </a:schemeClr>
            </a:lnRef>
            <a:fillRef idx="1">
              <a:schemeClr val="accent5"/>
            </a:fillRef>
            <a:effectRef idx="0">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en-US" sz="8800" b="0" i="0" u="none" strike="noStrike" kern="1200" cap="none" spc="0" normalizeH="0" baseline="0" noProof="0">
                <a:ln>
                  <a:noFill/>
                </a:ln>
                <a:solidFill>
                  <a:schemeClr val="tx1"/>
                </a:solidFill>
                <a:effectLst/>
                <a:uLnTx/>
                <a:uFillTx/>
                <a:latin typeface="微软雅黑" panose="020B0503020204020204" pitchFamily="34" charset="-122"/>
                <a:ea typeface="微软雅黑" panose="020B0503020204020204" pitchFamily="34" charset="-122"/>
                <a:cs typeface="+mn-cs"/>
              </a:endParaRPr>
            </a:p>
          </p:txBody>
        </p:sp>
        <p:sp>
          <p:nvSpPr>
            <p:cNvPr id="17" name="Text Box 10"/>
            <p:cNvSpPr txBox="1"/>
            <p:nvPr/>
          </p:nvSpPr>
          <p:spPr>
            <a:xfrm>
              <a:off x="1260475" y="3183053"/>
              <a:ext cx="1219200" cy="322263"/>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1800" dirty="0">
                  <a:solidFill>
                    <a:srgbClr val="FFFFFF"/>
                  </a:solidFill>
                  <a:latin typeface="微软雅黑" panose="020B0503020204020204" pitchFamily="34" charset="-122"/>
                  <a:ea typeface="微软雅黑" panose="020B0503020204020204" pitchFamily="34" charset="-122"/>
                </a:rPr>
                <a:t>40%</a:t>
              </a:r>
              <a:endParaRPr lang="en-US" altLang="zh-CN" sz="1400" dirty="0">
                <a:solidFill>
                  <a:srgbClr val="FFFFFF"/>
                </a:solidFill>
                <a:latin typeface="微软雅黑" panose="020B0503020204020204" pitchFamily="34" charset="-122"/>
                <a:ea typeface="微软雅黑" panose="020B0503020204020204" pitchFamily="34" charset="-122"/>
              </a:endParaRPr>
            </a:p>
          </p:txBody>
        </p:sp>
        <p:sp>
          <p:nvSpPr>
            <p:cNvPr id="18" name="Text Box 10"/>
            <p:cNvSpPr txBox="1"/>
            <p:nvPr/>
          </p:nvSpPr>
          <p:spPr>
            <a:xfrm>
              <a:off x="3084513" y="3125903"/>
              <a:ext cx="1219200" cy="414338"/>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2400" dirty="0">
                  <a:solidFill>
                    <a:schemeClr val="bg1"/>
                  </a:solidFill>
                  <a:latin typeface="微软雅黑" panose="020B0503020204020204" pitchFamily="34" charset="-122"/>
                  <a:ea typeface="微软雅黑" panose="020B0503020204020204" pitchFamily="34" charset="-122"/>
                </a:rPr>
                <a:t>70%</a:t>
              </a:r>
              <a:endParaRPr lang="en-US" altLang="zh-CN" sz="1800" dirty="0">
                <a:solidFill>
                  <a:schemeClr val="bg1"/>
                </a:solidFill>
                <a:latin typeface="微软雅黑" panose="020B0503020204020204" pitchFamily="34" charset="-122"/>
                <a:ea typeface="微软雅黑" panose="020B0503020204020204" pitchFamily="34" charset="-122"/>
              </a:endParaRPr>
            </a:p>
          </p:txBody>
        </p:sp>
        <p:sp>
          <p:nvSpPr>
            <p:cNvPr id="19" name="Text Box 10"/>
            <p:cNvSpPr txBox="1"/>
            <p:nvPr/>
          </p:nvSpPr>
          <p:spPr>
            <a:xfrm>
              <a:off x="4703763" y="3183053"/>
              <a:ext cx="1219200" cy="322263"/>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1800" dirty="0">
                  <a:solidFill>
                    <a:srgbClr val="FFFFFF"/>
                  </a:solidFill>
                  <a:latin typeface="微软雅黑" panose="020B0503020204020204" pitchFamily="34" charset="-122"/>
                  <a:ea typeface="微软雅黑" panose="020B0503020204020204" pitchFamily="34" charset="-122"/>
                </a:rPr>
                <a:t>35%</a:t>
              </a:r>
              <a:endParaRPr lang="en-US" altLang="zh-CN" sz="1400" dirty="0">
                <a:solidFill>
                  <a:srgbClr val="FFFFFF"/>
                </a:solidFill>
                <a:latin typeface="微软雅黑" panose="020B0503020204020204" pitchFamily="34" charset="-122"/>
                <a:ea typeface="微软雅黑" panose="020B0503020204020204" pitchFamily="34" charset="-122"/>
              </a:endParaRPr>
            </a:p>
          </p:txBody>
        </p:sp>
        <p:sp>
          <p:nvSpPr>
            <p:cNvPr id="20" name="Text Box 10"/>
            <p:cNvSpPr txBox="1"/>
            <p:nvPr/>
          </p:nvSpPr>
          <p:spPr>
            <a:xfrm>
              <a:off x="6303963" y="3125903"/>
              <a:ext cx="1219200" cy="414338"/>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2400" dirty="0">
                  <a:solidFill>
                    <a:schemeClr val="bg1"/>
                  </a:solidFill>
                  <a:latin typeface="微软雅黑" panose="020B0503020204020204" pitchFamily="34" charset="-122"/>
                  <a:ea typeface="微软雅黑" panose="020B0503020204020204" pitchFamily="34" charset="-122"/>
                </a:rPr>
                <a:t>48%</a:t>
              </a:r>
              <a:endParaRPr lang="en-US" altLang="zh-CN" sz="1800" dirty="0">
                <a:solidFill>
                  <a:schemeClr val="bg1"/>
                </a:solidFill>
                <a:latin typeface="微软雅黑" panose="020B0503020204020204" pitchFamily="34" charset="-122"/>
                <a:ea typeface="微软雅黑" panose="020B0503020204020204" pitchFamily="34" charset="-122"/>
              </a:endParaRPr>
            </a:p>
          </p:txBody>
        </p:sp>
        <p:sp>
          <p:nvSpPr>
            <p:cNvPr id="21" name="Text Box 10"/>
            <p:cNvSpPr txBox="1"/>
            <p:nvPr/>
          </p:nvSpPr>
          <p:spPr>
            <a:xfrm>
              <a:off x="7915275" y="3183053"/>
              <a:ext cx="1219200" cy="322263"/>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1800" dirty="0">
                  <a:solidFill>
                    <a:srgbClr val="FFFFFF"/>
                  </a:solidFill>
                  <a:latin typeface="微软雅黑" panose="020B0503020204020204" pitchFamily="34" charset="-122"/>
                  <a:ea typeface="微软雅黑" panose="020B0503020204020204" pitchFamily="34" charset="-122"/>
                </a:rPr>
                <a:t>38%</a:t>
              </a:r>
              <a:endParaRPr lang="en-US" altLang="zh-CN" sz="1400" dirty="0">
                <a:solidFill>
                  <a:srgbClr val="FFFFFF"/>
                </a:solidFill>
                <a:latin typeface="微软雅黑" panose="020B0503020204020204" pitchFamily="34" charset="-122"/>
                <a:ea typeface="微软雅黑" panose="020B0503020204020204" pitchFamily="34" charset="-122"/>
              </a:endParaRPr>
            </a:p>
          </p:txBody>
        </p:sp>
        <p:sp>
          <p:nvSpPr>
            <p:cNvPr id="22" name="Text Box 10"/>
            <p:cNvSpPr txBox="1"/>
            <p:nvPr/>
          </p:nvSpPr>
          <p:spPr>
            <a:xfrm>
              <a:off x="9594850" y="3125903"/>
              <a:ext cx="1219200" cy="414338"/>
            </a:xfrm>
            <a:prstGeom prst="rect">
              <a:avLst/>
            </a:prstGeom>
            <a:noFill/>
            <a:ln w="9525">
              <a:noFill/>
            </a:ln>
          </p:spPr>
          <p:txBody>
            <a:bodyPr lIns="45720" tIns="22860" rIns="45720" bIns="22860">
              <a:spAutoFit/>
            </a:bodyPr>
            <a:lst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stStyle>
            <a:p>
              <a:pPr marL="0" lvl="0" indent="0" algn="ctr" defTabSz="1087755" eaLnBrk="1" hangingPunct="1">
                <a:lnSpc>
                  <a:spcPct val="100000"/>
                </a:lnSpc>
                <a:spcBef>
                  <a:spcPct val="0"/>
                </a:spcBef>
                <a:buNone/>
              </a:pPr>
              <a:r>
                <a:rPr lang="en-US" altLang="zh-CN" sz="2400" dirty="0">
                  <a:solidFill>
                    <a:schemeClr val="bg1"/>
                  </a:solidFill>
                  <a:latin typeface="微软雅黑" panose="020B0503020204020204" pitchFamily="34" charset="-122"/>
                  <a:ea typeface="微软雅黑" panose="020B0503020204020204" pitchFamily="34" charset="-122"/>
                </a:rPr>
                <a:t>75%</a:t>
              </a:r>
              <a:endParaRPr lang="en-US" altLang="zh-CN" sz="1800" dirty="0">
                <a:solidFill>
                  <a:schemeClr val="bg1"/>
                </a:solidFill>
                <a:latin typeface="微软雅黑" panose="020B0503020204020204" pitchFamily="34" charset="-122"/>
                <a:ea typeface="微软雅黑" panose="020B0503020204020204" pitchFamily="34" charset="-122"/>
              </a:endParaRPr>
            </a:p>
          </p:txBody>
        </p:sp>
        <p:sp>
          <p:nvSpPr>
            <p:cNvPr id="23" name="Text Box 10"/>
            <p:cNvSpPr txBox="1">
              <a:spLocks noChangeArrowheads="1"/>
            </p:cNvSpPr>
            <p:nvPr/>
          </p:nvSpPr>
          <p:spPr bwMode="auto">
            <a:xfrm>
              <a:off x="1085850" y="4218103"/>
              <a:ext cx="1547813" cy="465961"/>
            </a:xfrm>
            <a:prstGeom prst="rect">
              <a:avLst/>
            </a:prstGeom>
            <a:noFill/>
            <a:ln w="9525">
              <a:noFill/>
              <a:miter lim="800000"/>
            </a:ln>
          </p:spPr>
          <p:txBody>
            <a:bodyPr lIns="45720" tIns="22860" rIns="45720" bIns="22860">
              <a:spAutoFit/>
            </a:bodyPr>
            <a:lstStyle/>
            <a:p>
              <a:pPr lvl="0" algn="ctr" defTabSz="1087755" eaLnBrk="1" hangingPunct="1">
                <a:lnSpc>
                  <a:spcPct val="200000"/>
                </a:lnSpc>
              </a:pPr>
              <a:r>
                <a:rPr lang="zh-CN" altLang="en-US" sz="1600" b="1" dirty="0">
                  <a:solidFill>
                    <a:schemeClr val="bg1">
                      <a:lumMod val="50000"/>
                    </a:schemeClr>
                  </a:solidFill>
                  <a:latin typeface="Open Sans" panose="020B0606030504020204"/>
                  <a:ea typeface="Open Sans" panose="020B0606030504020204"/>
                </a:rPr>
                <a:t>添加标</a:t>
              </a:r>
              <a:r>
                <a:rPr lang="zh-CN" altLang="en-US" sz="1600" b="1" dirty="0" smtClean="0">
                  <a:solidFill>
                    <a:schemeClr val="bg1">
                      <a:lumMod val="50000"/>
                    </a:schemeClr>
                  </a:solidFill>
                  <a:latin typeface="Open Sans" panose="020B0606030504020204"/>
                  <a:ea typeface="Open Sans" panose="020B0606030504020204"/>
                </a:rPr>
                <a:t>题</a:t>
              </a:r>
              <a:endParaRPr lang="en-US" altLang="x-none" sz="1600" b="1" dirty="0">
                <a:solidFill>
                  <a:schemeClr val="bg1">
                    <a:lumMod val="50000"/>
                  </a:schemeClr>
                </a:solidFill>
                <a:latin typeface="Open Sans" panose="020B0606030504020204"/>
                <a:ea typeface="Open Sans" panose="020B0606030504020204"/>
              </a:endParaRPr>
            </a:p>
          </p:txBody>
        </p:sp>
        <p:sp>
          <p:nvSpPr>
            <p:cNvPr id="24" name="Text Box 10"/>
            <p:cNvSpPr txBox="1">
              <a:spLocks noChangeArrowheads="1"/>
            </p:cNvSpPr>
            <p:nvPr/>
          </p:nvSpPr>
          <p:spPr bwMode="auto">
            <a:xfrm>
              <a:off x="2898775" y="4218103"/>
              <a:ext cx="1546225" cy="465961"/>
            </a:xfrm>
            <a:prstGeom prst="rect">
              <a:avLst/>
            </a:prstGeom>
            <a:noFill/>
            <a:ln w="9525">
              <a:noFill/>
              <a:miter lim="800000"/>
            </a:ln>
          </p:spPr>
          <p:txBody>
            <a:bodyPr lIns="45720" tIns="22860" rIns="45720" bIns="22860">
              <a:spAutoFit/>
            </a:bodyPr>
            <a:lstStyle/>
            <a:p>
              <a:pPr lvl="0" algn="ctr" defTabSz="1087755" eaLnBrk="1" hangingPunct="1">
                <a:lnSpc>
                  <a:spcPct val="200000"/>
                </a:lnSpc>
              </a:pPr>
              <a:r>
                <a:rPr lang="zh-CN" altLang="en-US" sz="1600" b="1" dirty="0">
                  <a:solidFill>
                    <a:schemeClr val="bg1">
                      <a:lumMod val="50000"/>
                    </a:schemeClr>
                  </a:solidFill>
                  <a:latin typeface="Open Sans" panose="020B0606030504020204"/>
                  <a:ea typeface="Open Sans" panose="020B0606030504020204"/>
                </a:rPr>
                <a:t>添加标</a:t>
              </a:r>
              <a:r>
                <a:rPr lang="zh-CN" altLang="en-US" sz="1600" b="1" dirty="0" smtClean="0">
                  <a:solidFill>
                    <a:schemeClr val="bg1">
                      <a:lumMod val="50000"/>
                    </a:schemeClr>
                  </a:solidFill>
                  <a:latin typeface="Open Sans" panose="020B0606030504020204"/>
                  <a:ea typeface="Open Sans" panose="020B0606030504020204"/>
                </a:rPr>
                <a:t>题</a:t>
              </a:r>
              <a:endParaRPr lang="en-US" altLang="x-none" sz="1600" b="1" dirty="0">
                <a:solidFill>
                  <a:schemeClr val="bg1">
                    <a:lumMod val="50000"/>
                  </a:schemeClr>
                </a:solidFill>
                <a:latin typeface="Open Sans" panose="020B0606030504020204"/>
                <a:ea typeface="Open Sans" panose="020B0606030504020204"/>
              </a:endParaRPr>
            </a:p>
          </p:txBody>
        </p:sp>
        <p:sp>
          <p:nvSpPr>
            <p:cNvPr id="25" name="Text Box 10"/>
            <p:cNvSpPr txBox="1">
              <a:spLocks noChangeArrowheads="1"/>
            </p:cNvSpPr>
            <p:nvPr/>
          </p:nvSpPr>
          <p:spPr bwMode="auto">
            <a:xfrm>
              <a:off x="4548188" y="4218103"/>
              <a:ext cx="1546225" cy="465961"/>
            </a:xfrm>
            <a:prstGeom prst="rect">
              <a:avLst/>
            </a:prstGeom>
            <a:noFill/>
            <a:ln w="9525">
              <a:noFill/>
              <a:miter lim="800000"/>
            </a:ln>
          </p:spPr>
          <p:txBody>
            <a:bodyPr lIns="45720" tIns="22860" rIns="45720" bIns="22860">
              <a:spAutoFit/>
            </a:bodyPr>
            <a:lstStyle/>
            <a:p>
              <a:pPr lvl="0" algn="ctr" defTabSz="1087755" eaLnBrk="1" hangingPunct="1">
                <a:lnSpc>
                  <a:spcPct val="200000"/>
                </a:lnSpc>
              </a:pPr>
              <a:r>
                <a:rPr lang="zh-CN" altLang="en-US" sz="1600" b="1" dirty="0">
                  <a:solidFill>
                    <a:schemeClr val="bg1">
                      <a:lumMod val="50000"/>
                    </a:schemeClr>
                  </a:solidFill>
                  <a:latin typeface="Open Sans" panose="020B0606030504020204"/>
                  <a:ea typeface="Open Sans" panose="020B0606030504020204"/>
                </a:rPr>
                <a:t>添加标</a:t>
              </a:r>
              <a:r>
                <a:rPr lang="zh-CN" altLang="en-US" sz="1600" b="1" dirty="0" smtClean="0">
                  <a:solidFill>
                    <a:schemeClr val="bg1">
                      <a:lumMod val="50000"/>
                    </a:schemeClr>
                  </a:solidFill>
                  <a:latin typeface="Open Sans" panose="020B0606030504020204"/>
                  <a:ea typeface="Open Sans" panose="020B0606030504020204"/>
                </a:rPr>
                <a:t>题</a:t>
              </a:r>
              <a:endParaRPr lang="en-US" altLang="x-none" sz="1600" b="1" dirty="0">
                <a:solidFill>
                  <a:schemeClr val="bg1">
                    <a:lumMod val="50000"/>
                  </a:schemeClr>
                </a:solidFill>
                <a:latin typeface="Open Sans" panose="020B0606030504020204"/>
                <a:ea typeface="Open Sans" panose="020B0606030504020204"/>
              </a:endParaRPr>
            </a:p>
          </p:txBody>
        </p:sp>
        <p:sp>
          <p:nvSpPr>
            <p:cNvPr id="26" name="Text Box 10"/>
            <p:cNvSpPr txBox="1">
              <a:spLocks noChangeArrowheads="1"/>
            </p:cNvSpPr>
            <p:nvPr/>
          </p:nvSpPr>
          <p:spPr bwMode="auto">
            <a:xfrm>
              <a:off x="6140450" y="4218103"/>
              <a:ext cx="1546225" cy="465961"/>
            </a:xfrm>
            <a:prstGeom prst="rect">
              <a:avLst/>
            </a:prstGeom>
            <a:noFill/>
            <a:ln w="9525">
              <a:noFill/>
              <a:miter lim="800000"/>
            </a:ln>
          </p:spPr>
          <p:txBody>
            <a:bodyPr lIns="45720" tIns="22860" rIns="45720" bIns="22860">
              <a:spAutoFit/>
            </a:bodyPr>
            <a:lstStyle/>
            <a:p>
              <a:pPr lvl="0" algn="ctr" defTabSz="1087755" eaLnBrk="1" hangingPunct="1">
                <a:lnSpc>
                  <a:spcPct val="200000"/>
                </a:lnSpc>
              </a:pPr>
              <a:r>
                <a:rPr lang="zh-CN" altLang="en-US" sz="1600" b="1" dirty="0">
                  <a:solidFill>
                    <a:schemeClr val="bg1">
                      <a:lumMod val="50000"/>
                    </a:schemeClr>
                  </a:solidFill>
                  <a:latin typeface="Open Sans" panose="020B0606030504020204"/>
                  <a:ea typeface="Open Sans" panose="020B0606030504020204"/>
                </a:rPr>
                <a:t>添加标</a:t>
              </a:r>
              <a:r>
                <a:rPr lang="zh-CN" altLang="en-US" sz="1600" b="1" dirty="0" smtClean="0">
                  <a:solidFill>
                    <a:schemeClr val="bg1">
                      <a:lumMod val="50000"/>
                    </a:schemeClr>
                  </a:solidFill>
                  <a:latin typeface="Open Sans" panose="020B0606030504020204"/>
                  <a:ea typeface="Open Sans" panose="020B0606030504020204"/>
                </a:rPr>
                <a:t>题</a:t>
              </a:r>
              <a:endParaRPr lang="en-US" altLang="x-none" sz="1600" b="1" dirty="0">
                <a:solidFill>
                  <a:schemeClr val="bg1">
                    <a:lumMod val="50000"/>
                  </a:schemeClr>
                </a:solidFill>
                <a:latin typeface="Open Sans" panose="020B0606030504020204"/>
                <a:ea typeface="Open Sans" panose="020B0606030504020204"/>
              </a:endParaRPr>
            </a:p>
          </p:txBody>
        </p:sp>
        <p:sp>
          <p:nvSpPr>
            <p:cNvPr id="27" name="Text Box 10"/>
            <p:cNvSpPr txBox="1">
              <a:spLocks noChangeArrowheads="1"/>
            </p:cNvSpPr>
            <p:nvPr/>
          </p:nvSpPr>
          <p:spPr bwMode="auto">
            <a:xfrm>
              <a:off x="7751763" y="4218103"/>
              <a:ext cx="1546225" cy="465961"/>
            </a:xfrm>
            <a:prstGeom prst="rect">
              <a:avLst/>
            </a:prstGeom>
            <a:noFill/>
            <a:ln w="9525">
              <a:noFill/>
              <a:miter lim="800000"/>
            </a:ln>
          </p:spPr>
          <p:txBody>
            <a:bodyPr lIns="45720" tIns="22860" rIns="45720" bIns="22860">
              <a:spAutoFit/>
            </a:bodyPr>
            <a:lstStyle/>
            <a:p>
              <a:pPr lvl="0" algn="ctr" defTabSz="1087755" eaLnBrk="1" hangingPunct="1">
                <a:lnSpc>
                  <a:spcPct val="200000"/>
                </a:lnSpc>
              </a:pPr>
              <a:r>
                <a:rPr lang="zh-CN" altLang="en-US" sz="1600" b="1" dirty="0">
                  <a:solidFill>
                    <a:schemeClr val="bg1">
                      <a:lumMod val="50000"/>
                    </a:schemeClr>
                  </a:solidFill>
                  <a:latin typeface="Open Sans" panose="020B0606030504020204"/>
                  <a:ea typeface="Open Sans" panose="020B0606030504020204"/>
                </a:rPr>
                <a:t>添加标</a:t>
              </a:r>
              <a:r>
                <a:rPr lang="zh-CN" altLang="en-US" sz="1600" b="1" dirty="0" smtClean="0">
                  <a:solidFill>
                    <a:schemeClr val="bg1">
                      <a:lumMod val="50000"/>
                    </a:schemeClr>
                  </a:solidFill>
                  <a:latin typeface="Open Sans" panose="020B0606030504020204"/>
                  <a:ea typeface="Open Sans" panose="020B0606030504020204"/>
                </a:rPr>
                <a:t>题</a:t>
              </a:r>
              <a:endParaRPr lang="en-US" altLang="x-none" sz="1600" b="1" dirty="0">
                <a:solidFill>
                  <a:schemeClr val="bg1">
                    <a:lumMod val="50000"/>
                  </a:schemeClr>
                </a:solidFill>
                <a:latin typeface="Open Sans" panose="020B0606030504020204"/>
                <a:ea typeface="Open Sans" panose="020B0606030504020204"/>
              </a:endParaRPr>
            </a:p>
          </p:txBody>
        </p:sp>
        <p:sp>
          <p:nvSpPr>
            <p:cNvPr id="28" name="Text Box 10"/>
            <p:cNvSpPr txBox="1">
              <a:spLocks noChangeArrowheads="1"/>
            </p:cNvSpPr>
            <p:nvPr/>
          </p:nvSpPr>
          <p:spPr bwMode="auto">
            <a:xfrm>
              <a:off x="9431338" y="4218103"/>
              <a:ext cx="1546225" cy="465961"/>
            </a:xfrm>
            <a:prstGeom prst="rect">
              <a:avLst/>
            </a:prstGeom>
            <a:noFill/>
            <a:ln w="9525">
              <a:noFill/>
              <a:miter lim="800000"/>
            </a:ln>
          </p:spPr>
          <p:txBody>
            <a:bodyPr lIns="45720" tIns="22860" rIns="45720" bIns="22860">
              <a:spAutoFit/>
            </a:bodyPr>
            <a:lstStyle/>
            <a:p>
              <a:pPr lvl="0" algn="ctr" defTabSz="1087755" eaLnBrk="1" hangingPunct="1">
                <a:lnSpc>
                  <a:spcPct val="200000"/>
                </a:lnSpc>
              </a:pPr>
              <a:r>
                <a:rPr lang="zh-CN" altLang="en-US" sz="1600" b="1" dirty="0">
                  <a:solidFill>
                    <a:schemeClr val="bg1">
                      <a:lumMod val="50000"/>
                    </a:schemeClr>
                  </a:solidFill>
                  <a:latin typeface="Open Sans" panose="020B0606030504020204"/>
                  <a:ea typeface="Open Sans" panose="020B0606030504020204"/>
                </a:rPr>
                <a:t>添加标</a:t>
              </a:r>
              <a:r>
                <a:rPr lang="zh-CN" altLang="en-US" sz="1600" b="1" dirty="0" smtClean="0">
                  <a:solidFill>
                    <a:schemeClr val="bg1">
                      <a:lumMod val="50000"/>
                    </a:schemeClr>
                  </a:solidFill>
                  <a:latin typeface="Open Sans" panose="020B0606030504020204"/>
                  <a:ea typeface="Open Sans" panose="020B0606030504020204"/>
                </a:rPr>
                <a:t>题</a:t>
              </a:r>
              <a:endParaRPr lang="en-US" altLang="x-none" sz="1600" b="1" dirty="0">
                <a:solidFill>
                  <a:schemeClr val="bg1">
                    <a:lumMod val="50000"/>
                  </a:schemeClr>
                </a:solidFill>
                <a:latin typeface="Open Sans" panose="020B0606030504020204"/>
                <a:ea typeface="Open Sans" panose="020B0606030504020204"/>
              </a:endParaRPr>
            </a:p>
          </p:txBody>
        </p:sp>
      </p:grpSp>
      <p:sp>
        <p:nvSpPr>
          <p:cNvPr id="29" name="Footer Text"/>
          <p:cNvSpPr txBox="1"/>
          <p:nvPr/>
        </p:nvSpPr>
        <p:spPr>
          <a:xfrm>
            <a:off x="769420" y="5348922"/>
            <a:ext cx="10911745" cy="290208"/>
          </a:xfrm>
          <a:prstGeom prst="rect">
            <a:avLst/>
          </a:prstGeom>
          <a:noFill/>
        </p:spPr>
        <p:txBody>
          <a:bodyPr wrap="square" lIns="0" tIns="0" rIns="0" bIns="0" rtlCol="0">
            <a:spAutoFit/>
          </a:bodyPr>
          <a:lstStyle/>
          <a:p>
            <a:pPr algn="just">
              <a:lnSpc>
                <a:spcPct val="130000"/>
              </a:lnSpc>
              <a:spcBef>
                <a:spcPts val="600"/>
              </a:spcBef>
              <a:spcAft>
                <a:spcPts val="600"/>
              </a:spcAft>
              <a:buClr>
                <a:srgbClr val="00B050"/>
              </a:buClr>
              <a:buSzPct val="80000"/>
              <a:defRPr/>
            </a:pPr>
            <a:r>
              <a:rPr lang="zh-CN" altLang="en-US" sz="1600" dirty="0"/>
              <a:t>在这里输入你的内容在这里输入你的内容在这里输入你的内容在这里输入你的内容</a:t>
            </a:r>
          </a:p>
        </p:txBody>
      </p:sp>
      <p:cxnSp>
        <p:nvCxnSpPr>
          <p:cNvPr id="30" name="Straight Line buttom"/>
          <p:cNvCxnSpPr/>
          <p:nvPr/>
        </p:nvCxnSpPr>
        <p:spPr>
          <a:xfrm>
            <a:off x="760622" y="5161267"/>
            <a:ext cx="10929338" cy="0"/>
          </a:xfrm>
          <a:prstGeom prst="line">
            <a:avLst/>
          </a:prstGeom>
          <a:ln w="19050">
            <a:solidFill>
              <a:srgbClr val="7C7A88"/>
            </a:solidFill>
            <a:prstDash val="sysDot"/>
            <a:headEnd type="none"/>
            <a:tailEnd type="non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additive="base">
                                        <p:cTn id="11" dur="500" fill="hold"/>
                                        <p:tgtEl>
                                          <p:spTgt spid="30"/>
                                        </p:tgtEl>
                                        <p:attrNameLst>
                                          <p:attrName>ppt_x</p:attrName>
                                        </p:attrNameLst>
                                      </p:cBhvr>
                                      <p:tavLst>
                                        <p:tav tm="0">
                                          <p:val>
                                            <p:strVal val="#ppt_x"/>
                                          </p:val>
                                        </p:tav>
                                        <p:tav tm="100000">
                                          <p:val>
                                            <p:strVal val="#ppt_x"/>
                                          </p:val>
                                        </p:tav>
                                      </p:tavLst>
                                    </p:anim>
                                    <p:anim calcmode="lin" valueType="num">
                                      <p:cBhvr additive="base">
                                        <p:cTn id="12" dur="500" fill="hold"/>
                                        <p:tgtEl>
                                          <p:spTgt spid="30"/>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4" fill="hold" grpId="0" nodeType="afterEffect">
                                  <p:stCondLst>
                                    <p:cond delay="0"/>
                                  </p:stCondLst>
                                  <p:childTnLst>
                                    <p:set>
                                      <p:cBhvr>
                                        <p:cTn id="15" dur="1" fill="hold">
                                          <p:stCondLst>
                                            <p:cond delay="0"/>
                                          </p:stCondLst>
                                        </p:cTn>
                                        <p:tgtEl>
                                          <p:spTgt spid="29"/>
                                        </p:tgtEl>
                                        <p:attrNameLst>
                                          <p:attrName>style.visibility</p:attrName>
                                        </p:attrNameLst>
                                      </p:cBhvr>
                                      <p:to>
                                        <p:strVal val="visible"/>
                                      </p:to>
                                    </p:set>
                                    <p:anim calcmode="lin" valueType="num">
                                      <p:cBhvr additive="base">
                                        <p:cTn id="16" dur="500" fill="hold"/>
                                        <p:tgtEl>
                                          <p:spTgt spid="29"/>
                                        </p:tgtEl>
                                        <p:attrNameLst>
                                          <p:attrName>ppt_x</p:attrName>
                                        </p:attrNameLst>
                                      </p:cBhvr>
                                      <p:tavLst>
                                        <p:tav tm="0">
                                          <p:val>
                                            <p:strVal val="#ppt_x"/>
                                          </p:val>
                                        </p:tav>
                                        <p:tav tm="100000">
                                          <p:val>
                                            <p:strVal val="#ppt_x"/>
                                          </p:val>
                                        </p:tav>
                                      </p:tavLst>
                                    </p:anim>
                                    <p:anim calcmode="lin" valueType="num">
                                      <p:cBhvr additive="base">
                                        <p:cTn id="17" dur="500" fill="hold"/>
                                        <p:tgtEl>
                                          <p:spTgt spid="29"/>
                                        </p:tgtEl>
                                        <p:attrNameLst>
                                          <p:attrName>ppt_y</p:attrName>
                                        </p:attrNameLst>
                                      </p:cBhvr>
                                      <p:tavLst>
                                        <p:tav tm="0">
                                          <p:val>
                                            <p:strVal val="1+#ppt_h/2"/>
                                          </p:val>
                                        </p:tav>
                                        <p:tav tm="100000">
                                          <p:val>
                                            <p:strVal val="#ppt_y"/>
                                          </p:val>
                                        </p:tav>
                                      </p:tavLst>
                                    </p:anim>
                                  </p:childTnLst>
                                </p:cTn>
                              </p:par>
                            </p:childTnLst>
                          </p:cTn>
                        </p:par>
                        <p:par>
                          <p:cTn id="18" fill="hold">
                            <p:stCondLst>
                              <p:cond delay="1500"/>
                            </p:stCondLst>
                            <p:childTnLst>
                              <p:par>
                                <p:cTn id="19" presetID="2" presetClass="entr" presetSubtype="4"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 calcmode="lin" valueType="num">
                                      <p:cBhvr additive="base">
                                        <p:cTn id="21" dur="500" fill="hold"/>
                                        <p:tgtEl>
                                          <p:spTgt spid="6"/>
                                        </p:tgtEl>
                                        <p:attrNameLst>
                                          <p:attrName>ppt_x</p:attrName>
                                        </p:attrNameLst>
                                      </p:cBhvr>
                                      <p:tavLst>
                                        <p:tav tm="0">
                                          <p:val>
                                            <p:strVal val="#ppt_x"/>
                                          </p:val>
                                        </p:tav>
                                        <p:tav tm="100000">
                                          <p:val>
                                            <p:strVal val="#ppt_x"/>
                                          </p:val>
                                        </p:tav>
                                      </p:tavLst>
                                    </p:anim>
                                    <p:anim calcmode="lin" valueType="num">
                                      <p:cBhvr additive="base">
                                        <p:cTn id="2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图片 6"/>
          <p:cNvPicPr>
            <a:picLocks noChangeAspect="1"/>
          </p:cNvPicPr>
          <p:nvPr/>
        </p:nvPicPr>
        <p:blipFill>
          <a:blip r:embed="rId3" cstate="email">
            <a:extLst>
              <a:ext uri="{BEBA8EAE-BF5A-486C-A8C5-ECC9F3942E4B}">
                <a14:imgProps xmlns:a14="http://schemas.microsoft.com/office/drawing/2010/main">
                  <a14:imgLayer r:embed="rId4">
                    <a14:imgEffect>
                      <a14:brightnessContrast bright="5000"/>
                    </a14:imgEffect>
                  </a14:imgLayer>
                </a14:imgProps>
              </a:ext>
            </a:extLst>
          </a:blip>
          <a:stretch>
            <a:fillRect/>
          </a:stretch>
        </p:blipFill>
        <p:spPr>
          <a:xfrm>
            <a:off x="0" y="1240"/>
            <a:ext cx="12190413" cy="6857107"/>
          </a:xfrm>
          <a:prstGeom prst="rect">
            <a:avLst/>
          </a:prstGeom>
        </p:spPr>
      </p:pic>
      <p:grpSp>
        <p:nvGrpSpPr>
          <p:cNvPr id="10" name="组合 9"/>
          <p:cNvGrpSpPr/>
          <p:nvPr/>
        </p:nvGrpSpPr>
        <p:grpSpPr>
          <a:xfrm>
            <a:off x="5932540" y="2064789"/>
            <a:ext cx="3608309" cy="1151326"/>
            <a:chOff x="5235445" y="2503043"/>
            <a:chExt cx="3608309" cy="1151326"/>
          </a:xfrm>
        </p:grpSpPr>
        <p:sp>
          <p:nvSpPr>
            <p:cNvPr id="11" name="矩形 10"/>
            <p:cNvSpPr/>
            <p:nvPr/>
          </p:nvSpPr>
          <p:spPr>
            <a:xfrm>
              <a:off x="5235445" y="2503043"/>
              <a:ext cx="3570208" cy="769441"/>
            </a:xfrm>
            <a:prstGeom prst="rect">
              <a:avLst/>
            </a:prstGeom>
          </p:spPr>
          <p:txBody>
            <a:bodyPr wrap="none">
              <a:spAutoFit/>
            </a:bodyPr>
            <a:lstStyle/>
            <a:p>
              <a:r>
                <a:rPr kumimoji="1" lang="zh-CN" altLang="en-US" sz="4400" dirty="0">
                  <a:solidFill>
                    <a:srgbClr val="7C7A88"/>
                  </a:solidFill>
                  <a:latin typeface="微软雅黑" panose="020B0503020204020204" pitchFamily="34" charset="-122"/>
                  <a:ea typeface="微软雅黑" panose="020B0503020204020204" pitchFamily="34" charset="-122"/>
                </a:rPr>
                <a:t>工作完成情况</a:t>
              </a:r>
            </a:p>
          </p:txBody>
        </p:sp>
        <p:sp>
          <p:nvSpPr>
            <p:cNvPr id="17" name="矩形 16"/>
            <p:cNvSpPr/>
            <p:nvPr/>
          </p:nvSpPr>
          <p:spPr>
            <a:xfrm>
              <a:off x="5273546" y="3221943"/>
              <a:ext cx="3570208" cy="432426"/>
            </a:xfrm>
            <a:prstGeom prst="rect">
              <a:avLst/>
            </a:prstGeom>
          </p:spPr>
          <p:txBody>
            <a:bodyPr wrap="square">
              <a:spAutoFit/>
            </a:bodyPr>
            <a:lstStyle/>
            <a:p>
              <a:pPr>
                <a:lnSpc>
                  <a:spcPct val="130000"/>
                </a:lnSpc>
              </a:pPr>
              <a:r>
                <a:rPr lang="zh-CN" altLang="en-US" sz="850" dirty="0">
                  <a:solidFill>
                    <a:schemeClr val="bg1">
                      <a:lumMod val="65000"/>
                    </a:schemeClr>
                  </a:solidFill>
                  <a:latin typeface="微软雅黑" panose="020B0503020204020204" pitchFamily="34" charset="-122"/>
                  <a:ea typeface="微软雅黑" panose="020B0503020204020204" pitchFamily="34" charset="-122"/>
                </a:rPr>
                <a:t>点击此处添加文本内容，如关键词、部分简单介绍等。点击此处添加</a:t>
              </a:r>
              <a:endParaRPr lang="en-US" altLang="zh-CN" sz="850" dirty="0">
                <a:solidFill>
                  <a:schemeClr val="bg1">
                    <a:lumMod val="65000"/>
                  </a:schemeClr>
                </a:solidFill>
                <a:latin typeface="微软雅黑" panose="020B0503020204020204" pitchFamily="34" charset="-122"/>
                <a:ea typeface="微软雅黑" panose="020B0503020204020204" pitchFamily="34" charset="-122"/>
              </a:endParaRPr>
            </a:p>
            <a:p>
              <a:pPr>
                <a:lnSpc>
                  <a:spcPct val="130000"/>
                </a:lnSpc>
              </a:pPr>
              <a:r>
                <a:rPr lang="zh-CN" altLang="en-US" sz="850" dirty="0">
                  <a:solidFill>
                    <a:schemeClr val="bg1">
                      <a:lumMod val="65000"/>
                    </a:schemeClr>
                  </a:solidFill>
                  <a:latin typeface="微软雅黑" panose="020B0503020204020204" pitchFamily="34" charset="-122"/>
                  <a:ea typeface="微软雅黑" panose="020B0503020204020204" pitchFamily="34" charset="-122"/>
                </a:rPr>
                <a:t>点击此处添加文本内容，如关键词、部分简单介绍等。点击此处添加</a:t>
              </a:r>
              <a:endParaRPr lang="en-US" altLang="zh-CN" sz="850" dirty="0">
                <a:solidFill>
                  <a:schemeClr val="bg1">
                    <a:lumMod val="65000"/>
                  </a:schemeClr>
                </a:solidFill>
                <a:latin typeface="微软雅黑" panose="020B0503020204020204" pitchFamily="34" charset="-122"/>
                <a:ea typeface="微软雅黑" panose="020B0503020204020204" pitchFamily="34" charset="-122"/>
              </a:endParaRPr>
            </a:p>
          </p:txBody>
        </p:sp>
      </p:grpSp>
      <p:grpSp>
        <p:nvGrpSpPr>
          <p:cNvPr id="12" name="组合 11"/>
          <p:cNvGrpSpPr/>
          <p:nvPr/>
        </p:nvGrpSpPr>
        <p:grpSpPr>
          <a:xfrm>
            <a:off x="3115838" y="1510542"/>
            <a:ext cx="2952240" cy="2393042"/>
            <a:chOff x="3810000" y="508000"/>
            <a:chExt cx="4559300" cy="3695700"/>
          </a:xfrm>
        </p:grpSpPr>
        <p:sp>
          <p:nvSpPr>
            <p:cNvPr id="13" name="矩形 12"/>
            <p:cNvSpPr/>
            <p:nvPr/>
          </p:nvSpPr>
          <p:spPr>
            <a:xfrm>
              <a:off x="5181600" y="957580"/>
              <a:ext cx="1955800" cy="2844800"/>
            </a:xfrm>
            <a:prstGeom prst="rect">
              <a:avLst/>
            </a:prstGeom>
            <a:noFill/>
            <a:ln>
              <a:solidFill>
                <a:srgbClr val="7C7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14" name="矩形 13"/>
            <p:cNvSpPr/>
            <p:nvPr/>
          </p:nvSpPr>
          <p:spPr>
            <a:xfrm>
              <a:off x="5321300" y="830580"/>
              <a:ext cx="1955800" cy="2844800"/>
            </a:xfrm>
            <a:prstGeom prst="rect">
              <a:avLst/>
            </a:prstGeom>
            <a:noFill/>
            <a:ln>
              <a:solidFill>
                <a:srgbClr val="7C7A8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cxnSp>
          <p:nvCxnSpPr>
            <p:cNvPr id="15" name="直接连接符 14"/>
            <p:cNvCxnSpPr/>
            <p:nvPr/>
          </p:nvCxnSpPr>
          <p:spPr>
            <a:xfrm flipH="1">
              <a:off x="3810000" y="508000"/>
              <a:ext cx="4559300" cy="3695700"/>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sp>
          <p:nvSpPr>
            <p:cNvPr id="16" name="_14"/>
            <p:cNvSpPr txBox="1">
              <a:spLocks noChangeArrowheads="1"/>
            </p:cNvSpPr>
            <p:nvPr/>
          </p:nvSpPr>
          <p:spPr bwMode="auto">
            <a:xfrm>
              <a:off x="5295900" y="924560"/>
              <a:ext cx="188370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en-US" altLang="zh-CN" sz="4400" spc="600" dirty="0">
                  <a:solidFill>
                    <a:srgbClr val="7C7A88"/>
                  </a:solidFill>
                  <a:latin typeface="微软雅黑" panose="020B0503020204020204" pitchFamily="34" charset="-122"/>
                  <a:ea typeface="微软雅黑" panose="020B0503020204020204" pitchFamily="34" charset="-122"/>
                </a:rPr>
                <a:t>2</a:t>
              </a:r>
              <a:endParaRPr lang="zh-CN" sz="4400" spc="600" dirty="0">
                <a:solidFill>
                  <a:srgbClr val="7C7A88"/>
                </a:solidFill>
                <a:latin typeface="微软雅黑" panose="020B0503020204020204" pitchFamily="34" charset="-122"/>
                <a:ea typeface="微软雅黑" panose="020B0503020204020204" pitchFamily="34" charset="-122"/>
              </a:endParaRPr>
            </a:p>
          </p:txBody>
        </p:sp>
        <p:sp>
          <p:nvSpPr>
            <p:cNvPr id="18" name="_14"/>
            <p:cNvSpPr txBox="1">
              <a:spLocks noChangeArrowheads="1"/>
            </p:cNvSpPr>
            <p:nvPr/>
          </p:nvSpPr>
          <p:spPr bwMode="auto">
            <a:xfrm>
              <a:off x="5295900" y="2510558"/>
              <a:ext cx="1883708" cy="115488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lstStyle>
              <a:lvl1pPr algn="l" rtl="0" fontAlgn="base">
                <a:spcBef>
                  <a:spcPct val="0"/>
                </a:spcBef>
                <a:spcAft>
                  <a:spcPct val="0"/>
                </a:spcAft>
                <a:defRPr sz="2400">
                  <a:solidFill>
                    <a:schemeClr val="accent2"/>
                  </a:solidFill>
                  <a:latin typeface="+mj-lt"/>
                  <a:ea typeface="+mj-ea"/>
                  <a:cs typeface="+mj-cs"/>
                </a:defRPr>
              </a:lvl1pPr>
              <a:lvl2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2pPr>
              <a:lvl3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3pPr>
              <a:lvl4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4pPr>
              <a:lvl5pPr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5pPr>
              <a:lvl6pPr marL="4572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6pPr>
              <a:lvl7pPr marL="9144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7pPr>
              <a:lvl8pPr marL="13716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8pPr>
              <a:lvl9pPr marL="1828800" algn="l" rtl="0" fontAlgn="base">
                <a:spcBef>
                  <a:spcPct val="0"/>
                </a:spcBef>
                <a:spcAft>
                  <a:spcPct val="0"/>
                </a:spcAft>
                <a:defRPr sz="2400">
                  <a:solidFill>
                    <a:schemeClr val="tx2"/>
                  </a:solidFill>
                  <a:latin typeface="Arial" panose="020B0604020202020204" pitchFamily="34" charset="0"/>
                  <a:ea typeface="微软雅黑" panose="020B0503020204020204" pitchFamily="34" charset="-122"/>
                </a:defRPr>
              </a:lvl9pPr>
            </a:lstStyle>
            <a:p>
              <a:pPr algn="ctr"/>
              <a:r>
                <a:rPr lang="zh-CN" altLang="en-US" sz="4400" spc="600" dirty="0">
                  <a:solidFill>
                    <a:srgbClr val="7C7A88"/>
                  </a:solidFill>
                  <a:latin typeface="微软雅黑" panose="020B0503020204020204" pitchFamily="34" charset="-122"/>
                  <a:ea typeface="微软雅黑" panose="020B0503020204020204" pitchFamily="34" charset="-122"/>
                </a:rPr>
                <a:t>贰</a:t>
              </a:r>
              <a:endParaRPr lang="zh-CN" sz="4400" spc="600" dirty="0">
                <a:solidFill>
                  <a:srgbClr val="7C7A88"/>
                </a:solidFill>
                <a:latin typeface="微软雅黑" panose="020B0503020204020204" pitchFamily="34" charset="-122"/>
                <a:ea typeface="微软雅黑" panose="020B0503020204020204" pitchFamily="34" charset="-122"/>
              </a:endParaRPr>
            </a:p>
          </p:txBody>
        </p:sp>
        <p:cxnSp>
          <p:nvCxnSpPr>
            <p:cNvPr id="19" name="直接连接符 18"/>
            <p:cNvCxnSpPr/>
            <p:nvPr/>
          </p:nvCxnSpPr>
          <p:spPr>
            <a:xfrm flipH="1">
              <a:off x="4625340" y="1408421"/>
              <a:ext cx="670561" cy="543546"/>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7150135" y="2664085"/>
              <a:ext cx="657718" cy="533137"/>
            </a:xfrm>
            <a:prstGeom prst="line">
              <a:avLst/>
            </a:prstGeom>
            <a:ln>
              <a:solidFill>
                <a:srgbClr val="7C7A88"/>
              </a:solidFill>
            </a:ln>
          </p:spPr>
          <p:style>
            <a:lnRef idx="1">
              <a:schemeClr val="accent1"/>
            </a:lnRef>
            <a:fillRef idx="0">
              <a:schemeClr val="accent1"/>
            </a:fillRef>
            <a:effectRef idx="0">
              <a:schemeClr val="accent1"/>
            </a:effectRef>
            <a:fontRef idx="minor">
              <a:schemeClr val="tx1"/>
            </a:fontRef>
          </p:style>
        </p:cxnSp>
        <p:pic>
          <p:nvPicPr>
            <p:cNvPr id="21" name="图片 20"/>
            <p:cNvPicPr>
              <a:picLocks noChangeAspect="1"/>
            </p:cNvPicPr>
            <p:nvPr/>
          </p:nvPicPr>
          <p:blipFill>
            <a:blip r:embed="rId5" cstate="email"/>
            <a:stretch>
              <a:fillRect/>
            </a:stretch>
          </p:blipFill>
          <p:spPr>
            <a:xfrm>
              <a:off x="5864788" y="1870733"/>
              <a:ext cx="589423" cy="1141686"/>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900" advTm="1000">
        <p14:warp dir="in"/>
      </p:transition>
    </mc:Choice>
    <mc:Fallback xmlns="">
      <p:transition spd="slow"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750"/>
                                        <p:tgtEl>
                                          <p:spTgt spid="7"/>
                                        </p:tgtEl>
                                      </p:cBhvr>
                                    </p:animEffect>
                                  </p:childTnLst>
                                </p:cTn>
                              </p:par>
                            </p:childTnLst>
                          </p:cTn>
                        </p:par>
                        <p:par>
                          <p:cTn id="8" fill="hold">
                            <p:stCondLst>
                              <p:cond delay="1000"/>
                            </p:stCondLst>
                            <p:childTnLst>
                              <p:par>
                                <p:cTn id="9" presetID="42" presetClass="entr" presetSubtype="0"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fade">
                                      <p:cBhvr>
                                        <p:cTn id="11" dur="1250"/>
                                        <p:tgtEl>
                                          <p:spTgt spid="12"/>
                                        </p:tgtEl>
                                      </p:cBhvr>
                                    </p:animEffect>
                                    <p:anim calcmode="lin" valueType="num">
                                      <p:cBhvr>
                                        <p:cTn id="12" dur="1250" fill="hold"/>
                                        <p:tgtEl>
                                          <p:spTgt spid="12"/>
                                        </p:tgtEl>
                                        <p:attrNameLst>
                                          <p:attrName>ppt_x</p:attrName>
                                        </p:attrNameLst>
                                      </p:cBhvr>
                                      <p:tavLst>
                                        <p:tav tm="0">
                                          <p:val>
                                            <p:strVal val="#ppt_x"/>
                                          </p:val>
                                        </p:tav>
                                        <p:tav tm="100000">
                                          <p:val>
                                            <p:strVal val="#ppt_x"/>
                                          </p:val>
                                        </p:tav>
                                      </p:tavLst>
                                    </p:anim>
                                    <p:anim calcmode="lin" valueType="num">
                                      <p:cBhvr>
                                        <p:cTn id="13" dur="1250" fill="hold"/>
                                        <p:tgtEl>
                                          <p:spTgt spid="12"/>
                                        </p:tgtEl>
                                        <p:attrNameLst>
                                          <p:attrName>ppt_y</p:attrName>
                                        </p:attrNameLst>
                                      </p:cBhvr>
                                      <p:tavLst>
                                        <p:tav tm="0">
                                          <p:val>
                                            <p:strVal val="#ppt_y+.1"/>
                                          </p:val>
                                        </p:tav>
                                        <p:tav tm="100000">
                                          <p:val>
                                            <p:strVal val="#ppt_y"/>
                                          </p:val>
                                        </p:tav>
                                      </p:tavLst>
                                    </p:anim>
                                  </p:childTnLst>
                                </p:cTn>
                              </p:par>
                            </p:childTnLst>
                          </p:cTn>
                        </p:par>
                        <p:par>
                          <p:cTn id="14" fill="hold">
                            <p:stCondLst>
                              <p:cond delay="2500"/>
                            </p:stCondLst>
                            <p:childTnLst>
                              <p:par>
                                <p:cTn id="15" presetID="22" presetClass="entr" presetSubtype="8" fill="hold" nodeType="after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1"/>
</p:tagLst>
</file>

<file path=ppt/tags/tag2.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2"/>
</p:tagLst>
</file>

<file path=ppt/tags/tag3.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3"/>
</p:tagLst>
</file>

<file path=ppt/tags/tag4.xml><?xml version="1.0" encoding="utf-8"?>
<p:tagLst xmlns:a="http://schemas.openxmlformats.org/drawingml/2006/main" xmlns:r="http://schemas.openxmlformats.org/officeDocument/2006/relationships" xmlns:p="http://schemas.openxmlformats.org/presentationml/2006/main">
  <p:tag name="MH" val="20160830110146"/>
  <p:tag name="MH_LIBRARY" val="CONTENTS"/>
  <p:tag name="MH_TYPE" val="ENTRY"/>
  <p:tag name="ID" val="553512"/>
  <p:tag name="MH_ORDER" val="4"/>
</p:tagLst>
</file>

<file path=ppt/theme/theme1.xml><?xml version="1.0" encoding="utf-8"?>
<a:theme xmlns:a="http://schemas.openxmlformats.org/drawingml/2006/main" name="www.2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2122</Words>
  <Application>Microsoft Office PowerPoint</Application>
  <PresentationFormat>自定义</PresentationFormat>
  <Paragraphs>245</Paragraphs>
  <Slides>24</Slides>
  <Notes>24</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24</vt:i4>
      </vt:variant>
    </vt:vector>
  </HeadingPairs>
  <TitlesOfParts>
    <vt:vector size="41" baseType="lpstr">
      <vt:lpstr>★日文毛笔行书</vt:lpstr>
      <vt:lpstr>Avant GardeBook</vt:lpstr>
      <vt:lpstr>FontAwesome</vt:lpstr>
      <vt:lpstr>Gill Sans</vt:lpstr>
      <vt:lpstr>Helvetica Neue</vt:lpstr>
      <vt:lpstr>Impact MT Std</vt:lpstr>
      <vt:lpstr>Open Sans</vt:lpstr>
      <vt:lpstr>Stencil Std</vt:lpstr>
      <vt:lpstr>等线</vt:lpstr>
      <vt:lpstr>等线 Light</vt:lpstr>
      <vt:lpstr>方正兰亭黑简体</vt:lpstr>
      <vt:lpstr>宋体</vt:lpstr>
      <vt:lpstr>微软雅黑</vt:lpstr>
      <vt:lpstr>Agency FB</vt:lpstr>
      <vt:lpstr>Arial</vt:lpstr>
      <vt:lpstr>Calibri</vt:lpstr>
      <vt:lpstr>www.2ppt.com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www.ppt818.com</dc:title>
  <dc:subject>www.ppt818.com</dc:subject>
  <dc:creator>www.ppt818.com</dc:creator>
  <dc:description>www.ppt818.com-提供资源下载</dc:description>
  <cp:lastModifiedBy>Windows 用户</cp:lastModifiedBy>
  <cp:revision>2</cp:revision>
  <dcterms:created xsi:type="dcterms:W3CDTF">2021-07-09T00:42:10Z</dcterms:created>
  <dcterms:modified xsi:type="dcterms:W3CDTF">2023-01-10T07:07:32Z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2052-11.1.0.10495</vt:lpwstr>
  </property>
  <property fmtid="{D5CDD505-2E9C-101B-9397-08002B2CF9AE}" pid="3" name="ICV">
    <vt:lpwstr>3E23F87F730F4F39ADCB779B232D68AF</vt:lpwstr>
  </property>
  <property fmtid="{A09F084E-AD41-489F-8076-AA5BE3082BCA}" pid="100">
    <vt:ui4>5</vt:ui4>
  </property>
  <property fmtid="{64440492-4C8B-11D1-8B70-080036B11A03}" pid="11">
    <vt:lpwstr>www.2ppt.com-爱PPT提供资源下载</vt:lpwstr>
  </property>
</Properties>
</file>