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8" r:id="rId2"/>
    <p:sldId id="272" r:id="rId3"/>
    <p:sldId id="269" r:id="rId4"/>
    <p:sldId id="270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73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3333FF"/>
    <a:srgbClr val="CC00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E9357-3E3B-4FC0-AEC7-37880C9B5C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7FED1-8E4F-4816-BA2B-816E666575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7FED1-8E4F-4816-BA2B-816E6665750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5F0B9-AE10-48C9-819E-1BBDE3522BD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6B36D-6A3A-4872-9F45-B9C8447DD7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E04CE-83EF-4F86-9CEA-16663B976D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A15F3-403F-414A-8376-1137627E8E8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12427-4329-42E4-979D-E9AA6E985C1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29687-D50A-4388-ABA7-8D317197A0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49C6C-431C-49CF-9B59-B98288B78F9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7B7C0-F0A3-43FF-A849-F1B0F702AE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F972A-1E90-4325-AB56-03ABEC133A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0C088-F7E5-449E-BE96-B2FBA84DDC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E7998-616F-4363-A0F9-10B471DE04D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F2A61BC3-57F7-4AA6-BDB3-69EF74C61A8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195" y="2709004"/>
            <a:ext cx="9144000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03350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7" name="Picture 31" descr="bo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504" y="3693204"/>
            <a:ext cx="1333500" cy="237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656580" y="1955761"/>
            <a:ext cx="7127875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 b="1" dirty="0" smtClean="0"/>
              <a:t>Unit 5</a:t>
            </a:r>
          </a:p>
          <a:p>
            <a:pPr algn="ctr">
              <a:spcBef>
                <a:spcPct val="50000"/>
              </a:spcBef>
            </a:pPr>
            <a:r>
              <a:rPr lang="en-US" altLang="zh-CN" sz="6000" b="1" dirty="0" smtClean="0">
                <a:solidFill>
                  <a:srgbClr val="000000"/>
                </a:solidFill>
              </a:rPr>
              <a:t>Wash </a:t>
            </a:r>
            <a:r>
              <a:rPr lang="en-US" altLang="zh-CN" sz="6000" b="1" dirty="0">
                <a:solidFill>
                  <a:srgbClr val="000000"/>
                </a:solidFill>
              </a:rPr>
              <a:t>My Face.</a:t>
            </a:r>
            <a:endParaRPr lang="en-US" altLang="zh-CN" sz="6000" b="1" dirty="0"/>
          </a:p>
        </p:txBody>
      </p:sp>
      <p:sp>
        <p:nvSpPr>
          <p:cNvPr id="14370" name="WordArt 34"/>
          <p:cNvSpPr>
            <a:spLocks noChangeArrowheads="1" noChangeShapeType="1" noTextEdit="1"/>
          </p:cNvSpPr>
          <p:nvPr/>
        </p:nvSpPr>
        <p:spPr bwMode="auto">
          <a:xfrm>
            <a:off x="2771800" y="908720"/>
            <a:ext cx="4667250" cy="700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广州版三年级英语上册</a:t>
            </a:r>
          </a:p>
        </p:txBody>
      </p:sp>
      <p:sp>
        <p:nvSpPr>
          <p:cNvPr id="11" name="矩形 10"/>
          <p:cNvSpPr/>
          <p:nvPr/>
        </p:nvSpPr>
        <p:spPr>
          <a:xfrm>
            <a:off x="3551940" y="56612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08275"/>
            <a:ext cx="9144000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52525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779838" y="2349500"/>
            <a:ext cx="446405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CC0066"/>
                </a:solidFill>
                <a:latin typeface="Comic Sans MS" panose="030F0702030302020204" pitchFamily="66" charset="0"/>
              </a:rPr>
              <a:t>Mrs Webb</a:t>
            </a:r>
            <a:r>
              <a:rPr lang="en-US" altLang="zh-CN" sz="2800">
                <a:solidFill>
                  <a:srgbClr val="CC0066"/>
                </a:solidFill>
                <a:latin typeface="Comic Sans MS" panose="030F0702030302020204" pitchFamily="66" charset="0"/>
              </a:rPr>
              <a:t>: </a:t>
            </a:r>
          </a:p>
          <a:p>
            <a:pPr>
              <a:spcBef>
                <a:spcPct val="50000"/>
              </a:spcBef>
            </a:pPr>
            <a:endParaRPr lang="en-US" altLang="zh-CN" sz="2800">
              <a:solidFill>
                <a:srgbClr val="CC0066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Ben</a:t>
            </a:r>
            <a:r>
              <a:rPr lang="en-US" altLang="zh-CN" sz="2800">
                <a:latin typeface="Comic Sans MS" panose="030F0702030302020204" pitchFamily="66" charset="0"/>
              </a:rPr>
              <a:t>:</a:t>
            </a:r>
            <a:endParaRPr lang="en-US" altLang="zh-CN"/>
          </a:p>
        </p:txBody>
      </p:sp>
      <p:pic>
        <p:nvPicPr>
          <p:cNvPr id="12296" name="Picture 8" descr="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850" y="2133600"/>
            <a:ext cx="3455988" cy="270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>
            <a:off x="1116013" y="188913"/>
            <a:ext cx="1511300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0066"/>
                  </a:solidFill>
                  <a:round/>
                </a:ln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Let's act</a:t>
            </a:r>
            <a:endParaRPr lang="zh-CN" altLang="en-US" sz="3600" b="1" kern="10">
              <a:ln w="9525">
                <a:solidFill>
                  <a:srgbClr val="CC0066"/>
                </a:solidFill>
                <a:round/>
              </a:ln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011863" y="2276475"/>
            <a:ext cx="295275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CC0066"/>
                </a:solidFill>
                <a:latin typeface="Comic Sans MS" panose="030F0702030302020204" pitchFamily="66" charset="0"/>
              </a:rPr>
              <a:t>And clean your </a:t>
            </a:r>
            <a:r>
              <a:rPr lang="en-US" altLang="zh-CN" sz="2800" b="1">
                <a:solidFill>
                  <a:srgbClr val="CC0066"/>
                </a:solidFill>
                <a:latin typeface="Comic Sans MS" panose="030F0702030302020204" pitchFamily="66" charset="0"/>
              </a:rPr>
              <a:t>teeth</a:t>
            </a:r>
            <a:r>
              <a:rPr lang="en-US" altLang="zh-CN" sz="2800">
                <a:solidFill>
                  <a:srgbClr val="CC0066"/>
                </a:solidFill>
                <a:latin typeface="Comic Sans MS" panose="030F0702030302020204" pitchFamily="66" charset="0"/>
              </a:rPr>
              <a:t>!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859338" y="3644900"/>
            <a:ext cx="3024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But Mum.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08275"/>
            <a:ext cx="9144000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52525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188" y="1989138"/>
            <a:ext cx="3527425" cy="287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500563" y="2349500"/>
            <a:ext cx="4248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C0066"/>
                </a:solidFill>
                <a:latin typeface="Comic Sans MS" panose="030F0702030302020204" pitchFamily="66" charset="0"/>
              </a:rPr>
              <a:t>Mr Webb</a:t>
            </a:r>
            <a:r>
              <a:rPr lang="en-US" altLang="zh-CN" sz="3200">
                <a:solidFill>
                  <a:srgbClr val="CC0066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9228" name="WordArt 12"/>
          <p:cNvSpPr>
            <a:spLocks noChangeArrowheads="1" noChangeShapeType="1" noTextEdit="1"/>
          </p:cNvSpPr>
          <p:nvPr/>
        </p:nvSpPr>
        <p:spPr bwMode="auto">
          <a:xfrm>
            <a:off x="1116013" y="188913"/>
            <a:ext cx="1511300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0066"/>
                  </a:solidFill>
                  <a:round/>
                </a:ln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Let's act</a:t>
            </a:r>
            <a:endParaRPr lang="zh-CN" altLang="en-US" sz="3600" b="1" kern="10">
              <a:ln w="9525">
                <a:solidFill>
                  <a:srgbClr val="CC0066"/>
                </a:solidFill>
                <a:round/>
              </a:ln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427538" y="2924175"/>
            <a:ext cx="4319587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CC0066"/>
                </a:solidFill>
                <a:latin typeface="Comic Sans MS" panose="030F0702030302020204" pitchFamily="66" charset="0"/>
              </a:rPr>
              <a:t>And wash your face and hands, and brush your hair.</a:t>
            </a:r>
          </a:p>
          <a:p>
            <a:pPr>
              <a:spcBef>
                <a:spcPct val="50000"/>
              </a:spcBef>
            </a:pPr>
            <a:endParaRPr lang="en-US" altLang="zh-CN" sz="2800">
              <a:solidFill>
                <a:srgbClr val="CC0066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08275"/>
            <a:ext cx="9144000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1403350" y="188913"/>
            <a:ext cx="1655763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0066"/>
                  </a:solidFill>
                  <a:round/>
                </a:ln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Let's make</a:t>
            </a:r>
            <a:endParaRPr lang="zh-CN" altLang="en-US" sz="3600" b="1" kern="10" dirty="0">
              <a:ln w="9525">
                <a:solidFill>
                  <a:srgbClr val="CC0066"/>
                </a:solidFill>
                <a:round/>
              </a:ln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</p:txBody>
      </p:sp>
      <p:pic>
        <p:nvPicPr>
          <p:cNvPr id="13320" name="Picture 8" descr="01 拷贝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58888" y="1557338"/>
            <a:ext cx="2592387" cy="25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 descr="未标题-1 拷贝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9338" y="1628775"/>
            <a:ext cx="338455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258888" y="836613"/>
            <a:ext cx="7273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CC0066"/>
                </a:solidFill>
              </a:rPr>
              <a:t>小朋友们，你能选择下面其中一幅图片，用你所学的词句和你的伙伴创编一个对话吗？ 试试吧！你一定行的！</a:t>
            </a:r>
          </a:p>
        </p:txBody>
      </p:sp>
      <p:pic>
        <p:nvPicPr>
          <p:cNvPr id="13323" name="Picture 11" descr="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187450" cy="94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563938" y="4149725"/>
            <a:ext cx="414020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solidFill>
                  <a:srgbClr val="3333FF"/>
                </a:solidFill>
                <a:latin typeface="Comic Sans MS" panose="030F0702030302020204" pitchFamily="66" charset="0"/>
              </a:rPr>
              <a:t> Hello! / Hi!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solidFill>
                  <a:srgbClr val="3333FF"/>
                </a:solidFill>
                <a:latin typeface="Comic Sans MS" panose="030F0702030302020204" pitchFamily="66" charset="0"/>
              </a:rPr>
              <a:t> What time is it?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solidFill>
                  <a:srgbClr val="3333FF"/>
                </a:solidFill>
                <a:latin typeface="Comic Sans MS" panose="030F0702030302020204" pitchFamily="66" charset="0"/>
              </a:rPr>
              <a:t> It’s time to…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solidFill>
                  <a:srgbClr val="3333FF"/>
                </a:solidFill>
                <a:latin typeface="Comic Sans MS" panose="030F0702030302020204" pitchFamily="66" charset="0"/>
              </a:rPr>
              <a:t> Wash your…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solidFill>
                  <a:srgbClr val="3333FF"/>
                </a:solidFill>
                <a:latin typeface="Comic Sans MS" panose="030F0702030302020204" pitchFamily="66" charset="0"/>
              </a:rPr>
              <a:t> Brush your…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solidFill>
                  <a:srgbClr val="3333FF"/>
                </a:solidFill>
                <a:latin typeface="Comic Sans MS" panose="030F0702030302020204" pitchFamily="66" charset="0"/>
              </a:rPr>
              <a:t> Clean your…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solidFill>
                  <a:srgbClr val="3333FF"/>
                </a:solidFill>
                <a:latin typeface="Comic Sans MS" panose="030F0702030302020204" pitchFamily="66" charset="0"/>
              </a:rPr>
              <a:t> OK/ All right</a:t>
            </a:r>
            <a:r>
              <a:rPr lang="en-US" altLang="zh-CN" sz="2000" dirty="0" smtClean="0">
                <a:solidFill>
                  <a:srgbClr val="3333FF"/>
                </a:solidFill>
                <a:latin typeface="Comic Sans MS" panose="030F0702030302020204" pitchFamily="66" charset="0"/>
              </a:rPr>
              <a:t>! </a:t>
            </a:r>
            <a:endParaRPr lang="en-US" altLang="zh-CN" sz="2000" dirty="0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763713" y="1484313"/>
            <a:ext cx="2665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3333FF"/>
                </a:solidFill>
                <a:latin typeface="Comic Sans MS" panose="030F0702030302020204" pitchFamily="66" charset="0"/>
              </a:rPr>
              <a:t>It’s time to go home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580063" y="1557338"/>
            <a:ext cx="3167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3333FF"/>
                </a:solidFill>
                <a:latin typeface="Comic Sans MS" panose="030F0702030302020204" pitchFamily="66" charset="0"/>
              </a:rPr>
              <a:t>It’s time to go to bed.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064500" y="3500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3333FF"/>
                </a:solidFill>
                <a:latin typeface="Comic Sans MS" panose="030F0702030302020204" pitchFamily="66" charset="0"/>
              </a:rPr>
              <a:t>Ben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076825" y="2781300"/>
            <a:ext cx="93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3333FF"/>
                </a:solidFill>
                <a:latin typeface="Comic Sans MS" panose="030F0702030302020204" pitchFamily="66" charset="0"/>
              </a:rPr>
              <a:t>Mum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116013" y="4868863"/>
            <a:ext cx="2592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66CC"/>
                </a:solidFill>
                <a:latin typeface="Comic Sans MS" panose="030F0702030302020204" pitchFamily="66" charset="0"/>
              </a:rPr>
              <a:t>Key points: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1116013" y="155733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CC0066"/>
                </a:solidFill>
              </a:rPr>
              <a:t>5:00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124075" y="41497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CC0066"/>
                </a:solidFill>
              </a:rPr>
              <a:t>(1)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443663" y="4076700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CC0066"/>
                </a:solidFill>
              </a:rPr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08275"/>
            <a:ext cx="9144000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 descr="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1187450" y="2205038"/>
            <a:ext cx="6121400" cy="24479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Thank you</a:t>
            </a:r>
            <a:r>
              <a:rPr lang="zh-CN" altLang="en-US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 descr="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08275"/>
            <a:ext cx="9144000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547813" y="188913"/>
            <a:ext cx="1657350" cy="4619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0066"/>
                  </a:solidFill>
                  <a:round/>
                </a:ln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Let's talk</a:t>
            </a:r>
            <a:endParaRPr lang="zh-CN" altLang="en-US" sz="3600" b="1" kern="10" dirty="0">
              <a:ln w="9525">
                <a:solidFill>
                  <a:srgbClr val="CC0066"/>
                </a:solidFill>
                <a:round/>
              </a:ln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</p:txBody>
      </p:sp>
      <p:pic>
        <p:nvPicPr>
          <p:cNvPr id="18437" name="Picture 5" descr="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03350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438" name="Group 6"/>
          <p:cNvGraphicFramePr>
            <a:graphicFrameLocks noGrp="1"/>
          </p:cNvGraphicFramePr>
          <p:nvPr/>
        </p:nvGraphicFramePr>
        <p:xfrm>
          <a:off x="755650" y="1484313"/>
          <a:ext cx="7345363" cy="3616327"/>
        </p:xfrm>
        <a:graphic>
          <a:graphicData uri="http://schemas.openxmlformats.org/drawingml/2006/table">
            <a:tbl>
              <a:tblPr/>
              <a:tblGrid>
                <a:gridCol w="165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5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80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What?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What time?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get 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at…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have breakfast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8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go to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go home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2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go to bed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8463" name="Picture 31" descr="bo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2349500"/>
            <a:ext cx="1333500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08275"/>
            <a:ext cx="9144000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p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975" y="1412875"/>
            <a:ext cx="4902200" cy="48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2268538" y="188913"/>
            <a:ext cx="4967287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dirty="0">
                <a:gradFill rotWithShape="0">
                  <a:gsLst>
                    <a:gs pos="0">
                      <a:srgbClr val="FF66CC"/>
                    </a:gs>
                    <a:gs pos="100000">
                      <a:srgbClr val="CC0066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Module 2 My Body</a:t>
            </a:r>
            <a:endParaRPr lang="zh-CN" altLang="en-US" sz="3600" b="1" kern="10" dirty="0">
              <a:gradFill rotWithShape="0">
                <a:gsLst>
                  <a:gs pos="0">
                    <a:srgbClr val="FF66CC"/>
                  </a:gs>
                  <a:gs pos="100000">
                    <a:srgbClr val="CC0066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27088" y="2781300"/>
            <a:ext cx="169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u="sng">
                <a:solidFill>
                  <a:srgbClr val="3333FF"/>
                </a:solidFill>
                <a:latin typeface="Comic Sans MS" panose="030F0702030302020204" pitchFamily="66" charset="0"/>
              </a:rPr>
              <a:t>(I)-e</a:t>
            </a:r>
            <a:r>
              <a:rPr lang="en-US" altLang="zh-CN" sz="2800" b="1">
                <a:solidFill>
                  <a:srgbClr val="3333FF"/>
                </a:solidFill>
                <a:latin typeface="Comic Sans MS" panose="030F0702030302020204" pitchFamily="66" charset="0"/>
              </a:rPr>
              <a:t>y</a:t>
            </a:r>
            <a:r>
              <a:rPr lang="en-US" altLang="zh-CN" sz="2800" b="1" u="sng">
                <a:solidFill>
                  <a:srgbClr val="3333FF"/>
                </a:solidFill>
                <a:latin typeface="Comic Sans MS" panose="030F0702030302020204" pitchFamily="66" charset="0"/>
              </a:rPr>
              <a:t>e</a:t>
            </a:r>
            <a:r>
              <a:rPr lang="en-US" altLang="zh-CN" sz="2800" b="1">
                <a:solidFill>
                  <a:srgbClr val="CC0066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019925" y="3213100"/>
            <a:ext cx="1873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u="sng">
                <a:solidFill>
                  <a:srgbClr val="3333FF"/>
                </a:solidFill>
                <a:latin typeface="Comic Sans MS" panose="030F0702030302020204" pitchFamily="66" charset="0"/>
              </a:rPr>
              <a:t>ear</a:t>
            </a:r>
            <a:r>
              <a:rPr lang="en-US" altLang="zh-CN" sz="2800" b="1">
                <a:solidFill>
                  <a:srgbClr val="CC0066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827088" y="5300663"/>
            <a:ext cx="1439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  <a:latin typeface="Comic Sans MS" panose="030F0702030302020204" pitchFamily="66" charset="0"/>
              </a:rPr>
              <a:t>h</a:t>
            </a:r>
            <a:r>
              <a:rPr lang="en-US" altLang="zh-CN" sz="2800" b="1" u="sng">
                <a:solidFill>
                  <a:srgbClr val="3333FF"/>
                </a:solidFill>
                <a:latin typeface="Comic Sans MS" panose="030F0702030302020204" pitchFamily="66" charset="0"/>
              </a:rPr>
              <a:t>a</a:t>
            </a:r>
            <a:r>
              <a:rPr lang="en-US" altLang="zh-CN" sz="2800" b="1">
                <a:solidFill>
                  <a:srgbClr val="3333FF"/>
                </a:solidFill>
                <a:latin typeface="Comic Sans MS" panose="030F0702030302020204" pitchFamily="66" charset="0"/>
              </a:rPr>
              <a:t>nd</a:t>
            </a:r>
            <a:r>
              <a:rPr lang="en-US" altLang="zh-CN" sz="2800" b="1">
                <a:solidFill>
                  <a:srgbClr val="CC0066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059113" y="1052513"/>
            <a:ext cx="20875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  <a:latin typeface="Comic Sans MS" panose="030F0702030302020204" pitchFamily="66" charset="0"/>
              </a:rPr>
              <a:t>h</a:t>
            </a:r>
            <a:r>
              <a:rPr lang="en-US" altLang="zh-CN" sz="2800" b="1" u="sng">
                <a:solidFill>
                  <a:srgbClr val="3333FF"/>
                </a:solidFill>
                <a:latin typeface="Comic Sans MS" panose="030F0702030302020204" pitchFamily="66" charset="0"/>
              </a:rPr>
              <a:t>air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5940425" y="3429000"/>
            <a:ext cx="10080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 flipV="1">
            <a:off x="2484438" y="3068638"/>
            <a:ext cx="1582737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 flipV="1">
            <a:off x="3492500" y="1484313"/>
            <a:ext cx="863600" cy="6492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 flipV="1">
            <a:off x="4572000" y="3213100"/>
            <a:ext cx="144463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924300" y="2708275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  <a:latin typeface="Comic Sans MS" panose="030F0702030302020204" pitchFamily="66" charset="0"/>
              </a:rPr>
              <a:t>n</a:t>
            </a:r>
            <a:r>
              <a:rPr lang="en-US" altLang="zh-CN" sz="2800" b="1" u="sng">
                <a:solidFill>
                  <a:srgbClr val="3333FF"/>
                </a:solidFill>
                <a:latin typeface="Comic Sans MS" panose="030F0702030302020204" pitchFamily="66" charset="0"/>
              </a:rPr>
              <a:t>o</a:t>
            </a:r>
            <a:r>
              <a:rPr lang="en-US" altLang="zh-CN" sz="2800" b="1">
                <a:solidFill>
                  <a:srgbClr val="3333FF"/>
                </a:solidFill>
                <a:latin typeface="Comic Sans MS" panose="030F0702030302020204" pitchFamily="66" charset="0"/>
              </a:rPr>
              <a:t>se</a:t>
            </a: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859338" y="4005263"/>
            <a:ext cx="73025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284663" y="45085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  <a:latin typeface="Comic Sans MS" panose="030F0702030302020204" pitchFamily="66" charset="0"/>
              </a:rPr>
              <a:t>m</a:t>
            </a:r>
            <a:r>
              <a:rPr lang="en-US" altLang="zh-CN" sz="2800" b="1" u="sng">
                <a:solidFill>
                  <a:srgbClr val="3333FF"/>
                </a:solidFill>
                <a:latin typeface="Comic Sans MS" panose="030F0702030302020204" pitchFamily="66" charset="0"/>
              </a:rPr>
              <a:t>ou</a:t>
            </a:r>
            <a:r>
              <a:rPr lang="en-US" altLang="zh-CN" sz="2800" b="1">
                <a:solidFill>
                  <a:srgbClr val="3333FF"/>
                </a:solidFill>
                <a:latin typeface="Comic Sans MS" panose="030F0702030302020204" pitchFamily="66" charset="0"/>
              </a:rPr>
              <a:t>th</a:t>
            </a:r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2268538" y="5084763"/>
            <a:ext cx="1223962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1835150" y="4005263"/>
            <a:ext cx="2160588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827088" y="4005263"/>
            <a:ext cx="20177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  <a:latin typeface="Comic Sans MS" panose="030F0702030302020204" pitchFamily="66" charset="0"/>
              </a:rPr>
              <a:t>f</a:t>
            </a:r>
            <a:r>
              <a:rPr lang="en-US" altLang="zh-CN" sz="2800" b="1" u="sng">
                <a:solidFill>
                  <a:srgbClr val="3333FF"/>
                </a:solidFill>
                <a:latin typeface="Comic Sans MS" panose="030F0702030302020204" pitchFamily="66" charset="0"/>
              </a:rPr>
              <a:t>a</a:t>
            </a:r>
            <a:r>
              <a:rPr lang="en-US" altLang="zh-CN" sz="2800" b="1">
                <a:solidFill>
                  <a:srgbClr val="3333FF"/>
                </a:solidFill>
                <a:latin typeface="Comic Sans MS" panose="030F0702030302020204" pitchFamily="66" charset="0"/>
              </a:rPr>
              <a:t>ce</a:t>
            </a:r>
          </a:p>
        </p:txBody>
      </p:sp>
      <p:sp>
        <p:nvSpPr>
          <p:cNvPr id="15380" name="AutoShape 20"/>
          <p:cNvSpPr>
            <a:spLocks noChangeArrowheads="1"/>
          </p:cNvSpPr>
          <p:nvPr/>
        </p:nvSpPr>
        <p:spPr bwMode="auto">
          <a:xfrm>
            <a:off x="5940425" y="836613"/>
            <a:ext cx="2879725" cy="1152525"/>
          </a:xfrm>
          <a:prstGeom prst="cloudCallout">
            <a:avLst>
              <a:gd name="adj1" fmla="val -57440"/>
              <a:gd name="adj2" fmla="val 85398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3200" b="1">
                <a:solidFill>
                  <a:srgbClr val="CC0066"/>
                </a:solidFill>
                <a:latin typeface="Comic Sans MS" panose="030F0702030302020204" pitchFamily="66" charset="0"/>
              </a:rPr>
              <a:t>I have…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68" grpId="0"/>
      <p:bldP spid="15369" grpId="0"/>
      <p:bldP spid="15370" grpId="0" animBg="1"/>
      <p:bldP spid="15371" grpId="0" animBg="1"/>
      <p:bldP spid="15372" grpId="0" animBg="1"/>
      <p:bldP spid="15373" grpId="0" animBg="1"/>
      <p:bldP spid="15374" grpId="0"/>
      <p:bldP spid="15375" grpId="0" animBg="1"/>
      <p:bldP spid="15376" grpId="0"/>
      <p:bldP spid="15377" grpId="0" animBg="1"/>
      <p:bldP spid="15378" grpId="0" animBg="1"/>
      <p:bldP spid="153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l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708275"/>
            <a:ext cx="9144000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152525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1116013" y="260350"/>
            <a:ext cx="21605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0066"/>
                  </a:solidFill>
                  <a:round/>
                </a:ln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Let's chant</a:t>
            </a:r>
            <a:endParaRPr lang="zh-CN" altLang="en-US" sz="3600" b="1" kern="10" dirty="0">
              <a:ln w="9525">
                <a:solidFill>
                  <a:srgbClr val="CC0066"/>
                </a:solidFill>
                <a:round/>
              </a:ln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11188" y="1700213"/>
            <a:ext cx="5040312" cy="376237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CC0066"/>
                </a:solidFill>
                <a:latin typeface="Comic Sans MS" panose="030F0702030302020204" pitchFamily="66" charset="0"/>
              </a:rPr>
              <a:t>Nose, nose,</a:t>
            </a:r>
            <a:r>
              <a:rPr lang="en-US" altLang="zh-CN" sz="2400" b="1" dirty="0">
                <a:solidFill>
                  <a:srgbClr val="3333FF"/>
                </a:solidFill>
                <a:latin typeface="Comic Sans MS" panose="030F0702030302020204" pitchFamily="66" charset="0"/>
              </a:rPr>
              <a:t> I have a nose.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CC0066"/>
                </a:solidFill>
                <a:latin typeface="Comic Sans MS" panose="030F0702030302020204" pitchFamily="66" charset="0"/>
              </a:rPr>
              <a:t>Mouth, mouth,</a:t>
            </a:r>
            <a:r>
              <a:rPr lang="en-US" altLang="zh-CN" sz="2400" b="1" dirty="0">
                <a:solidFill>
                  <a:srgbClr val="3333FF"/>
                </a:solidFill>
                <a:latin typeface="Comic Sans MS" panose="030F0702030302020204" pitchFamily="66" charset="0"/>
              </a:rPr>
              <a:t> I have a mouth.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CC0066"/>
                </a:solidFill>
                <a:latin typeface="Comic Sans MS" panose="030F0702030302020204" pitchFamily="66" charset="0"/>
              </a:rPr>
              <a:t>Face, face,</a:t>
            </a:r>
            <a:r>
              <a:rPr lang="en-US" altLang="zh-CN" sz="2400" b="1" dirty="0">
                <a:solidFill>
                  <a:srgbClr val="3333FF"/>
                </a:solidFill>
                <a:latin typeface="Comic Sans MS" panose="030F0702030302020204" pitchFamily="66" charset="0"/>
              </a:rPr>
              <a:t> I have a face.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CC0066"/>
                </a:solidFill>
                <a:latin typeface="Comic Sans MS" panose="030F0702030302020204" pitchFamily="66" charset="0"/>
              </a:rPr>
              <a:t>Eyes, eyes,</a:t>
            </a:r>
            <a:r>
              <a:rPr lang="en-US" altLang="zh-CN" sz="2400" b="1" dirty="0">
                <a:solidFill>
                  <a:srgbClr val="3333FF"/>
                </a:solidFill>
                <a:latin typeface="Comic Sans MS" panose="030F0702030302020204" pitchFamily="66" charset="0"/>
              </a:rPr>
              <a:t> I have two eyes.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CC0066"/>
                </a:solidFill>
                <a:latin typeface="Comic Sans MS" panose="030F0702030302020204" pitchFamily="66" charset="0"/>
              </a:rPr>
              <a:t>Ears, ears,</a:t>
            </a:r>
            <a:r>
              <a:rPr lang="en-US" altLang="zh-CN" sz="2400" b="1" dirty="0">
                <a:solidFill>
                  <a:srgbClr val="3333FF"/>
                </a:solidFill>
                <a:latin typeface="Comic Sans MS" panose="030F0702030302020204" pitchFamily="66" charset="0"/>
              </a:rPr>
              <a:t> I have two ears.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CC0066"/>
                </a:solidFill>
                <a:latin typeface="Comic Sans MS" panose="030F0702030302020204" pitchFamily="66" charset="0"/>
              </a:rPr>
              <a:t>Hands, hands,</a:t>
            </a:r>
            <a:r>
              <a:rPr lang="en-US" altLang="zh-CN" sz="2400" b="1" dirty="0">
                <a:solidFill>
                  <a:srgbClr val="3333FF"/>
                </a:solidFill>
                <a:latin typeface="Comic Sans MS" panose="030F0702030302020204" pitchFamily="66" charset="0"/>
              </a:rPr>
              <a:t> I have two hands.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CC0066"/>
                </a:solidFill>
                <a:latin typeface="Comic Sans MS" panose="030F0702030302020204" pitchFamily="66" charset="0"/>
              </a:rPr>
              <a:t>Hair, hair,</a:t>
            </a:r>
            <a:r>
              <a:rPr lang="en-US" altLang="zh-CN" sz="2400" b="1" dirty="0">
                <a:solidFill>
                  <a:srgbClr val="3333FF"/>
                </a:solidFill>
                <a:latin typeface="Comic Sans MS" panose="030F0702030302020204" pitchFamily="66" charset="0"/>
              </a:rPr>
              <a:t> I have black hair.</a:t>
            </a:r>
          </a:p>
        </p:txBody>
      </p:sp>
      <p:pic>
        <p:nvPicPr>
          <p:cNvPr id="16391" name="Picture 7" descr="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2060575"/>
            <a:ext cx="2303463" cy="302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08275"/>
            <a:ext cx="9144000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52525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971550" y="188913"/>
            <a:ext cx="2160588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0066"/>
                  </a:solidFill>
                  <a:round/>
                </a:ln>
                <a:solidFill>
                  <a:srgbClr val="FFFFFF"/>
                </a:solidFill>
                <a:latin typeface="Comic Sans MS" panose="030F0702030302020204"/>
              </a:rPr>
              <a:t>Let's think</a:t>
            </a:r>
            <a:endParaRPr lang="zh-CN" altLang="en-US" sz="3600" b="1" kern="10">
              <a:ln w="9525">
                <a:solidFill>
                  <a:srgbClr val="CC0066"/>
                </a:solidFill>
                <a:round/>
              </a:ln>
              <a:solidFill>
                <a:srgbClr val="FFFFFF"/>
              </a:solidFill>
              <a:latin typeface="Comic Sans MS" panose="030F0702030302020204"/>
            </a:endParaRPr>
          </a:p>
        </p:txBody>
      </p:sp>
      <p:pic>
        <p:nvPicPr>
          <p:cNvPr id="6152" name="Picture 8" descr="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3284538"/>
            <a:ext cx="231457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042988" y="1557338"/>
            <a:ext cx="6481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00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611188" y="1341438"/>
            <a:ext cx="5976937" cy="1943100"/>
          </a:xfrm>
          <a:prstGeom prst="wedgeEllipseCallout">
            <a:avLst>
              <a:gd name="adj1" fmla="val 32153"/>
              <a:gd name="adj2" fmla="val 98773"/>
            </a:avLst>
          </a:prstGeom>
          <a:solidFill>
            <a:srgbClr val="FFFFFF"/>
          </a:solidFill>
          <a:ln w="9525">
            <a:solidFill>
              <a:srgbClr val="FF66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800" b="1">
                <a:solidFill>
                  <a:srgbClr val="3333FF"/>
                </a:solidFill>
                <a:latin typeface="Comic Sans MS" panose="030F0702030302020204" pitchFamily="66" charset="0"/>
              </a:rPr>
              <a:t>What do you usually do after you get up?</a:t>
            </a:r>
            <a:r>
              <a:rPr lang="zh-CN" altLang="en-US" sz="2000" b="1">
                <a:solidFill>
                  <a:srgbClr val="FF9966"/>
                </a:solidFill>
              </a:rPr>
              <a:t>小朋友们，你起床后通常会做什么事呢？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08275"/>
            <a:ext cx="9144000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52525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1116013" y="260350"/>
            <a:ext cx="3240087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0066"/>
                  </a:solidFill>
                  <a:round/>
                </a:ln>
                <a:solidFill>
                  <a:srgbClr val="FFFFFF"/>
                </a:solidFill>
                <a:latin typeface="Comic Sans MS" panose="030F0702030302020204"/>
              </a:rPr>
              <a:t>Let's talk and guess</a:t>
            </a:r>
            <a:endParaRPr lang="zh-CN" altLang="en-US" sz="3600" b="1" kern="10">
              <a:ln w="9525">
                <a:solidFill>
                  <a:srgbClr val="CC0066"/>
                </a:solidFill>
                <a:round/>
              </a:ln>
              <a:solidFill>
                <a:srgbClr val="FFFFFF"/>
              </a:solidFill>
              <a:latin typeface="Comic Sans MS" panose="030F0702030302020204"/>
            </a:endParaRPr>
          </a:p>
        </p:txBody>
      </p:sp>
      <p:pic>
        <p:nvPicPr>
          <p:cNvPr id="7175" name="Picture 7" descr="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750" y="981075"/>
            <a:ext cx="2952750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8313" y="4221163"/>
            <a:ext cx="2592387" cy="198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32138" y="2636838"/>
            <a:ext cx="2736850" cy="223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3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580063" y="692150"/>
            <a:ext cx="3024187" cy="217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 descr="4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795963" y="4076700"/>
            <a:ext cx="2808287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492500" y="1052513"/>
            <a:ext cx="1150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</a:rPr>
              <a:t>Ben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0" y="1268413"/>
            <a:ext cx="1512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</a:rPr>
              <a:t>Janet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50825" y="6092825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</a:rPr>
              <a:t>Mr Webb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019925" y="692150"/>
            <a:ext cx="190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</a:rPr>
              <a:t>Mrs Webb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476375" y="3213100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547813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CC0066"/>
                </a:solidFill>
              </a:rPr>
              <a:t>1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051050" y="62785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CC0066"/>
                </a:solidFill>
              </a:rPr>
              <a:t>2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732588" y="2852738"/>
            <a:ext cx="18716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C0066"/>
                </a:solidFill>
              </a:rPr>
              <a:t>3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877050" y="6092825"/>
            <a:ext cx="1150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C0066"/>
                </a:solidFill>
              </a:rPr>
              <a:t>4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067175" y="5013325"/>
            <a:ext cx="1223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C0066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2" grpId="0"/>
      <p:bldP spid="7185" grpId="0"/>
      <p:bldP spid="7186" grpId="0"/>
      <p:bldP spid="7188" grpId="0"/>
      <p:bldP spid="71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08275"/>
            <a:ext cx="9144000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52525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1116013" y="188913"/>
            <a:ext cx="1511300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0066"/>
                  </a:solidFill>
                  <a:round/>
                </a:ln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Let's act</a:t>
            </a:r>
            <a:endParaRPr lang="zh-CN" altLang="en-US" sz="3600" b="1" kern="10" dirty="0">
              <a:ln w="9525">
                <a:solidFill>
                  <a:srgbClr val="CC0066"/>
                </a:solidFill>
                <a:round/>
              </a:ln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</p:txBody>
      </p:sp>
      <p:pic>
        <p:nvPicPr>
          <p:cNvPr id="8198" name="Picture 6" descr="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850" y="1844675"/>
            <a:ext cx="3743325" cy="256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356100" y="1773238"/>
            <a:ext cx="4392613" cy="221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CC0066"/>
                </a:solidFill>
                <a:latin typeface="Comic Sans MS" panose="030F0702030302020204" pitchFamily="66" charset="0"/>
              </a:rPr>
              <a:t>Janet</a:t>
            </a:r>
            <a:r>
              <a:rPr lang="en-US" altLang="zh-CN" sz="2800" dirty="0">
                <a:solidFill>
                  <a:srgbClr val="CC0066"/>
                </a:solidFill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altLang="zh-CN" sz="28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</a:rPr>
              <a:t>Ben</a:t>
            </a:r>
            <a:r>
              <a:rPr lang="en-US" altLang="zh-CN" sz="2800" dirty="0"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    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651500" y="1773238"/>
            <a:ext cx="30972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CC0066"/>
                </a:solidFill>
                <a:latin typeface="Comic Sans MS" panose="030F0702030302020204" pitchFamily="66" charset="0"/>
              </a:rPr>
              <a:t>Ben! </a:t>
            </a:r>
          </a:p>
          <a:p>
            <a:r>
              <a:rPr lang="en-US" altLang="zh-CN" sz="2800" dirty="0">
                <a:solidFill>
                  <a:srgbClr val="CC0066"/>
                </a:solidFill>
                <a:latin typeface="Comic Sans MS" panose="030F0702030302020204" pitchFamily="66" charset="0"/>
              </a:rPr>
              <a:t>Wash your hands.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435600" y="3068638"/>
            <a:ext cx="1657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/>
      <p:bldP spid="82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08275"/>
            <a:ext cx="9144000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52525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284663" y="2060575"/>
            <a:ext cx="4392612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err="1">
                <a:solidFill>
                  <a:srgbClr val="CC0066"/>
                </a:solidFill>
                <a:latin typeface="Comic Sans MS" panose="030F0702030302020204" pitchFamily="66" charset="0"/>
              </a:rPr>
              <a:t>Mr</a:t>
            </a:r>
            <a:r>
              <a:rPr lang="en-US" altLang="zh-CN" sz="2800" b="1" dirty="0">
                <a:solidFill>
                  <a:srgbClr val="CC0066"/>
                </a:solidFill>
                <a:latin typeface="Comic Sans MS" panose="030F0702030302020204" pitchFamily="66" charset="0"/>
              </a:rPr>
              <a:t> Webb</a:t>
            </a:r>
            <a:r>
              <a:rPr lang="en-US" altLang="zh-CN" sz="2800" dirty="0">
                <a:solidFill>
                  <a:srgbClr val="CC0066"/>
                </a:solidFill>
                <a:latin typeface="Comic Sans MS" panose="030F0702030302020204" pitchFamily="66" charset="0"/>
              </a:rPr>
              <a:t>: </a:t>
            </a:r>
          </a:p>
          <a:p>
            <a:pPr>
              <a:spcBef>
                <a:spcPct val="50000"/>
              </a:spcBef>
            </a:pPr>
            <a:endParaRPr lang="en-US" altLang="zh-CN" sz="2800" dirty="0">
              <a:solidFill>
                <a:srgbClr val="CC0066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</a:rPr>
              <a:t>Ben</a:t>
            </a:r>
            <a:r>
              <a:rPr lang="en-US" altLang="zh-CN" sz="2800" dirty="0"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    </a:t>
            </a:r>
          </a:p>
        </p:txBody>
      </p:sp>
      <p:pic>
        <p:nvPicPr>
          <p:cNvPr id="10248" name="Picture 8" descr="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8313" y="1628775"/>
            <a:ext cx="3600450" cy="276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1116013" y="188913"/>
            <a:ext cx="1511300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0066"/>
                  </a:solidFill>
                  <a:round/>
                </a:ln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Let's act</a:t>
            </a:r>
            <a:endParaRPr lang="zh-CN" altLang="en-US" sz="3600" b="1" kern="10">
              <a:ln w="9525">
                <a:solidFill>
                  <a:srgbClr val="CC0066"/>
                </a:solidFill>
                <a:round/>
              </a:ln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156325" y="1844675"/>
            <a:ext cx="2771775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CC0066"/>
                </a:solidFill>
                <a:latin typeface="Comic Sans MS" panose="030F0702030302020204" pitchFamily="66" charset="0"/>
              </a:rPr>
              <a:t>Ben! </a:t>
            </a:r>
          </a:p>
          <a:p>
            <a:r>
              <a:rPr lang="en-US" altLang="zh-CN" sz="2800" dirty="0">
                <a:solidFill>
                  <a:srgbClr val="CC0066"/>
                </a:solidFill>
                <a:latin typeface="Comic Sans MS" panose="030F0702030302020204" pitchFamily="66" charset="0"/>
              </a:rPr>
              <a:t>Brush your hair.</a:t>
            </a:r>
          </a:p>
          <a:p>
            <a:pPr>
              <a:spcBef>
                <a:spcPct val="50000"/>
              </a:spcBef>
            </a:pPr>
            <a:endParaRPr lang="en-US" altLang="zh-CN" sz="2800" dirty="0">
              <a:latin typeface="Comic Sans MS" panose="030F0702030302020204" pitchFamily="66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219700" y="3357563"/>
            <a:ext cx="30241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All right. 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  <p:bldP spid="102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08275"/>
            <a:ext cx="9144000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52525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51275" y="2205038"/>
            <a:ext cx="446405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err="1">
                <a:solidFill>
                  <a:srgbClr val="CC0066"/>
                </a:solidFill>
                <a:latin typeface="Comic Sans MS" panose="030F0702030302020204" pitchFamily="66" charset="0"/>
              </a:rPr>
              <a:t>Mrs</a:t>
            </a:r>
            <a:r>
              <a:rPr lang="en-US" altLang="zh-CN" sz="2800" b="1" dirty="0">
                <a:solidFill>
                  <a:srgbClr val="CC0066"/>
                </a:solidFill>
                <a:latin typeface="Comic Sans MS" panose="030F0702030302020204" pitchFamily="66" charset="0"/>
              </a:rPr>
              <a:t> Webb</a:t>
            </a:r>
            <a:r>
              <a:rPr lang="en-US" altLang="zh-CN" sz="2800" dirty="0">
                <a:solidFill>
                  <a:srgbClr val="CC0066"/>
                </a:solidFill>
                <a:latin typeface="Comic Sans MS" panose="030F0702030302020204" pitchFamily="66" charset="0"/>
              </a:rPr>
              <a:t>: </a:t>
            </a:r>
          </a:p>
          <a:p>
            <a:pPr>
              <a:spcBef>
                <a:spcPct val="50000"/>
              </a:spcBef>
            </a:pPr>
            <a:endParaRPr lang="en-US" altLang="zh-CN" sz="2800" dirty="0">
              <a:solidFill>
                <a:srgbClr val="CC0066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</a:rPr>
              <a:t>Ben</a:t>
            </a:r>
            <a:r>
              <a:rPr lang="en-US" altLang="zh-CN" sz="2800" dirty="0">
                <a:latin typeface="Comic Sans MS" panose="030F0702030302020204" pitchFamily="66" charset="0"/>
              </a:rPr>
              <a:t>:</a:t>
            </a:r>
            <a:endParaRPr lang="en-US" altLang="zh-CN" dirty="0"/>
          </a:p>
        </p:txBody>
      </p:sp>
      <p:pic>
        <p:nvPicPr>
          <p:cNvPr id="11272" name="Picture 8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1773238"/>
            <a:ext cx="3598863" cy="28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1116013" y="188913"/>
            <a:ext cx="1511300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0066"/>
                  </a:solidFill>
                  <a:round/>
                </a:ln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Let's act</a:t>
            </a:r>
            <a:endParaRPr lang="zh-CN" altLang="en-US" sz="3600" b="1" kern="10">
              <a:ln w="9525">
                <a:solidFill>
                  <a:srgbClr val="CC0066"/>
                </a:solidFill>
                <a:round/>
              </a:ln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940425" y="1844675"/>
            <a:ext cx="2881313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CC0066"/>
                </a:solidFill>
                <a:latin typeface="Comic Sans MS" panose="030F0702030302020204" pitchFamily="66" charset="0"/>
              </a:rPr>
              <a:t>Wash your face and clean your ears!</a:t>
            </a:r>
          </a:p>
          <a:p>
            <a:pPr>
              <a:spcBef>
                <a:spcPct val="50000"/>
              </a:spcBef>
            </a:pPr>
            <a:endParaRPr lang="en-US" altLang="zh-CN" sz="2800" dirty="0">
              <a:latin typeface="Comic Sans MS" panose="030F0702030302020204" pitchFamily="66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932363" y="3500438"/>
            <a:ext cx="3529012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OK, Mum.</a:t>
            </a:r>
          </a:p>
          <a:p>
            <a:pPr>
              <a:spcBef>
                <a:spcPct val="50000"/>
              </a:spcBef>
            </a:pPr>
            <a:endParaRPr lang="en-US" altLang="zh-CN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全屏显示(4:3)</PresentationFormat>
  <Paragraphs>92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华文新魏</vt:lpstr>
      <vt:lpstr>宋体</vt:lpstr>
      <vt:lpstr>微软雅黑</vt:lpstr>
      <vt:lpstr>Arial</vt:lpstr>
      <vt:lpstr>Calibri</vt:lpstr>
      <vt:lpstr>Comic Sans MS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2006-09-12T06:51:00Z</dcterms:created>
  <dcterms:modified xsi:type="dcterms:W3CDTF">2023-01-17T01:23:48Z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CAEAEF88EA0F4400BDE4ADF58D45B5CA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