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B9E64C-8D9C-40FE-83B8-EC1FE46FDC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D14555A9-15ED-4C4B-8458-8496EE349F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276B239-7B91-4013-A6A0-C018FAE4D7F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1F219EA0-14BD-405A-9E86-3BB3E47B0091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>
            <a:spLocks noChangeArrowheads="1"/>
          </p:cNvSpPr>
          <p:nvPr/>
        </p:nvSpPr>
        <p:spPr bwMode="auto">
          <a:xfrm>
            <a:off x="359569" y="2281096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</a:pPr>
            <a:r>
              <a:rPr lang="en-US" altLang="zh-CN" sz="2400" b="1">
                <a:latin typeface="Cambria" panose="02040503050406030204" pitchFamily="18" charset="0"/>
                <a:ea typeface="黑体" panose="02010609060101010101" pitchFamily="49" charset="-122"/>
              </a:rPr>
              <a:t>Part </a:t>
            </a:r>
            <a:r>
              <a:rPr lang="en-US" altLang="zh-CN" sz="2400" b="1">
                <a:latin typeface="宋体" panose="02010600030101010101" pitchFamily="2" charset="-122"/>
                <a:ea typeface="黑体" panose="02010609060101010101" pitchFamily="49" charset="-122"/>
              </a:rPr>
              <a:t>Ⅴ</a:t>
            </a:r>
            <a:r>
              <a:rPr lang="zh-CN" altLang="zh-CN" sz="2400" b="1">
                <a:latin typeface="Cambria" panose="020405030504060302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>
                <a:latin typeface="Cambria" panose="02040503050406030204" pitchFamily="18" charset="0"/>
                <a:ea typeface="黑体" panose="02010609060101010101" pitchFamily="49" charset="-122"/>
              </a:rPr>
              <a:t>Writing</a:t>
            </a:r>
            <a:r>
              <a:rPr lang="en-US" altLang="zh-CN" sz="2400" b="1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zh-CN" sz="2400" b="1">
                <a:latin typeface="宋体" panose="02010600030101010101" pitchFamily="2" charset="-122"/>
                <a:ea typeface="黑体" panose="02010609060101010101" pitchFamily="49" charset="-122"/>
              </a:rPr>
              <a:t>电影评论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4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Stage and screen 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999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第五步：过渡衔接连成篇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4773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Review on </a:t>
            </a:r>
            <a:r>
              <a:rPr lang="en-US" altLang="zh-CN" b="1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 World Without Thieves</a:t>
            </a:r>
            <a:endParaRPr lang="zh-CN" altLang="zh-CN" i="1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841" y="1415654"/>
            <a:ext cx="8646319" cy="339209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movie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World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Without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Thie</a:t>
            </a:r>
            <a:r>
              <a:rPr lang="en-US" altLang="zh-CN" i="1" kern="100" dirty="0">
                <a:solidFill>
                  <a:srgbClr val="FF0000"/>
                </a:solidFill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directed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Feng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Xiaogang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tells the story of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thieves.It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explores the nature of human and suggests that no one really wants to be bad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but the things that happen sometimes force people to do bad things.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Wang Bo and Wang Li cheat all the way across China until they meet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Shagen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in a train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station.Shagen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knowing little about the reality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believes that he lives in a world without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thieves.Having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saved up a lot of money after five years of work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is going back to his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hometown.Moved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Shagen’s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good nature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Wang Li and Wang Bo try their best to protect him from Uncle Li who tries to steal money from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Shagen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632347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western scenery the film shows is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wonderful.Moreover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background music is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perfect.I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like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movie.I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think the movie is well worth seeing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it carries the main idea that justice can always beat evil. 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1463" y="1041798"/>
            <a:ext cx="865584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本单元的写作任务是写一篇英语评论，可以是对戏剧、电影或者小说等进行评论。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英语评论的段落结构如下：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第一段，开门见山，直入主题。简要介绍影视、戏剧或小说作品中的故事、人物和主要情节以及给你的印象或者影响。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第二段，从主题、主要人物和情节等方面入手，重点评论使你印象最深刻的部分。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第三段，根据第二段你所重点评论的部分得出自己的见解，并进行总体评价。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另外，英语评论以现在时态为主，对小说进行评论时采用第三人称，谈论自己的观点时采用第一人称。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写作指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410" y="651272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7703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【增分表达】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介绍戏剧、电影或者小说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0063" y="1587104"/>
            <a:ext cx="815340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tell a story of/be directed by/be adapted from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375" y="1949054"/>
            <a:ext cx="122396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进行评论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587" y="2308622"/>
            <a:ext cx="7511654" cy="13144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(1)The charming of this story is...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(2)What impressed me most is...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(3)It’s one of the most popular plays directed by...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39660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下面是对电影《天下无贼》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World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Without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Thie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有关信息的介绍：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导演：冯小刚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主要情节：单纯而有点傻气的农村孩子傻根儿在布满盗贼的列车上带了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万元回家。两波盗贼都想得到这笔钱，但王博和王丽良心发现，由盗贼变成了傻根儿的守护者，同黎叔为首的盗贼团伙，展开生死搏斗，圆了傻根一个天下无贼的梦想。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4" descr="典例示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348" y="940594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11751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第一步：布局谋篇很关键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579960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确定体裁：本文是一篇应用文；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确定中心人称：本文主要人称为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确定主体时态：以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2" name="矩形 2"/>
          <p:cNvSpPr>
            <a:spLocks noChangeArrowheads="1"/>
          </p:cNvSpPr>
          <p:nvPr/>
        </p:nvSpPr>
        <p:spPr bwMode="auto">
          <a:xfrm>
            <a:off x="3912394" y="2062163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第三人称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78906" y="2363391"/>
            <a:ext cx="12811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一般现在时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14325" y="107275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第二步：核心词汇想周全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7756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导演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诈骗，一路行骗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对现实了解很少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保护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免受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值得看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5882" y="1422798"/>
            <a:ext cx="11596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directed by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6680" y="1815704"/>
            <a:ext cx="177997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swindle their way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145" y="2220516"/>
            <a:ext cx="269048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know little about the reality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0337" y="2649141"/>
            <a:ext cx="128625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protect from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6800" y="3052763"/>
            <a:ext cx="205569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well worth seeing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278607" y="53221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第三步：由词扩句雏形现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8607" y="894160"/>
            <a:ext cx="865584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movie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World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Without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Thie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_________________________________________ tells the story of the thieves.(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过去分词短语作定语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电影《天下无贼》由冯小刚导演，讲述了一个关于贼的故事。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2.It explores the nature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human.It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suggests that no one really wants to be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bad.The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things ____________________________________________________________________force people to do bad things.(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定语从句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电影探索了人性，表明没有人想要真的变坏，而是有时发生的事情，迫使人们不得不做坏事。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4335" y="820341"/>
            <a:ext cx="264559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directed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Feng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Xiaogang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03035" y="2487216"/>
            <a:ext cx="225446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that happen sometimes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3.He has saved up a lot of money after five years of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he 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___________________________________________________________.(be going to)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五年的工作后，他存下了不少钱，打算回家乡。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Wang Li and Wang Bo try their best to protect him when Uncle Li tries to steal money from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Shagen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过去分词短语作状语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傻根美好的人性感动了王丽和王博，当黎叔试图从傻根那里偷钱时，他们尽最大的努力保护他。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3457" y="1216819"/>
            <a:ext cx="296619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is going back to his hometown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1760" y="2058591"/>
            <a:ext cx="31265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Moved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Shagen’s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good nature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14325" y="2797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第四步：句式升级造亮点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651273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用并列句改写句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It explores the nature of human ____________________ no one really wants to be bad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that happen sometimes force people to do bad things.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用非谓语动词改写句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going back to his hometown.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Moved by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Shagen’s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good nature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Wang Li and Wang Bo try their best to protect him from Uncle Li ______________________________________________________.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2662" y="998935"/>
            <a:ext cx="171585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and suggests that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8058" y="1410891"/>
            <a:ext cx="139525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but the things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4536" y="2208610"/>
            <a:ext cx="531299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Having saved up a lot of money after five years of work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8478" y="3898107"/>
            <a:ext cx="363945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who tries to steal money from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Shagen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全屏显示(16:9)</PresentationFormat>
  <Paragraphs>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黑体</vt:lpstr>
      <vt:lpstr>华文中宋</vt:lpstr>
      <vt:lpstr>宋体</vt:lpstr>
      <vt:lpstr>微软雅黑</vt:lpstr>
      <vt:lpstr>Arial</vt:lpstr>
      <vt:lpstr>Book Antiqua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2023-01-17T01:23:54Z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79964446138D427194B17D71806DC328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