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0" r:id="rId3"/>
    <p:sldId id="302" r:id="rId4"/>
    <p:sldId id="262" r:id="rId5"/>
    <p:sldId id="263" r:id="rId6"/>
    <p:sldId id="264" r:id="rId7"/>
    <p:sldId id="298" r:id="rId8"/>
    <p:sldId id="303" r:id="rId9"/>
    <p:sldId id="269" r:id="rId10"/>
    <p:sldId id="270" r:id="rId11"/>
    <p:sldId id="288" r:id="rId12"/>
    <p:sldId id="272" r:id="rId13"/>
    <p:sldId id="300" r:id="rId14"/>
    <p:sldId id="273" r:id="rId15"/>
    <p:sldId id="276" r:id="rId16"/>
    <p:sldId id="277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6600"/>
    <a:srgbClr val="FF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216"/>
      </p:cViewPr>
      <p:guideLst>
        <p:guide orient="horz" pos="2115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Rot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Rot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zh-CN" altLang="en-US" sz="1400" dirty="0"/>
              <a:t>‹#›</a:t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0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5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0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9.jpeg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7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8.wav"/><Relationship Id="rId10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9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10.wav"/><Relationship Id="rId7" Type="http://schemas.openxmlformats.org/officeDocument/2006/relationships/image" Target="../media/image30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0" Type="http://schemas.openxmlformats.org/officeDocument/2006/relationships/slide" Target="slide1.xml"/><Relationship Id="rId4" Type="http://schemas.openxmlformats.org/officeDocument/2006/relationships/audio" Target="../media/audio6.wav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195513" cy="278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4" descr="7331949_170325736125_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9388" y="4022500"/>
            <a:ext cx="3529012" cy="213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AutoShape 5"/>
          <p:cNvSpPr/>
          <p:nvPr/>
        </p:nvSpPr>
        <p:spPr>
          <a:xfrm>
            <a:off x="3230563" y="1485900"/>
            <a:ext cx="5472112" cy="2016125"/>
          </a:xfrm>
          <a:prstGeom prst="roundRect">
            <a:avLst>
              <a:gd name="adj" fmla="val 16667"/>
            </a:avLst>
          </a:prstGeom>
          <a:solidFill>
            <a:srgbClr val="9999FF">
              <a:alpha val="74117"/>
            </a:srgbClr>
          </a:solidFill>
          <a:ln w="9525">
            <a:noFill/>
          </a:ln>
        </p:spPr>
        <p:txBody>
          <a:bodyPr wrap="none" anchor="ctr"/>
          <a:lstStyle/>
          <a:p>
            <a:pPr lvl="0" algn="ctr" eaLnBrk="1" hangingPunct="1"/>
            <a:endParaRPr lang="zh-CN" altLang="en-US" sz="8000" dirty="0">
              <a:latin typeface="Broadway" panose="04040905080B02020502" pitchFamily="2" charset="0"/>
              <a:ea typeface="宋体" panose="02010600030101010101" pitchFamily="2" charset="-122"/>
            </a:endParaRPr>
          </a:p>
        </p:txBody>
      </p:sp>
      <p:sp>
        <p:nvSpPr>
          <p:cNvPr id="4101" name="Rectangle 7"/>
          <p:cNvSpPr/>
          <p:nvPr/>
        </p:nvSpPr>
        <p:spPr>
          <a:xfrm>
            <a:off x="3779838" y="1557338"/>
            <a:ext cx="4248150" cy="11079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6600" b="1" dirty="0">
                <a:solidFill>
                  <a:schemeClr val="bg1"/>
                </a:solidFill>
                <a:latin typeface="Adobe Garamond Pro Bold" pitchFamily="18" charset="0"/>
              </a:rPr>
              <a:t>Unit 6 Me</a:t>
            </a: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4065910" y="2420888"/>
            <a:ext cx="3676006" cy="101566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68392" dir="1308085" algn="ctr" rotWithShape="0">
              <a:schemeClr val="tx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D8"/>
                </a:solidFill>
                <a:effectLst/>
                <a:uLnTx/>
                <a:uFillTx/>
                <a:latin typeface="Arial Unicode MS" panose="020B0604020202020204" pitchFamily="2" charset="-122"/>
                <a:ea typeface="宋体" panose="02010600030101010101" pitchFamily="2" charset="-122"/>
                <a:cs typeface="+mn-cs"/>
              </a:rPr>
              <a:t>About you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179388" y="260350"/>
            <a:ext cx="862013" cy="15557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63500" dir="3187806" algn="ctr" rotWithShape="0">
              <a:srgbClr val="7979DD"/>
            </a:outerShdw>
          </a:effectLst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9600" dirty="0">
                <a:solidFill>
                  <a:schemeClr val="bg1"/>
                </a:solidFill>
                <a:latin typeface="Jokerman" panose="04090605060D06020702" pitchFamily="2" charset="0"/>
              </a:rPr>
              <a:t>6</a:t>
            </a:r>
          </a:p>
        </p:txBody>
      </p:sp>
      <p:sp>
        <p:nvSpPr>
          <p:cNvPr id="3080" name="TextBox 6"/>
          <p:cNvSpPr txBox="1">
            <a:spLocks noChangeArrowheads="1"/>
          </p:cNvSpPr>
          <p:nvPr/>
        </p:nvSpPr>
        <p:spPr bwMode="auto">
          <a:xfrm>
            <a:off x="4500563" y="3716338"/>
            <a:ext cx="37861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ucrosiaUPC" panose="02020603050405020304" pitchFamily="18" charset="-34"/>
                <a:ea typeface="宋体" panose="02010600030101010101" pitchFamily="2" charset="-122"/>
                <a:cs typeface="EucrosiaUPC" panose="02020603050405020304" pitchFamily="18" charset="-34"/>
              </a:rPr>
              <a:t>第二课时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66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ucrosiaUPC" panose="02020603050405020304" pitchFamily="18" charset="-34"/>
              <a:ea typeface="宋体" panose="02010600030101010101" pitchFamily="2" charset="-122"/>
              <a:cs typeface="EucrosiaUPC" panose="02020603050405020304" pitchFamily="18" charset="-34"/>
            </a:endParaRPr>
          </a:p>
        </p:txBody>
      </p:sp>
      <p:sp>
        <p:nvSpPr>
          <p:cNvPr id="3081" name="Line 16"/>
          <p:cNvSpPr>
            <a:spLocks noChangeShapeType="1"/>
          </p:cNvSpPr>
          <p:nvPr/>
        </p:nvSpPr>
        <p:spPr bwMode="auto">
          <a:xfrm>
            <a:off x="5003800" y="5300663"/>
            <a:ext cx="4140200" cy="0"/>
          </a:xfrm>
          <a:prstGeom prst="line">
            <a:avLst/>
          </a:prstGeom>
          <a:noFill/>
          <a:ln w="127000" cmpd="sng">
            <a:solidFill>
              <a:srgbClr val="FF99CC"/>
            </a:solidFill>
            <a:round/>
          </a:ln>
          <a:effectLst>
            <a:outerShdw dist="85194" dir="159390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2" name="Line 17"/>
          <p:cNvSpPr>
            <a:spLocks noChangeShapeType="1"/>
          </p:cNvSpPr>
          <p:nvPr/>
        </p:nvSpPr>
        <p:spPr bwMode="auto">
          <a:xfrm>
            <a:off x="3995738" y="4868863"/>
            <a:ext cx="5148263" cy="0"/>
          </a:xfrm>
          <a:prstGeom prst="line">
            <a:avLst/>
          </a:prstGeom>
          <a:noFill/>
          <a:ln w="101600" cmpd="sng">
            <a:solidFill>
              <a:srgbClr val="9999FF"/>
            </a:solidFill>
            <a:round/>
          </a:ln>
          <a:effectLst>
            <a:outerShdw dist="91581" dir="2021404" algn="ctr" rotWithShape="0">
              <a:srgbClr val="7979DD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36219" y="591779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80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750" y="188913"/>
            <a:ext cx="1403350" cy="129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WordArt 4"/>
          <p:cNvSpPr>
            <a:spLocks noTextEdit="1"/>
          </p:cNvSpPr>
          <p:nvPr/>
        </p:nvSpPr>
        <p:spPr>
          <a:xfrm>
            <a:off x="2374900" y="692150"/>
            <a:ext cx="5114925" cy="79216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295585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F07F7">
                    <a:alpha val="89803"/>
                  </a:srgbClr>
                </a:solidFill>
                <a:latin typeface="Arial Black" panose="020B0A04020102020204" pitchFamily="34" charset="0"/>
                <a:ea typeface="Arial Black" panose="020B0A04020102020204" pitchFamily="34" charset="0"/>
              </a:rPr>
              <a:t>Games Time</a:t>
            </a:r>
          </a:p>
        </p:txBody>
      </p:sp>
      <p:sp>
        <p:nvSpPr>
          <p:cNvPr id="15365" name="AutoShape 8"/>
          <p:cNvSpPr/>
          <p:nvPr/>
        </p:nvSpPr>
        <p:spPr>
          <a:xfrm>
            <a:off x="571500" y="928688"/>
            <a:ext cx="8064500" cy="5761037"/>
          </a:xfrm>
          <a:prstGeom prst="irregularSeal2">
            <a:avLst/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Rectangle 2"/>
          <p:cNvSpPr>
            <a:spLocks noGrp="1"/>
          </p:cNvSpPr>
          <p:nvPr/>
        </p:nvSpPr>
        <p:spPr>
          <a:xfrm>
            <a:off x="1500188" y="3214688"/>
            <a:ext cx="5627687" cy="86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ctr" eaLnBrk="1" hangingPunct="1"/>
            <a:r>
              <a:rPr lang="en-US" altLang="zh-CN" sz="4800" b="1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Fun with words</a:t>
            </a:r>
            <a:endParaRPr lang="zh-CN" altLang="en-US" sz="4800" b="1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algn="r" eaLnBrk="1" hangingPunct="1"/>
            <a:endParaRPr lang="zh-CN" altLang="en-US" sz="3600" b="1" dirty="0">
              <a:solidFill>
                <a:srgbClr val="FFFFFF"/>
              </a:solidFill>
              <a:latin typeface="Aharoni" panose="02010803020104030203" pitchFamily="2" charset="-79"/>
              <a:ea typeface="Aharoni" panose="02010803020104030203" pitchFamily="2" charset="-79"/>
            </a:endParaRPr>
          </a:p>
        </p:txBody>
      </p:sp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18600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24"/>
          <p:cNvSpPr txBox="1"/>
          <p:nvPr/>
        </p:nvSpPr>
        <p:spPr>
          <a:xfrm>
            <a:off x="4456113" y="5735638"/>
            <a:ext cx="1152525" cy="588962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30724" name="Text Box 26"/>
          <p:cNvSpPr txBox="1"/>
          <p:nvPr/>
        </p:nvSpPr>
        <p:spPr>
          <a:xfrm>
            <a:off x="4384675" y="4367213"/>
            <a:ext cx="1079500" cy="5873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and</a:t>
            </a:r>
          </a:p>
        </p:txBody>
      </p:sp>
      <p:pic>
        <p:nvPicPr>
          <p:cNvPr id="30725" name="Picture 13" descr="1MM4Y4XC~R$M@K}4~UF)Z$T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450" y="1484313"/>
            <a:ext cx="2406650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11" descr="2009011214285969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702952">
            <a:off x="8062913" y="2744788"/>
            <a:ext cx="914400" cy="554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Text Box 23"/>
          <p:cNvSpPr txBox="1"/>
          <p:nvPr/>
        </p:nvSpPr>
        <p:spPr>
          <a:xfrm>
            <a:off x="4038600" y="2898775"/>
            <a:ext cx="1225550" cy="5873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hair</a:t>
            </a:r>
            <a:endParaRPr lang="zh-CN" altLang="en-US" sz="3200" dirty="0">
              <a:solidFill>
                <a:schemeClr val="bg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8" name="Text Box 28"/>
          <p:cNvSpPr txBox="1"/>
          <p:nvPr/>
        </p:nvSpPr>
        <p:spPr>
          <a:xfrm>
            <a:off x="3894138" y="1601788"/>
            <a:ext cx="1584325" cy="588962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green</a:t>
            </a:r>
          </a:p>
        </p:txBody>
      </p:sp>
      <p:sp>
        <p:nvSpPr>
          <p:cNvPr id="30729" name="Text Box 29"/>
          <p:cNvSpPr txBox="1"/>
          <p:nvPr/>
        </p:nvSpPr>
        <p:spPr>
          <a:xfrm>
            <a:off x="755650" y="5805488"/>
            <a:ext cx="828675" cy="5873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0730" name="Text Box 25"/>
          <p:cNvSpPr txBox="1"/>
          <p:nvPr/>
        </p:nvSpPr>
        <p:spPr>
          <a:xfrm>
            <a:off x="423863" y="4411663"/>
            <a:ext cx="1330325" cy="588962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l</a:t>
            </a: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ong</a:t>
            </a:r>
          </a:p>
        </p:txBody>
      </p:sp>
      <p:sp>
        <p:nvSpPr>
          <p:cNvPr id="30731" name="Text Box 22"/>
          <p:cNvSpPr txBox="1"/>
          <p:nvPr/>
        </p:nvSpPr>
        <p:spPr>
          <a:xfrm>
            <a:off x="2627313" y="3860800"/>
            <a:ext cx="1366837" cy="5873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Your</a:t>
            </a:r>
          </a:p>
        </p:txBody>
      </p:sp>
      <p:sp>
        <p:nvSpPr>
          <p:cNvPr id="30732" name="Text Box 28"/>
          <p:cNvSpPr txBox="1"/>
          <p:nvPr/>
        </p:nvSpPr>
        <p:spPr>
          <a:xfrm>
            <a:off x="466725" y="1628775"/>
            <a:ext cx="1727200" cy="588963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yello</a:t>
            </a:r>
            <a:r>
              <a: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w</a:t>
            </a:r>
            <a:endParaRPr lang="en-US" altLang="zh-CN" sz="3200" dirty="0">
              <a:solidFill>
                <a:schemeClr val="bg1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33" name="Text Box 25"/>
          <p:cNvSpPr txBox="1"/>
          <p:nvPr/>
        </p:nvSpPr>
        <p:spPr>
          <a:xfrm>
            <a:off x="711200" y="3043238"/>
            <a:ext cx="1368425" cy="5873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short</a:t>
            </a:r>
          </a:p>
        </p:txBody>
      </p:sp>
      <p:sp>
        <p:nvSpPr>
          <p:cNvPr id="30734" name="Text Box 24"/>
          <p:cNvSpPr txBox="1"/>
          <p:nvPr/>
        </p:nvSpPr>
        <p:spPr>
          <a:xfrm>
            <a:off x="2439988" y="5418138"/>
            <a:ext cx="935037" cy="588962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is</a:t>
            </a:r>
          </a:p>
        </p:txBody>
      </p:sp>
      <p:sp>
        <p:nvSpPr>
          <p:cNvPr id="30735" name="Text Box 22"/>
          <p:cNvSpPr txBox="1"/>
          <p:nvPr/>
        </p:nvSpPr>
        <p:spPr>
          <a:xfrm>
            <a:off x="2627313" y="3860800"/>
            <a:ext cx="1366837" cy="5873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D60093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Your</a:t>
            </a:r>
          </a:p>
        </p:txBody>
      </p:sp>
      <p:sp>
        <p:nvSpPr>
          <p:cNvPr id="30736" name="Text Box 23"/>
          <p:cNvSpPr txBox="1"/>
          <p:nvPr/>
        </p:nvSpPr>
        <p:spPr>
          <a:xfrm>
            <a:off x="4067175" y="2925763"/>
            <a:ext cx="1225550" cy="5873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D60093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hair</a:t>
            </a:r>
          </a:p>
        </p:txBody>
      </p:sp>
      <p:sp>
        <p:nvSpPr>
          <p:cNvPr id="30737" name="Text Box 24"/>
          <p:cNvSpPr txBox="1"/>
          <p:nvPr/>
        </p:nvSpPr>
        <p:spPr>
          <a:xfrm>
            <a:off x="2484438" y="5445125"/>
            <a:ext cx="935037" cy="588963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D60093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is</a:t>
            </a:r>
          </a:p>
        </p:txBody>
      </p:sp>
      <p:sp>
        <p:nvSpPr>
          <p:cNvPr id="30738" name="Text Box 25"/>
          <p:cNvSpPr txBox="1"/>
          <p:nvPr/>
        </p:nvSpPr>
        <p:spPr>
          <a:xfrm>
            <a:off x="466725" y="4437063"/>
            <a:ext cx="1330325" cy="588962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D60093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l</a:t>
            </a:r>
            <a:r>
              <a:rPr lang="en-US" altLang="zh-CN" sz="3200" dirty="0">
                <a:solidFill>
                  <a:srgbClr val="D60093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ong</a:t>
            </a:r>
          </a:p>
        </p:txBody>
      </p:sp>
      <p:sp>
        <p:nvSpPr>
          <p:cNvPr id="30739" name="Text Box 26"/>
          <p:cNvSpPr txBox="1"/>
          <p:nvPr/>
        </p:nvSpPr>
        <p:spPr>
          <a:xfrm>
            <a:off x="4356100" y="4437063"/>
            <a:ext cx="1079500" cy="5873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D60093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and</a:t>
            </a:r>
          </a:p>
        </p:txBody>
      </p:sp>
      <p:sp>
        <p:nvSpPr>
          <p:cNvPr id="30740" name="Text Box 28"/>
          <p:cNvSpPr txBox="1"/>
          <p:nvPr/>
        </p:nvSpPr>
        <p:spPr>
          <a:xfrm>
            <a:off x="466725" y="1628775"/>
            <a:ext cx="1727200" cy="588963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D60093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yello</a:t>
            </a:r>
            <a:r>
              <a:rPr lang="zh-CN" altLang="en-US" sz="3200" dirty="0">
                <a:solidFill>
                  <a:srgbClr val="D60093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w</a:t>
            </a:r>
            <a:endParaRPr lang="en-US" altLang="zh-CN" sz="3200" dirty="0">
              <a:solidFill>
                <a:srgbClr val="D60093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41" name="Text Box 29"/>
          <p:cNvSpPr txBox="1"/>
          <p:nvPr/>
        </p:nvSpPr>
        <p:spPr>
          <a:xfrm>
            <a:off x="755650" y="5876925"/>
            <a:ext cx="828675" cy="5873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D60093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solidFill>
                  <a:srgbClr val="D60093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nimBg="1"/>
      <p:bldP spid="30724" grpId="0" bldLvl="0" animBg="1"/>
      <p:bldP spid="30727" grpId="0" bldLvl="0" animBg="1"/>
      <p:bldP spid="30728" grpId="0" bldLvl="0" animBg="1"/>
      <p:bldP spid="30729" grpId="0" bldLvl="0" animBg="1"/>
      <p:bldP spid="30730" grpId="0" bldLvl="0" animBg="1"/>
      <p:bldP spid="30731" grpId="0" bldLvl="0" animBg="1"/>
      <p:bldP spid="30732" grpId="0" bldLvl="0" animBg="1"/>
      <p:bldP spid="30733" grpId="0" bldLvl="0" animBg="1"/>
      <p:bldP spid="30734" grpId="0" bldLvl="0" animBg="1"/>
      <p:bldP spid="30735" grpId="0" bldLvl="0" animBg="1"/>
      <p:bldP spid="30736" grpId="0" bldLvl="0" animBg="1"/>
      <p:bldP spid="30737" grpId="0" bldLvl="0" animBg="1"/>
      <p:bldP spid="30738" grpId="0" bldLvl="0" animBg="1"/>
      <p:bldP spid="30739" grpId="0" bldLvl="0" animBg="1"/>
      <p:bldP spid="30740" grpId="0" bldLvl="0" animBg="1"/>
      <p:bldP spid="3074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1112" y="0"/>
            <a:ext cx="9332912" cy="688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3"/>
          <p:cNvSpPr txBox="1"/>
          <p:nvPr/>
        </p:nvSpPr>
        <p:spPr>
          <a:xfrm>
            <a:off x="3708400" y="3790950"/>
            <a:ext cx="1511300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yellow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684213" y="1917700"/>
            <a:ext cx="957262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and</a:t>
            </a:r>
          </a:p>
        </p:txBody>
      </p:sp>
      <p:sp>
        <p:nvSpPr>
          <p:cNvPr id="31749" name="Text Box 5"/>
          <p:cNvSpPr txBox="1"/>
          <p:nvPr/>
        </p:nvSpPr>
        <p:spPr>
          <a:xfrm>
            <a:off x="1981200" y="3141663"/>
            <a:ext cx="1293813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rgbClr val="FFFFFF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Your</a:t>
            </a:r>
          </a:p>
        </p:txBody>
      </p:sp>
      <p:sp>
        <p:nvSpPr>
          <p:cNvPr id="31750" name="Text Box 6"/>
          <p:cNvSpPr txBox="1"/>
          <p:nvPr/>
        </p:nvSpPr>
        <p:spPr>
          <a:xfrm>
            <a:off x="6877050" y="3644900"/>
            <a:ext cx="1008063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are</a:t>
            </a:r>
          </a:p>
        </p:txBody>
      </p:sp>
      <p:sp>
        <p:nvSpPr>
          <p:cNvPr id="31751" name="Text Box 7"/>
          <p:cNvSpPr txBox="1"/>
          <p:nvPr/>
        </p:nvSpPr>
        <p:spPr>
          <a:xfrm>
            <a:off x="828675" y="620713"/>
            <a:ext cx="365125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31752" name="Text Box 8"/>
          <p:cNvSpPr txBox="1"/>
          <p:nvPr/>
        </p:nvSpPr>
        <p:spPr>
          <a:xfrm flipH="1">
            <a:off x="4140200" y="909638"/>
            <a:ext cx="1373188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small</a:t>
            </a:r>
          </a:p>
        </p:txBody>
      </p:sp>
      <p:sp>
        <p:nvSpPr>
          <p:cNvPr id="31753" name="Text Box 9"/>
          <p:cNvSpPr txBox="1"/>
          <p:nvPr/>
        </p:nvSpPr>
        <p:spPr>
          <a:xfrm>
            <a:off x="2052638" y="763588"/>
            <a:ext cx="1223962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ears</a:t>
            </a:r>
          </a:p>
        </p:txBody>
      </p:sp>
      <p:sp>
        <p:nvSpPr>
          <p:cNvPr id="31754" name="Text Box 10"/>
          <p:cNvSpPr txBox="1"/>
          <p:nvPr/>
        </p:nvSpPr>
        <p:spPr>
          <a:xfrm>
            <a:off x="571500" y="3000375"/>
            <a:ext cx="8207375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Your ear</a:t>
            </a:r>
            <a:r>
              <a:rPr lang="en-US" altLang="zh-CN" sz="2800" dirty="0">
                <a:solidFill>
                  <a:srgbClr val="CC00CC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s are</a:t>
            </a:r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 small and yellow.</a:t>
            </a:r>
          </a:p>
        </p:txBody>
      </p:sp>
      <p:pic>
        <p:nvPicPr>
          <p:cNvPr id="17419" name="Picture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4813" y="5054600"/>
            <a:ext cx="1216025" cy="140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Picture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51725" y="5010150"/>
            <a:ext cx="1254125" cy="1452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Picture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95963" y="5002213"/>
            <a:ext cx="1260475" cy="146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2" name="Picture 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24300" y="5157788"/>
            <a:ext cx="1152525" cy="1335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3" name="Picture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513" y="5086350"/>
            <a:ext cx="1216025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97550" y="333375"/>
            <a:ext cx="3070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13500000" algn="ctr" rotWithShape="0">
              <a:srgbClr val="999999">
                <a:alpha val="50000"/>
              </a:srgbClr>
            </a:outerShdw>
          </a:effectLst>
        </p:spPr>
      </p:pic>
      <p:sp>
        <p:nvSpPr>
          <p:cNvPr id="31761" name="Text Box 17"/>
          <p:cNvSpPr txBox="1"/>
          <p:nvPr/>
        </p:nvSpPr>
        <p:spPr>
          <a:xfrm flipH="1">
            <a:off x="2411413" y="1916113"/>
            <a:ext cx="1081087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big</a:t>
            </a:r>
          </a:p>
        </p:txBody>
      </p:sp>
      <p:sp>
        <p:nvSpPr>
          <p:cNvPr id="31762" name="Text Box 18"/>
          <p:cNvSpPr txBox="1"/>
          <p:nvPr/>
        </p:nvSpPr>
        <p:spPr>
          <a:xfrm flipH="1">
            <a:off x="4284663" y="2060575"/>
            <a:ext cx="1373187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red</a:t>
            </a:r>
          </a:p>
        </p:txBody>
      </p:sp>
      <p:sp>
        <p:nvSpPr>
          <p:cNvPr id="31763" name="Text Box 19"/>
          <p:cNvSpPr txBox="1"/>
          <p:nvPr/>
        </p:nvSpPr>
        <p:spPr>
          <a:xfrm>
            <a:off x="5292725" y="2927350"/>
            <a:ext cx="1511300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green</a:t>
            </a:r>
          </a:p>
        </p:txBody>
      </p:sp>
      <p:sp>
        <p:nvSpPr>
          <p:cNvPr id="31764" name="Text Box 20"/>
          <p:cNvSpPr txBox="1"/>
          <p:nvPr/>
        </p:nvSpPr>
        <p:spPr>
          <a:xfrm>
            <a:off x="684213" y="3284538"/>
            <a:ext cx="576262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is</a:t>
            </a:r>
          </a:p>
        </p:txBody>
      </p:sp>
      <p:sp>
        <p:nvSpPr>
          <p:cNvPr id="17429" name="Oval 5"/>
          <p:cNvSpPr/>
          <p:nvPr/>
        </p:nvSpPr>
        <p:spPr>
          <a:xfrm>
            <a:off x="6516688" y="404813"/>
            <a:ext cx="792162" cy="576262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30" name="Oval 5"/>
          <p:cNvSpPr/>
          <p:nvPr/>
        </p:nvSpPr>
        <p:spPr>
          <a:xfrm>
            <a:off x="7669213" y="838200"/>
            <a:ext cx="792162" cy="574675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nimBg="1"/>
      <p:bldP spid="31747" grpId="1" bldLvl="0" animBg="1"/>
      <p:bldP spid="31748" grpId="0" bldLvl="0" animBg="1"/>
      <p:bldP spid="31748" grpId="1" bldLvl="0" animBg="1"/>
      <p:bldP spid="31749" grpId="0" bldLvl="0" animBg="1"/>
      <p:bldP spid="31749" grpId="1" bldLvl="0" animBg="1"/>
      <p:bldP spid="31750" grpId="0" bldLvl="0" animBg="1"/>
      <p:bldP spid="31750" grpId="1" bldLvl="0" animBg="1"/>
      <p:bldP spid="31751" grpId="0" bldLvl="0" animBg="1"/>
      <p:bldP spid="31751" grpId="1" bldLvl="0" animBg="1"/>
      <p:bldP spid="31752" grpId="0" bldLvl="0" animBg="1"/>
      <p:bldP spid="31752" grpId="1" bldLvl="0" animBg="1"/>
      <p:bldP spid="31753" grpId="0" bldLvl="0" animBg="1"/>
      <p:bldP spid="31753" grpId="1" bldLvl="0" animBg="1"/>
      <p:bldP spid="31754" grpId="0" bldLvl="0" animBg="1"/>
      <p:bldP spid="31761" grpId="0" bldLvl="0" animBg="1"/>
      <p:bldP spid="31761" grpId="1" bldLvl="0" animBg="1"/>
      <p:bldP spid="31762" grpId="0" bldLvl="0" animBg="1"/>
      <p:bldP spid="31762" grpId="1" bldLvl="0" animBg="1"/>
      <p:bldP spid="31763" grpId="0" bldLvl="0" animBg="1"/>
      <p:bldP spid="31763" grpId="1" bldLvl="0" animBg="1"/>
      <p:bldP spid="31764" grpId="0" bldLvl="0" animBg="1"/>
      <p:bldP spid="31764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2495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4" descr="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40650" y="3070225"/>
            <a:ext cx="1295400" cy="336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5" descr="QQ图片201411152305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549275"/>
            <a:ext cx="1584325" cy="3497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29"/>
          <p:cNvSpPr txBox="1"/>
          <p:nvPr/>
        </p:nvSpPr>
        <p:spPr>
          <a:xfrm>
            <a:off x="7956550" y="4581525"/>
            <a:ext cx="828675" cy="5873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33798" name="Picture 7" descr="QQ图片2014111523054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97200"/>
            <a:ext cx="1625600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Text Box 25"/>
          <p:cNvSpPr txBox="1"/>
          <p:nvPr/>
        </p:nvSpPr>
        <p:spPr>
          <a:xfrm>
            <a:off x="73025" y="4078288"/>
            <a:ext cx="1079500" cy="785812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Long</a:t>
            </a:r>
          </a:p>
          <a:p>
            <a:pPr lvl="0" eaLnBrk="1" hangingPunct="1">
              <a:spcBef>
                <a:spcPct val="50000"/>
              </a:spcBef>
            </a:pP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33800" name="Text Box 28"/>
          <p:cNvSpPr txBox="1"/>
          <p:nvPr/>
        </p:nvSpPr>
        <p:spPr>
          <a:xfrm>
            <a:off x="1260475" y="1773238"/>
            <a:ext cx="1295400" cy="1014412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yellow</a:t>
            </a:r>
          </a:p>
          <a:p>
            <a:pPr lvl="0" eaLnBrk="1" hangingPunct="1">
              <a:spcBef>
                <a:spcPct val="50000"/>
              </a:spcBef>
            </a:pP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3801" name="Picture 10" descr="1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4075" y="3357563"/>
            <a:ext cx="1327150" cy="349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2" name="Text Box 22"/>
          <p:cNvSpPr txBox="1"/>
          <p:nvPr/>
        </p:nvSpPr>
        <p:spPr>
          <a:xfrm>
            <a:off x="2124075" y="4510088"/>
            <a:ext cx="1009650" cy="1014412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Your</a:t>
            </a:r>
          </a:p>
          <a:p>
            <a:pPr lvl="0" eaLnBrk="1" hangingPunct="1">
              <a:spcBef>
                <a:spcPct val="50000"/>
              </a:spcBef>
            </a:pP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3803" name="Picture 12" descr="1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5250" y="1485900"/>
            <a:ext cx="1327150" cy="403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4" name="Text Box 24"/>
          <p:cNvSpPr txBox="1"/>
          <p:nvPr/>
        </p:nvSpPr>
        <p:spPr>
          <a:xfrm>
            <a:off x="6661150" y="3070225"/>
            <a:ext cx="863600" cy="52705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is</a:t>
            </a:r>
          </a:p>
        </p:txBody>
      </p:sp>
      <p:pic>
        <p:nvPicPr>
          <p:cNvPr id="33805" name="Picture 14" descr="QQ图片201411152305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3213100"/>
            <a:ext cx="1584325" cy="349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6" name="Text Box 26"/>
          <p:cNvSpPr txBox="1"/>
          <p:nvPr/>
        </p:nvSpPr>
        <p:spPr>
          <a:xfrm>
            <a:off x="5076825" y="4365625"/>
            <a:ext cx="1079500" cy="1014413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and</a:t>
            </a:r>
          </a:p>
          <a:p>
            <a:pPr lvl="0" eaLnBrk="1" hangingPunct="1">
              <a:spcBef>
                <a:spcPct val="50000"/>
              </a:spcBef>
            </a:pP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807" name="Picture 16" descr="QQ图片201411152252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9625" y="1557338"/>
            <a:ext cx="1625600" cy="3932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8" name="Text Box 23"/>
          <p:cNvSpPr txBox="1"/>
          <p:nvPr/>
        </p:nvSpPr>
        <p:spPr>
          <a:xfrm>
            <a:off x="3565525" y="3141663"/>
            <a:ext cx="1225550" cy="1014412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hair</a:t>
            </a:r>
          </a:p>
          <a:p>
            <a:pPr lvl="0" eaLnBrk="1" hangingPunct="1">
              <a:spcBef>
                <a:spcPct val="50000"/>
              </a:spcBef>
            </a:pPr>
            <a:endParaRPr lang="zh-CN" altLang="en-US" sz="2400" dirty="0">
              <a:solidFill>
                <a:schemeClr val="bg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20486 -0.20000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4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97 -0.002778 L -0.230069 -0.212870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374 -0.034537 L 0.007848 -0.192037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5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63 -0.031944 L 0.003959 -0.189444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09444 0.010556 " pathEditMode="relative" ptsTypes="">
                                      <p:cBhvr>
                                        <p:cTn id="24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09444 0.010556 " pathEditMode="relative" ptsTypes="">
                                      <p:cBhvr>
                                        <p:cTn id="26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09514 -0.115556 " pathEditMode="relative" ptsTypes="">
                                      <p:cBhvr>
                                        <p:cTn id="3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09514 -0.115556 " pathEditMode="relative" ptsTypes="">
                                      <p:cBhvr>
                                        <p:cTn id="3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67014 0.220556 " pathEditMode="relative" ptsTypes="">
                                      <p:cBhvr>
                                        <p:cTn id="36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67014 0.220556 " pathEditMode="relative" ptsTypes="">
                                      <p:cBhvr>
                                        <p:cTn id="3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115463 " pathEditMode="relative" ptsTypes="">
                                      <p:cBhvr>
                                        <p:cTn id="4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115463 " pathEditMode="relative" ptsTypes="">
                                      <p:cBhvr>
                                        <p:cTn id="44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ldLvl="0" animBg="1"/>
      <p:bldP spid="33797" grpId="1" bldLvl="0" animBg="1"/>
      <p:bldP spid="33799" grpId="0" bldLvl="0" animBg="1"/>
      <p:bldP spid="33799" grpId="1" bldLvl="0" animBg="1"/>
      <p:bldP spid="33800" grpId="0" bldLvl="0" animBg="1"/>
      <p:bldP spid="33800" grpId="1" bldLvl="0" animBg="1"/>
      <p:bldP spid="33802" grpId="0" bldLvl="0" animBg="1"/>
      <p:bldP spid="33802" grpId="1" bldLvl="0" animBg="1"/>
      <p:bldP spid="33804" grpId="0" bldLvl="0" animBg="1"/>
      <p:bldP spid="33804" grpId="1" bldLvl="0" animBg="1"/>
      <p:bldP spid="33806" grpId="0" bldLvl="0" animBg="1"/>
      <p:bldP spid="33806" grpId="1" bldLvl="0" animBg="1"/>
      <p:bldP spid="33808" grpId="0" bldLvl="0" animBg="1"/>
      <p:bldP spid="33808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4287"/>
            <a:ext cx="935672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43" name="Text Box 3"/>
          <p:cNvSpPr txBox="1"/>
          <p:nvPr/>
        </p:nvSpPr>
        <p:spPr>
          <a:xfrm>
            <a:off x="4714875" y="2214563"/>
            <a:ext cx="936625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big</a:t>
            </a:r>
          </a:p>
        </p:txBody>
      </p:sp>
      <p:sp>
        <p:nvSpPr>
          <p:cNvPr id="35844" name="Text Box 4"/>
          <p:cNvSpPr txBox="1"/>
          <p:nvPr/>
        </p:nvSpPr>
        <p:spPr>
          <a:xfrm>
            <a:off x="971550" y="2062163"/>
            <a:ext cx="1476375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mouth</a:t>
            </a:r>
          </a:p>
        </p:txBody>
      </p:sp>
      <p:sp>
        <p:nvSpPr>
          <p:cNvPr id="35845" name="Text Box 5"/>
          <p:cNvSpPr txBox="1"/>
          <p:nvPr/>
        </p:nvSpPr>
        <p:spPr>
          <a:xfrm>
            <a:off x="1500188" y="785813"/>
            <a:ext cx="1136650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Your</a:t>
            </a:r>
          </a:p>
        </p:txBody>
      </p:sp>
      <p:sp>
        <p:nvSpPr>
          <p:cNvPr id="35846" name="Text Box 7"/>
          <p:cNvSpPr txBox="1"/>
          <p:nvPr/>
        </p:nvSpPr>
        <p:spPr>
          <a:xfrm>
            <a:off x="3357563" y="2286000"/>
            <a:ext cx="406400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5847" name="Text Box 8"/>
          <p:cNvSpPr txBox="1"/>
          <p:nvPr/>
        </p:nvSpPr>
        <p:spPr>
          <a:xfrm flipH="1">
            <a:off x="4000500" y="3571875"/>
            <a:ext cx="1435100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green</a:t>
            </a:r>
          </a:p>
        </p:txBody>
      </p:sp>
      <p:sp>
        <p:nvSpPr>
          <p:cNvPr id="35848" name="Text Box 9"/>
          <p:cNvSpPr txBox="1"/>
          <p:nvPr/>
        </p:nvSpPr>
        <p:spPr>
          <a:xfrm>
            <a:off x="4357688" y="857250"/>
            <a:ext cx="1104900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is</a:t>
            </a:r>
          </a:p>
        </p:txBody>
      </p:sp>
      <p:pic>
        <p:nvPicPr>
          <p:cNvPr id="19465" name="Picture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4813" y="5054600"/>
            <a:ext cx="1216025" cy="140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51725" y="5010150"/>
            <a:ext cx="1254125" cy="1452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95963" y="5002213"/>
            <a:ext cx="1260475" cy="146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Picture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24300" y="5127625"/>
            <a:ext cx="1152525" cy="133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513" y="5010150"/>
            <a:ext cx="1216025" cy="140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0" name="AutoShape 24">
            <a:hlinkClick r:id="rId9" action="ppaction://hlinksldjump"/>
          </p:cNvPr>
          <p:cNvSpPr/>
          <p:nvPr/>
        </p:nvSpPr>
        <p:spPr>
          <a:xfrm>
            <a:off x="8604250" y="6453188"/>
            <a:ext cx="39528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5" name="Text Box 18"/>
          <p:cNvSpPr txBox="1"/>
          <p:nvPr/>
        </p:nvSpPr>
        <p:spPr>
          <a:xfrm>
            <a:off x="1214438" y="3571875"/>
            <a:ext cx="1044575" cy="5238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and</a:t>
            </a:r>
          </a:p>
        </p:txBody>
      </p:sp>
      <p:pic>
        <p:nvPicPr>
          <p:cNvPr id="35856" name="Picture 19" descr="green mouth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72225" y="404813"/>
            <a:ext cx="2365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13500000" algn="ctr" rotWithShape="0">
              <a:schemeClr val="folHlink">
                <a:alpha val="50000"/>
              </a:schemeClr>
            </a:outerShdw>
          </a:effectLst>
        </p:spPr>
      </p:pic>
      <p:sp>
        <p:nvSpPr>
          <p:cNvPr id="35857" name="Text Box 20"/>
          <p:cNvSpPr txBox="1"/>
          <p:nvPr/>
        </p:nvSpPr>
        <p:spPr>
          <a:xfrm>
            <a:off x="714375" y="2928938"/>
            <a:ext cx="8207375" cy="701675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mouth </a:t>
            </a:r>
            <a:r>
              <a:rPr lang="en-US" altLang="zh-CN" sz="40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big and green.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ldLvl="0" animBg="1"/>
      <p:bldP spid="35843" grpId="1" bldLvl="0" animBg="1"/>
      <p:bldP spid="35844" grpId="0" bldLvl="0" animBg="1"/>
      <p:bldP spid="35844" grpId="1" bldLvl="0" animBg="1"/>
      <p:bldP spid="35845" grpId="0" bldLvl="0" animBg="1"/>
      <p:bldP spid="35845" grpId="1" bldLvl="0" animBg="1"/>
      <p:bldP spid="35846" grpId="0" bldLvl="0" animBg="1"/>
      <p:bldP spid="35846" grpId="1" bldLvl="0" animBg="1"/>
      <p:bldP spid="35847" grpId="0" bldLvl="0" animBg="1"/>
      <p:bldP spid="35847" grpId="1" bldLvl="0" animBg="1"/>
      <p:bldP spid="35848" grpId="0" bldLvl="0" animBg="1"/>
      <p:bldP spid="35848" grpId="1" bldLvl="0" animBg="1"/>
      <p:bldP spid="35855" grpId="0" bldLvl="0" animBg="1"/>
      <p:bldP spid="35855" grpId="1" bldLvl="0" animBg="1"/>
      <p:bldP spid="3585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图片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49" y="1551781"/>
            <a:ext cx="8302625" cy="496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88913"/>
            <a:ext cx="1182688" cy="1192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Oval 7"/>
          <p:cNvSpPr/>
          <p:nvPr/>
        </p:nvSpPr>
        <p:spPr>
          <a:xfrm>
            <a:off x="1187450" y="909638"/>
            <a:ext cx="3024188" cy="360362"/>
          </a:xfrm>
          <a:prstGeom prst="ellipse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WordArt 8"/>
          <p:cNvSpPr>
            <a:spLocks noTextEdit="1"/>
          </p:cNvSpPr>
          <p:nvPr/>
        </p:nvSpPr>
        <p:spPr>
          <a:xfrm>
            <a:off x="1403648" y="908720"/>
            <a:ext cx="2452687" cy="36036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295561"/>
              </a:avLst>
            </a:prstTxWarp>
            <a:normAutofit fontScale="55000" lnSpcReduction="20000"/>
          </a:bodyPr>
          <a:lstStyle/>
          <a:p>
            <a:pPr algn="ctr"/>
            <a:r>
              <a:rPr lang="zh-CN" altLang="en-US" sz="3600" b="1" dirty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F07F7">
                    <a:alpha val="89803"/>
                  </a:srgbClr>
                </a:solidFill>
                <a:latin typeface="Arial Black" panose="020B0A04020102020204" pitchFamily="34" charset="0"/>
                <a:ea typeface="Arial Black" panose="020B0A04020102020204" pitchFamily="34" charset="0"/>
              </a:rPr>
              <a:t>Homework</a:t>
            </a:r>
          </a:p>
        </p:txBody>
      </p:sp>
      <p:sp>
        <p:nvSpPr>
          <p:cNvPr id="22534" name="Text Box 9"/>
          <p:cNvSpPr txBox="1"/>
          <p:nvPr/>
        </p:nvSpPr>
        <p:spPr>
          <a:xfrm>
            <a:off x="1331913" y="2709863"/>
            <a:ext cx="7081837" cy="2652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lvl="0" indent="-342900" eaLnBrk="1" hangingPunct="1">
              <a:lnSpc>
                <a:spcPct val="200000"/>
              </a:lnSpc>
            </a:pP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Make a funny face for your parents and write down the description.</a:t>
            </a:r>
          </a:p>
          <a:p>
            <a:pPr marL="342900" lvl="0" indent="-342900" eaLnBrk="1" hangingPunct="1">
              <a:lnSpc>
                <a:spcPct val="200000"/>
              </a:lnSpc>
            </a:pP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Culture research: more about Halloween</a:t>
            </a:r>
          </a:p>
        </p:txBody>
      </p:sp>
      <p:sp>
        <p:nvSpPr>
          <p:cNvPr id="41991" name="AutoShape 7"/>
          <p:cNvSpPr/>
          <p:nvPr/>
        </p:nvSpPr>
        <p:spPr bwMode="auto">
          <a:xfrm>
            <a:off x="1116013" y="3141663"/>
            <a:ext cx="360363" cy="360363"/>
          </a:xfrm>
          <a:custGeom>
            <a:avLst/>
            <a:gdLst>
              <a:gd name="T0" fmla="*/ 0 w 360362"/>
              <a:gd name="T1" fmla="*/ 137646 h 360362"/>
              <a:gd name="T2" fmla="*/ 137647 w 360362"/>
              <a:gd name="T3" fmla="*/ 137647 h 360362"/>
              <a:gd name="T4" fmla="*/ 180181 w 360362"/>
              <a:gd name="T5" fmla="*/ 0 h 360362"/>
              <a:gd name="T6" fmla="*/ 222715 w 360362"/>
              <a:gd name="T7" fmla="*/ 137647 h 360362"/>
              <a:gd name="T8" fmla="*/ 360362 w 360362"/>
              <a:gd name="T9" fmla="*/ 137646 h 360362"/>
              <a:gd name="T10" fmla="*/ 249003 w 360362"/>
              <a:gd name="T11" fmla="*/ 222715 h 360362"/>
              <a:gd name="T12" fmla="*/ 291539 w 360362"/>
              <a:gd name="T13" fmla="*/ 360361 h 360362"/>
              <a:gd name="T14" fmla="*/ 180181 w 360362"/>
              <a:gd name="T15" fmla="*/ 275290 h 360362"/>
              <a:gd name="T16" fmla="*/ 68823 w 360362"/>
              <a:gd name="T17" fmla="*/ 360361 h 360362"/>
              <a:gd name="T18" fmla="*/ 111359 w 360362"/>
              <a:gd name="T19" fmla="*/ 222715 h 3603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11359 w 360362"/>
              <a:gd name="T31" fmla="*/ 137647 h 360362"/>
              <a:gd name="T32" fmla="*/ 249003 w 360362"/>
              <a:gd name="T33" fmla="*/ 275290 h 3603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362" h="360362">
                <a:moveTo>
                  <a:pt x="0" y="137646"/>
                </a:moveTo>
                <a:lnTo>
                  <a:pt x="137647" y="137647"/>
                </a:lnTo>
                <a:lnTo>
                  <a:pt x="180181" y="0"/>
                </a:lnTo>
                <a:lnTo>
                  <a:pt x="222715" y="137647"/>
                </a:lnTo>
                <a:lnTo>
                  <a:pt x="360362" y="137646"/>
                </a:lnTo>
                <a:lnTo>
                  <a:pt x="249003" y="222715"/>
                </a:lnTo>
                <a:lnTo>
                  <a:pt x="291539" y="360361"/>
                </a:lnTo>
                <a:lnTo>
                  <a:pt x="180181" y="275290"/>
                </a:lnTo>
                <a:lnTo>
                  <a:pt x="68823" y="360361"/>
                </a:lnTo>
                <a:lnTo>
                  <a:pt x="111359" y="222715"/>
                </a:lnTo>
                <a:close/>
              </a:path>
            </a:pathLst>
          </a:custGeom>
          <a:solidFill>
            <a:srgbClr val="0000FF"/>
          </a:solidFill>
          <a:ln w="9525" cmpd="sng">
            <a:solidFill>
              <a:schemeClr val="tx1"/>
            </a:solidFill>
            <a:miter lim="800000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2" name="AutoShape 8"/>
          <p:cNvSpPr/>
          <p:nvPr/>
        </p:nvSpPr>
        <p:spPr bwMode="auto">
          <a:xfrm>
            <a:off x="1116013" y="4797425"/>
            <a:ext cx="360363" cy="360363"/>
          </a:xfrm>
          <a:custGeom>
            <a:avLst/>
            <a:gdLst>
              <a:gd name="T0" fmla="*/ 0 w 360362"/>
              <a:gd name="T1" fmla="*/ 137646 h 360363"/>
              <a:gd name="T2" fmla="*/ 137647 w 360362"/>
              <a:gd name="T3" fmla="*/ 137647 h 360363"/>
              <a:gd name="T4" fmla="*/ 180181 w 360362"/>
              <a:gd name="T5" fmla="*/ 0 h 360363"/>
              <a:gd name="T6" fmla="*/ 222715 w 360362"/>
              <a:gd name="T7" fmla="*/ 137647 h 360363"/>
              <a:gd name="T8" fmla="*/ 360362 w 360362"/>
              <a:gd name="T9" fmla="*/ 137646 h 360363"/>
              <a:gd name="T10" fmla="*/ 249003 w 360362"/>
              <a:gd name="T11" fmla="*/ 222715 h 360363"/>
              <a:gd name="T12" fmla="*/ 291539 w 360362"/>
              <a:gd name="T13" fmla="*/ 360362 h 360363"/>
              <a:gd name="T14" fmla="*/ 180181 w 360362"/>
              <a:gd name="T15" fmla="*/ 275291 h 360363"/>
              <a:gd name="T16" fmla="*/ 68823 w 360362"/>
              <a:gd name="T17" fmla="*/ 360362 h 360363"/>
              <a:gd name="T18" fmla="*/ 111359 w 360362"/>
              <a:gd name="T19" fmla="*/ 222715 h 360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11359 w 360362"/>
              <a:gd name="T31" fmla="*/ 137647 h 360363"/>
              <a:gd name="T32" fmla="*/ 249003 w 360362"/>
              <a:gd name="T33" fmla="*/ 275291 h 360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362" h="360363">
                <a:moveTo>
                  <a:pt x="0" y="137646"/>
                </a:moveTo>
                <a:lnTo>
                  <a:pt x="137647" y="137647"/>
                </a:lnTo>
                <a:lnTo>
                  <a:pt x="180181" y="0"/>
                </a:lnTo>
                <a:lnTo>
                  <a:pt x="222715" y="137647"/>
                </a:lnTo>
                <a:lnTo>
                  <a:pt x="360362" y="137646"/>
                </a:lnTo>
                <a:lnTo>
                  <a:pt x="249003" y="222715"/>
                </a:lnTo>
                <a:lnTo>
                  <a:pt x="291539" y="360362"/>
                </a:lnTo>
                <a:lnTo>
                  <a:pt x="180181" y="275291"/>
                </a:lnTo>
                <a:lnTo>
                  <a:pt x="68823" y="360362"/>
                </a:lnTo>
                <a:lnTo>
                  <a:pt x="111359" y="222715"/>
                </a:lnTo>
                <a:close/>
              </a:path>
            </a:pathLst>
          </a:custGeom>
          <a:solidFill>
            <a:srgbClr val="0000FF"/>
          </a:solidFill>
          <a:ln w="9525" cmpd="sng">
            <a:solidFill>
              <a:schemeClr val="tx1"/>
            </a:solidFill>
            <a:miter lim="800000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9" descr="th?id=HN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5" name="Picture 10" descr="cartoon-fr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341438"/>
            <a:ext cx="4341812" cy="5173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WordArt 11"/>
          <p:cNvSpPr/>
          <p:nvPr/>
        </p:nvSpPr>
        <p:spPr>
          <a:xfrm>
            <a:off x="468313" y="549275"/>
            <a:ext cx="3455987" cy="86518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5"/>
              </a:avLst>
            </a:prstTxWarp>
            <a:normAutofit/>
          </a:bodyPr>
          <a:lstStyle/>
          <a:p>
            <a:pPr algn="ctr"/>
            <a:r>
              <a:rPr lang="zh-CN" altLang="en-US" sz="28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</a:rPr>
              <a:t>Funny face</a:t>
            </a:r>
          </a:p>
        </p:txBody>
      </p:sp>
      <p:sp>
        <p:nvSpPr>
          <p:cNvPr id="23557" name="Text Box 12"/>
          <p:cNvSpPr txBox="1"/>
          <p:nvPr/>
        </p:nvSpPr>
        <p:spPr>
          <a:xfrm>
            <a:off x="4572000" y="1557338"/>
            <a:ext cx="4392613" cy="160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 Black" panose="020B0A04020102020204" pitchFamily="34" charset="0"/>
                <a:ea typeface="宋体" panose="02010600030101010101" pitchFamily="2" charset="-122"/>
              </a:rPr>
              <a:t>You’re _____.</a:t>
            </a:r>
          </a:p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 Black" panose="020B0A04020102020204" pitchFamily="34" charset="0"/>
                <a:ea typeface="宋体" panose="02010600030101010101" pitchFamily="2" charset="-122"/>
              </a:rPr>
              <a:t>You’re_____. (tall/short/fat/thin)</a:t>
            </a:r>
          </a:p>
          <a:p>
            <a:pPr lvl="0" eaLnBrk="1" hangingPunct="1">
              <a:spcBef>
                <a:spcPct val="50000"/>
              </a:spcBef>
            </a:pPr>
            <a:endParaRPr lang="en-US" altLang="zh-CN" dirty="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 Black" panose="020B0A04020102020204" pitchFamily="34" charset="0"/>
                <a:ea typeface="宋体" panose="02010600030101010101" pitchFamily="2" charset="-122"/>
              </a:rPr>
              <a:t>Your eyes are                        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558" name="Group 6"/>
          <p:cNvGrpSpPr/>
          <p:nvPr/>
        </p:nvGrpSpPr>
        <p:grpSpPr>
          <a:xfrm>
            <a:off x="6516688" y="2708275"/>
            <a:ext cx="1439862" cy="433388"/>
            <a:chOff x="0" y="0"/>
            <a:chExt cx="7310" cy="340"/>
          </a:xfrm>
        </p:grpSpPr>
        <p:cxnSp>
          <p:nvCxnSpPr>
            <p:cNvPr id="23580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81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82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83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23559" name="Group 11"/>
          <p:cNvGrpSpPr/>
          <p:nvPr/>
        </p:nvGrpSpPr>
        <p:grpSpPr>
          <a:xfrm>
            <a:off x="4716463" y="3500438"/>
            <a:ext cx="3384550" cy="433387"/>
            <a:chOff x="0" y="0"/>
            <a:chExt cx="7310" cy="340"/>
          </a:xfrm>
        </p:grpSpPr>
        <p:cxnSp>
          <p:nvCxnSpPr>
            <p:cNvPr id="23576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77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78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79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23560" name="Group 16"/>
          <p:cNvGrpSpPr/>
          <p:nvPr/>
        </p:nvGrpSpPr>
        <p:grpSpPr>
          <a:xfrm>
            <a:off x="4716463" y="4292600"/>
            <a:ext cx="3384550" cy="433388"/>
            <a:chOff x="0" y="0"/>
            <a:chExt cx="7310" cy="340"/>
          </a:xfrm>
        </p:grpSpPr>
        <p:cxnSp>
          <p:nvCxnSpPr>
            <p:cNvPr id="23572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73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74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75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23561" name="Group 21"/>
          <p:cNvGrpSpPr/>
          <p:nvPr/>
        </p:nvGrpSpPr>
        <p:grpSpPr>
          <a:xfrm>
            <a:off x="4716463" y="5013325"/>
            <a:ext cx="3384550" cy="433388"/>
            <a:chOff x="0" y="0"/>
            <a:chExt cx="7310" cy="340"/>
          </a:xfrm>
        </p:grpSpPr>
        <p:cxnSp>
          <p:nvCxnSpPr>
            <p:cNvPr id="23568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69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70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71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23562" name="Group 26"/>
          <p:cNvGrpSpPr/>
          <p:nvPr/>
        </p:nvGrpSpPr>
        <p:grpSpPr>
          <a:xfrm>
            <a:off x="4716463" y="5805488"/>
            <a:ext cx="3384550" cy="433387"/>
            <a:chOff x="0" y="0"/>
            <a:chExt cx="7310" cy="340"/>
          </a:xfrm>
        </p:grpSpPr>
        <p:cxnSp>
          <p:nvCxnSpPr>
            <p:cNvPr id="23564" name="Straight Connector 77"/>
            <p:cNvCxnSpPr/>
            <p:nvPr/>
          </p:nvCxnSpPr>
          <p:spPr>
            <a:xfrm>
              <a:off x="0" y="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65" name="Straight Connector 78"/>
            <p:cNvCxnSpPr/>
            <p:nvPr/>
          </p:nvCxnSpPr>
          <p:spPr>
            <a:xfrm>
              <a:off x="10" y="11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66" name="Straight Connector 79"/>
            <p:cNvCxnSpPr/>
            <p:nvPr/>
          </p:nvCxnSpPr>
          <p:spPr>
            <a:xfrm>
              <a:off x="0" y="230"/>
              <a:ext cx="7300" cy="0"/>
            </a:xfrm>
            <a:prstGeom prst="straightConnector1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67" name="Straight Connector 80"/>
            <p:cNvCxnSpPr/>
            <p:nvPr/>
          </p:nvCxnSpPr>
          <p:spPr>
            <a:xfrm>
              <a:off x="10" y="340"/>
              <a:ext cx="7300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23563" name="Text Box 39"/>
          <p:cNvSpPr txBox="1"/>
          <p:nvPr/>
        </p:nvSpPr>
        <p:spPr>
          <a:xfrm>
            <a:off x="4643438" y="549275"/>
            <a:ext cx="38893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给你的父母或者朋友制作一个万圣节面具，并请写一写，描述这个面具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。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3"/>
          <p:cNvSpPr/>
          <p:nvPr/>
        </p:nvSpPr>
        <p:spPr>
          <a:xfrm>
            <a:off x="1258888" y="3500438"/>
            <a:ext cx="23050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a witch</a:t>
            </a:r>
          </a:p>
        </p:txBody>
      </p:sp>
      <p:sp>
        <p:nvSpPr>
          <p:cNvPr id="6148" name="WordArt 8"/>
          <p:cNvSpPr>
            <a:spLocks noTextEdit="1"/>
          </p:cNvSpPr>
          <p:nvPr/>
        </p:nvSpPr>
        <p:spPr>
          <a:xfrm>
            <a:off x="1403350" y="1268413"/>
            <a:ext cx="604837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i="1">
                <a:ln w="12700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Georgia" panose="02040502050405020303" charset="0"/>
                <a:ea typeface="Georgia" panose="02040502050405020303" charset="0"/>
              </a:rPr>
              <a:t>Who am I?</a:t>
            </a:r>
          </a:p>
        </p:txBody>
      </p:sp>
      <p:pic>
        <p:nvPicPr>
          <p:cNvPr id="6149" name="Picture 8" descr="1MM4Y4XC~R$M@K}4~UF)Z$T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2276475"/>
            <a:ext cx="3168650" cy="436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664418~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850" y="4437063"/>
            <a:ext cx="1296988" cy="158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AutoShape 6"/>
          <p:cNvSpPr/>
          <p:nvPr/>
        </p:nvSpPr>
        <p:spPr>
          <a:xfrm>
            <a:off x="2843213" y="4643438"/>
            <a:ext cx="4086225" cy="874712"/>
          </a:xfrm>
          <a:prstGeom prst="wedgeRoundRectCallout">
            <a:avLst>
              <a:gd name="adj1" fmla="val 61181"/>
              <a:gd name="adj2" fmla="val 92880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AutoShape 8"/>
          <p:cNvSpPr/>
          <p:nvPr/>
        </p:nvSpPr>
        <p:spPr>
          <a:xfrm>
            <a:off x="539750" y="423863"/>
            <a:ext cx="4319588" cy="576262"/>
          </a:xfrm>
          <a:prstGeom prst="wedgeRoundRectCallout">
            <a:avLst>
              <a:gd name="adj1" fmla="val -29921"/>
              <a:gd name="adj2" fmla="val 212847"/>
              <a:gd name="adj3" fmla="val 16667"/>
            </a:avLst>
          </a:prstGeom>
          <a:solidFill>
            <a:srgbClr val="FF99CC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684213" y="423863"/>
            <a:ext cx="4041775" cy="457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tx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Look! This is my new face.</a:t>
            </a:r>
          </a:p>
        </p:txBody>
      </p:sp>
      <p:sp>
        <p:nvSpPr>
          <p:cNvPr id="11270" name="AutoShape 6"/>
          <p:cNvSpPr/>
          <p:nvPr/>
        </p:nvSpPr>
        <p:spPr>
          <a:xfrm>
            <a:off x="3132138" y="1341438"/>
            <a:ext cx="3857625" cy="792162"/>
          </a:xfrm>
          <a:prstGeom prst="wedgeRoundRectCallout">
            <a:avLst>
              <a:gd name="adj1" fmla="val 52778"/>
              <a:gd name="adj2" fmla="val 81083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357563" y="1357313"/>
            <a:ext cx="3024188" cy="7016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Wow,  You’re a witch.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You’re small. </a:t>
            </a:r>
          </a:p>
        </p:txBody>
      </p:sp>
      <p:pic>
        <p:nvPicPr>
          <p:cNvPr id="7176" name="Picture 9" descr="664418~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7308850" y="2997200"/>
            <a:ext cx="1439863" cy="140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AutoShape 6"/>
          <p:cNvSpPr/>
          <p:nvPr/>
        </p:nvSpPr>
        <p:spPr>
          <a:xfrm>
            <a:off x="3059113" y="2786063"/>
            <a:ext cx="3941762" cy="787400"/>
          </a:xfrm>
          <a:prstGeom prst="wedgeRoundRectCallout">
            <a:avLst>
              <a:gd name="adj1" fmla="val 52542"/>
              <a:gd name="adj2" fmla="val 100333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eaLnBrk="1" hangingPunct="1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3059113" y="4714875"/>
            <a:ext cx="3887788" cy="7016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Your mouth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small and red.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 like your new face!</a:t>
            </a:r>
          </a:p>
        </p:txBody>
      </p:sp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3132138" y="2857500"/>
            <a:ext cx="3887788" cy="9842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Your eyes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are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big and black. Your hair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long and yellow.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76" name="Picture 5" descr="1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6889634">
            <a:off x="6727825" y="3362325"/>
            <a:ext cx="490538" cy="48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5" descr="12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6889634">
            <a:off x="6513513" y="1704975"/>
            <a:ext cx="488950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5" descr="1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6889634">
            <a:off x="6434138" y="5154613"/>
            <a:ext cx="490537" cy="4810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3" name="Group 15"/>
          <p:cNvGrpSpPr>
            <a:grpSpLocks noChangeAspect="1"/>
          </p:cNvGrpSpPr>
          <p:nvPr/>
        </p:nvGrpSpPr>
        <p:grpSpPr>
          <a:xfrm>
            <a:off x="0" y="5589588"/>
            <a:ext cx="9144000" cy="1371600"/>
            <a:chOff x="0" y="0"/>
            <a:chExt cx="9144000" cy="1371600"/>
          </a:xfrm>
        </p:grpSpPr>
        <p:pic>
          <p:nvPicPr>
            <p:cNvPr id="7186" name="Picture 2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8875" y="277812"/>
              <a:ext cx="3079750" cy="1093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7" name="Picture 2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7787"/>
              <a:ext cx="3462338" cy="1293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8" name="Picture 2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3663" y="0"/>
              <a:ext cx="2700337" cy="1362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9" name="Picture 2"/>
            <p:cNvPicPr>
              <a:picLocks noChangeAspect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006561" y="215583"/>
              <a:ext cx="1876476" cy="109378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84" name="Picture 8" descr="1MM4Y4XC~R$M@K}4~UF)Z$T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3" y="1857375"/>
            <a:ext cx="1928812" cy="2786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3" descr="664418~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273925" y="1017588"/>
            <a:ext cx="1296988" cy="1582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w face,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tty You're a witch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徐韬 Your e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our mouth is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/>
      <p:bldP spid="11268" grpId="0" bldLvl="0" animBg="1"/>
      <p:bldP spid="11269" grpId="0" bldLvl="0"/>
      <p:bldP spid="11270" grpId="0" bldLvl="0" animBg="1"/>
      <p:bldP spid="11271" grpId="0" bldLvl="0"/>
      <p:bldP spid="11273" grpId="0" bldLvl="0" animBg="1"/>
      <p:bldP spid="11274" grpId="0" bldLvl="0"/>
      <p:bldP spid="11275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0"/>
            <a:ext cx="9134475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15" descr="1MM4Y4XC~R$M@K}4~UF)Z$T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7950" y="1773238"/>
            <a:ext cx="2752725" cy="436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5" descr="1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6889634">
            <a:off x="7294563" y="3803650"/>
            <a:ext cx="1511300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3" y="692150"/>
            <a:ext cx="2519362" cy="88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Oval 4"/>
          <p:cNvSpPr/>
          <p:nvPr/>
        </p:nvSpPr>
        <p:spPr>
          <a:xfrm rot="5400000">
            <a:off x="1296988" y="3248025"/>
            <a:ext cx="430212" cy="1512888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AutoShape 6"/>
          <p:cNvSpPr/>
          <p:nvPr/>
        </p:nvSpPr>
        <p:spPr>
          <a:xfrm>
            <a:off x="2643188" y="1989138"/>
            <a:ext cx="6391275" cy="1222375"/>
          </a:xfrm>
          <a:prstGeom prst="wedgeRoundRectCallout">
            <a:avLst>
              <a:gd name="adj1" fmla="val 50741"/>
              <a:gd name="adj2" fmla="val 85806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0" name="Text Box 7"/>
          <p:cNvSpPr txBox="1"/>
          <p:nvPr/>
        </p:nvSpPr>
        <p:spPr>
          <a:xfrm>
            <a:off x="2771775" y="2133600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latin typeface="Arial Narrow" panose="020B0606020202030204" pitchFamily="2" charset="0"/>
                <a:ea typeface="宋体" panose="02010600030101010101" pitchFamily="2" charset="-122"/>
              </a:rPr>
              <a:t>You</a:t>
            </a:r>
            <a:r>
              <a:rPr lang="en-US" altLang="zh-CN" sz="3600" b="1" dirty="0">
                <a:solidFill>
                  <a:srgbClr val="FF00FF"/>
                </a:solidFill>
                <a:latin typeface="Arial Narrow" panose="020B0606020202030204" pitchFamily="2" charset="0"/>
                <a:ea typeface="宋体" panose="02010600030101010101" pitchFamily="2" charset="-122"/>
              </a:rPr>
              <a:t>r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321" name="Text Box 6"/>
          <p:cNvSpPr txBox="1"/>
          <p:nvPr/>
        </p:nvSpPr>
        <p:spPr>
          <a:xfrm>
            <a:off x="4500563" y="2133600"/>
            <a:ext cx="6477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Arial Narrow" panose="020B0606020202030204" pitchFamily="2" charset="0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13322" name="Text Box 5"/>
          <p:cNvSpPr txBox="1"/>
          <p:nvPr/>
        </p:nvSpPr>
        <p:spPr>
          <a:xfrm>
            <a:off x="3779838" y="2133600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latin typeface="Arial Narrow" panose="020B0606020202030204" pitchFamily="2" charset="0"/>
                <a:ea typeface="宋体" panose="02010600030101010101" pitchFamily="2" charset="-122"/>
              </a:rPr>
              <a:t>eye</a:t>
            </a:r>
          </a:p>
        </p:txBody>
      </p:sp>
      <p:sp>
        <p:nvSpPr>
          <p:cNvPr id="13323" name="Text Box 8"/>
          <p:cNvSpPr txBox="1"/>
          <p:nvPr/>
        </p:nvSpPr>
        <p:spPr>
          <a:xfrm>
            <a:off x="4860925" y="2133600"/>
            <a:ext cx="4213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Arial Narrow" panose="020B0606020202030204" pitchFamily="2" charset="0"/>
                <a:ea typeface="宋体" panose="02010600030101010101" pitchFamily="2" charset="-122"/>
              </a:rPr>
              <a:t>are</a:t>
            </a:r>
            <a:r>
              <a:rPr lang="en-US" altLang="zh-CN" sz="3600" b="1" dirty="0">
                <a:latin typeface="Arial Narrow" panose="020B0606020202030204" pitchFamily="2" charset="0"/>
                <a:ea typeface="宋体" panose="02010600030101010101" pitchFamily="2" charset="-122"/>
              </a:rPr>
              <a:t> big and black.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nimBg="1"/>
      <p:bldP spid="13319" grpId="0" bldLvl="0" animBg="1"/>
      <p:bldP spid="13320" grpId="0" bldLvl="0"/>
      <p:bldP spid="13321" grpId="0" bldLvl="0"/>
      <p:bldP spid="13322" grpId="0" bldLvl="0"/>
      <p:bldP spid="1332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-19050" y="0"/>
            <a:ext cx="9117013" cy="685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AutoShape 6"/>
          <p:cNvSpPr/>
          <p:nvPr/>
        </p:nvSpPr>
        <p:spPr>
          <a:xfrm>
            <a:off x="2987675" y="1989138"/>
            <a:ext cx="5689600" cy="792162"/>
          </a:xfrm>
          <a:prstGeom prst="wedgeRoundRectCallout">
            <a:avLst>
              <a:gd name="adj1" fmla="val 38625"/>
              <a:gd name="adj2" fmla="val 100681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Text Box 7"/>
          <p:cNvSpPr txBox="1"/>
          <p:nvPr/>
        </p:nvSpPr>
        <p:spPr>
          <a:xfrm>
            <a:off x="3071813" y="2071688"/>
            <a:ext cx="14414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C00CC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Your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5365" name="Picture 5" descr="12"/>
          <p:cNvPicPr>
            <a:picLocks noGrp="1" noChangeAspect="1"/>
          </p:cNvPicPr>
          <p:nvPr>
            <p:ph type="title"/>
          </p:nvPr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297495">
            <a:off x="7813675" y="1125538"/>
            <a:ext cx="957263" cy="885825"/>
          </a:xfrm>
        </p:spPr>
      </p:pic>
      <p:sp>
        <p:nvSpPr>
          <p:cNvPr id="15366" name="Text Box 9"/>
          <p:cNvSpPr txBox="1"/>
          <p:nvPr/>
        </p:nvSpPr>
        <p:spPr>
          <a:xfrm>
            <a:off x="3995738" y="2143125"/>
            <a:ext cx="51482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eye</a:t>
            </a:r>
            <a:r>
              <a:rPr lang="en-US" altLang="zh-CN" sz="2400" b="1" dirty="0">
                <a:solidFill>
                  <a:srgbClr val="FF00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latin typeface="Arial Narrow" panose="020B0606020202030204" pitchFamily="2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are</a:t>
            </a: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 small and black.</a:t>
            </a:r>
          </a:p>
        </p:txBody>
      </p:sp>
      <p:pic>
        <p:nvPicPr>
          <p:cNvPr id="9223" name="Picture 21" descr="CUTE_G~1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AFCF7"/>
              </a:clrFrom>
              <a:clrTo>
                <a:srgbClr val="FAFC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3429000"/>
            <a:ext cx="2809875" cy="254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AutoShape 26" descr="th?id=HN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AutoShape 28" descr="th?id=HN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6" name="Picture 30" descr="CUTECA~1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725" y="2420938"/>
            <a:ext cx="2270125" cy="167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1" name="AutoShape 6"/>
          <p:cNvSpPr/>
          <p:nvPr/>
        </p:nvSpPr>
        <p:spPr>
          <a:xfrm>
            <a:off x="971550" y="4149725"/>
            <a:ext cx="5111750" cy="790575"/>
          </a:xfrm>
          <a:prstGeom prst="wedgeRoundRectCallout">
            <a:avLst>
              <a:gd name="adj1" fmla="val 51579"/>
              <a:gd name="adj2" fmla="val -83676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Look!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This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is my new face!</a:t>
            </a:r>
          </a:p>
          <a:p>
            <a:pPr lvl="0" algn="ctr" eaLnBrk="1" hangingPunct="1"/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2" name="AutoShape 8"/>
          <p:cNvSpPr/>
          <p:nvPr/>
        </p:nvSpPr>
        <p:spPr>
          <a:xfrm>
            <a:off x="468313" y="981075"/>
            <a:ext cx="5976937" cy="863600"/>
          </a:xfrm>
          <a:prstGeom prst="wedgeRoundRectCallout">
            <a:avLst>
              <a:gd name="adj1" fmla="val -52981"/>
              <a:gd name="adj2" fmla="val 98273"/>
              <a:gd name="adj3" fmla="val 16667"/>
            </a:avLst>
          </a:prstGeom>
          <a:solidFill>
            <a:srgbClr val="FF99CC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Look!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This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is my new face!</a:t>
            </a:r>
          </a:p>
        </p:txBody>
      </p:sp>
      <p:sp>
        <p:nvSpPr>
          <p:cNvPr id="15373" name="AutoShape 8"/>
          <p:cNvSpPr/>
          <p:nvPr/>
        </p:nvSpPr>
        <p:spPr>
          <a:xfrm>
            <a:off x="252413" y="5445125"/>
            <a:ext cx="5976937" cy="792163"/>
          </a:xfrm>
          <a:prstGeom prst="wedgeRoundRectCallout">
            <a:avLst>
              <a:gd name="adj1" fmla="val -52759"/>
              <a:gd name="adj2" fmla="val -144556"/>
              <a:gd name="adj3" fmla="val 16667"/>
            </a:avLst>
          </a:prstGeom>
          <a:solidFill>
            <a:srgbClr val="FF99CC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4" name="Text Box 10"/>
          <p:cNvSpPr txBox="1"/>
          <p:nvPr/>
        </p:nvSpPr>
        <p:spPr>
          <a:xfrm>
            <a:off x="539750" y="5589588"/>
            <a:ext cx="55435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C00CC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Your</a:t>
            </a: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 eye</a:t>
            </a:r>
            <a:r>
              <a:rPr lang="en-US" altLang="zh-CN" sz="2400" b="1" dirty="0">
                <a:solidFill>
                  <a:srgbClr val="FF00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are </a:t>
            </a: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big and yellow.</a:t>
            </a:r>
          </a:p>
        </p:txBody>
      </p:sp>
      <p:pic>
        <p:nvPicPr>
          <p:cNvPr id="15375" name="Picture 5" descr="12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437496">
            <a:off x="252413" y="4654550"/>
            <a:ext cx="925512" cy="85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6" name="Oval 6"/>
          <p:cNvSpPr/>
          <p:nvPr/>
        </p:nvSpPr>
        <p:spPr>
          <a:xfrm>
            <a:off x="6588125" y="3357563"/>
            <a:ext cx="1943100" cy="8636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7" name="Oval 6"/>
          <p:cNvSpPr/>
          <p:nvPr/>
        </p:nvSpPr>
        <p:spPr>
          <a:xfrm>
            <a:off x="971550" y="2852738"/>
            <a:ext cx="1008063" cy="576262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徐韬This is 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tty L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nimBg="1"/>
      <p:bldP spid="15364" grpId="0" bldLvl="0"/>
      <p:bldP spid="15366" grpId="0" bldLvl="0"/>
      <p:bldP spid="15371" grpId="0" bldLvl="0" animBg="1"/>
      <p:bldP spid="15372" grpId="0" bldLvl="0" animBg="1"/>
      <p:bldP spid="15373" grpId="0" bldLvl="0" animBg="1"/>
      <p:bldP spid="15374" grpId="0" bldLvl="0"/>
      <p:bldP spid="15376" grpId="0" bldLvl="0"/>
      <p:bldP spid="15376" grpId="1" bldLvl="0"/>
      <p:bldP spid="15376" grpId="2" bldLvl="0" animBg="1"/>
      <p:bldP spid="15376" grpId="3" bldLvl="0" animBg="1"/>
      <p:bldP spid="15377" grpId="0" bldLvl="0" animBg="1"/>
      <p:bldP spid="1537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-3175"/>
            <a:ext cx="9144000" cy="6834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th (35)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229350" y="3717925"/>
            <a:ext cx="2857500" cy="2663825"/>
          </a:xfrm>
        </p:spPr>
      </p:pic>
      <p:pic>
        <p:nvPicPr>
          <p:cNvPr id="10244" name="Picture 6" descr="Ickis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950" y="1125538"/>
            <a:ext cx="2090738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AutoShape 7" descr="th?id=HN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AutoShape 8" descr="th?id=HN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AutoShape 9" descr="th?id=HN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AutoShape 10" descr="th?id=HN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Oval 11"/>
          <p:cNvSpPr/>
          <p:nvPr/>
        </p:nvSpPr>
        <p:spPr>
          <a:xfrm>
            <a:off x="107950" y="838200"/>
            <a:ext cx="793750" cy="1655763"/>
          </a:xfrm>
          <a:prstGeom prst="ellipse">
            <a:avLst/>
          </a:prstGeom>
          <a:noFill/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Oval 12"/>
          <p:cNvSpPr/>
          <p:nvPr/>
        </p:nvSpPr>
        <p:spPr>
          <a:xfrm rot="2417674">
            <a:off x="1403350" y="1125538"/>
            <a:ext cx="793750" cy="1655762"/>
          </a:xfrm>
          <a:prstGeom prst="ellipse">
            <a:avLst/>
          </a:prstGeom>
          <a:noFill/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1" name="Oval 13"/>
          <p:cNvSpPr/>
          <p:nvPr/>
        </p:nvSpPr>
        <p:spPr>
          <a:xfrm rot="-1254190">
            <a:off x="6877050" y="3573463"/>
            <a:ext cx="503238" cy="576262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2" name="Oval 14"/>
          <p:cNvSpPr/>
          <p:nvPr/>
        </p:nvSpPr>
        <p:spPr>
          <a:xfrm rot="2438606">
            <a:off x="8101013" y="3717925"/>
            <a:ext cx="511175" cy="576263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3" name="AutoShape 15" descr="th?id=HN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2" name="AutoShape 6"/>
          <p:cNvSpPr/>
          <p:nvPr/>
        </p:nvSpPr>
        <p:spPr>
          <a:xfrm>
            <a:off x="2428875" y="2714625"/>
            <a:ext cx="5689600" cy="792163"/>
          </a:xfrm>
          <a:prstGeom prst="wedgeRoundRectCallout">
            <a:avLst>
              <a:gd name="adj1" fmla="val 43773"/>
              <a:gd name="adj2" fmla="val -96829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3" name="AutoShape 6"/>
          <p:cNvSpPr/>
          <p:nvPr/>
        </p:nvSpPr>
        <p:spPr>
          <a:xfrm>
            <a:off x="1403350" y="4149725"/>
            <a:ext cx="5111750" cy="792163"/>
          </a:xfrm>
          <a:prstGeom prst="wedgeRoundRectCallout">
            <a:avLst>
              <a:gd name="adj1" fmla="val 51579"/>
              <a:gd name="adj2" fmla="val -83676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Look!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This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is my new face!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6" name="AutoShape 8"/>
          <p:cNvSpPr/>
          <p:nvPr/>
        </p:nvSpPr>
        <p:spPr>
          <a:xfrm>
            <a:off x="2555875" y="1270000"/>
            <a:ext cx="5976938" cy="792163"/>
          </a:xfrm>
          <a:prstGeom prst="wedgeRoundRectCallout">
            <a:avLst>
              <a:gd name="adj1" fmla="val -50667"/>
              <a:gd name="adj2" fmla="val 82426"/>
              <a:gd name="adj3" fmla="val 16667"/>
            </a:avLst>
          </a:prstGeom>
          <a:solidFill>
            <a:srgbClr val="FF99CC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Look!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This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is my new face!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5" name="AutoShape 8"/>
          <p:cNvSpPr/>
          <p:nvPr/>
        </p:nvSpPr>
        <p:spPr>
          <a:xfrm>
            <a:off x="612775" y="5445125"/>
            <a:ext cx="5975350" cy="863600"/>
          </a:xfrm>
          <a:prstGeom prst="wedgeRoundRectCallout">
            <a:avLst>
              <a:gd name="adj1" fmla="val -52759"/>
              <a:gd name="adj2" fmla="val -144556"/>
              <a:gd name="adj3" fmla="val 16667"/>
            </a:avLst>
          </a:prstGeom>
          <a:solidFill>
            <a:srgbClr val="FF99CC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6" name="Text Box 9"/>
          <p:cNvSpPr txBox="1"/>
          <p:nvPr/>
        </p:nvSpPr>
        <p:spPr>
          <a:xfrm>
            <a:off x="2714625" y="2857500"/>
            <a:ext cx="51117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Your</a:t>
            </a:r>
            <a:r>
              <a:rPr lang="en-US" altLang="zh-CN" sz="2400" b="1" dirty="0">
                <a:solidFill>
                  <a:schemeClr val="hlink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ear</a:t>
            </a:r>
            <a:r>
              <a:rPr lang="en-US" altLang="zh-CN" sz="2400" b="1" dirty="0">
                <a:solidFill>
                  <a:srgbClr val="CC00CC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 are</a:t>
            </a:r>
            <a:r>
              <a:rPr lang="en-US" altLang="zh-CN" sz="2400" b="1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long and red.</a:t>
            </a:r>
          </a:p>
        </p:txBody>
      </p:sp>
      <p:pic>
        <p:nvPicPr>
          <p:cNvPr id="17427" name="Picture 5" descr="12"/>
          <p:cNvPicPr>
            <a:picLocks noGrp="1" noChangeAspect="1"/>
          </p:cNvPicPr>
          <p:nvPr>
            <p:ph type="title"/>
          </p:nvPr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9936183">
            <a:off x="7956550" y="2060575"/>
            <a:ext cx="828675" cy="768350"/>
          </a:xfrm>
        </p:spPr>
      </p:pic>
      <p:sp>
        <p:nvSpPr>
          <p:cNvPr id="17428" name="Text Box 9"/>
          <p:cNvSpPr txBox="1"/>
          <p:nvPr/>
        </p:nvSpPr>
        <p:spPr>
          <a:xfrm>
            <a:off x="684213" y="5661025"/>
            <a:ext cx="59055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Your</a:t>
            </a:r>
            <a:r>
              <a:rPr lang="en-US" altLang="zh-CN" sz="2400" b="1" dirty="0">
                <a:solidFill>
                  <a:srgbClr val="CC00CC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ear</a:t>
            </a:r>
            <a:r>
              <a:rPr lang="en-US" altLang="zh-CN" sz="2400" b="1" dirty="0">
                <a:solidFill>
                  <a:srgbClr val="CC00CC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 are </a:t>
            </a:r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short and yellow.</a:t>
            </a:r>
          </a:p>
        </p:txBody>
      </p:sp>
      <p:pic>
        <p:nvPicPr>
          <p:cNvPr id="17429" name="Picture 5" descr="1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437496">
            <a:off x="252413" y="4654550"/>
            <a:ext cx="925512" cy="857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bldLvl="0" animBg="1"/>
      <p:bldP spid="17423" grpId="0" bldLvl="0" animBg="1"/>
      <p:bldP spid="17425" grpId="0" bldLvl="0" animBg="1"/>
      <p:bldP spid="17426" grpId="0" bldLvl="0"/>
      <p:bldP spid="17428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WordArt 4"/>
          <p:cNvSpPr/>
          <p:nvPr/>
        </p:nvSpPr>
        <p:spPr>
          <a:xfrm>
            <a:off x="3492500" y="3213100"/>
            <a:ext cx="3311525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nose?</a:t>
            </a:r>
          </a:p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mouth?</a:t>
            </a:r>
          </a:p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face?</a:t>
            </a:r>
          </a:p>
        </p:txBody>
      </p:sp>
      <p:pic>
        <p:nvPicPr>
          <p:cNvPr id="19460" name="Picture 5" descr="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6889634">
            <a:off x="7248525" y="3135313"/>
            <a:ext cx="16414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3" descr="1MM4Y4XC~R$M@K}4~UF)Z$T"/>
          <p:cNvPicPr>
            <a:picLocks noGrp="1" noChangeAspect="1"/>
          </p:cNvPicPr>
          <p:nvPr>
            <p:ph type="body"/>
          </p:nvPr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950" y="1701800"/>
            <a:ext cx="2408238" cy="3816350"/>
          </a:xfrm>
        </p:spPr>
      </p:pic>
      <p:sp>
        <p:nvSpPr>
          <p:cNvPr id="19462" name="AutoShape 6"/>
          <p:cNvSpPr/>
          <p:nvPr/>
        </p:nvSpPr>
        <p:spPr>
          <a:xfrm>
            <a:off x="2428875" y="1428750"/>
            <a:ext cx="5905500" cy="1079500"/>
          </a:xfrm>
          <a:prstGeom prst="wedgeRoundRectCallout">
            <a:avLst>
              <a:gd name="adj1" fmla="val 47074"/>
              <a:gd name="adj2" fmla="val 80606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3" name="Picture 11" descr="2009011214285969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702952">
            <a:off x="2203450" y="3176588"/>
            <a:ext cx="914400" cy="554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Rectangle 5"/>
          <p:cNvSpPr/>
          <p:nvPr/>
        </p:nvSpPr>
        <p:spPr>
          <a:xfrm>
            <a:off x="2484438" y="1557338"/>
            <a:ext cx="58023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FF00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Your </a:t>
            </a:r>
            <a:r>
              <a:rPr lang="en-US" altLang="zh-CN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hair </a:t>
            </a:r>
            <a:r>
              <a:rPr lang="en-US" altLang="zh-CN" sz="2800" b="1" dirty="0">
                <a:solidFill>
                  <a:srgbClr val="FF00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is </a:t>
            </a:r>
            <a:r>
              <a:rPr lang="en-US" altLang="zh-CN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long</a:t>
            </a:r>
            <a:r>
              <a:rPr lang="en-US" altLang="zh-CN" sz="2800" b="1" dirty="0">
                <a:solidFill>
                  <a:srgbClr val="FF00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and</a:t>
            </a:r>
            <a:r>
              <a:rPr lang="en-US" altLang="zh-CN" sz="2800" b="1" dirty="0">
                <a:solidFill>
                  <a:srgbClr val="FF00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Arial Black" panose="020B0A04020102020204" pitchFamily="34" charset="0"/>
                <a:ea typeface="宋体" panose="02010600030101010101" pitchFamily="2" charset="-122"/>
              </a:rPr>
              <a:t>yellow.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ldLvl="0" animBg="1"/>
      <p:bldP spid="1946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664418~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850" y="4437063"/>
            <a:ext cx="1296988" cy="158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AutoShape 6"/>
          <p:cNvSpPr/>
          <p:nvPr/>
        </p:nvSpPr>
        <p:spPr>
          <a:xfrm>
            <a:off x="2843213" y="4643438"/>
            <a:ext cx="4086225" cy="874712"/>
          </a:xfrm>
          <a:prstGeom prst="wedgeRoundRectCallout">
            <a:avLst>
              <a:gd name="adj1" fmla="val 61181"/>
              <a:gd name="adj2" fmla="val 92880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AutoShape 8"/>
          <p:cNvSpPr/>
          <p:nvPr/>
        </p:nvSpPr>
        <p:spPr>
          <a:xfrm>
            <a:off x="539750" y="423863"/>
            <a:ext cx="4319588" cy="576262"/>
          </a:xfrm>
          <a:prstGeom prst="wedgeRoundRectCallout">
            <a:avLst>
              <a:gd name="adj1" fmla="val -29921"/>
              <a:gd name="adj2" fmla="val 212847"/>
              <a:gd name="adj3" fmla="val 16667"/>
            </a:avLst>
          </a:prstGeom>
          <a:solidFill>
            <a:srgbClr val="FF99CC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684213" y="423863"/>
            <a:ext cx="4041775" cy="457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tx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Look! This is my new face.</a:t>
            </a:r>
          </a:p>
        </p:txBody>
      </p:sp>
      <p:sp>
        <p:nvSpPr>
          <p:cNvPr id="21510" name="AutoShape 6"/>
          <p:cNvSpPr/>
          <p:nvPr/>
        </p:nvSpPr>
        <p:spPr>
          <a:xfrm>
            <a:off x="3132138" y="1341438"/>
            <a:ext cx="3857625" cy="792162"/>
          </a:xfrm>
          <a:prstGeom prst="wedgeRoundRectCallout">
            <a:avLst>
              <a:gd name="adj1" fmla="val 52778"/>
              <a:gd name="adj2" fmla="val 81083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357563" y="1357313"/>
            <a:ext cx="3024188" cy="7016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Wow,  You’re a witch.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You’re small. </a:t>
            </a:r>
          </a:p>
        </p:txBody>
      </p:sp>
      <p:pic>
        <p:nvPicPr>
          <p:cNvPr id="12296" name="Picture 9" descr="664418~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7308850" y="2997200"/>
            <a:ext cx="1439863" cy="140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AutoShape 6"/>
          <p:cNvSpPr/>
          <p:nvPr/>
        </p:nvSpPr>
        <p:spPr>
          <a:xfrm>
            <a:off x="3059113" y="2786063"/>
            <a:ext cx="3941762" cy="787400"/>
          </a:xfrm>
          <a:prstGeom prst="wedgeRoundRectCallout">
            <a:avLst>
              <a:gd name="adj1" fmla="val 52542"/>
              <a:gd name="adj2" fmla="val 100333"/>
              <a:gd name="adj3" fmla="val 16667"/>
            </a:avLst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lvl="0" eaLnBrk="1" hangingPunct="1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3059113" y="4714875"/>
            <a:ext cx="3887788" cy="7016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Your mouth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is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small and red.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 like your new face!</a:t>
            </a:r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3132138" y="2857500"/>
            <a:ext cx="3887788" cy="9842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Your eyes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are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big and black. Your hair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is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long and yellow.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16" name="Picture 5" descr="1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6889634">
            <a:off x="6727825" y="3362325"/>
            <a:ext cx="490538" cy="48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5" descr="12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6889634">
            <a:off x="6513513" y="1704975"/>
            <a:ext cx="488950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5" descr="1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-6889634">
            <a:off x="6434138" y="5154613"/>
            <a:ext cx="490537" cy="4810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03" name="Group 15"/>
          <p:cNvGrpSpPr>
            <a:grpSpLocks noChangeAspect="1"/>
          </p:cNvGrpSpPr>
          <p:nvPr/>
        </p:nvGrpSpPr>
        <p:grpSpPr>
          <a:xfrm>
            <a:off x="0" y="5589588"/>
            <a:ext cx="9144000" cy="1371600"/>
            <a:chOff x="0" y="0"/>
            <a:chExt cx="9144000" cy="1371600"/>
          </a:xfrm>
        </p:grpSpPr>
        <p:pic>
          <p:nvPicPr>
            <p:cNvPr id="12306" name="Picture 2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8875" y="277812"/>
              <a:ext cx="3079750" cy="1093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7" name="Picture 2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7787"/>
              <a:ext cx="3462338" cy="1293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8" name="Picture 2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3663" y="0"/>
              <a:ext cx="2700337" cy="1362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9" name="Picture 2"/>
            <p:cNvPicPr>
              <a:picLocks noChangeAspect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006561" y="215583"/>
              <a:ext cx="1876476" cy="109378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304" name="Picture 8" descr="1MM4Y4XC~R$M@K}4~UF)Z$T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3" y="1857375"/>
            <a:ext cx="1928812" cy="2786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3" descr="664418~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273925" y="1017588"/>
            <a:ext cx="1296988" cy="1582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w face,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tty You're a witch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徐韬 Your e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our mouth is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 animBg="1"/>
      <p:bldP spid="21508" grpId="0" bldLvl="0" animBg="1"/>
      <p:bldP spid="21509" grpId="0" bldLvl="0"/>
      <p:bldP spid="21510" grpId="0" bldLvl="0" animBg="1"/>
      <p:bldP spid="21511" grpId="0" bldLvl="0"/>
      <p:bldP spid="21513" grpId="0" bldLvl="0" animBg="1"/>
      <p:bldP spid="21514" grpId="0" bldLvl="0"/>
      <p:bldP spid="2151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4925" y="-11112"/>
            <a:ext cx="9118600" cy="686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5" descr="154848_124420034_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-439256" flipH="1">
            <a:off x="6588125" y="0"/>
            <a:ext cx="1114425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44450"/>
            <a:ext cx="11350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WordArt 4"/>
          <p:cNvSpPr>
            <a:spLocks noTextEdit="1"/>
          </p:cNvSpPr>
          <p:nvPr/>
        </p:nvSpPr>
        <p:spPr>
          <a:xfrm>
            <a:off x="1260475" y="477838"/>
            <a:ext cx="3028950" cy="6477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9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dirty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F07F7">
                    <a:alpha val="89803"/>
                  </a:srgbClr>
                </a:solidFill>
                <a:latin typeface="Arial Black" panose="020B0A04020102020204" pitchFamily="34" charset="0"/>
                <a:ea typeface="Arial Black" panose="020B0A04020102020204" pitchFamily="34" charset="0"/>
              </a:rPr>
              <a:t>Let's chant</a:t>
            </a:r>
          </a:p>
        </p:txBody>
      </p:sp>
      <p:sp>
        <p:nvSpPr>
          <p:cNvPr id="14342" name="Oval 5"/>
          <p:cNvSpPr/>
          <p:nvPr/>
        </p:nvSpPr>
        <p:spPr>
          <a:xfrm>
            <a:off x="1187450" y="981075"/>
            <a:ext cx="3024188" cy="287338"/>
          </a:xfrm>
          <a:prstGeom prst="ellipse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655" name="Picture 8" descr="th (16)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24525" y="1700213"/>
            <a:ext cx="1295400" cy="129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9" descr="th (16)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7164388" y="162877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7" name="Rectangle 10"/>
          <p:cNvSpPr/>
          <p:nvPr/>
        </p:nvSpPr>
        <p:spPr>
          <a:xfrm>
            <a:off x="755650" y="3429000"/>
            <a:ext cx="5816600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Arial Narrow" panose="020B0606020202030204" pitchFamily="2" charset="0"/>
                <a:ea typeface="宋体" panose="02010600030101010101" pitchFamily="2" charset="-122"/>
              </a:rPr>
              <a:t/>
            </a:r>
            <a:br>
              <a:rPr lang="zh-CN" altLang="en-US" sz="2800" b="1" dirty="0">
                <a:latin typeface="Arial Narrow" panose="020B0606020202030204" pitchFamily="2" charset="0"/>
                <a:ea typeface="宋体" panose="02010600030101010101" pitchFamily="2" charset="-122"/>
              </a:rPr>
            </a:br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</a:rPr>
              <a:t>Your mouth, your mouth.</a:t>
            </a:r>
          </a:p>
          <a:p>
            <a:pPr lvl="0" eaLnBrk="1" hangingPunct="1"/>
            <a:r>
              <a:rPr lang="en-US" altLang="zh-CN" sz="2800" b="1" dirty="0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Is, is, is.</a:t>
            </a:r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</a:rPr>
              <a:t>Your mouth is_____.</a:t>
            </a:r>
            <a:b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</a:rPr>
              <a:t>Your mouth ____   ________.</a:t>
            </a:r>
            <a:b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</a:rPr>
              <a:t>Your mouth ____   _______and ______!</a:t>
            </a:r>
          </a:p>
        </p:txBody>
      </p:sp>
      <p:pic>
        <p:nvPicPr>
          <p:cNvPr id="27658" name="Picture 11" descr="th (24)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6877050" y="3573463"/>
            <a:ext cx="1368425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6" descr="154848_124420034_2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70359">
            <a:off x="5867400" y="260350"/>
            <a:ext cx="858838" cy="1068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8" name="AutoShape 24">
            <a:hlinkClick r:id="rId10" action="ppaction://hlinksldjump"/>
          </p:cNvPr>
          <p:cNvSpPr/>
          <p:nvPr/>
        </p:nvSpPr>
        <p:spPr>
          <a:xfrm>
            <a:off x="8748713" y="6453188"/>
            <a:ext cx="395287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1" name="Rectangle 4"/>
          <p:cNvSpPr>
            <a:spLocks noGrp="1"/>
          </p:cNvSpPr>
          <p:nvPr>
            <p:ph type="title"/>
          </p:nvPr>
        </p:nvSpPr>
        <p:spPr>
          <a:xfrm>
            <a:off x="857250" y="1214438"/>
            <a:ext cx="4714875" cy="2232025"/>
          </a:xfrm>
        </p:spPr>
        <p:txBody>
          <a:bodyPr vert="horz" wrap="square" lIns="91440" tIns="45720" rIns="91440" bIns="45720" anchor="ctr"/>
          <a:lstStyle/>
          <a:p>
            <a:pPr lvl="0" algn="l" eaLnBrk="1" hangingPunct="1"/>
            <a:r>
              <a:rPr lang="zh-CN" altLang="en-US" sz="2800" b="1" dirty="0">
                <a:latin typeface="Arial Narrow" panose="020B0606020202030204" pitchFamily="2" charset="0"/>
              </a:rPr>
              <a:t/>
            </a:r>
            <a:br>
              <a:rPr lang="zh-CN" altLang="en-US" sz="2800" b="1" dirty="0">
                <a:latin typeface="Arial Narrow" panose="020B0606020202030204" pitchFamily="2" charset="0"/>
              </a:rPr>
            </a:br>
            <a:r>
              <a:rPr lang="en-US" altLang="zh-CN" sz="2800" b="1" dirty="0">
                <a:ea typeface="Arial" panose="020B0604020202020204" pitchFamily="34" charset="0"/>
              </a:rPr>
              <a:t>Your eyes, your eyes.</a:t>
            </a:r>
            <a:br>
              <a:rPr lang="en-US" altLang="zh-CN" sz="2800" b="1" dirty="0">
                <a:ea typeface="Arial" panose="020B0604020202020204" pitchFamily="34" charset="0"/>
              </a:rPr>
            </a:br>
            <a:r>
              <a:rPr lang="en-US" altLang="zh-CN" sz="2800" b="1" dirty="0">
                <a:ea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09900"/>
                </a:solidFill>
                <a:ea typeface="Arial" panose="020B0604020202020204" pitchFamily="34" charset="0"/>
              </a:rPr>
              <a:t>Are, are, are.</a:t>
            </a:r>
            <a:br>
              <a:rPr lang="en-US" altLang="zh-CN" sz="2800" b="1" dirty="0">
                <a:solidFill>
                  <a:srgbClr val="009900"/>
                </a:solidFill>
                <a:ea typeface="Arial" panose="020B0604020202020204" pitchFamily="34" charset="0"/>
              </a:rPr>
            </a:br>
            <a:r>
              <a:rPr lang="en-US" altLang="zh-CN" sz="2800" b="1" dirty="0">
                <a:solidFill>
                  <a:srgbClr val="FF00FF"/>
                </a:solidFill>
                <a:ea typeface="Arial" panose="020B0604020202020204" pitchFamily="34" charset="0"/>
              </a:rPr>
              <a:t>Your</a:t>
            </a:r>
            <a:r>
              <a:rPr lang="en-US" altLang="zh-CN" sz="2800" b="1" dirty="0">
                <a:ea typeface="Arial" panose="020B0604020202020204" pitchFamily="34" charset="0"/>
              </a:rPr>
              <a:t> eye</a:t>
            </a:r>
            <a:r>
              <a:rPr lang="en-US" altLang="zh-CN" sz="2800" b="1" dirty="0">
                <a:solidFill>
                  <a:srgbClr val="FF6600"/>
                </a:solidFill>
                <a:ea typeface="Arial" panose="020B0604020202020204" pitchFamily="34" charset="0"/>
              </a:rPr>
              <a:t>s</a:t>
            </a:r>
            <a:r>
              <a:rPr lang="en-US" altLang="zh-CN" sz="2800" b="1" dirty="0">
                <a:ea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FF6600"/>
                </a:solidFill>
                <a:ea typeface="Arial" panose="020B0604020202020204" pitchFamily="34" charset="0"/>
              </a:rPr>
              <a:t>are</a:t>
            </a:r>
            <a:r>
              <a:rPr lang="en-US" altLang="zh-CN" sz="2800" b="1" dirty="0">
                <a:ea typeface="Arial" panose="020B0604020202020204" pitchFamily="34" charset="0"/>
              </a:rPr>
              <a:t> big.</a:t>
            </a:r>
            <a:br>
              <a:rPr lang="en-US" altLang="zh-CN" sz="2800" b="1" dirty="0">
                <a:ea typeface="Arial" panose="020B0604020202020204" pitchFamily="34" charset="0"/>
              </a:rPr>
            </a:br>
            <a:r>
              <a:rPr lang="en-US" altLang="zh-CN" sz="2800" b="1" dirty="0">
                <a:solidFill>
                  <a:srgbClr val="FF00FF"/>
                </a:solidFill>
                <a:ea typeface="Arial" panose="020B0604020202020204" pitchFamily="34" charset="0"/>
              </a:rPr>
              <a:t>Your</a:t>
            </a:r>
            <a:r>
              <a:rPr lang="en-US" altLang="zh-CN" sz="2800" b="1" dirty="0">
                <a:ea typeface="Arial" panose="020B0604020202020204" pitchFamily="34" charset="0"/>
              </a:rPr>
              <a:t> eye</a:t>
            </a:r>
            <a:r>
              <a:rPr lang="en-US" altLang="zh-CN" sz="2800" b="1" dirty="0">
                <a:solidFill>
                  <a:srgbClr val="FF6600"/>
                </a:solidFill>
                <a:ea typeface="Arial" panose="020B0604020202020204" pitchFamily="34" charset="0"/>
              </a:rPr>
              <a:t>s are</a:t>
            </a:r>
            <a:r>
              <a:rPr lang="en-US" altLang="zh-CN" sz="2800" b="1" dirty="0">
                <a:ea typeface="Arial" panose="020B0604020202020204" pitchFamily="34" charset="0"/>
              </a:rPr>
              <a:t> red.</a:t>
            </a:r>
            <a:br>
              <a:rPr lang="en-US" altLang="zh-CN" sz="2800" b="1" dirty="0">
                <a:ea typeface="Arial" panose="020B0604020202020204" pitchFamily="34" charset="0"/>
              </a:rPr>
            </a:br>
            <a:r>
              <a:rPr lang="en-US" altLang="zh-CN" sz="2800" b="1" dirty="0">
                <a:solidFill>
                  <a:srgbClr val="FF00FF"/>
                </a:solidFill>
                <a:ea typeface="Arial" panose="020B0604020202020204" pitchFamily="34" charset="0"/>
              </a:rPr>
              <a:t>Your</a:t>
            </a:r>
            <a:r>
              <a:rPr lang="en-US" altLang="zh-CN" sz="2800" b="1" dirty="0">
                <a:ea typeface="Arial" panose="020B0604020202020204" pitchFamily="34" charset="0"/>
              </a:rPr>
              <a:t> eye</a:t>
            </a:r>
            <a:r>
              <a:rPr lang="en-US" altLang="zh-CN" sz="2800" b="1" dirty="0">
                <a:solidFill>
                  <a:srgbClr val="FF6600"/>
                </a:solidFill>
                <a:ea typeface="Arial" panose="020B0604020202020204" pitchFamily="34" charset="0"/>
              </a:rPr>
              <a:t>s</a:t>
            </a:r>
            <a:r>
              <a:rPr lang="en-US" altLang="zh-CN" sz="2800" b="1" dirty="0">
                <a:ea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FF6600"/>
                </a:solidFill>
                <a:ea typeface="Arial" panose="020B0604020202020204" pitchFamily="34" charset="0"/>
              </a:rPr>
              <a:t>are</a:t>
            </a:r>
            <a:r>
              <a:rPr lang="en-US" altLang="zh-CN" sz="2800" b="1" dirty="0">
                <a:ea typeface="Arial" panose="020B0604020202020204" pitchFamily="34" charset="0"/>
              </a:rPr>
              <a:t> big and red!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61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全屏显示(4:3)</PresentationFormat>
  <Paragraphs>97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Adobe Garamond Pro Bold</vt:lpstr>
      <vt:lpstr>Aharoni</vt:lpstr>
      <vt:lpstr>Arial Unicode MS</vt:lpstr>
      <vt:lpstr>EucrosiaUPC</vt:lpstr>
      <vt:lpstr>黑体</vt:lpstr>
      <vt:lpstr>宋体</vt:lpstr>
      <vt:lpstr>微软雅黑</vt:lpstr>
      <vt:lpstr>Arial</vt:lpstr>
      <vt:lpstr>Arial Black</vt:lpstr>
      <vt:lpstr>Arial Narrow</vt:lpstr>
      <vt:lpstr>Broadway</vt:lpstr>
      <vt:lpstr>Georgia</vt:lpstr>
      <vt:lpstr>Jokerman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Your eyes, your eyes.  Are, are, are. Your eyes are big. Your eyes are red. Your eyes are big and red!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2014-11-17T00:46:00Z</dcterms:created>
  <dcterms:modified xsi:type="dcterms:W3CDTF">2023-01-17T01:24:23Z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E7BCBF1330CE4427A5E5DDBD0358BD70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