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83" r:id="rId3"/>
    <p:sldId id="273" r:id="rId4"/>
    <p:sldId id="288" r:id="rId5"/>
    <p:sldId id="274" r:id="rId6"/>
    <p:sldId id="276" r:id="rId7"/>
    <p:sldId id="284" r:id="rId8"/>
    <p:sldId id="285" r:id="rId9"/>
    <p:sldId id="279" r:id="rId10"/>
    <p:sldId id="280" r:id="rId11"/>
    <p:sldId id="286" r:id="rId12"/>
    <p:sldId id="289" r:id="rId13"/>
    <p:sldId id="28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9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FF"/>
    <a:srgbClr val="0033CC"/>
    <a:srgbClr val="FF6600"/>
    <a:srgbClr val="33CC33"/>
    <a:srgbClr val="00FF99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0118" autoAdjust="0"/>
  </p:normalViewPr>
  <p:slideViewPr>
    <p:cSldViewPr>
      <p:cViewPr>
        <p:scale>
          <a:sx n="105" d="100"/>
          <a:sy n="105" d="100"/>
        </p:scale>
        <p:origin x="-144" y="-150"/>
      </p:cViewPr>
      <p:guideLst>
        <p:guide orient="horz" pos="2352"/>
        <p:guide pos="29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dirty="0" smtClean="0"/>
              <a:t>单击此处编辑母版文本样式</a:t>
            </a:r>
          </a:p>
          <a:p>
            <a:pPr lvl="1"/>
            <a:r>
              <a:rPr lang="zh-CN" altLang="en-US" noProof="0" dirty="0" smtClean="0"/>
              <a:t>第二级</a:t>
            </a:r>
          </a:p>
          <a:p>
            <a:pPr lvl="2"/>
            <a:r>
              <a:rPr lang="zh-CN" altLang="en-US" noProof="0" dirty="0" smtClean="0"/>
              <a:t>第三级</a:t>
            </a:r>
          </a:p>
          <a:p>
            <a:pPr lvl="3"/>
            <a:r>
              <a:rPr lang="zh-CN" altLang="en-US" noProof="0" dirty="0" smtClean="0"/>
              <a:t>第四级</a:t>
            </a:r>
          </a:p>
          <a:p>
            <a:pPr lvl="4"/>
            <a:r>
              <a:rPr lang="zh-CN" altLang="en-US" noProof="0" dirty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37BAA70-D27A-4F1B-AFB8-0E5320B6FABA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CB4B7EC-CF18-4E4E-BE94-2119D146A8F6}" type="slidenum">
              <a:rPr lang="en-US" altLang="zh-CN" sz="1200" smtClean="0">
                <a:latin typeface="Tahoma" panose="020B0604030504040204" pitchFamily="34" charset="0"/>
              </a:rPr>
              <a:t>1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ADBBCB7-AB03-4722-B536-BF29B24F67EC}" type="slidenum">
              <a:rPr lang="en-US" altLang="zh-CN" sz="1200" smtClean="0">
                <a:latin typeface="Tahoma" panose="020B0604030504040204" pitchFamily="34" charset="0"/>
              </a:rPr>
              <a:t>2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A4641A0-273A-40C2-AD1D-220BE3599FDA}" type="slidenum">
              <a:rPr lang="en-US" altLang="zh-CN" sz="1200" smtClean="0">
                <a:latin typeface="Tahoma" panose="020B0604030504040204" pitchFamily="34" charset="0"/>
              </a:rPr>
              <a:t>3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FD9EF74-4BE3-49DD-A77F-FF8BE546CB80}" type="slidenum">
              <a:rPr lang="en-US" altLang="zh-CN" sz="1200" smtClean="0">
                <a:latin typeface="Tahoma" panose="020B0604030504040204" pitchFamily="34" charset="0"/>
              </a:rPr>
              <a:t>4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7FDD516-6E35-4A92-A024-29BBC8CF3509}" type="slidenum">
              <a:rPr lang="en-US" altLang="zh-CN" sz="1200" smtClean="0">
                <a:latin typeface="Tahoma" panose="020B0604030504040204" pitchFamily="34" charset="0"/>
              </a:rPr>
              <a:t>5</a:t>
            </a:fld>
            <a:endParaRPr lang="en-US" altLang="zh-CN" sz="1200" smtClean="0">
              <a:latin typeface="Tahom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72E83-1186-411B-9404-4370AFE2805D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4F387-41D1-40B6-A9BC-C17E18A6D0A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80805-6AE1-4E7F-A48A-DF3B29D30A64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B726-FAE0-4DAF-A5EC-2B80ABBD2319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CEC7-19F8-4028-88EC-9DC3273D834A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8F4F6-6AEB-41DA-B665-0F03871436DD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28B61-2B35-4F6D-90AD-B55A63A997CB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290FE-A703-4807-86A6-9988B7F394CA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90985-4F4D-4710-9B73-9743C104D39E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AEC09-CC39-4611-BF8A-B0DEA26BD3A7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B0A43-F546-41D1-831E-285D55750FCB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Tahoma" panose="020B060403050404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0DB9F963-93E0-443D-9E64-A09CBC7230E2}" type="slidenum">
              <a:rPr lang="en-US" altLang="zh-CN"/>
              <a:t>‹#›</a:t>
            </a:fld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Tahoma" panose="020B0604030504040204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ahoma" panose="020B0604030504040204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Tahoma" panose="020B0604030504040204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Tahoma" panose="020B060403050404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pig.mp3" TargetMode="External"/><Relationship Id="rId1" Type="http://schemas.microsoft.com/office/2007/relationships/media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pig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rabbit.mp3" TargetMode="External"/><Relationship Id="rId1" Type="http://schemas.microsoft.com/office/2007/relationships/media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rabbit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4.mp3" TargetMode="External"/><Relationship Id="rId3" Type="http://schemas.microsoft.com/office/2007/relationships/media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2.mp3" TargetMode="External"/><Relationship Id="rId7" Type="http://schemas.microsoft.com/office/2007/relationships/media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4.mp3" TargetMode="External"/><Relationship Id="rId12" Type="http://schemas.openxmlformats.org/officeDocument/2006/relationships/image" Target="../media/image10.png"/><Relationship Id="rId2" Type="http://schemas.openxmlformats.org/officeDocument/2006/relationships/audio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1.mp3" TargetMode="External"/><Relationship Id="rId1" Type="http://schemas.microsoft.com/office/2007/relationships/media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1.mp3" TargetMode="External"/><Relationship Id="rId6" Type="http://schemas.openxmlformats.org/officeDocument/2006/relationships/audio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3.mp3" TargetMode="External"/><Relationship Id="rId11" Type="http://schemas.openxmlformats.org/officeDocument/2006/relationships/image" Target="../media/image14.png"/><Relationship Id="rId5" Type="http://schemas.microsoft.com/office/2007/relationships/media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3.mp3" TargetMode="External"/><Relationship Id="rId10" Type="http://schemas.openxmlformats.org/officeDocument/2006/relationships/image" Target="../media/image13.jpeg"/><Relationship Id="rId4" Type="http://schemas.openxmlformats.org/officeDocument/2006/relationships/audio" Target="file:///C:\Users\Administrator\Desktop\&#12304;&#36164;&#28304;&#20837;&#24211;&#12305;20140818&#23567;&#23398;&#33521;&#35821;&#20154;&#25945;&#26032;&#29256;&#36164;&#28304;&#20837;&#24211;&#21333;&#26446;&#23071;&#65288;&#36164;&#28304;155&#26465;&#65289;\&#35838;&#20214;\Lesson4%20&#25945;&#23398;&#35838;&#20214;\&#21477;2.mp3" TargetMode="External"/><Relationship Id="rId9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500188" y="908720"/>
            <a:ext cx="6357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en-US" sz="4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教精通版</a:t>
            </a:r>
            <a:r>
              <a:rPr lang="zh-CN" altLang="en-US" sz="4800" b="1" dirty="0">
                <a:latin typeface="楷体" panose="02010609060101010101" pitchFamily="49" charset="-122"/>
                <a:ea typeface="楷体" panose="02010609060101010101" pitchFamily="49" charset="-122"/>
              </a:rPr>
              <a:t>三年级上册</a:t>
            </a:r>
          </a:p>
        </p:txBody>
      </p:sp>
      <p:sp>
        <p:nvSpPr>
          <p:cNvPr id="2" name="矩形 1"/>
          <p:cNvSpPr/>
          <p:nvPr/>
        </p:nvSpPr>
        <p:spPr>
          <a:xfrm>
            <a:off x="1691680" y="2708920"/>
            <a:ext cx="56284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/>
              <a:t>Hello!I'm Monkey</a:t>
            </a:r>
          </a:p>
        </p:txBody>
      </p:sp>
      <p:sp>
        <p:nvSpPr>
          <p:cNvPr id="8" name="矩形 7"/>
          <p:cNvSpPr/>
          <p:nvPr/>
        </p:nvSpPr>
        <p:spPr>
          <a:xfrm>
            <a:off x="2722539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4"/>
          <p:cNvSpPr txBox="1">
            <a:spLocks noChangeArrowheads="1"/>
          </p:cNvSpPr>
          <p:nvPr/>
        </p:nvSpPr>
        <p:spPr bwMode="auto">
          <a:xfrm>
            <a:off x="428625" y="1071563"/>
            <a:ext cx="8358188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句型讲解</a:t>
            </a:r>
            <a:endParaRPr lang="en-US" altLang="zh-CN" sz="3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zh-CN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课文应用：</a:t>
            </a:r>
            <a:r>
              <a:rPr lang="en-US" altLang="zh-CN" sz="32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Good afternoon, Miss Liu.</a:t>
            </a:r>
          </a:p>
          <a:p>
            <a:pPr eaLnBrk="1" hangingPunct="1"/>
            <a:r>
              <a:rPr lang="zh-CN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                下午好，刘老师。</a:t>
            </a:r>
            <a:endParaRPr lang="en-US" altLang="zh-CN" sz="3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en-US" altLang="zh-CN" sz="3200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zh-CN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注释：</a:t>
            </a:r>
            <a:r>
              <a:rPr lang="en-US" altLang="zh-CN" sz="3200" dirty="0">
                <a:latin typeface="Tahoma" panose="020B0604030504040204" pitchFamily="34" charset="0"/>
                <a:cs typeface="Tahoma" panose="020B0604030504040204" pitchFamily="34" charset="0"/>
              </a:rPr>
              <a:t>afternoon</a:t>
            </a:r>
            <a:r>
              <a:rPr lang="zh-CN" altLang="en-US" sz="3200" dirty="0">
                <a:latin typeface="Tahoma" panose="020B0604030504040204" pitchFamily="34" charset="0"/>
                <a:cs typeface="Tahoma" panose="020B0604030504040204" pitchFamily="34" charset="0"/>
              </a:rPr>
              <a:t>指从午后到日落前。</a:t>
            </a:r>
            <a:endParaRPr lang="en-US" altLang="zh-CN" sz="3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4"/>
          <p:cNvSpPr txBox="1">
            <a:spLocks noChangeArrowheads="1"/>
          </p:cNvSpPr>
          <p:nvPr/>
        </p:nvSpPr>
        <p:spPr bwMode="auto">
          <a:xfrm>
            <a:off x="2928938" y="428625"/>
            <a:ext cx="33575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dirty="0">
                <a:solidFill>
                  <a:srgbClr val="FF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Practice </a:t>
            </a:r>
            <a:endParaRPr lang="zh-CN" altLang="en-US" sz="4800" dirty="0">
              <a:solidFill>
                <a:srgbClr val="FF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1428750"/>
            <a:ext cx="8501063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sz="3200" dirty="0" err="1"/>
              <a:t>动物模仿秀</a:t>
            </a:r>
            <a:r>
              <a:rPr lang="en-US" sz="3200" dirty="0"/>
              <a:t>：</a:t>
            </a:r>
            <a:r>
              <a:rPr lang="zh-CN" altLang="en-US" sz="3200" dirty="0"/>
              <a:t>教师</a:t>
            </a:r>
            <a:r>
              <a:rPr lang="en-US" sz="3200" dirty="0" err="1"/>
              <a:t>提前准备几张小纸条，上面写上学过的动物单词</a:t>
            </a:r>
            <a:r>
              <a:rPr lang="en-US" sz="3200" dirty="0"/>
              <a:t>。</a:t>
            </a:r>
            <a:r>
              <a:rPr lang="zh-CN" altLang="en-US" sz="3200" dirty="0"/>
              <a:t>找几个学生上来根据单词提示，模仿小动物的动作或声音，其他同学猜是什么动物。</a:t>
            </a:r>
            <a:endParaRPr lang="zh-CN" altLang="en-US" sz="3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2928938" y="428625"/>
            <a:ext cx="33575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>
                <a:solidFill>
                  <a:srgbClr val="FF33CC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Practice </a:t>
            </a:r>
            <a:endParaRPr lang="zh-CN" altLang="en-US" sz="4800">
              <a:solidFill>
                <a:srgbClr val="FF33CC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1428750"/>
            <a:ext cx="8501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举办“森林动物”聚会，请同学们分别戴上动物的头饰，进行前几课书</a:t>
            </a:r>
            <a:r>
              <a:rPr lang="en-US" altLang="zh-CN" sz="3200" dirty="0"/>
              <a:t>Just talk</a:t>
            </a:r>
            <a:r>
              <a:rPr lang="zh-CN" altLang="en-US" sz="3200" dirty="0"/>
              <a:t>部分的会话练习</a:t>
            </a:r>
            <a:r>
              <a:rPr lang="zh-CN" altLang="en-US" sz="3200" dirty="0" smtClean="0"/>
              <a:t>。 </a:t>
            </a:r>
            <a:endParaRPr lang="zh-CN" altLang="en-US" sz="32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85750"/>
            <a:ext cx="6270625" cy="549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1357313" y="571500"/>
            <a:ext cx="6715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>
                <a:latin typeface="Tahoma" panose="020B0604030504040204" pitchFamily="34" charset="0"/>
                <a:cs typeface="Tahoma" panose="020B0604030504040204" pitchFamily="34" charset="0"/>
              </a:rPr>
              <a:t>Let’s sing—Hello!</a:t>
            </a:r>
            <a:endParaRPr lang="zh-CN" altLang="en-US" sz="32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5" name="Picture 3" descr="C:\Users\Administrator\Desktop\素材\Lesson1 Let’s sing课文动画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414463"/>
            <a:ext cx="655161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users\ADMINI~1\appdata\roaming\360se6\USERDA~1\Temp\201010~1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71688" y="1214438"/>
            <a:ext cx="4867275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357313" y="285750"/>
            <a:ext cx="5929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latin typeface="Tahoma" panose="020B0604030504040204" pitchFamily="34" charset="0"/>
                <a:cs typeface="Tahoma" panose="020B0604030504040204" pitchFamily="34" charset="0"/>
              </a:rPr>
              <a:t>This is </a:t>
            </a:r>
            <a:r>
              <a:rPr lang="en-US" altLang="zh-CN" sz="54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morning</a:t>
            </a:r>
            <a:r>
              <a:rPr lang="en-US" altLang="zh-CN" sz="540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5400"/>
          </a:p>
          <a:p>
            <a:pPr algn="ctr" eaLnBrk="1" hangingPunct="1"/>
            <a:endParaRPr lang="zh-CN" altLang="en-US" sz="5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1357313" y="285750"/>
            <a:ext cx="5929312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5400">
                <a:latin typeface="Tahoma" panose="020B0604030504040204" pitchFamily="34" charset="0"/>
                <a:cs typeface="Tahoma" panose="020B0604030504040204" pitchFamily="34" charset="0"/>
              </a:rPr>
              <a:t>This is </a:t>
            </a:r>
            <a:r>
              <a:rPr lang="en-US" altLang="zh-CN" sz="540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afternoon</a:t>
            </a:r>
            <a:r>
              <a:rPr lang="en-US" altLang="zh-CN" sz="540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5400"/>
          </a:p>
          <a:p>
            <a:pPr algn="ctr" eaLnBrk="1" hangingPunct="1"/>
            <a:endParaRPr lang="zh-CN" altLang="en-US" sz="54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123" name="Picture 2" descr="c:\users\ADMINI~1\appdata\roaming\360se6\USERDA~1\Temp\201201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500188"/>
            <a:ext cx="5572125" cy="403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1275" y="785813"/>
            <a:ext cx="2324100" cy="476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utoShape 27"/>
          <p:cNvSpPr>
            <a:spLocks noChangeArrowheads="1"/>
          </p:cNvSpPr>
          <p:nvPr/>
        </p:nvSpPr>
        <p:spPr bwMode="auto">
          <a:xfrm>
            <a:off x="3643313" y="214313"/>
            <a:ext cx="2857500" cy="642937"/>
          </a:xfrm>
          <a:prstGeom prst="wedgeRoundRectCallout">
            <a:avLst>
              <a:gd name="adj1" fmla="val 48773"/>
              <a:gd name="adj2" fmla="val 9841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FF9900"/>
            </a:solidFill>
            <a:miter lim="800000"/>
          </a:ln>
        </p:spPr>
        <p:txBody>
          <a:bodyPr/>
          <a:lstStyle/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Good afternoon!</a:t>
            </a:r>
          </a:p>
        </p:txBody>
      </p:sp>
      <p:sp>
        <p:nvSpPr>
          <p:cNvPr id="4" name="AutoShape 27"/>
          <p:cNvSpPr>
            <a:spLocks noChangeArrowheads="1"/>
          </p:cNvSpPr>
          <p:nvPr/>
        </p:nvSpPr>
        <p:spPr bwMode="auto">
          <a:xfrm>
            <a:off x="1500188" y="1285875"/>
            <a:ext cx="4643437" cy="1071563"/>
          </a:xfrm>
          <a:prstGeom prst="wedgeRoundRectCallout">
            <a:avLst>
              <a:gd name="adj1" fmla="val 48773"/>
              <a:gd name="adj2" fmla="val 9841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FF9900"/>
            </a:solidFill>
            <a:miter lim="800000"/>
          </a:ln>
        </p:spPr>
        <p:txBody>
          <a:bodyPr/>
          <a:lstStyle/>
          <a:p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That’s Mr. Zhang. I’m not Mr. Zhang. I’m </a:t>
            </a:r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Miss</a:t>
            </a:r>
            <a:r>
              <a:rPr lang="en-US" altLang="zh-CN" sz="2800" dirty="0">
                <a:latin typeface="Tahoma" panose="020B0604030504040204" pitchFamily="34" charset="0"/>
                <a:cs typeface="Tahoma" panose="020B0604030504040204" pitchFamily="34" charset="0"/>
              </a:rPr>
              <a:t> Zhang.</a:t>
            </a:r>
          </a:p>
        </p:txBody>
      </p:sp>
      <p:pic>
        <p:nvPicPr>
          <p:cNvPr id="6149" name="Picture 8" descr="c:\users\ADMINI~1\appdata\roaming\360se6\USERDA~1\Temp\026008~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136900"/>
            <a:ext cx="371475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/>
          <p:cNvSpPr txBox="1">
            <a:spLocks noChangeArrowheads="1"/>
          </p:cNvSpPr>
          <p:nvPr/>
        </p:nvSpPr>
        <p:spPr bwMode="auto">
          <a:xfrm>
            <a:off x="285750" y="285750"/>
            <a:ext cx="88582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Tahoma" panose="020B0604030504040204" pitchFamily="34" charset="0"/>
                <a:cs typeface="Tahoma" panose="020B0604030504040204" pitchFamily="34" charset="0"/>
              </a:rPr>
              <a:t>小猪拿着锄头走在乡间的小路上，看见刚刚拔完胡萝卜的小兔正蹦蹦跳跳地往家赶。小猪便向小兔问候“下午好”，小兔也向小猪问候“下午好”。</a:t>
            </a:r>
            <a:endParaRPr lang="en-US" sz="28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85938"/>
            <a:ext cx="64770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6"/>
          <p:cNvSpPr txBox="1">
            <a:spLocks noChangeArrowheads="1"/>
          </p:cNvSpPr>
          <p:nvPr/>
        </p:nvSpPr>
        <p:spPr bwMode="auto">
          <a:xfrm>
            <a:off x="3357563" y="5357813"/>
            <a:ext cx="29289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>
                <a:latin typeface="Tahoma" panose="020B0604030504040204" pitchFamily="34" charset="0"/>
                <a:cs typeface="Tahoma" panose="020B0604030504040204" pitchFamily="34" charset="0"/>
              </a:rPr>
              <a:t>pig</a:t>
            </a:r>
            <a:endParaRPr lang="zh-CN" altLang="en-US" sz="6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195" name="Picture 4" descr="C:\Users\Administrator\Desktop\素材\Unit1 单词图片组\pig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857250"/>
            <a:ext cx="6357937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285750" y="0"/>
            <a:ext cx="88582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CN" sz="3200" dirty="0">
                <a:latin typeface="Tahoma" panose="020B0604030504040204" pitchFamily="34" charset="0"/>
                <a:cs typeface="Tahoma" panose="020B0604030504040204" pitchFamily="34" charset="0"/>
              </a:rPr>
              <a:t>Look, that’s Miss Pig. Let’s say together. Good afternoon, Miss Pig.</a:t>
            </a:r>
            <a:endParaRPr lang="en-US" altLang="zh-CN" sz="5400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g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5805488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350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2928938" y="4929188"/>
            <a:ext cx="2928937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6600">
                <a:latin typeface="Tahoma" panose="020B0604030504040204" pitchFamily="34" charset="0"/>
                <a:cs typeface="Tahoma" panose="020B0604030504040204" pitchFamily="34" charset="0"/>
              </a:rPr>
              <a:t>rabbit</a:t>
            </a:r>
            <a:endParaRPr lang="zh-CN" altLang="en-US" sz="660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9" name="Picture 4" descr="C:\Users\Administrator\Desktop\素材\Unit1 单词图片组\rabbit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57313" y="0"/>
            <a:ext cx="6572250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rabbi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5305425"/>
            <a:ext cx="50006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35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C:\Users\Administrator\Desktop\素材\Unit1 课本插图\Just talk 4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63" y="749300"/>
            <a:ext cx="8143875" cy="610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7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6000" y="0"/>
            <a:ext cx="492918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圆角矩形标注 4"/>
          <p:cNvSpPr>
            <a:spLocks noChangeArrowheads="1"/>
          </p:cNvSpPr>
          <p:nvPr/>
        </p:nvSpPr>
        <p:spPr bwMode="auto">
          <a:xfrm>
            <a:off x="6429375" y="928688"/>
            <a:ext cx="2428875" cy="857250"/>
          </a:xfrm>
          <a:prstGeom prst="wedgeRoundRectCallout">
            <a:avLst>
              <a:gd name="adj1" fmla="val -61259"/>
              <a:gd name="adj2" fmla="val 91963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latin typeface="Tahoma" panose="020B0604030504040204" pitchFamily="34" charset="0"/>
                <a:cs typeface="Tahoma" panose="020B0604030504040204" pitchFamily="34" charset="0"/>
              </a:rPr>
              <a:t>Good afternoon, Mr. Zhang.</a:t>
            </a:r>
            <a:endParaRPr lang="zh-CN" altLang="en-US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5" name="圆角矩形标注 5"/>
          <p:cNvSpPr>
            <a:spLocks noChangeArrowheads="1"/>
          </p:cNvSpPr>
          <p:nvPr/>
        </p:nvSpPr>
        <p:spPr bwMode="auto">
          <a:xfrm>
            <a:off x="500063" y="714375"/>
            <a:ext cx="4500562" cy="500063"/>
          </a:xfrm>
          <a:prstGeom prst="wedgeRoundRectCallout">
            <a:avLst>
              <a:gd name="adj1" fmla="val 13407"/>
              <a:gd name="adj2" fmla="val 105569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latin typeface="Tahoma" panose="020B0604030504040204" pitchFamily="34" charset="0"/>
                <a:cs typeface="Tahoma" panose="020B0604030504040204" pitchFamily="34" charset="0"/>
              </a:rPr>
              <a:t>Good afternoon, boys and girls!</a:t>
            </a:r>
            <a:endParaRPr lang="zh-CN" altLang="en-US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6" name="圆角矩形标注 7"/>
          <p:cNvSpPr>
            <a:spLocks noChangeArrowheads="1"/>
          </p:cNvSpPr>
          <p:nvPr/>
        </p:nvSpPr>
        <p:spPr bwMode="auto">
          <a:xfrm>
            <a:off x="6357938" y="3571875"/>
            <a:ext cx="2428875" cy="500063"/>
          </a:xfrm>
          <a:prstGeom prst="wedgeRoundRectCallout">
            <a:avLst>
              <a:gd name="adj1" fmla="val -44500"/>
              <a:gd name="adj2" fmla="val 83662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latin typeface="Tahoma" panose="020B0604030504040204" pitchFamily="34" charset="0"/>
                <a:cs typeface="Tahoma" panose="020B0604030504040204" pitchFamily="34" charset="0"/>
              </a:rPr>
              <a:t>Good afternoon!</a:t>
            </a:r>
            <a:endParaRPr lang="zh-CN" altLang="en-US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247" name="圆角矩形标注 7"/>
          <p:cNvSpPr>
            <a:spLocks noChangeArrowheads="1"/>
          </p:cNvSpPr>
          <p:nvPr/>
        </p:nvSpPr>
        <p:spPr bwMode="auto">
          <a:xfrm>
            <a:off x="714375" y="4214813"/>
            <a:ext cx="3714750" cy="500062"/>
          </a:xfrm>
          <a:prstGeom prst="wedgeRoundRectCallout">
            <a:avLst>
              <a:gd name="adj1" fmla="val 29815"/>
              <a:gd name="adj2" fmla="val 92653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altLang="zh-CN">
                <a:latin typeface="Tahoma" panose="020B0604030504040204" pitchFamily="34" charset="0"/>
                <a:cs typeface="Tahoma" panose="020B0604030504040204" pitchFamily="34" charset="0"/>
              </a:rPr>
              <a:t>Good afternoon, Miss Liu.</a:t>
            </a:r>
            <a:endParaRPr lang="zh-CN" altLang="en-US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句1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804863"/>
            <a:ext cx="3571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句2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12144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句3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43576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句4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371475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452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350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350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251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5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CC00CC"/>
      </a:hlink>
      <a:folHlink>
        <a:srgbClr val="0033CC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全屏显示(4:3)</PresentationFormat>
  <Paragraphs>30</Paragraphs>
  <Slides>13</Slides>
  <Notes>5</Notes>
  <HiddenSlides>0</HiddenSlides>
  <MMClips>6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楷体</vt:lpstr>
      <vt:lpstr>宋体</vt:lpstr>
      <vt:lpstr>微软雅黑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2003-12-31T07:31:00Z</dcterms:created>
  <dcterms:modified xsi:type="dcterms:W3CDTF">2023-01-17T01:25:06Z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3E1246E423054B7ABA83A20DF4DE1D99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