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90" r:id="rId5"/>
    <p:sldId id="291" r:id="rId6"/>
    <p:sldId id="292" r:id="rId7"/>
    <p:sldId id="293" r:id="rId8"/>
    <p:sldId id="337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25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9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3A65778-DAD0-4BE7-B689-9B20497197B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8AC2DB5-EE56-43A9-BF1E-B8BD54E2416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100656C-530A-425D-AED3-F550AC17CB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0CB4-CA16-4B70-AC34-AAD0057D4CE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C4AB-48E3-4107-91A7-5678F85605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screen"/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3" cstate="screen"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4" cstate="screen"/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4" cstate="screen"/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6" cstate="screen"/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flipV="1">
            <a:off x="0" y="660626"/>
            <a:ext cx="12192000" cy="460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KSO_Shape"/>
          <p:cNvSpPr/>
          <p:nvPr userDrawn="1"/>
        </p:nvSpPr>
        <p:spPr bwMode="auto">
          <a:xfrm>
            <a:off x="11549928" y="219189"/>
            <a:ext cx="319881" cy="295274"/>
          </a:xfrm>
          <a:custGeom>
            <a:avLst/>
            <a:gdLst>
              <a:gd name="T0" fmla="*/ 1767542 w 3927"/>
              <a:gd name="T1" fmla="*/ 308011 h 3928"/>
              <a:gd name="T2" fmla="*/ 1684137 w 3927"/>
              <a:gd name="T3" fmla="*/ 390514 h 3928"/>
              <a:gd name="T4" fmla="*/ 1406885 w 3927"/>
              <a:gd name="T5" fmla="*/ 115046 h 3928"/>
              <a:gd name="T6" fmla="*/ 1490290 w 3927"/>
              <a:gd name="T7" fmla="*/ 32084 h 3928"/>
              <a:gd name="T8" fmla="*/ 1597525 w 3927"/>
              <a:gd name="T9" fmla="*/ 28876 h 3928"/>
              <a:gd name="T10" fmla="*/ 1770750 w 3927"/>
              <a:gd name="T11" fmla="*/ 200757 h 3928"/>
              <a:gd name="T12" fmla="*/ 1767542 w 3927"/>
              <a:gd name="T13" fmla="*/ 308011 h 3928"/>
              <a:gd name="T14" fmla="*/ 1032021 w 3927"/>
              <a:gd name="T15" fmla="*/ 1039078 h 3928"/>
              <a:gd name="T16" fmla="*/ 754768 w 3927"/>
              <a:gd name="T17" fmla="*/ 763152 h 3928"/>
              <a:gd name="T18" fmla="*/ 1364724 w 3927"/>
              <a:gd name="T19" fmla="*/ 156756 h 3928"/>
              <a:gd name="T20" fmla="*/ 1641977 w 3927"/>
              <a:gd name="T21" fmla="*/ 432682 h 3928"/>
              <a:gd name="T22" fmla="*/ 1032021 w 3927"/>
              <a:gd name="T23" fmla="*/ 1039078 h 3928"/>
              <a:gd name="T24" fmla="*/ 993526 w 3927"/>
              <a:gd name="T25" fmla="*/ 1077121 h 3928"/>
              <a:gd name="T26" fmla="*/ 605373 w 3927"/>
              <a:gd name="T27" fmla="*/ 1187584 h 3928"/>
              <a:gd name="T28" fmla="*/ 716274 w 3927"/>
              <a:gd name="T29" fmla="*/ 801653 h 3928"/>
              <a:gd name="T30" fmla="*/ 993526 w 3927"/>
              <a:gd name="T31" fmla="*/ 1077121 h 3928"/>
              <a:gd name="T32" fmla="*/ 352867 w 3927"/>
              <a:gd name="T33" fmla="*/ 226883 h 3928"/>
              <a:gd name="T34" fmla="*/ 179641 w 3927"/>
              <a:gd name="T35" fmla="*/ 400597 h 3928"/>
              <a:gd name="T36" fmla="*/ 179641 w 3927"/>
              <a:gd name="T37" fmla="*/ 1447468 h 3928"/>
              <a:gd name="T38" fmla="*/ 352867 w 3927"/>
              <a:gd name="T39" fmla="*/ 1620724 h 3928"/>
              <a:gd name="T40" fmla="*/ 1400011 w 3927"/>
              <a:gd name="T41" fmla="*/ 1620724 h 3928"/>
              <a:gd name="T42" fmla="*/ 1573236 w 3927"/>
              <a:gd name="T43" fmla="*/ 1447468 h 3928"/>
              <a:gd name="T44" fmla="*/ 1573236 w 3927"/>
              <a:gd name="T45" fmla="*/ 759485 h 3928"/>
              <a:gd name="T46" fmla="*/ 1752419 w 3927"/>
              <a:gd name="T47" fmla="*/ 585771 h 3928"/>
              <a:gd name="T48" fmla="*/ 1752419 w 3927"/>
              <a:gd name="T49" fmla="*/ 1511178 h 3928"/>
              <a:gd name="T50" fmla="*/ 1457753 w 3927"/>
              <a:gd name="T51" fmla="*/ 1800397 h 3928"/>
              <a:gd name="T52" fmla="*/ 289168 w 3927"/>
              <a:gd name="T53" fmla="*/ 1800397 h 3928"/>
              <a:gd name="T54" fmla="*/ 0 w 3927"/>
              <a:gd name="T55" fmla="*/ 1511178 h 3928"/>
              <a:gd name="T56" fmla="*/ 0 w 3927"/>
              <a:gd name="T57" fmla="*/ 354304 h 3928"/>
              <a:gd name="T58" fmla="*/ 289168 w 3927"/>
              <a:gd name="T59" fmla="*/ 47210 h 3928"/>
              <a:gd name="T60" fmla="*/ 1214412 w 3927"/>
              <a:gd name="T61" fmla="*/ 47210 h 3928"/>
              <a:gd name="T62" fmla="*/ 1040728 w 3927"/>
              <a:gd name="T63" fmla="*/ 226883 h 3928"/>
              <a:gd name="T64" fmla="*/ 352867 w 3927"/>
              <a:gd name="T65" fmla="*/ 226883 h 39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27" h="3928">
                <a:moveTo>
                  <a:pt x="3857" y="672"/>
                </a:moveTo>
                <a:cubicBezTo>
                  <a:pt x="3675" y="852"/>
                  <a:pt x="3675" y="852"/>
                  <a:pt x="3675" y="852"/>
                </a:cubicBezTo>
                <a:cubicBezTo>
                  <a:pt x="3070" y="251"/>
                  <a:pt x="3070" y="251"/>
                  <a:pt x="3070" y="251"/>
                </a:cubicBezTo>
                <a:cubicBezTo>
                  <a:pt x="3252" y="70"/>
                  <a:pt x="3252" y="70"/>
                  <a:pt x="3252" y="70"/>
                </a:cubicBezTo>
                <a:cubicBezTo>
                  <a:pt x="3319" y="4"/>
                  <a:pt x="3424" y="0"/>
                  <a:pt x="3486" y="63"/>
                </a:cubicBezTo>
                <a:cubicBezTo>
                  <a:pt x="3864" y="438"/>
                  <a:pt x="3864" y="438"/>
                  <a:pt x="3864" y="438"/>
                </a:cubicBezTo>
                <a:cubicBezTo>
                  <a:pt x="3927" y="501"/>
                  <a:pt x="3924" y="605"/>
                  <a:pt x="3857" y="672"/>
                </a:cubicBezTo>
                <a:close/>
                <a:moveTo>
                  <a:pt x="2252" y="2267"/>
                </a:moveTo>
                <a:cubicBezTo>
                  <a:pt x="1647" y="1665"/>
                  <a:pt x="1647" y="1665"/>
                  <a:pt x="1647" y="1665"/>
                </a:cubicBezTo>
                <a:cubicBezTo>
                  <a:pt x="2978" y="342"/>
                  <a:pt x="2978" y="342"/>
                  <a:pt x="2978" y="342"/>
                </a:cubicBezTo>
                <a:cubicBezTo>
                  <a:pt x="3583" y="944"/>
                  <a:pt x="3583" y="944"/>
                  <a:pt x="3583" y="944"/>
                </a:cubicBezTo>
                <a:lnTo>
                  <a:pt x="2252" y="2267"/>
                </a:lnTo>
                <a:close/>
                <a:moveTo>
                  <a:pt x="2168" y="2350"/>
                </a:moveTo>
                <a:cubicBezTo>
                  <a:pt x="1321" y="2591"/>
                  <a:pt x="1321" y="2591"/>
                  <a:pt x="1321" y="2591"/>
                </a:cubicBezTo>
                <a:cubicBezTo>
                  <a:pt x="1563" y="1749"/>
                  <a:pt x="1563" y="1749"/>
                  <a:pt x="1563" y="1749"/>
                </a:cubicBezTo>
                <a:lnTo>
                  <a:pt x="2168" y="2350"/>
                </a:lnTo>
                <a:close/>
                <a:moveTo>
                  <a:pt x="770" y="495"/>
                </a:moveTo>
                <a:cubicBezTo>
                  <a:pt x="561" y="495"/>
                  <a:pt x="392" y="665"/>
                  <a:pt x="392" y="874"/>
                </a:cubicBezTo>
                <a:cubicBezTo>
                  <a:pt x="392" y="3158"/>
                  <a:pt x="392" y="3158"/>
                  <a:pt x="392" y="3158"/>
                </a:cubicBezTo>
                <a:cubicBezTo>
                  <a:pt x="392" y="3367"/>
                  <a:pt x="561" y="3536"/>
                  <a:pt x="770" y="3536"/>
                </a:cubicBezTo>
                <a:cubicBezTo>
                  <a:pt x="3055" y="3536"/>
                  <a:pt x="3055" y="3536"/>
                  <a:pt x="3055" y="3536"/>
                </a:cubicBezTo>
                <a:cubicBezTo>
                  <a:pt x="3264" y="3536"/>
                  <a:pt x="3433" y="3367"/>
                  <a:pt x="3433" y="3158"/>
                </a:cubicBezTo>
                <a:cubicBezTo>
                  <a:pt x="3433" y="1657"/>
                  <a:pt x="3433" y="1657"/>
                  <a:pt x="3433" y="1657"/>
                </a:cubicBezTo>
                <a:cubicBezTo>
                  <a:pt x="3824" y="1278"/>
                  <a:pt x="3824" y="1278"/>
                  <a:pt x="3824" y="1278"/>
                </a:cubicBezTo>
                <a:cubicBezTo>
                  <a:pt x="3824" y="3297"/>
                  <a:pt x="3824" y="3297"/>
                  <a:pt x="3824" y="3297"/>
                </a:cubicBezTo>
                <a:cubicBezTo>
                  <a:pt x="3824" y="3645"/>
                  <a:pt x="3529" y="3928"/>
                  <a:pt x="3181" y="3928"/>
                </a:cubicBezTo>
                <a:cubicBezTo>
                  <a:pt x="631" y="3928"/>
                  <a:pt x="631" y="3928"/>
                  <a:pt x="631" y="3928"/>
                </a:cubicBezTo>
                <a:cubicBezTo>
                  <a:pt x="283" y="3928"/>
                  <a:pt x="0" y="3645"/>
                  <a:pt x="0" y="3297"/>
                </a:cubicBezTo>
                <a:cubicBezTo>
                  <a:pt x="0" y="773"/>
                  <a:pt x="0" y="773"/>
                  <a:pt x="0" y="773"/>
                </a:cubicBezTo>
                <a:cubicBezTo>
                  <a:pt x="0" y="425"/>
                  <a:pt x="283" y="103"/>
                  <a:pt x="631" y="103"/>
                </a:cubicBezTo>
                <a:cubicBezTo>
                  <a:pt x="2650" y="103"/>
                  <a:pt x="2650" y="103"/>
                  <a:pt x="2650" y="103"/>
                </a:cubicBezTo>
                <a:cubicBezTo>
                  <a:pt x="2271" y="495"/>
                  <a:pt x="2271" y="495"/>
                  <a:pt x="2271" y="495"/>
                </a:cubicBezTo>
                <a:lnTo>
                  <a:pt x="770" y="49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文本框 23"/>
          <p:cNvSpPr txBox="1">
            <a:spLocks noChangeArrowheads="1"/>
          </p:cNvSpPr>
          <p:nvPr userDrawn="1"/>
        </p:nvSpPr>
        <p:spPr bwMode="auto">
          <a:xfrm>
            <a:off x="9187728" y="181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800" dirty="0">
                <a:solidFill>
                  <a:srgbClr val="0E58C4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小学数学一年级下册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A9F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8" name="矩形: 圆角 7"/>
          <p:cNvSpPr/>
          <p:nvPr userDrawn="1"/>
        </p:nvSpPr>
        <p:spPr>
          <a:xfrm>
            <a:off x="303934" y="172470"/>
            <a:ext cx="338138" cy="338138"/>
          </a:xfrm>
          <a:prstGeom prst="roundRect">
            <a:avLst/>
          </a:prstGeom>
          <a:solidFill>
            <a:srgbClr val="4A8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0CB4-CA16-4B70-AC34-AAD0057D4CEE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C4AB-48E3-4107-91A7-5678F85605A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1670CB4-CA16-4B70-AC34-AAD0057D4CEE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05DC4AB-48E3-4107-91A7-5678F85605A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emf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emf"/><Relationship Id="rId2" Type="http://schemas.openxmlformats.org/officeDocument/2006/relationships/tags" Target="../tags/tag2.xml"/><Relationship Id="rId16" Type="http://schemas.openxmlformats.org/officeDocument/2006/relationships/image" Target="../media/image7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emf"/><Relationship Id="rId5" Type="http://schemas.openxmlformats.org/officeDocument/2006/relationships/tags" Target="../tags/tag5.xml"/><Relationship Id="rId15" Type="http://schemas.openxmlformats.org/officeDocument/2006/relationships/image" Target="../media/image6.jpeg"/><Relationship Id="rId10" Type="http://schemas.openxmlformats.org/officeDocument/2006/relationships/image" Target="../media/image1.emf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4.em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3.emf"/><Relationship Id="rId2" Type="http://schemas.openxmlformats.org/officeDocument/2006/relationships/tags" Target="../tags/tag16.xml"/><Relationship Id="rId16" Type="http://schemas.openxmlformats.org/officeDocument/2006/relationships/image" Target="../media/image7.jpe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.emf"/><Relationship Id="rId5" Type="http://schemas.openxmlformats.org/officeDocument/2006/relationships/tags" Target="../tags/tag19.xml"/><Relationship Id="rId15" Type="http://schemas.openxmlformats.org/officeDocument/2006/relationships/image" Target="../media/image6.jpeg"/><Relationship Id="rId10" Type="http://schemas.openxmlformats.org/officeDocument/2006/relationships/image" Target="../media/image1.emf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8.jpe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4.emf"/><Relationship Id="rId5" Type="http://schemas.openxmlformats.org/officeDocument/2006/relationships/tags" Target="../tags/tag13.xml"/><Relationship Id="rId10" Type="http://schemas.openxmlformats.org/officeDocument/2006/relationships/image" Target="../media/image3.emf"/><Relationship Id="rId4" Type="http://schemas.openxmlformats.org/officeDocument/2006/relationships/tags" Target="../tags/tag12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/>
            <p:cNvPicPr>
              <a:picLocks noChangeAspect="1"/>
            </p:cNvPicPr>
            <p:nvPr userDrawn="1"/>
          </p:nvPicPr>
          <p:blipFill>
            <a:blip r:embed="rId10" cstate="screen"/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 userDrawn="1"/>
          </p:nvPicPr>
          <p:blipFill>
            <a:blip r:embed="rId11" cstate="screen"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11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12" cstate="screen"/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 userDrawn="1"/>
          </p:nvPicPr>
          <p:blipFill>
            <a:blip r:embed="rId12" cstate="screen"/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4" cstate="screen"/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cxnSp>
        <p:nvCxnSpPr>
          <p:cNvPr id="30" name="直接连接符 29"/>
          <p:cNvCxnSpPr/>
          <p:nvPr/>
        </p:nvCxnSpPr>
        <p:spPr>
          <a:xfrm>
            <a:off x="830306" y="4688888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89031" y="3444288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1577340" y="5117465"/>
            <a:ext cx="2500630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讲师：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PPT818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副标题 2"/>
          <p:cNvSpPr>
            <a:spLocks noChangeArrowheads="1"/>
          </p:cNvSpPr>
          <p:nvPr/>
        </p:nvSpPr>
        <p:spPr bwMode="auto">
          <a:xfrm>
            <a:off x="649468" y="3746688"/>
            <a:ext cx="6108564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4.8  </a:t>
            </a:r>
            <a:r>
              <a:rPr lang="zh-CN" altLang="en-US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摆一摆，想一想</a:t>
            </a:r>
          </a:p>
        </p:txBody>
      </p:sp>
      <p:grpSp>
        <p:nvGrpSpPr>
          <p:cNvPr id="36" name="PA_组合 42"/>
          <p:cNvGrpSpPr/>
          <p:nvPr>
            <p:custDataLst>
              <p:tags r:id="rId1"/>
            </p:custDataLst>
          </p:nvPr>
        </p:nvGrpSpPr>
        <p:grpSpPr>
          <a:xfrm>
            <a:off x="3030985" y="2299701"/>
            <a:ext cx="540000" cy="540000"/>
            <a:chOff x="5309025" y="2094564"/>
            <a:chExt cx="1461661" cy="1461661"/>
          </a:xfrm>
        </p:grpSpPr>
        <p:sp>
          <p:nvSpPr>
            <p:cNvPr id="3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PA_组合 45"/>
          <p:cNvGrpSpPr/>
          <p:nvPr>
            <p:custDataLst>
              <p:tags r:id="rId2"/>
            </p:custDataLst>
          </p:nvPr>
        </p:nvGrpSpPr>
        <p:grpSpPr>
          <a:xfrm>
            <a:off x="3570985" y="2299701"/>
            <a:ext cx="540000" cy="540000"/>
            <a:chOff x="5309025" y="2094564"/>
            <a:chExt cx="1461661" cy="1461661"/>
          </a:xfrm>
        </p:grpSpPr>
        <p:sp>
          <p:nvSpPr>
            <p:cNvPr id="4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PA_组合 48"/>
          <p:cNvGrpSpPr/>
          <p:nvPr>
            <p:custDataLst>
              <p:tags r:id="rId3"/>
            </p:custDataLst>
          </p:nvPr>
        </p:nvGrpSpPr>
        <p:grpSpPr>
          <a:xfrm>
            <a:off x="4067513" y="2299701"/>
            <a:ext cx="540000" cy="540000"/>
            <a:chOff x="5309025" y="2094564"/>
            <a:chExt cx="1461661" cy="1461661"/>
          </a:xfrm>
        </p:grpSpPr>
        <p:sp>
          <p:nvSpPr>
            <p:cNvPr id="4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PA_组合 51"/>
          <p:cNvGrpSpPr/>
          <p:nvPr>
            <p:custDataLst>
              <p:tags r:id="rId4"/>
            </p:custDataLst>
          </p:nvPr>
        </p:nvGrpSpPr>
        <p:grpSpPr>
          <a:xfrm>
            <a:off x="4570089" y="2299701"/>
            <a:ext cx="540000" cy="540000"/>
            <a:chOff x="5309025" y="2094564"/>
            <a:chExt cx="1461661" cy="1461661"/>
          </a:xfrm>
        </p:grpSpPr>
        <p:sp>
          <p:nvSpPr>
            <p:cNvPr id="4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PA_文本框 26"/>
          <p:cNvSpPr txBox="1"/>
          <p:nvPr>
            <p:custDataLst>
              <p:tags r:id="rId5"/>
            </p:custDataLst>
          </p:nvPr>
        </p:nvSpPr>
        <p:spPr>
          <a:xfrm>
            <a:off x="3004898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PA_文本框 26"/>
          <p:cNvSpPr txBox="1"/>
          <p:nvPr>
            <p:custDataLst>
              <p:tags r:id="rId6"/>
            </p:custDataLst>
          </p:nvPr>
        </p:nvSpPr>
        <p:spPr>
          <a:xfrm>
            <a:off x="3570985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50" name="PA_矩形 56"/>
          <p:cNvSpPr/>
          <p:nvPr>
            <p:custDataLst>
              <p:tags r:id="rId7"/>
            </p:custDataLst>
          </p:nvPr>
        </p:nvSpPr>
        <p:spPr>
          <a:xfrm>
            <a:off x="4054850" y="2323284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数</a:t>
            </a:r>
          </a:p>
        </p:txBody>
      </p:sp>
      <p:sp>
        <p:nvSpPr>
          <p:cNvPr id="51" name="PA_矩形 57"/>
          <p:cNvSpPr/>
          <p:nvPr>
            <p:custDataLst>
              <p:tags r:id="rId8"/>
            </p:custDataLst>
          </p:nvPr>
        </p:nvSpPr>
        <p:spPr>
          <a:xfrm>
            <a:off x="4570089" y="229970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</a:p>
        </p:txBody>
      </p:sp>
      <p:pic>
        <p:nvPicPr>
          <p:cNvPr id="52" name="Picture 2" descr="“书”的图片搜索结果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42" y="2036176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6617" y="2052693"/>
            <a:ext cx="4429593" cy="4429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/>
      <p:bldP spid="49" grpId="0"/>
      <p:bldP spid="50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843760" y="1572519"/>
            <a:ext cx="4994031" cy="657741"/>
          </a:xfrm>
          <a:prstGeom prst="wedgeRoundRectCallout">
            <a:avLst>
              <a:gd name="adj1" fmla="val 57385"/>
              <a:gd name="adj2" fmla="val 3153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你们能用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摆出不同的数吗？</a:t>
            </a:r>
          </a:p>
        </p:txBody>
      </p:sp>
      <p:sp>
        <p:nvSpPr>
          <p:cNvPr id="7" name="椭圆 6"/>
          <p:cNvSpPr/>
          <p:nvPr/>
        </p:nvSpPr>
        <p:spPr>
          <a:xfrm>
            <a:off x="5628975" y="179431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026234" y="2651973"/>
          <a:ext cx="5670699" cy="262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十位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个位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组成的数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椭圆 10"/>
          <p:cNvSpPr/>
          <p:nvPr/>
        </p:nvSpPr>
        <p:spPr>
          <a:xfrm>
            <a:off x="5604482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101376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"/>
          <p:cNvSpPr txBox="1"/>
          <p:nvPr/>
        </p:nvSpPr>
        <p:spPr>
          <a:xfrm>
            <a:off x="7441782" y="3131004"/>
            <a:ext cx="6749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4" name="椭圆 13"/>
          <p:cNvSpPr/>
          <p:nvPr/>
        </p:nvSpPr>
        <p:spPr>
          <a:xfrm>
            <a:off x="5422141" y="384574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769520" y="384149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7441782" y="3599066"/>
            <a:ext cx="67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8" name="椭圆 17"/>
          <p:cNvSpPr/>
          <p:nvPr/>
        </p:nvSpPr>
        <p:spPr>
          <a:xfrm>
            <a:off x="3782581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256605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7441784" y="4133765"/>
            <a:ext cx="85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21</a:t>
            </a:r>
          </a:p>
        </p:txBody>
      </p:sp>
      <p:sp>
        <p:nvSpPr>
          <p:cNvPr id="21" name="椭圆 20"/>
          <p:cNvSpPr/>
          <p:nvPr/>
        </p:nvSpPr>
        <p:spPr>
          <a:xfrm>
            <a:off x="6107588" y="331608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863645" y="384574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670781" y="438934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043912" y="438934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525963" y="4363504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322168" y="4939695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4"/>
          <p:cNvSpPr txBox="1"/>
          <p:nvPr/>
        </p:nvSpPr>
        <p:spPr>
          <a:xfrm>
            <a:off x="7441782" y="4632862"/>
            <a:ext cx="85154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" name="矩形 29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/>
      <p:bldP spid="14" grpId="0" bldLvl="0" animBg="1"/>
      <p:bldP spid="15" grpId="0" bldLvl="0" animBg="1"/>
      <p:bldP spid="18" grpId="0" bldLvl="0" animBg="1"/>
      <p:bldP spid="19" grpId="0" bldLvl="0" animBg="1"/>
      <p:bldP spid="20" grpId="0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5784607" y="2384333"/>
            <a:ext cx="2728838" cy="680484"/>
          </a:xfrm>
          <a:prstGeom prst="wedgeRoundRectCallout">
            <a:avLst>
              <a:gd name="adj1" fmla="val 57351"/>
              <a:gd name="adj2" fmla="val 7618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你们发现了什么？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95601" y="1790081"/>
            <a:ext cx="32890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可以摆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个数。</a:t>
            </a:r>
          </a:p>
        </p:txBody>
      </p:sp>
      <p:sp>
        <p:nvSpPr>
          <p:cNvPr id="10" name="椭圆 9"/>
          <p:cNvSpPr/>
          <p:nvPr/>
        </p:nvSpPr>
        <p:spPr>
          <a:xfrm>
            <a:off x="3105202" y="1890053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95601" y="2570539"/>
            <a:ext cx="32890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可以摆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个数。</a:t>
            </a:r>
          </a:p>
        </p:txBody>
      </p:sp>
      <p:sp>
        <p:nvSpPr>
          <p:cNvPr id="12" name="椭圆 11"/>
          <p:cNvSpPr/>
          <p:nvPr/>
        </p:nvSpPr>
        <p:spPr>
          <a:xfrm>
            <a:off x="3105202" y="2670511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95602" y="3236783"/>
            <a:ext cx="5920607" cy="114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将     都摆在十位上的时候得到的数最大，都摆在个位上的时候得到的数最小。</a:t>
            </a:r>
          </a:p>
        </p:txBody>
      </p:sp>
      <p:sp>
        <p:nvSpPr>
          <p:cNvPr id="18" name="椭圆 17"/>
          <p:cNvSpPr/>
          <p:nvPr/>
        </p:nvSpPr>
        <p:spPr>
          <a:xfrm>
            <a:off x="2995962" y="342298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ldLvl="0" animBg="1"/>
      <p:bldP spid="11" grpId="0"/>
      <p:bldP spid="12" grpId="0" bldLvl="0" animBg="1"/>
      <p:bldP spid="4" grpId="0"/>
      <p:bldP spid="1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51586" y="3313289"/>
            <a:ext cx="744555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要求：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不遗漏，不重复，用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     摆出不同的数。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 2.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把摆的结果按顺序说一说。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220"/>
          <p:cNvSpPr>
            <a:spLocks noChangeArrowheads="1"/>
          </p:cNvSpPr>
          <p:nvPr/>
        </p:nvSpPr>
        <p:spPr bwMode="auto">
          <a:xfrm>
            <a:off x="7484053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0" name="Rectangle 221"/>
          <p:cNvSpPr>
            <a:spLocks noChangeArrowheads="1"/>
          </p:cNvSpPr>
          <p:nvPr/>
        </p:nvSpPr>
        <p:spPr bwMode="auto">
          <a:xfrm>
            <a:off x="6625216" y="4719615"/>
            <a:ext cx="858838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11" name="Rectangle 222"/>
          <p:cNvSpPr>
            <a:spLocks noChangeArrowheads="1"/>
          </p:cNvSpPr>
          <p:nvPr/>
        </p:nvSpPr>
        <p:spPr bwMode="auto">
          <a:xfrm>
            <a:off x="5767966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22</a:t>
            </a:r>
          </a:p>
        </p:txBody>
      </p:sp>
      <p:sp>
        <p:nvSpPr>
          <p:cNvPr id="12" name="Rectangle 223"/>
          <p:cNvSpPr>
            <a:spLocks noChangeArrowheads="1"/>
          </p:cNvSpPr>
          <p:nvPr/>
        </p:nvSpPr>
        <p:spPr bwMode="auto">
          <a:xfrm>
            <a:off x="4915478" y="4719615"/>
            <a:ext cx="858838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13" name="Rectangle 224"/>
          <p:cNvSpPr>
            <a:spLocks noChangeArrowheads="1"/>
          </p:cNvSpPr>
          <p:nvPr/>
        </p:nvSpPr>
        <p:spPr bwMode="auto">
          <a:xfrm>
            <a:off x="4061403" y="4719615"/>
            <a:ext cx="857250" cy="509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72260" y="2353065"/>
            <a:ext cx="1320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摆一摆</a:t>
            </a:r>
          </a:p>
        </p:txBody>
      </p:sp>
      <p:grpSp>
        <p:nvGrpSpPr>
          <p:cNvPr id="22" name="Group 38"/>
          <p:cNvGrpSpPr/>
          <p:nvPr/>
        </p:nvGrpSpPr>
        <p:grpSpPr bwMode="auto">
          <a:xfrm>
            <a:off x="2902278" y="4719615"/>
            <a:ext cx="713984" cy="476528"/>
            <a:chOff x="1098" y="2309"/>
            <a:chExt cx="336" cy="227"/>
          </a:xfrm>
        </p:grpSpPr>
        <p:sp>
          <p:nvSpPr>
            <p:cNvPr id="23" name="Oval 300"/>
            <p:cNvSpPr>
              <a:spLocks noChangeArrowheads="1"/>
            </p:cNvSpPr>
            <p:nvPr/>
          </p:nvSpPr>
          <p:spPr bwMode="auto">
            <a:xfrm>
              <a:off x="1148" y="2309"/>
              <a:ext cx="227" cy="22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Rectangle 301"/>
            <p:cNvSpPr>
              <a:spLocks noChangeArrowheads="1"/>
            </p:cNvSpPr>
            <p:nvPr/>
          </p:nvSpPr>
          <p:spPr bwMode="auto">
            <a:xfrm>
              <a:off x="1098" y="2309"/>
              <a:ext cx="33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5" name="对话气泡: 圆角矩形 5"/>
          <p:cNvSpPr/>
          <p:nvPr/>
        </p:nvSpPr>
        <p:spPr>
          <a:xfrm>
            <a:off x="4060457" y="1411006"/>
            <a:ext cx="4152900" cy="1475105"/>
          </a:xfrm>
          <a:prstGeom prst="wedgeRoundRectCallout">
            <a:avLst>
              <a:gd name="adj1" fmla="val 64097"/>
              <a:gd name="adj2" fmla="val 1427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要想不重复、不遗漏地摆出所有的数，可以先把所有的  都放在一个数位上，然后一个一个地往另一个数位上移。</a:t>
            </a:r>
          </a:p>
        </p:txBody>
      </p:sp>
      <p:sp>
        <p:nvSpPr>
          <p:cNvPr id="27" name="椭圆 26"/>
          <p:cNvSpPr/>
          <p:nvPr/>
        </p:nvSpPr>
        <p:spPr>
          <a:xfrm>
            <a:off x="7944370" y="185627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071245" y="3507278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25" grpId="0" bldLvl="0" animBg="1"/>
      <p:bldP spid="2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6"/>
          <p:cNvGrpSpPr/>
          <p:nvPr/>
        </p:nvGrpSpPr>
        <p:grpSpPr bwMode="auto">
          <a:xfrm>
            <a:off x="4146061" y="4253415"/>
            <a:ext cx="4279900" cy="509587"/>
            <a:chOff x="1590" y="2387"/>
            <a:chExt cx="2696" cy="321"/>
          </a:xfrm>
        </p:grpSpPr>
        <p:sp>
          <p:nvSpPr>
            <p:cNvPr id="8" name="Rectangle 220"/>
            <p:cNvSpPr>
              <a:spLocks noChangeArrowheads="1"/>
            </p:cNvSpPr>
            <p:nvPr/>
          </p:nvSpPr>
          <p:spPr bwMode="auto">
            <a:xfrm>
              <a:off x="3746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40</a:t>
              </a:r>
            </a:p>
          </p:txBody>
        </p:sp>
        <p:sp>
          <p:nvSpPr>
            <p:cNvPr id="9" name="Rectangle 221"/>
            <p:cNvSpPr>
              <a:spLocks noChangeArrowheads="1"/>
            </p:cNvSpPr>
            <p:nvPr/>
          </p:nvSpPr>
          <p:spPr bwMode="auto">
            <a:xfrm>
              <a:off x="3205" y="2387"/>
              <a:ext cx="541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31</a:t>
              </a:r>
            </a:p>
          </p:txBody>
        </p:sp>
        <p:sp>
          <p:nvSpPr>
            <p:cNvPr id="10" name="Rectangle 222"/>
            <p:cNvSpPr>
              <a:spLocks noChangeArrowheads="1"/>
            </p:cNvSpPr>
            <p:nvPr/>
          </p:nvSpPr>
          <p:spPr bwMode="auto">
            <a:xfrm>
              <a:off x="2665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22</a:t>
              </a:r>
            </a:p>
          </p:txBody>
        </p:sp>
        <p:sp>
          <p:nvSpPr>
            <p:cNvPr id="11" name="Rectangle 223"/>
            <p:cNvSpPr>
              <a:spLocks noChangeArrowheads="1"/>
            </p:cNvSpPr>
            <p:nvPr/>
          </p:nvSpPr>
          <p:spPr bwMode="auto">
            <a:xfrm>
              <a:off x="2128" y="2387"/>
              <a:ext cx="541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13</a:t>
              </a:r>
            </a:p>
          </p:txBody>
        </p:sp>
        <p:sp>
          <p:nvSpPr>
            <p:cNvPr id="12" name="Rectangle 224"/>
            <p:cNvSpPr>
              <a:spLocks noChangeArrowheads="1"/>
            </p:cNvSpPr>
            <p:nvPr/>
          </p:nvSpPr>
          <p:spPr bwMode="auto">
            <a:xfrm>
              <a:off x="1590" y="2387"/>
              <a:ext cx="540" cy="32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3" name="Group 52"/>
          <p:cNvGrpSpPr/>
          <p:nvPr/>
        </p:nvGrpSpPr>
        <p:grpSpPr bwMode="auto">
          <a:xfrm>
            <a:off x="3365011" y="4288340"/>
            <a:ext cx="533400" cy="427037"/>
            <a:chOff x="1152" y="2351"/>
            <a:chExt cx="336" cy="269"/>
          </a:xfrm>
        </p:grpSpPr>
        <p:sp>
          <p:nvSpPr>
            <p:cNvPr id="14" name="Oval 300"/>
            <p:cNvSpPr>
              <a:spLocks noChangeArrowheads="1"/>
            </p:cNvSpPr>
            <p:nvPr/>
          </p:nvSpPr>
          <p:spPr bwMode="auto">
            <a:xfrm>
              <a:off x="1202" y="2387"/>
              <a:ext cx="227" cy="227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66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301"/>
            <p:cNvSpPr>
              <a:spLocks noChangeArrowheads="1"/>
            </p:cNvSpPr>
            <p:nvPr/>
          </p:nvSpPr>
          <p:spPr bwMode="auto">
            <a:xfrm>
              <a:off x="1152" y="2351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6" name="Group 64"/>
          <p:cNvGrpSpPr/>
          <p:nvPr/>
        </p:nvGrpSpPr>
        <p:grpSpPr bwMode="auto">
          <a:xfrm>
            <a:off x="4550873" y="3748590"/>
            <a:ext cx="3422650" cy="509587"/>
            <a:chOff x="1817" y="2973"/>
            <a:chExt cx="2156" cy="321"/>
          </a:xfrm>
        </p:grpSpPr>
        <p:sp>
          <p:nvSpPr>
            <p:cNvPr id="18" name="Rectangle 221"/>
            <p:cNvSpPr>
              <a:spLocks noChangeArrowheads="1"/>
            </p:cNvSpPr>
            <p:nvPr/>
          </p:nvSpPr>
          <p:spPr bwMode="auto">
            <a:xfrm>
              <a:off x="3432" y="2973"/>
              <a:ext cx="541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30</a:t>
              </a:r>
            </a:p>
          </p:txBody>
        </p:sp>
        <p:sp>
          <p:nvSpPr>
            <p:cNvPr id="19" name="Rectangle 222"/>
            <p:cNvSpPr>
              <a:spLocks noChangeArrowheads="1"/>
            </p:cNvSpPr>
            <p:nvPr/>
          </p:nvSpPr>
          <p:spPr bwMode="auto">
            <a:xfrm>
              <a:off x="2892" y="2973"/>
              <a:ext cx="540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21</a:t>
              </a:r>
            </a:p>
          </p:txBody>
        </p:sp>
        <p:sp>
          <p:nvSpPr>
            <p:cNvPr id="20" name="Rectangle 223"/>
            <p:cNvSpPr>
              <a:spLocks noChangeArrowheads="1"/>
            </p:cNvSpPr>
            <p:nvPr/>
          </p:nvSpPr>
          <p:spPr bwMode="auto">
            <a:xfrm>
              <a:off x="2355" y="2973"/>
              <a:ext cx="541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21" name="Rectangle 224"/>
            <p:cNvSpPr>
              <a:spLocks noChangeArrowheads="1"/>
            </p:cNvSpPr>
            <p:nvPr/>
          </p:nvSpPr>
          <p:spPr bwMode="auto">
            <a:xfrm>
              <a:off x="1817" y="2973"/>
              <a:ext cx="540" cy="32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2" name="Group 65"/>
          <p:cNvGrpSpPr/>
          <p:nvPr/>
        </p:nvGrpSpPr>
        <p:grpSpPr bwMode="auto">
          <a:xfrm>
            <a:off x="3769823" y="3783515"/>
            <a:ext cx="533400" cy="427037"/>
            <a:chOff x="1366" y="2995"/>
            <a:chExt cx="336" cy="269"/>
          </a:xfrm>
        </p:grpSpPr>
        <p:sp>
          <p:nvSpPr>
            <p:cNvPr id="23" name="Oval 300"/>
            <p:cNvSpPr>
              <a:spLocks noChangeArrowheads="1"/>
            </p:cNvSpPr>
            <p:nvPr/>
          </p:nvSpPr>
          <p:spPr bwMode="auto">
            <a:xfrm>
              <a:off x="1416" y="3031"/>
              <a:ext cx="227" cy="227"/>
            </a:xfrm>
            <a:prstGeom prst="ellipse">
              <a:avLst/>
            </a:prstGeom>
            <a:solidFill>
              <a:srgbClr val="99CC00"/>
            </a:solidFill>
            <a:ln w="19050">
              <a:solidFill>
                <a:srgbClr val="339966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Rectangle 301"/>
            <p:cNvSpPr>
              <a:spLocks noChangeArrowheads="1"/>
            </p:cNvSpPr>
            <p:nvPr/>
          </p:nvSpPr>
          <p:spPr bwMode="auto">
            <a:xfrm>
              <a:off x="1366" y="2995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5" name="Group 74"/>
          <p:cNvGrpSpPr/>
          <p:nvPr/>
        </p:nvGrpSpPr>
        <p:grpSpPr bwMode="auto">
          <a:xfrm>
            <a:off x="4982675" y="3243765"/>
            <a:ext cx="2563813" cy="509587"/>
            <a:chOff x="2130" y="2655"/>
            <a:chExt cx="1615" cy="321"/>
          </a:xfrm>
        </p:grpSpPr>
        <p:sp>
          <p:nvSpPr>
            <p:cNvPr id="26" name="Rectangle 222"/>
            <p:cNvSpPr>
              <a:spLocks noChangeArrowheads="1"/>
            </p:cNvSpPr>
            <p:nvPr/>
          </p:nvSpPr>
          <p:spPr bwMode="auto">
            <a:xfrm>
              <a:off x="3205" y="2655"/>
              <a:ext cx="540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20</a:t>
              </a:r>
            </a:p>
          </p:txBody>
        </p:sp>
        <p:sp>
          <p:nvSpPr>
            <p:cNvPr id="27" name="Rectangle 223"/>
            <p:cNvSpPr>
              <a:spLocks noChangeArrowheads="1"/>
            </p:cNvSpPr>
            <p:nvPr/>
          </p:nvSpPr>
          <p:spPr bwMode="auto">
            <a:xfrm>
              <a:off x="2668" y="2655"/>
              <a:ext cx="541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11</a:t>
              </a:r>
            </a:p>
          </p:txBody>
        </p:sp>
        <p:sp>
          <p:nvSpPr>
            <p:cNvPr id="28" name="Rectangle 224"/>
            <p:cNvSpPr>
              <a:spLocks noChangeArrowheads="1"/>
            </p:cNvSpPr>
            <p:nvPr/>
          </p:nvSpPr>
          <p:spPr bwMode="auto">
            <a:xfrm>
              <a:off x="2130" y="2655"/>
              <a:ext cx="540" cy="32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9" name="Group 75"/>
          <p:cNvGrpSpPr/>
          <p:nvPr/>
        </p:nvGrpSpPr>
        <p:grpSpPr bwMode="auto">
          <a:xfrm>
            <a:off x="4201623" y="3278690"/>
            <a:ext cx="533400" cy="427037"/>
            <a:chOff x="1638" y="2677"/>
            <a:chExt cx="336" cy="269"/>
          </a:xfrm>
        </p:grpSpPr>
        <p:sp>
          <p:nvSpPr>
            <p:cNvPr id="30" name="Oval 300"/>
            <p:cNvSpPr>
              <a:spLocks noChangeArrowheads="1"/>
            </p:cNvSpPr>
            <p:nvPr/>
          </p:nvSpPr>
          <p:spPr bwMode="auto">
            <a:xfrm>
              <a:off x="1688" y="2713"/>
              <a:ext cx="227" cy="227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FF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Rectangle 301"/>
            <p:cNvSpPr>
              <a:spLocks noChangeArrowheads="1"/>
            </p:cNvSpPr>
            <p:nvPr/>
          </p:nvSpPr>
          <p:spPr bwMode="auto">
            <a:xfrm>
              <a:off x="1638" y="2677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2" name="Group 83"/>
          <p:cNvGrpSpPr/>
          <p:nvPr/>
        </p:nvGrpSpPr>
        <p:grpSpPr bwMode="auto">
          <a:xfrm>
            <a:off x="5409711" y="2738940"/>
            <a:ext cx="1712912" cy="509587"/>
            <a:chOff x="2399" y="2337"/>
            <a:chExt cx="1079" cy="321"/>
          </a:xfrm>
        </p:grpSpPr>
        <p:sp>
          <p:nvSpPr>
            <p:cNvPr id="33" name="Rectangle 223"/>
            <p:cNvSpPr>
              <a:spLocks noChangeArrowheads="1"/>
            </p:cNvSpPr>
            <p:nvPr/>
          </p:nvSpPr>
          <p:spPr bwMode="auto">
            <a:xfrm>
              <a:off x="2937" y="2337"/>
              <a:ext cx="541" cy="32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34" name="Rectangle 224"/>
            <p:cNvSpPr>
              <a:spLocks noChangeArrowheads="1"/>
            </p:cNvSpPr>
            <p:nvPr/>
          </p:nvSpPr>
          <p:spPr bwMode="auto">
            <a:xfrm>
              <a:off x="2399" y="2337"/>
              <a:ext cx="540" cy="32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5" name="Group 84"/>
          <p:cNvGrpSpPr/>
          <p:nvPr/>
        </p:nvGrpSpPr>
        <p:grpSpPr bwMode="auto">
          <a:xfrm>
            <a:off x="4628661" y="2773865"/>
            <a:ext cx="533400" cy="427037"/>
            <a:chOff x="1907" y="2359"/>
            <a:chExt cx="336" cy="269"/>
          </a:xfrm>
        </p:grpSpPr>
        <p:sp>
          <p:nvSpPr>
            <p:cNvPr id="36" name="Oval 300"/>
            <p:cNvSpPr>
              <a:spLocks noChangeArrowheads="1"/>
            </p:cNvSpPr>
            <p:nvPr/>
          </p:nvSpPr>
          <p:spPr bwMode="auto">
            <a:xfrm>
              <a:off x="1957" y="2395"/>
              <a:ext cx="227" cy="227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rgbClr val="FFCC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01"/>
            <p:cNvSpPr>
              <a:spLocks noChangeArrowheads="1"/>
            </p:cNvSpPr>
            <p:nvPr/>
          </p:nvSpPr>
          <p:spPr bwMode="auto">
            <a:xfrm>
              <a:off x="1907" y="2359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551839" y="1772816"/>
            <a:ext cx="741119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观察下面这些数，你有什么发现？</a:t>
            </a:r>
          </a:p>
        </p:txBody>
      </p:sp>
      <p:sp>
        <p:nvSpPr>
          <p:cNvPr id="40" name="矩形 39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065669" y="1943330"/>
            <a:ext cx="7902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不用摆，你能说出用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●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可以表示出哪些数吗？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065667" y="2446484"/>
            <a:ext cx="690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摆一摆，验证一下你的想法。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320461" y="4012116"/>
            <a:ext cx="7831138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思考：用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●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可以表示出哪些数？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个呢？</a:t>
            </a:r>
          </a:p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Rectangle 220"/>
          <p:cNvSpPr>
            <a:spLocks noChangeArrowheads="1"/>
          </p:cNvSpPr>
          <p:nvPr/>
        </p:nvSpPr>
        <p:spPr bwMode="auto">
          <a:xfrm>
            <a:off x="709486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41</a:t>
            </a:r>
          </a:p>
        </p:txBody>
      </p:sp>
      <p:sp>
        <p:nvSpPr>
          <p:cNvPr id="41" name="Rectangle 221"/>
          <p:cNvSpPr>
            <a:spLocks noChangeArrowheads="1"/>
          </p:cNvSpPr>
          <p:nvPr/>
        </p:nvSpPr>
        <p:spPr bwMode="auto">
          <a:xfrm>
            <a:off x="6236032" y="3276830"/>
            <a:ext cx="858837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42" name="Rectangle 222"/>
          <p:cNvSpPr>
            <a:spLocks noChangeArrowheads="1"/>
          </p:cNvSpPr>
          <p:nvPr/>
        </p:nvSpPr>
        <p:spPr bwMode="auto">
          <a:xfrm>
            <a:off x="5378780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23</a:t>
            </a:r>
          </a:p>
        </p:txBody>
      </p:sp>
      <p:sp>
        <p:nvSpPr>
          <p:cNvPr id="43" name="Rectangle 223"/>
          <p:cNvSpPr>
            <a:spLocks noChangeArrowheads="1"/>
          </p:cNvSpPr>
          <p:nvPr/>
        </p:nvSpPr>
        <p:spPr bwMode="auto">
          <a:xfrm>
            <a:off x="4526292" y="3276830"/>
            <a:ext cx="858838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44" name="Rectangle 224"/>
          <p:cNvSpPr>
            <a:spLocks noChangeArrowheads="1"/>
          </p:cNvSpPr>
          <p:nvPr/>
        </p:nvSpPr>
        <p:spPr bwMode="auto">
          <a:xfrm>
            <a:off x="367221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grpSp>
        <p:nvGrpSpPr>
          <p:cNvPr id="45" name="Group 38"/>
          <p:cNvGrpSpPr/>
          <p:nvPr/>
        </p:nvGrpSpPr>
        <p:grpSpPr bwMode="auto">
          <a:xfrm>
            <a:off x="2891167" y="3311753"/>
            <a:ext cx="533400" cy="460374"/>
            <a:chOff x="1098" y="2273"/>
            <a:chExt cx="336" cy="290"/>
          </a:xfrm>
        </p:grpSpPr>
        <p:sp>
          <p:nvSpPr>
            <p:cNvPr id="46" name="Oval 300"/>
            <p:cNvSpPr>
              <a:spLocks noChangeArrowheads="1"/>
            </p:cNvSpPr>
            <p:nvPr/>
          </p:nvSpPr>
          <p:spPr bwMode="auto">
            <a:xfrm>
              <a:off x="1148" y="2309"/>
              <a:ext cx="227" cy="227"/>
            </a:xfrm>
            <a:prstGeom prst="ellipse">
              <a:avLst/>
            </a:prstGeom>
            <a:solidFill>
              <a:srgbClr val="FF5050"/>
            </a:solidFill>
            <a:ln w="19050">
              <a:solidFill>
                <a:srgbClr val="CC0000"/>
              </a:solidFill>
              <a:rou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301"/>
            <p:cNvSpPr>
              <a:spLocks noChangeArrowheads="1"/>
            </p:cNvSpPr>
            <p:nvPr/>
          </p:nvSpPr>
          <p:spPr bwMode="auto">
            <a:xfrm>
              <a:off x="1098" y="2273"/>
              <a:ext cx="33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993300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7952117" y="3276830"/>
            <a:ext cx="857250" cy="50958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50</a:t>
            </a:r>
          </a:p>
        </p:txBody>
      </p:sp>
      <p:sp>
        <p:nvSpPr>
          <p:cNvPr id="16" name="矩形 15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utoUpdateAnimBg="0"/>
      <p:bldP spid="39" grpId="0" autoUpdateAnimBg="0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66062" y="5066079"/>
            <a:ext cx="6227763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总结：你有什么想告诉大家的？</a:t>
            </a:r>
          </a:p>
        </p:txBody>
      </p:sp>
      <p:grpSp>
        <p:nvGrpSpPr>
          <p:cNvPr id="8" name="Group 122"/>
          <p:cNvGrpSpPr/>
          <p:nvPr/>
        </p:nvGrpSpPr>
        <p:grpSpPr bwMode="auto">
          <a:xfrm>
            <a:off x="2482397" y="1562469"/>
            <a:ext cx="6700837" cy="3378200"/>
            <a:chOff x="657" y="1480"/>
            <a:chExt cx="4221" cy="2128"/>
          </a:xfrm>
        </p:grpSpPr>
        <p:grpSp>
          <p:nvGrpSpPr>
            <p:cNvPr id="9" name="Group 6"/>
            <p:cNvGrpSpPr/>
            <p:nvPr/>
          </p:nvGrpSpPr>
          <p:grpSpPr bwMode="auto">
            <a:xfrm>
              <a:off x="1962" y="2189"/>
              <a:ext cx="1920" cy="238"/>
              <a:chOff x="1590" y="2387"/>
              <a:chExt cx="2696" cy="321"/>
            </a:xfrm>
          </p:grpSpPr>
          <p:sp>
            <p:nvSpPr>
              <p:cNvPr id="109" name="Rectangle 220"/>
              <p:cNvSpPr>
                <a:spLocks noChangeArrowheads="1"/>
              </p:cNvSpPr>
              <p:nvPr/>
            </p:nvSpPr>
            <p:spPr bwMode="auto">
              <a:xfrm>
                <a:off x="3746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10" name="Rectangle 221"/>
              <p:cNvSpPr>
                <a:spLocks noChangeArrowheads="1"/>
              </p:cNvSpPr>
              <p:nvPr/>
            </p:nvSpPr>
            <p:spPr bwMode="auto">
              <a:xfrm>
                <a:off x="3205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31</a:t>
                </a:r>
              </a:p>
            </p:txBody>
          </p:sp>
          <p:sp>
            <p:nvSpPr>
              <p:cNvPr id="111" name="Rectangle 222"/>
              <p:cNvSpPr>
                <a:spLocks noChangeArrowheads="1"/>
              </p:cNvSpPr>
              <p:nvPr/>
            </p:nvSpPr>
            <p:spPr bwMode="auto">
              <a:xfrm>
                <a:off x="2665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22</a:t>
                </a:r>
              </a:p>
            </p:txBody>
          </p:sp>
          <p:sp>
            <p:nvSpPr>
              <p:cNvPr id="112" name="Rectangle 223"/>
              <p:cNvSpPr>
                <a:spLocks noChangeArrowheads="1"/>
              </p:cNvSpPr>
              <p:nvPr/>
            </p:nvSpPr>
            <p:spPr bwMode="auto">
              <a:xfrm>
                <a:off x="2128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13</a:t>
                </a:r>
              </a:p>
            </p:txBody>
          </p:sp>
          <p:sp>
            <p:nvSpPr>
              <p:cNvPr id="113" name="Rectangle 224"/>
              <p:cNvSpPr>
                <a:spLocks noChangeArrowheads="1"/>
              </p:cNvSpPr>
              <p:nvPr/>
            </p:nvSpPr>
            <p:spPr bwMode="auto">
              <a:xfrm>
                <a:off x="1590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0" name="Group 12"/>
            <p:cNvGrpSpPr/>
            <p:nvPr/>
          </p:nvGrpSpPr>
          <p:grpSpPr bwMode="auto">
            <a:xfrm>
              <a:off x="1588" y="2206"/>
              <a:ext cx="267" cy="221"/>
              <a:chOff x="1152" y="2351"/>
              <a:chExt cx="336" cy="277"/>
            </a:xfrm>
          </p:grpSpPr>
          <p:sp>
            <p:nvSpPr>
              <p:cNvPr id="107" name="Oval 300"/>
              <p:cNvSpPr>
                <a:spLocks noChangeArrowheads="1"/>
              </p:cNvSpPr>
              <p:nvPr/>
            </p:nvSpPr>
            <p:spPr bwMode="auto">
              <a:xfrm>
                <a:off x="1202" y="2387"/>
                <a:ext cx="227" cy="227"/>
              </a:xfrm>
              <a:prstGeom prst="ellipse">
                <a:avLst/>
              </a:prstGeom>
              <a:solidFill>
                <a:srgbClr val="FFCC00"/>
              </a:solidFill>
              <a:ln w="19050">
                <a:solidFill>
                  <a:srgbClr val="FF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Rectangle 301"/>
              <p:cNvSpPr>
                <a:spLocks noChangeArrowheads="1"/>
              </p:cNvSpPr>
              <p:nvPr/>
            </p:nvSpPr>
            <p:spPr bwMode="auto">
              <a:xfrm>
                <a:off x="1152" y="2351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1" name="Group 15"/>
            <p:cNvGrpSpPr/>
            <p:nvPr/>
          </p:nvGrpSpPr>
          <p:grpSpPr bwMode="auto">
            <a:xfrm>
              <a:off x="2146" y="1952"/>
              <a:ext cx="1535" cy="238"/>
              <a:chOff x="1817" y="2973"/>
              <a:chExt cx="2156" cy="321"/>
            </a:xfrm>
          </p:grpSpPr>
          <p:sp>
            <p:nvSpPr>
              <p:cNvPr id="103" name="Rectangle 221"/>
              <p:cNvSpPr>
                <a:spLocks noChangeArrowheads="1"/>
              </p:cNvSpPr>
              <p:nvPr/>
            </p:nvSpPr>
            <p:spPr bwMode="auto">
              <a:xfrm>
                <a:off x="3432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04" name="Rectangle 222"/>
              <p:cNvSpPr>
                <a:spLocks noChangeArrowheads="1"/>
              </p:cNvSpPr>
              <p:nvPr/>
            </p:nvSpPr>
            <p:spPr bwMode="auto">
              <a:xfrm>
                <a:off x="2892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21</a:t>
                </a:r>
              </a:p>
            </p:txBody>
          </p:sp>
          <p:sp>
            <p:nvSpPr>
              <p:cNvPr id="105" name="Rectangle 223"/>
              <p:cNvSpPr>
                <a:spLocks noChangeArrowheads="1"/>
              </p:cNvSpPr>
              <p:nvPr/>
            </p:nvSpPr>
            <p:spPr bwMode="auto">
              <a:xfrm>
                <a:off x="2355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06" name="Rectangle 224"/>
              <p:cNvSpPr>
                <a:spLocks noChangeArrowheads="1"/>
              </p:cNvSpPr>
              <p:nvPr/>
            </p:nvSpPr>
            <p:spPr bwMode="auto">
              <a:xfrm>
                <a:off x="1817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2" name="Group 20"/>
            <p:cNvGrpSpPr/>
            <p:nvPr/>
          </p:nvGrpSpPr>
          <p:grpSpPr bwMode="auto">
            <a:xfrm>
              <a:off x="1781" y="1966"/>
              <a:ext cx="267" cy="221"/>
              <a:chOff x="1366" y="2995"/>
              <a:chExt cx="336" cy="277"/>
            </a:xfrm>
          </p:grpSpPr>
          <p:sp>
            <p:nvSpPr>
              <p:cNvPr id="101" name="Oval 300"/>
              <p:cNvSpPr>
                <a:spLocks noChangeArrowheads="1"/>
              </p:cNvSpPr>
              <p:nvPr/>
            </p:nvSpPr>
            <p:spPr bwMode="auto">
              <a:xfrm>
                <a:off x="1416" y="3031"/>
                <a:ext cx="227" cy="227"/>
              </a:xfrm>
              <a:prstGeom prst="ellipse">
                <a:avLst/>
              </a:prstGeom>
              <a:solidFill>
                <a:srgbClr val="99CC00"/>
              </a:solidFill>
              <a:ln w="19050">
                <a:solidFill>
                  <a:srgbClr val="3399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" name="Rectangle 301"/>
              <p:cNvSpPr>
                <a:spLocks noChangeArrowheads="1"/>
              </p:cNvSpPr>
              <p:nvPr/>
            </p:nvSpPr>
            <p:spPr bwMode="auto">
              <a:xfrm>
                <a:off x="1366" y="2995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3" name="Group 23"/>
            <p:cNvGrpSpPr/>
            <p:nvPr/>
          </p:nvGrpSpPr>
          <p:grpSpPr bwMode="auto">
            <a:xfrm>
              <a:off x="2337" y="1718"/>
              <a:ext cx="1150" cy="238"/>
              <a:chOff x="2130" y="2655"/>
              <a:chExt cx="1615" cy="321"/>
            </a:xfrm>
          </p:grpSpPr>
          <p:sp>
            <p:nvSpPr>
              <p:cNvPr id="98" name="Rectangle 222"/>
              <p:cNvSpPr>
                <a:spLocks noChangeArrowheads="1"/>
              </p:cNvSpPr>
              <p:nvPr/>
            </p:nvSpPr>
            <p:spPr bwMode="auto">
              <a:xfrm>
                <a:off x="3205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99" name="Rectangle 223"/>
              <p:cNvSpPr>
                <a:spLocks noChangeArrowheads="1"/>
              </p:cNvSpPr>
              <p:nvPr/>
            </p:nvSpPr>
            <p:spPr bwMode="auto">
              <a:xfrm>
                <a:off x="2668" y="2655"/>
                <a:ext cx="541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100" name="Rectangle 224"/>
              <p:cNvSpPr>
                <a:spLocks noChangeArrowheads="1"/>
              </p:cNvSpPr>
              <p:nvPr/>
            </p:nvSpPr>
            <p:spPr bwMode="auto">
              <a:xfrm>
                <a:off x="2130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4" name="Group 27"/>
            <p:cNvGrpSpPr/>
            <p:nvPr/>
          </p:nvGrpSpPr>
          <p:grpSpPr bwMode="auto">
            <a:xfrm>
              <a:off x="1973" y="1728"/>
              <a:ext cx="267" cy="221"/>
              <a:chOff x="1638" y="2677"/>
              <a:chExt cx="336" cy="277"/>
            </a:xfrm>
          </p:grpSpPr>
          <p:sp>
            <p:nvSpPr>
              <p:cNvPr id="96" name="Oval 300"/>
              <p:cNvSpPr>
                <a:spLocks noChangeArrowheads="1"/>
              </p:cNvSpPr>
              <p:nvPr/>
            </p:nvSpPr>
            <p:spPr bwMode="auto">
              <a:xfrm>
                <a:off x="1688" y="2713"/>
                <a:ext cx="227" cy="227"/>
              </a:xfrm>
              <a:prstGeom prst="ellipse">
                <a:avLst/>
              </a:prstGeom>
              <a:solidFill>
                <a:srgbClr val="FF99CC"/>
              </a:solidFill>
              <a:ln w="19050">
                <a:solidFill>
                  <a:srgbClr val="FF00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7" name="Rectangle 301"/>
              <p:cNvSpPr>
                <a:spLocks noChangeArrowheads="1"/>
              </p:cNvSpPr>
              <p:nvPr/>
            </p:nvSpPr>
            <p:spPr bwMode="auto">
              <a:xfrm>
                <a:off x="1638" y="2677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5" name="Group 30"/>
            <p:cNvGrpSpPr/>
            <p:nvPr/>
          </p:nvGrpSpPr>
          <p:grpSpPr bwMode="auto">
            <a:xfrm>
              <a:off x="2520" y="1480"/>
              <a:ext cx="768" cy="238"/>
              <a:chOff x="2399" y="2337"/>
              <a:chExt cx="1079" cy="321"/>
            </a:xfrm>
          </p:grpSpPr>
          <p:sp>
            <p:nvSpPr>
              <p:cNvPr id="92" name="Rectangle 223"/>
              <p:cNvSpPr>
                <a:spLocks noChangeArrowheads="1"/>
              </p:cNvSpPr>
              <p:nvPr/>
            </p:nvSpPr>
            <p:spPr bwMode="auto">
              <a:xfrm>
                <a:off x="2937" y="2337"/>
                <a:ext cx="541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95" name="Rectangle 224"/>
              <p:cNvSpPr>
                <a:spLocks noChangeArrowheads="1"/>
              </p:cNvSpPr>
              <p:nvPr/>
            </p:nvSpPr>
            <p:spPr bwMode="auto">
              <a:xfrm>
                <a:off x="2399" y="2337"/>
                <a:ext cx="540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6" name="Group 33"/>
            <p:cNvGrpSpPr/>
            <p:nvPr/>
          </p:nvGrpSpPr>
          <p:grpSpPr bwMode="auto">
            <a:xfrm>
              <a:off x="2157" y="1493"/>
              <a:ext cx="267" cy="221"/>
              <a:chOff x="1907" y="2359"/>
              <a:chExt cx="336" cy="277"/>
            </a:xfrm>
          </p:grpSpPr>
          <p:sp>
            <p:nvSpPr>
              <p:cNvPr id="90" name="Oval 300"/>
              <p:cNvSpPr>
                <a:spLocks noChangeArrowheads="1"/>
              </p:cNvSpPr>
              <p:nvPr/>
            </p:nvSpPr>
            <p:spPr bwMode="auto">
              <a:xfrm>
                <a:off x="1957" y="2395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rgbClr val="FFCC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1" name="Rectangle 301"/>
              <p:cNvSpPr>
                <a:spLocks noChangeArrowheads="1"/>
              </p:cNvSpPr>
              <p:nvPr/>
            </p:nvSpPr>
            <p:spPr bwMode="auto">
              <a:xfrm>
                <a:off x="1907" y="2359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7" name="Group 48"/>
            <p:cNvGrpSpPr/>
            <p:nvPr/>
          </p:nvGrpSpPr>
          <p:grpSpPr bwMode="auto">
            <a:xfrm>
              <a:off x="1411" y="2432"/>
              <a:ext cx="267" cy="221"/>
              <a:chOff x="839" y="2539"/>
              <a:chExt cx="303" cy="251"/>
            </a:xfrm>
          </p:grpSpPr>
          <p:sp>
            <p:nvSpPr>
              <p:cNvPr id="88" name="Oval 300"/>
              <p:cNvSpPr>
                <a:spLocks noChangeArrowheads="1"/>
              </p:cNvSpPr>
              <p:nvPr/>
            </p:nvSpPr>
            <p:spPr bwMode="auto">
              <a:xfrm>
                <a:off x="884" y="2572"/>
                <a:ext cx="205" cy="205"/>
              </a:xfrm>
              <a:prstGeom prst="ellipse">
                <a:avLst/>
              </a:prstGeom>
              <a:solidFill>
                <a:srgbClr val="FF5050"/>
              </a:solidFill>
              <a:ln w="19050">
                <a:solidFill>
                  <a:srgbClr val="CC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Rectangle 301"/>
              <p:cNvSpPr>
                <a:spLocks noChangeArrowheads="1"/>
              </p:cNvSpPr>
              <p:nvPr/>
            </p:nvSpPr>
            <p:spPr bwMode="auto">
              <a:xfrm>
                <a:off x="839" y="2539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18" name="Group 47"/>
            <p:cNvGrpSpPr/>
            <p:nvPr/>
          </p:nvGrpSpPr>
          <p:grpSpPr bwMode="auto">
            <a:xfrm>
              <a:off x="1785" y="2427"/>
              <a:ext cx="2302" cy="238"/>
              <a:chOff x="1331" y="2517"/>
              <a:chExt cx="2892" cy="259"/>
            </a:xfrm>
          </p:grpSpPr>
          <p:sp>
            <p:nvSpPr>
              <p:cNvPr id="81" name="Rectangle 220"/>
              <p:cNvSpPr>
                <a:spLocks noChangeArrowheads="1"/>
              </p:cNvSpPr>
              <p:nvPr/>
            </p:nvSpPr>
            <p:spPr bwMode="auto">
              <a:xfrm>
                <a:off x="326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2" name="Rectangle 221"/>
              <p:cNvSpPr>
                <a:spLocks noChangeArrowheads="1"/>
              </p:cNvSpPr>
              <p:nvPr/>
            </p:nvSpPr>
            <p:spPr bwMode="auto">
              <a:xfrm>
                <a:off x="2776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32</a:t>
                </a:r>
              </a:p>
            </p:txBody>
          </p:sp>
          <p:sp>
            <p:nvSpPr>
              <p:cNvPr id="83" name="Rectangle 222"/>
              <p:cNvSpPr>
                <a:spLocks noChangeArrowheads="1"/>
              </p:cNvSpPr>
              <p:nvPr/>
            </p:nvSpPr>
            <p:spPr bwMode="auto">
              <a:xfrm>
                <a:off x="2293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23</a:t>
                </a:r>
              </a:p>
            </p:txBody>
          </p:sp>
          <p:sp>
            <p:nvSpPr>
              <p:cNvPr id="84" name="Rectangle 223"/>
              <p:cNvSpPr>
                <a:spLocks noChangeArrowheads="1"/>
              </p:cNvSpPr>
              <p:nvPr/>
            </p:nvSpPr>
            <p:spPr bwMode="auto">
              <a:xfrm>
                <a:off x="1812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14</a:t>
                </a:r>
              </a:p>
            </p:txBody>
          </p:sp>
          <p:sp>
            <p:nvSpPr>
              <p:cNvPr id="85" name="Rectangle 224"/>
              <p:cNvSpPr>
                <a:spLocks noChangeArrowheads="1"/>
              </p:cNvSpPr>
              <p:nvPr/>
            </p:nvSpPr>
            <p:spPr bwMode="auto">
              <a:xfrm>
                <a:off x="1331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86" name="Rectangle 220"/>
              <p:cNvSpPr>
                <a:spLocks noChangeArrowheads="1"/>
              </p:cNvSpPr>
              <p:nvPr/>
            </p:nvSpPr>
            <p:spPr bwMode="auto">
              <a:xfrm>
                <a:off x="374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</p:grpSp>
        <p:grpSp>
          <p:nvGrpSpPr>
            <p:cNvPr id="19" name="Group 62"/>
            <p:cNvGrpSpPr/>
            <p:nvPr/>
          </p:nvGrpSpPr>
          <p:grpSpPr bwMode="auto">
            <a:xfrm>
              <a:off x="1221" y="2673"/>
              <a:ext cx="267" cy="221"/>
              <a:chOff x="567" y="2794"/>
              <a:chExt cx="303" cy="251"/>
            </a:xfrm>
          </p:grpSpPr>
          <p:sp>
            <p:nvSpPr>
              <p:cNvPr id="79" name="Oval 300"/>
              <p:cNvSpPr>
                <a:spLocks noChangeArrowheads="1"/>
              </p:cNvSpPr>
              <p:nvPr/>
            </p:nvSpPr>
            <p:spPr bwMode="auto">
              <a:xfrm>
                <a:off x="612" y="2827"/>
                <a:ext cx="205" cy="205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rgbClr val="9933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0" name="Rectangle 301"/>
              <p:cNvSpPr>
                <a:spLocks noChangeArrowheads="1"/>
              </p:cNvSpPr>
              <p:nvPr/>
            </p:nvSpPr>
            <p:spPr bwMode="auto">
              <a:xfrm>
                <a:off x="567" y="2794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20" name="Group 61"/>
            <p:cNvGrpSpPr/>
            <p:nvPr/>
          </p:nvGrpSpPr>
          <p:grpSpPr bwMode="auto">
            <a:xfrm>
              <a:off x="1600" y="2664"/>
              <a:ext cx="2688" cy="238"/>
              <a:chOff x="1059" y="2772"/>
              <a:chExt cx="3377" cy="259"/>
            </a:xfrm>
          </p:grpSpPr>
          <p:sp>
            <p:nvSpPr>
              <p:cNvPr id="70" name="Rectangle 220"/>
              <p:cNvSpPr>
                <a:spLocks noChangeArrowheads="1"/>
              </p:cNvSpPr>
              <p:nvPr/>
            </p:nvSpPr>
            <p:spPr bwMode="auto">
              <a:xfrm>
                <a:off x="298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42</a:t>
                </a:r>
              </a:p>
            </p:txBody>
          </p:sp>
          <p:sp>
            <p:nvSpPr>
              <p:cNvPr id="71" name="Rectangle 221"/>
              <p:cNvSpPr>
                <a:spLocks noChangeArrowheads="1"/>
              </p:cNvSpPr>
              <p:nvPr/>
            </p:nvSpPr>
            <p:spPr bwMode="auto">
              <a:xfrm>
                <a:off x="2504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33</a:t>
                </a:r>
              </a:p>
            </p:txBody>
          </p:sp>
          <p:sp>
            <p:nvSpPr>
              <p:cNvPr id="72" name="Rectangle 222"/>
              <p:cNvSpPr>
                <a:spLocks noChangeArrowheads="1"/>
              </p:cNvSpPr>
              <p:nvPr/>
            </p:nvSpPr>
            <p:spPr bwMode="auto">
              <a:xfrm>
                <a:off x="2021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24</a:t>
                </a:r>
              </a:p>
            </p:txBody>
          </p:sp>
          <p:sp>
            <p:nvSpPr>
              <p:cNvPr id="73" name="Rectangle 223"/>
              <p:cNvSpPr>
                <a:spLocks noChangeArrowheads="1"/>
              </p:cNvSpPr>
              <p:nvPr/>
            </p:nvSpPr>
            <p:spPr bwMode="auto">
              <a:xfrm>
                <a:off x="1540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75" name="Rectangle 224"/>
              <p:cNvSpPr>
                <a:spLocks noChangeArrowheads="1"/>
              </p:cNvSpPr>
              <p:nvPr/>
            </p:nvSpPr>
            <p:spPr bwMode="auto">
              <a:xfrm>
                <a:off x="1059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6" name="Rectangle 220"/>
              <p:cNvSpPr>
                <a:spLocks noChangeArrowheads="1"/>
              </p:cNvSpPr>
              <p:nvPr/>
            </p:nvSpPr>
            <p:spPr bwMode="auto">
              <a:xfrm>
                <a:off x="346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77" name="Rectangle 220"/>
              <p:cNvSpPr>
                <a:spLocks noChangeArrowheads="1"/>
              </p:cNvSpPr>
              <p:nvPr/>
            </p:nvSpPr>
            <p:spPr bwMode="auto">
              <a:xfrm>
                <a:off x="3953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8" name="Rectangle 220"/>
              <p:cNvSpPr>
                <a:spLocks noChangeArrowheads="1"/>
              </p:cNvSpPr>
              <p:nvPr/>
            </p:nvSpPr>
            <p:spPr bwMode="auto">
              <a:xfrm>
                <a:off x="3944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60</a:t>
                </a:r>
              </a:p>
            </p:txBody>
          </p:sp>
        </p:grpSp>
        <p:grpSp>
          <p:nvGrpSpPr>
            <p:cNvPr id="21" name="Group 78"/>
            <p:cNvGrpSpPr/>
            <p:nvPr/>
          </p:nvGrpSpPr>
          <p:grpSpPr bwMode="auto">
            <a:xfrm>
              <a:off x="1036" y="2907"/>
              <a:ext cx="267" cy="221"/>
              <a:chOff x="295" y="3053"/>
              <a:chExt cx="303" cy="251"/>
            </a:xfrm>
          </p:grpSpPr>
          <p:sp>
            <p:nvSpPr>
              <p:cNvPr id="68" name="Oval 300"/>
              <p:cNvSpPr>
                <a:spLocks noChangeArrowheads="1"/>
              </p:cNvSpPr>
              <p:nvPr/>
            </p:nvSpPr>
            <p:spPr bwMode="auto">
              <a:xfrm>
                <a:off x="340" y="3086"/>
                <a:ext cx="205" cy="205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Rectangle 301"/>
              <p:cNvSpPr>
                <a:spLocks noChangeArrowheads="1"/>
              </p:cNvSpPr>
              <p:nvPr/>
            </p:nvSpPr>
            <p:spPr bwMode="auto">
              <a:xfrm>
                <a:off x="295" y="3053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22" name="Group 117"/>
            <p:cNvGrpSpPr/>
            <p:nvPr/>
          </p:nvGrpSpPr>
          <p:grpSpPr bwMode="auto">
            <a:xfrm>
              <a:off x="1408" y="2902"/>
              <a:ext cx="3077" cy="238"/>
              <a:chOff x="787" y="3031"/>
              <a:chExt cx="3591" cy="259"/>
            </a:xfrm>
          </p:grpSpPr>
          <p:sp>
            <p:nvSpPr>
              <p:cNvPr id="58" name="Rectangle 220"/>
              <p:cNvSpPr>
                <a:spLocks noChangeArrowheads="1"/>
              </p:cNvSpPr>
              <p:nvPr/>
            </p:nvSpPr>
            <p:spPr bwMode="auto">
              <a:xfrm>
                <a:off x="2578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43</a:t>
                </a:r>
              </a:p>
            </p:txBody>
          </p:sp>
          <p:sp>
            <p:nvSpPr>
              <p:cNvPr id="59" name="Rectangle 221"/>
              <p:cNvSpPr>
                <a:spLocks noChangeArrowheads="1"/>
              </p:cNvSpPr>
              <p:nvPr/>
            </p:nvSpPr>
            <p:spPr bwMode="auto">
              <a:xfrm>
                <a:off x="21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34</a:t>
                </a:r>
              </a:p>
            </p:txBody>
          </p:sp>
          <p:sp>
            <p:nvSpPr>
              <p:cNvPr id="60" name="Rectangle 222"/>
              <p:cNvSpPr>
                <a:spLocks noChangeArrowheads="1"/>
              </p:cNvSpPr>
              <p:nvPr/>
            </p:nvSpPr>
            <p:spPr bwMode="auto">
              <a:xfrm>
                <a:off x="1680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61" name="Rectangle 223"/>
              <p:cNvSpPr>
                <a:spLocks noChangeArrowheads="1"/>
              </p:cNvSpPr>
              <p:nvPr/>
            </p:nvSpPr>
            <p:spPr bwMode="auto">
              <a:xfrm>
                <a:off x="123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62" name="Rectangle 224"/>
              <p:cNvSpPr>
                <a:spLocks noChangeArrowheads="1"/>
              </p:cNvSpPr>
              <p:nvPr/>
            </p:nvSpPr>
            <p:spPr bwMode="auto">
              <a:xfrm>
                <a:off x="787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63" name="Rectangle 220"/>
              <p:cNvSpPr>
                <a:spLocks noChangeArrowheads="1"/>
              </p:cNvSpPr>
              <p:nvPr/>
            </p:nvSpPr>
            <p:spPr bwMode="auto">
              <a:xfrm>
                <a:off x="302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52</a:t>
                </a:r>
              </a:p>
            </p:txBody>
          </p:sp>
          <p:sp>
            <p:nvSpPr>
              <p:cNvPr id="64" name="Rectangle 220"/>
              <p:cNvSpPr>
                <a:spLocks noChangeArrowheads="1"/>
              </p:cNvSpPr>
              <p:nvPr/>
            </p:nvSpPr>
            <p:spPr bwMode="auto">
              <a:xfrm>
                <a:off x="3475" y="3031"/>
                <a:ext cx="448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5" name="Rectangle 220"/>
              <p:cNvSpPr>
                <a:spLocks noChangeArrowheads="1"/>
              </p:cNvSpPr>
              <p:nvPr/>
            </p:nvSpPr>
            <p:spPr bwMode="auto">
              <a:xfrm>
                <a:off x="3466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61</a:t>
                </a:r>
              </a:p>
            </p:txBody>
          </p:sp>
          <p:sp>
            <p:nvSpPr>
              <p:cNvPr id="66" name="Rectangle 220"/>
              <p:cNvSpPr>
                <a:spLocks noChangeArrowheads="1"/>
              </p:cNvSpPr>
              <p:nvPr/>
            </p:nvSpPr>
            <p:spPr bwMode="auto">
              <a:xfrm>
                <a:off x="39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7" name="Rectangle 220"/>
              <p:cNvSpPr>
                <a:spLocks noChangeArrowheads="1"/>
              </p:cNvSpPr>
              <p:nvPr/>
            </p:nvSpPr>
            <p:spPr bwMode="auto">
              <a:xfrm>
                <a:off x="3921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70</a:t>
                </a:r>
              </a:p>
            </p:txBody>
          </p:sp>
        </p:grpSp>
        <p:grpSp>
          <p:nvGrpSpPr>
            <p:cNvPr id="24" name="Group 96"/>
            <p:cNvGrpSpPr/>
            <p:nvPr/>
          </p:nvGrpSpPr>
          <p:grpSpPr bwMode="auto">
            <a:xfrm>
              <a:off x="850" y="3142"/>
              <a:ext cx="267" cy="221"/>
              <a:chOff x="22" y="3312"/>
              <a:chExt cx="303" cy="251"/>
            </a:xfrm>
          </p:grpSpPr>
          <p:sp>
            <p:nvSpPr>
              <p:cNvPr id="56" name="Oval 300"/>
              <p:cNvSpPr>
                <a:spLocks noChangeArrowheads="1"/>
              </p:cNvSpPr>
              <p:nvPr/>
            </p:nvSpPr>
            <p:spPr bwMode="auto">
              <a:xfrm>
                <a:off x="67" y="3345"/>
                <a:ext cx="205" cy="205"/>
              </a:xfrm>
              <a:prstGeom prst="ellipse">
                <a:avLst/>
              </a:prstGeom>
              <a:solidFill>
                <a:srgbClr val="CCCC00"/>
              </a:solidFill>
              <a:ln w="19050">
                <a:solidFill>
                  <a:srgbClr val="808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Rectangle 301"/>
              <p:cNvSpPr>
                <a:spLocks noChangeArrowheads="1"/>
              </p:cNvSpPr>
              <p:nvPr/>
            </p:nvSpPr>
            <p:spPr bwMode="auto">
              <a:xfrm>
                <a:off x="22" y="3312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25" name="Group 118"/>
            <p:cNvGrpSpPr/>
            <p:nvPr/>
          </p:nvGrpSpPr>
          <p:grpSpPr bwMode="auto">
            <a:xfrm>
              <a:off x="1218" y="3136"/>
              <a:ext cx="3459" cy="238"/>
              <a:chOff x="514" y="3290"/>
              <a:chExt cx="4037" cy="259"/>
            </a:xfrm>
          </p:grpSpPr>
          <p:sp>
            <p:nvSpPr>
              <p:cNvPr id="44" name="Rectangle 220"/>
              <p:cNvSpPr>
                <a:spLocks noChangeArrowheads="1"/>
              </p:cNvSpPr>
              <p:nvPr/>
            </p:nvSpPr>
            <p:spPr bwMode="auto">
              <a:xfrm>
                <a:off x="2305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44</a:t>
                </a:r>
              </a:p>
            </p:txBody>
          </p:sp>
          <p:sp>
            <p:nvSpPr>
              <p:cNvPr id="45" name="Rectangle 221"/>
              <p:cNvSpPr>
                <a:spLocks noChangeArrowheads="1"/>
              </p:cNvSpPr>
              <p:nvPr/>
            </p:nvSpPr>
            <p:spPr bwMode="auto">
              <a:xfrm>
                <a:off x="1856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46" name="Rectangle 222"/>
              <p:cNvSpPr>
                <a:spLocks noChangeArrowheads="1"/>
              </p:cNvSpPr>
              <p:nvPr/>
            </p:nvSpPr>
            <p:spPr bwMode="auto">
              <a:xfrm>
                <a:off x="1407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26</a:t>
                </a:r>
              </a:p>
            </p:txBody>
          </p:sp>
          <p:sp>
            <p:nvSpPr>
              <p:cNvPr id="47" name="Rectangle 223"/>
              <p:cNvSpPr>
                <a:spLocks noChangeArrowheads="1"/>
              </p:cNvSpPr>
              <p:nvPr/>
            </p:nvSpPr>
            <p:spPr bwMode="auto">
              <a:xfrm>
                <a:off x="96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48" name="Rectangle 224"/>
              <p:cNvSpPr>
                <a:spLocks noChangeArrowheads="1"/>
              </p:cNvSpPr>
              <p:nvPr/>
            </p:nvSpPr>
            <p:spPr bwMode="auto">
              <a:xfrm>
                <a:off x="51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49" name="Rectangle 220"/>
              <p:cNvSpPr>
                <a:spLocks noChangeArrowheads="1"/>
              </p:cNvSpPr>
              <p:nvPr/>
            </p:nvSpPr>
            <p:spPr bwMode="auto">
              <a:xfrm>
                <a:off x="275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53</a:t>
                </a:r>
              </a:p>
            </p:txBody>
          </p:sp>
          <p:sp>
            <p:nvSpPr>
              <p:cNvPr id="50" name="Rectangle 220"/>
              <p:cNvSpPr>
                <a:spLocks noChangeArrowheads="1"/>
              </p:cNvSpPr>
              <p:nvPr/>
            </p:nvSpPr>
            <p:spPr bwMode="auto">
              <a:xfrm>
                <a:off x="320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1" name="Rectangle 220"/>
              <p:cNvSpPr>
                <a:spLocks noChangeArrowheads="1"/>
              </p:cNvSpPr>
              <p:nvPr/>
            </p:nvSpPr>
            <p:spPr bwMode="auto">
              <a:xfrm>
                <a:off x="3193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62</a:t>
                </a:r>
              </a:p>
            </p:txBody>
          </p:sp>
          <p:sp>
            <p:nvSpPr>
              <p:cNvPr id="52" name="Rectangle 220"/>
              <p:cNvSpPr>
                <a:spLocks noChangeArrowheads="1"/>
              </p:cNvSpPr>
              <p:nvPr/>
            </p:nvSpPr>
            <p:spPr bwMode="auto">
              <a:xfrm>
                <a:off x="365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3" name="Rectangle 220"/>
              <p:cNvSpPr>
                <a:spLocks noChangeArrowheads="1"/>
              </p:cNvSpPr>
              <p:nvPr/>
            </p:nvSpPr>
            <p:spPr bwMode="auto">
              <a:xfrm>
                <a:off x="3644" y="3290"/>
                <a:ext cx="448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71</a:t>
                </a:r>
              </a:p>
            </p:txBody>
          </p:sp>
          <p:sp>
            <p:nvSpPr>
              <p:cNvPr id="54" name="Rectangle 220"/>
              <p:cNvSpPr>
                <a:spLocks noChangeArrowheads="1"/>
              </p:cNvSpPr>
              <p:nvPr/>
            </p:nvSpPr>
            <p:spPr bwMode="auto">
              <a:xfrm>
                <a:off x="410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5" name="Rectangle 220"/>
              <p:cNvSpPr>
                <a:spLocks noChangeArrowheads="1"/>
              </p:cNvSpPr>
              <p:nvPr/>
            </p:nvSpPr>
            <p:spPr bwMode="auto">
              <a:xfrm>
                <a:off x="409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80</a:t>
                </a:r>
              </a:p>
            </p:txBody>
          </p:sp>
        </p:grpSp>
        <p:grpSp>
          <p:nvGrpSpPr>
            <p:cNvPr id="26" name="Group 116"/>
            <p:cNvGrpSpPr/>
            <p:nvPr/>
          </p:nvGrpSpPr>
          <p:grpSpPr bwMode="auto">
            <a:xfrm>
              <a:off x="657" y="3384"/>
              <a:ext cx="267" cy="221"/>
              <a:chOff x="-250" y="3566"/>
              <a:chExt cx="303" cy="251"/>
            </a:xfrm>
          </p:grpSpPr>
          <p:sp>
            <p:nvSpPr>
              <p:cNvPr id="42" name="Oval 300"/>
              <p:cNvSpPr>
                <a:spLocks noChangeArrowheads="1"/>
              </p:cNvSpPr>
              <p:nvPr/>
            </p:nvSpPr>
            <p:spPr bwMode="auto">
              <a:xfrm>
                <a:off x="-205" y="3599"/>
                <a:ext cx="205" cy="205"/>
              </a:xfrm>
              <a:prstGeom prst="ellipse">
                <a:avLst/>
              </a:prstGeom>
              <a:solidFill>
                <a:srgbClr val="99CCFF"/>
              </a:solidFill>
              <a:ln w="19050">
                <a:solidFill>
                  <a:srgbClr val="3366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Rectangle 301"/>
              <p:cNvSpPr>
                <a:spLocks noChangeArrowheads="1"/>
              </p:cNvSpPr>
              <p:nvPr/>
            </p:nvSpPr>
            <p:spPr bwMode="auto">
              <a:xfrm>
                <a:off x="-250" y="3566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</p:grpSp>
        <p:grpSp>
          <p:nvGrpSpPr>
            <p:cNvPr id="27" name="Group 115"/>
            <p:cNvGrpSpPr/>
            <p:nvPr/>
          </p:nvGrpSpPr>
          <p:grpSpPr bwMode="auto">
            <a:xfrm>
              <a:off x="1024" y="3370"/>
              <a:ext cx="3854" cy="238"/>
              <a:chOff x="242" y="3544"/>
              <a:chExt cx="4841" cy="259"/>
            </a:xfrm>
          </p:grpSpPr>
          <p:sp>
            <p:nvSpPr>
              <p:cNvPr id="28" name="Rectangle 220"/>
              <p:cNvSpPr>
                <a:spLocks noChangeArrowheads="1"/>
              </p:cNvSpPr>
              <p:nvPr/>
            </p:nvSpPr>
            <p:spPr bwMode="auto">
              <a:xfrm>
                <a:off x="217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45</a:t>
                </a:r>
              </a:p>
            </p:txBody>
          </p:sp>
          <p:sp>
            <p:nvSpPr>
              <p:cNvPr id="29" name="Rectangle 221"/>
              <p:cNvSpPr>
                <a:spLocks noChangeArrowheads="1"/>
              </p:cNvSpPr>
              <p:nvPr/>
            </p:nvSpPr>
            <p:spPr bwMode="auto">
              <a:xfrm>
                <a:off x="1687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36</a:t>
                </a:r>
              </a:p>
            </p:txBody>
          </p:sp>
          <p:sp>
            <p:nvSpPr>
              <p:cNvPr id="30" name="Rectangle 222"/>
              <p:cNvSpPr>
                <a:spLocks noChangeArrowheads="1"/>
              </p:cNvSpPr>
              <p:nvPr/>
            </p:nvSpPr>
            <p:spPr bwMode="auto">
              <a:xfrm>
                <a:off x="1204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31" name="Rectangle 223"/>
              <p:cNvSpPr>
                <a:spLocks noChangeArrowheads="1"/>
              </p:cNvSpPr>
              <p:nvPr/>
            </p:nvSpPr>
            <p:spPr bwMode="auto">
              <a:xfrm>
                <a:off x="723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32" name="Rectangle 224"/>
              <p:cNvSpPr>
                <a:spLocks noChangeArrowheads="1"/>
              </p:cNvSpPr>
              <p:nvPr/>
            </p:nvSpPr>
            <p:spPr bwMode="auto">
              <a:xfrm>
                <a:off x="24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33" name="Rectangle 220"/>
              <p:cNvSpPr>
                <a:spLocks noChangeArrowheads="1"/>
              </p:cNvSpPr>
              <p:nvPr/>
            </p:nvSpPr>
            <p:spPr bwMode="auto">
              <a:xfrm>
                <a:off x="265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54</a:t>
                </a:r>
              </a:p>
            </p:txBody>
          </p:sp>
          <p:sp>
            <p:nvSpPr>
              <p:cNvPr id="34" name="Rectangle 220"/>
              <p:cNvSpPr>
                <a:spLocks noChangeArrowheads="1"/>
              </p:cNvSpPr>
              <p:nvPr/>
            </p:nvSpPr>
            <p:spPr bwMode="auto">
              <a:xfrm>
                <a:off x="313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5" name="Rectangle 220"/>
              <p:cNvSpPr>
                <a:spLocks noChangeArrowheads="1"/>
              </p:cNvSpPr>
              <p:nvPr/>
            </p:nvSpPr>
            <p:spPr bwMode="auto">
              <a:xfrm>
                <a:off x="312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63</a:t>
                </a:r>
              </a:p>
            </p:txBody>
          </p:sp>
          <p:sp>
            <p:nvSpPr>
              <p:cNvPr id="36" name="Rectangle 220"/>
              <p:cNvSpPr>
                <a:spLocks noChangeArrowheads="1"/>
              </p:cNvSpPr>
              <p:nvPr/>
            </p:nvSpPr>
            <p:spPr bwMode="auto">
              <a:xfrm>
                <a:off x="362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7" name="Rectangle 220"/>
              <p:cNvSpPr>
                <a:spLocks noChangeArrowheads="1"/>
              </p:cNvSpPr>
              <p:nvPr/>
            </p:nvSpPr>
            <p:spPr bwMode="auto">
              <a:xfrm>
                <a:off x="361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38" name="Rectangle 220"/>
              <p:cNvSpPr>
                <a:spLocks noChangeArrowheads="1"/>
              </p:cNvSpPr>
              <p:nvPr/>
            </p:nvSpPr>
            <p:spPr bwMode="auto">
              <a:xfrm>
                <a:off x="411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9" name="Rectangle 220"/>
              <p:cNvSpPr>
                <a:spLocks noChangeArrowheads="1"/>
              </p:cNvSpPr>
              <p:nvPr/>
            </p:nvSpPr>
            <p:spPr bwMode="auto">
              <a:xfrm>
                <a:off x="410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81</a:t>
                </a:r>
              </a:p>
            </p:txBody>
          </p:sp>
          <p:sp>
            <p:nvSpPr>
              <p:cNvPr id="40" name="Rectangle 220"/>
              <p:cNvSpPr>
                <a:spLocks noChangeArrowheads="1"/>
              </p:cNvSpPr>
              <p:nvPr/>
            </p:nvSpPr>
            <p:spPr bwMode="auto">
              <a:xfrm>
                <a:off x="4600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1" name="Rectangle 220"/>
              <p:cNvSpPr>
                <a:spLocks noChangeArrowheads="1"/>
              </p:cNvSpPr>
              <p:nvPr/>
            </p:nvSpPr>
            <p:spPr bwMode="auto">
              <a:xfrm>
                <a:off x="459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90</a:t>
                </a:r>
              </a:p>
            </p:txBody>
          </p:sp>
        </p:grpSp>
      </p:grpSp>
      <p:sp>
        <p:nvSpPr>
          <p:cNvPr id="115" name="矩形 114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880693" y="2331633"/>
            <a:ext cx="3404027" cy="1640293"/>
          </a:xfrm>
          <a:prstGeom prst="wedgeRoundRectCallout">
            <a:avLst>
              <a:gd name="adj1" fmla="val 69568"/>
              <a:gd name="adj2" fmla="val 3241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按照刚才的发现，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     摆出几个数呢？</a:t>
            </a:r>
          </a:p>
        </p:txBody>
      </p:sp>
      <p:sp>
        <p:nvSpPr>
          <p:cNvPr id="7" name="椭圆 6"/>
          <p:cNvSpPr/>
          <p:nvPr/>
        </p:nvSpPr>
        <p:spPr>
          <a:xfrm>
            <a:off x="4452871" y="3397942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13547" y="5137606"/>
            <a:ext cx="7643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7493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7493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问题：通过刚才的活动，你又有什么发现？</a:t>
            </a:r>
          </a:p>
        </p:txBody>
      </p:sp>
      <p:grpSp>
        <p:nvGrpSpPr>
          <p:cNvPr id="10" name="Group 123"/>
          <p:cNvGrpSpPr/>
          <p:nvPr/>
        </p:nvGrpSpPr>
        <p:grpSpPr bwMode="auto">
          <a:xfrm>
            <a:off x="2751364" y="1394281"/>
            <a:ext cx="6700838" cy="4006850"/>
            <a:chOff x="657" y="1166"/>
            <a:chExt cx="4221" cy="2524"/>
          </a:xfrm>
        </p:grpSpPr>
        <p:grpSp>
          <p:nvGrpSpPr>
            <p:cNvPr id="11" name="Group 5"/>
            <p:cNvGrpSpPr/>
            <p:nvPr/>
          </p:nvGrpSpPr>
          <p:grpSpPr bwMode="auto">
            <a:xfrm>
              <a:off x="1962" y="1875"/>
              <a:ext cx="1920" cy="238"/>
              <a:chOff x="1590" y="2387"/>
              <a:chExt cx="2696" cy="321"/>
            </a:xfrm>
          </p:grpSpPr>
          <p:sp>
            <p:nvSpPr>
              <p:cNvPr id="127" name="Rectangle 220"/>
              <p:cNvSpPr>
                <a:spLocks noChangeArrowheads="1"/>
              </p:cNvSpPr>
              <p:nvPr/>
            </p:nvSpPr>
            <p:spPr bwMode="auto">
              <a:xfrm>
                <a:off x="3746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28" name="Rectangle 221"/>
              <p:cNvSpPr>
                <a:spLocks noChangeArrowheads="1"/>
              </p:cNvSpPr>
              <p:nvPr/>
            </p:nvSpPr>
            <p:spPr bwMode="auto">
              <a:xfrm>
                <a:off x="3205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31</a:t>
                </a:r>
              </a:p>
            </p:txBody>
          </p:sp>
          <p:sp>
            <p:nvSpPr>
              <p:cNvPr id="129" name="Rectangle 222"/>
              <p:cNvSpPr>
                <a:spLocks noChangeArrowheads="1"/>
              </p:cNvSpPr>
              <p:nvPr/>
            </p:nvSpPr>
            <p:spPr bwMode="auto">
              <a:xfrm>
                <a:off x="2665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22</a:t>
                </a:r>
              </a:p>
            </p:txBody>
          </p:sp>
          <p:sp>
            <p:nvSpPr>
              <p:cNvPr id="130" name="Rectangle 223"/>
              <p:cNvSpPr>
                <a:spLocks noChangeArrowheads="1"/>
              </p:cNvSpPr>
              <p:nvPr/>
            </p:nvSpPr>
            <p:spPr bwMode="auto">
              <a:xfrm>
                <a:off x="2128" y="2387"/>
                <a:ext cx="541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13</a:t>
                </a:r>
              </a:p>
            </p:txBody>
          </p:sp>
          <p:sp>
            <p:nvSpPr>
              <p:cNvPr id="131" name="Rectangle 224"/>
              <p:cNvSpPr>
                <a:spLocks noChangeArrowheads="1"/>
              </p:cNvSpPr>
              <p:nvPr/>
            </p:nvSpPr>
            <p:spPr bwMode="auto">
              <a:xfrm>
                <a:off x="1590" y="2387"/>
                <a:ext cx="540" cy="32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 bwMode="auto">
            <a:xfrm>
              <a:off x="1588" y="1892"/>
              <a:ext cx="267" cy="221"/>
              <a:chOff x="1152" y="2351"/>
              <a:chExt cx="336" cy="277"/>
            </a:xfrm>
          </p:grpSpPr>
          <p:sp>
            <p:nvSpPr>
              <p:cNvPr id="125" name="Oval 300"/>
              <p:cNvSpPr>
                <a:spLocks noChangeArrowheads="1"/>
              </p:cNvSpPr>
              <p:nvPr/>
            </p:nvSpPr>
            <p:spPr bwMode="auto">
              <a:xfrm>
                <a:off x="1202" y="2387"/>
                <a:ext cx="227" cy="227"/>
              </a:xfrm>
              <a:prstGeom prst="ellipse">
                <a:avLst/>
              </a:prstGeom>
              <a:solidFill>
                <a:srgbClr val="FFCC00"/>
              </a:solidFill>
              <a:ln w="19050">
                <a:solidFill>
                  <a:srgbClr val="FF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6" name="Rectangle 301"/>
              <p:cNvSpPr>
                <a:spLocks noChangeArrowheads="1"/>
              </p:cNvSpPr>
              <p:nvPr/>
            </p:nvSpPr>
            <p:spPr bwMode="auto">
              <a:xfrm>
                <a:off x="1152" y="2351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" name="Group 14"/>
            <p:cNvGrpSpPr/>
            <p:nvPr/>
          </p:nvGrpSpPr>
          <p:grpSpPr bwMode="auto">
            <a:xfrm>
              <a:off x="2146" y="1638"/>
              <a:ext cx="1535" cy="238"/>
              <a:chOff x="1817" y="2973"/>
              <a:chExt cx="2156" cy="321"/>
            </a:xfrm>
          </p:grpSpPr>
          <p:sp>
            <p:nvSpPr>
              <p:cNvPr id="121" name="Rectangle 221"/>
              <p:cNvSpPr>
                <a:spLocks noChangeArrowheads="1"/>
              </p:cNvSpPr>
              <p:nvPr/>
            </p:nvSpPr>
            <p:spPr bwMode="auto">
              <a:xfrm>
                <a:off x="3432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22" name="Rectangle 222"/>
              <p:cNvSpPr>
                <a:spLocks noChangeArrowheads="1"/>
              </p:cNvSpPr>
              <p:nvPr/>
            </p:nvSpPr>
            <p:spPr bwMode="auto">
              <a:xfrm>
                <a:off x="2892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21</a:t>
                </a:r>
              </a:p>
            </p:txBody>
          </p:sp>
          <p:sp>
            <p:nvSpPr>
              <p:cNvPr id="123" name="Rectangle 223"/>
              <p:cNvSpPr>
                <a:spLocks noChangeArrowheads="1"/>
              </p:cNvSpPr>
              <p:nvPr/>
            </p:nvSpPr>
            <p:spPr bwMode="auto">
              <a:xfrm>
                <a:off x="2355" y="2973"/>
                <a:ext cx="541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24" name="Rectangle 224"/>
              <p:cNvSpPr>
                <a:spLocks noChangeArrowheads="1"/>
              </p:cNvSpPr>
              <p:nvPr/>
            </p:nvSpPr>
            <p:spPr bwMode="auto">
              <a:xfrm>
                <a:off x="1817" y="2973"/>
                <a:ext cx="540" cy="321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4" name="Group 19"/>
            <p:cNvGrpSpPr/>
            <p:nvPr/>
          </p:nvGrpSpPr>
          <p:grpSpPr bwMode="auto">
            <a:xfrm>
              <a:off x="1781" y="1652"/>
              <a:ext cx="267" cy="221"/>
              <a:chOff x="1366" y="2995"/>
              <a:chExt cx="336" cy="277"/>
            </a:xfrm>
          </p:grpSpPr>
          <p:sp>
            <p:nvSpPr>
              <p:cNvPr id="119" name="Oval 300"/>
              <p:cNvSpPr>
                <a:spLocks noChangeArrowheads="1"/>
              </p:cNvSpPr>
              <p:nvPr/>
            </p:nvSpPr>
            <p:spPr bwMode="auto">
              <a:xfrm>
                <a:off x="1416" y="3031"/>
                <a:ext cx="227" cy="227"/>
              </a:xfrm>
              <a:prstGeom prst="ellipse">
                <a:avLst/>
              </a:prstGeom>
              <a:solidFill>
                <a:srgbClr val="99CC00"/>
              </a:solidFill>
              <a:ln w="19050">
                <a:solidFill>
                  <a:srgbClr val="3399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0" name="Rectangle 301"/>
              <p:cNvSpPr>
                <a:spLocks noChangeArrowheads="1"/>
              </p:cNvSpPr>
              <p:nvPr/>
            </p:nvSpPr>
            <p:spPr bwMode="auto">
              <a:xfrm>
                <a:off x="1366" y="2995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5" name="Group 22"/>
            <p:cNvGrpSpPr/>
            <p:nvPr/>
          </p:nvGrpSpPr>
          <p:grpSpPr bwMode="auto">
            <a:xfrm>
              <a:off x="2337" y="1404"/>
              <a:ext cx="1150" cy="238"/>
              <a:chOff x="2130" y="2655"/>
              <a:chExt cx="1615" cy="321"/>
            </a:xfrm>
          </p:grpSpPr>
          <p:sp>
            <p:nvSpPr>
              <p:cNvPr id="116" name="Rectangle 222"/>
              <p:cNvSpPr>
                <a:spLocks noChangeArrowheads="1"/>
              </p:cNvSpPr>
              <p:nvPr/>
            </p:nvSpPr>
            <p:spPr bwMode="auto">
              <a:xfrm>
                <a:off x="3205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17" name="Rectangle 223"/>
              <p:cNvSpPr>
                <a:spLocks noChangeArrowheads="1"/>
              </p:cNvSpPr>
              <p:nvPr/>
            </p:nvSpPr>
            <p:spPr bwMode="auto">
              <a:xfrm>
                <a:off x="2668" y="2655"/>
                <a:ext cx="541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118" name="Rectangle 224"/>
              <p:cNvSpPr>
                <a:spLocks noChangeArrowheads="1"/>
              </p:cNvSpPr>
              <p:nvPr/>
            </p:nvSpPr>
            <p:spPr bwMode="auto">
              <a:xfrm>
                <a:off x="2130" y="2655"/>
                <a:ext cx="540" cy="321"/>
              </a:xfrm>
              <a:prstGeom prst="rect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6" name="Group 26"/>
            <p:cNvGrpSpPr/>
            <p:nvPr/>
          </p:nvGrpSpPr>
          <p:grpSpPr bwMode="auto">
            <a:xfrm>
              <a:off x="1973" y="1414"/>
              <a:ext cx="267" cy="221"/>
              <a:chOff x="1638" y="2677"/>
              <a:chExt cx="336" cy="277"/>
            </a:xfrm>
          </p:grpSpPr>
          <p:sp>
            <p:nvSpPr>
              <p:cNvPr id="114" name="Oval 300"/>
              <p:cNvSpPr>
                <a:spLocks noChangeArrowheads="1"/>
              </p:cNvSpPr>
              <p:nvPr/>
            </p:nvSpPr>
            <p:spPr bwMode="auto">
              <a:xfrm>
                <a:off x="1688" y="2713"/>
                <a:ext cx="227" cy="227"/>
              </a:xfrm>
              <a:prstGeom prst="ellipse">
                <a:avLst/>
              </a:prstGeom>
              <a:solidFill>
                <a:srgbClr val="FF99CC"/>
              </a:solidFill>
              <a:ln w="19050">
                <a:solidFill>
                  <a:srgbClr val="FF00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Rectangle 301"/>
              <p:cNvSpPr>
                <a:spLocks noChangeArrowheads="1"/>
              </p:cNvSpPr>
              <p:nvPr/>
            </p:nvSpPr>
            <p:spPr bwMode="auto">
              <a:xfrm>
                <a:off x="1638" y="2677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7" name="Group 29"/>
            <p:cNvGrpSpPr/>
            <p:nvPr/>
          </p:nvGrpSpPr>
          <p:grpSpPr bwMode="auto">
            <a:xfrm>
              <a:off x="2520" y="1166"/>
              <a:ext cx="768" cy="238"/>
              <a:chOff x="2399" y="2337"/>
              <a:chExt cx="1079" cy="321"/>
            </a:xfrm>
          </p:grpSpPr>
          <p:sp>
            <p:nvSpPr>
              <p:cNvPr id="112" name="Rectangle 223"/>
              <p:cNvSpPr>
                <a:spLocks noChangeArrowheads="1"/>
              </p:cNvSpPr>
              <p:nvPr/>
            </p:nvSpPr>
            <p:spPr bwMode="auto">
              <a:xfrm>
                <a:off x="2937" y="2337"/>
                <a:ext cx="541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13" name="Rectangle 224"/>
              <p:cNvSpPr>
                <a:spLocks noChangeArrowheads="1"/>
              </p:cNvSpPr>
              <p:nvPr/>
            </p:nvSpPr>
            <p:spPr bwMode="auto">
              <a:xfrm>
                <a:off x="2399" y="2337"/>
                <a:ext cx="540" cy="321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8" name="Group 32"/>
            <p:cNvGrpSpPr/>
            <p:nvPr/>
          </p:nvGrpSpPr>
          <p:grpSpPr bwMode="auto">
            <a:xfrm>
              <a:off x="2157" y="1179"/>
              <a:ext cx="267" cy="221"/>
              <a:chOff x="1907" y="2359"/>
              <a:chExt cx="336" cy="277"/>
            </a:xfrm>
          </p:grpSpPr>
          <p:sp>
            <p:nvSpPr>
              <p:cNvPr id="110" name="Oval 300"/>
              <p:cNvSpPr>
                <a:spLocks noChangeArrowheads="1"/>
              </p:cNvSpPr>
              <p:nvPr/>
            </p:nvSpPr>
            <p:spPr bwMode="auto">
              <a:xfrm>
                <a:off x="1957" y="2395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rgbClr val="FFCC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Rectangle 301"/>
              <p:cNvSpPr>
                <a:spLocks noChangeArrowheads="1"/>
              </p:cNvSpPr>
              <p:nvPr/>
            </p:nvSpPr>
            <p:spPr bwMode="auto">
              <a:xfrm>
                <a:off x="1907" y="2359"/>
                <a:ext cx="33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9" name="Group 35"/>
            <p:cNvGrpSpPr/>
            <p:nvPr/>
          </p:nvGrpSpPr>
          <p:grpSpPr bwMode="auto">
            <a:xfrm>
              <a:off x="1411" y="2118"/>
              <a:ext cx="267" cy="221"/>
              <a:chOff x="839" y="2539"/>
              <a:chExt cx="303" cy="251"/>
            </a:xfrm>
          </p:grpSpPr>
          <p:sp>
            <p:nvSpPr>
              <p:cNvPr id="108" name="Oval 300"/>
              <p:cNvSpPr>
                <a:spLocks noChangeArrowheads="1"/>
              </p:cNvSpPr>
              <p:nvPr/>
            </p:nvSpPr>
            <p:spPr bwMode="auto">
              <a:xfrm>
                <a:off x="884" y="2572"/>
                <a:ext cx="205" cy="205"/>
              </a:xfrm>
              <a:prstGeom prst="ellipse">
                <a:avLst/>
              </a:prstGeom>
              <a:solidFill>
                <a:srgbClr val="FF5050"/>
              </a:solidFill>
              <a:ln w="19050">
                <a:solidFill>
                  <a:srgbClr val="CC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Rectangle 301"/>
              <p:cNvSpPr>
                <a:spLocks noChangeArrowheads="1"/>
              </p:cNvSpPr>
              <p:nvPr/>
            </p:nvSpPr>
            <p:spPr bwMode="auto">
              <a:xfrm>
                <a:off x="839" y="2539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20" name="Group 38"/>
            <p:cNvGrpSpPr/>
            <p:nvPr/>
          </p:nvGrpSpPr>
          <p:grpSpPr bwMode="auto">
            <a:xfrm>
              <a:off x="1785" y="2113"/>
              <a:ext cx="2302" cy="238"/>
              <a:chOff x="1331" y="2517"/>
              <a:chExt cx="2892" cy="259"/>
            </a:xfrm>
          </p:grpSpPr>
          <p:sp>
            <p:nvSpPr>
              <p:cNvPr id="102" name="Rectangle 220"/>
              <p:cNvSpPr>
                <a:spLocks noChangeArrowheads="1"/>
              </p:cNvSpPr>
              <p:nvPr/>
            </p:nvSpPr>
            <p:spPr bwMode="auto">
              <a:xfrm>
                <a:off x="326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103" name="Rectangle 221"/>
              <p:cNvSpPr>
                <a:spLocks noChangeArrowheads="1"/>
              </p:cNvSpPr>
              <p:nvPr/>
            </p:nvSpPr>
            <p:spPr bwMode="auto">
              <a:xfrm>
                <a:off x="2776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32</a:t>
                </a:r>
              </a:p>
            </p:txBody>
          </p:sp>
          <p:sp>
            <p:nvSpPr>
              <p:cNvPr id="104" name="Rectangle 222"/>
              <p:cNvSpPr>
                <a:spLocks noChangeArrowheads="1"/>
              </p:cNvSpPr>
              <p:nvPr/>
            </p:nvSpPr>
            <p:spPr bwMode="auto">
              <a:xfrm>
                <a:off x="2293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23</a:t>
                </a:r>
              </a:p>
            </p:txBody>
          </p:sp>
          <p:sp>
            <p:nvSpPr>
              <p:cNvPr id="105" name="Rectangle 223"/>
              <p:cNvSpPr>
                <a:spLocks noChangeArrowheads="1"/>
              </p:cNvSpPr>
              <p:nvPr/>
            </p:nvSpPr>
            <p:spPr bwMode="auto">
              <a:xfrm>
                <a:off x="1812" y="2517"/>
                <a:ext cx="484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14</a:t>
                </a:r>
              </a:p>
            </p:txBody>
          </p:sp>
          <p:sp>
            <p:nvSpPr>
              <p:cNvPr id="106" name="Rectangle 224"/>
              <p:cNvSpPr>
                <a:spLocks noChangeArrowheads="1"/>
              </p:cNvSpPr>
              <p:nvPr/>
            </p:nvSpPr>
            <p:spPr bwMode="auto">
              <a:xfrm>
                <a:off x="1331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07" name="Rectangle 220"/>
              <p:cNvSpPr>
                <a:spLocks noChangeArrowheads="1"/>
              </p:cNvSpPr>
              <p:nvPr/>
            </p:nvSpPr>
            <p:spPr bwMode="auto">
              <a:xfrm>
                <a:off x="3740" y="2517"/>
                <a:ext cx="483" cy="259"/>
              </a:xfrm>
              <a:prstGeom prst="rect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</p:grpSp>
        <p:grpSp>
          <p:nvGrpSpPr>
            <p:cNvPr id="21" name="Group 45"/>
            <p:cNvGrpSpPr/>
            <p:nvPr/>
          </p:nvGrpSpPr>
          <p:grpSpPr bwMode="auto">
            <a:xfrm>
              <a:off x="1221" y="2359"/>
              <a:ext cx="267" cy="221"/>
              <a:chOff x="567" y="2794"/>
              <a:chExt cx="303" cy="251"/>
            </a:xfrm>
          </p:grpSpPr>
          <p:sp>
            <p:nvSpPr>
              <p:cNvPr id="100" name="Oval 300"/>
              <p:cNvSpPr>
                <a:spLocks noChangeArrowheads="1"/>
              </p:cNvSpPr>
              <p:nvPr/>
            </p:nvSpPr>
            <p:spPr bwMode="auto">
              <a:xfrm>
                <a:off x="612" y="2827"/>
                <a:ext cx="205" cy="205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rgbClr val="993366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1" name="Rectangle 301"/>
              <p:cNvSpPr>
                <a:spLocks noChangeArrowheads="1"/>
              </p:cNvSpPr>
              <p:nvPr/>
            </p:nvSpPr>
            <p:spPr bwMode="auto">
              <a:xfrm>
                <a:off x="567" y="2794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22" name="Group 48"/>
            <p:cNvGrpSpPr/>
            <p:nvPr/>
          </p:nvGrpSpPr>
          <p:grpSpPr bwMode="auto">
            <a:xfrm>
              <a:off x="1600" y="2350"/>
              <a:ext cx="2688" cy="238"/>
              <a:chOff x="1059" y="2772"/>
              <a:chExt cx="3377" cy="259"/>
            </a:xfrm>
          </p:grpSpPr>
          <p:sp>
            <p:nvSpPr>
              <p:cNvPr id="90" name="Rectangle 220"/>
              <p:cNvSpPr>
                <a:spLocks noChangeArrowheads="1"/>
              </p:cNvSpPr>
              <p:nvPr/>
            </p:nvSpPr>
            <p:spPr bwMode="auto">
              <a:xfrm>
                <a:off x="298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42</a:t>
                </a:r>
              </a:p>
            </p:txBody>
          </p:sp>
          <p:sp>
            <p:nvSpPr>
              <p:cNvPr id="91" name="Rectangle 221"/>
              <p:cNvSpPr>
                <a:spLocks noChangeArrowheads="1"/>
              </p:cNvSpPr>
              <p:nvPr/>
            </p:nvSpPr>
            <p:spPr bwMode="auto">
              <a:xfrm>
                <a:off x="2504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33</a:t>
                </a:r>
              </a:p>
            </p:txBody>
          </p:sp>
          <p:sp>
            <p:nvSpPr>
              <p:cNvPr id="92" name="Rectangle 222"/>
              <p:cNvSpPr>
                <a:spLocks noChangeArrowheads="1"/>
              </p:cNvSpPr>
              <p:nvPr/>
            </p:nvSpPr>
            <p:spPr bwMode="auto">
              <a:xfrm>
                <a:off x="2021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24</a:t>
                </a:r>
              </a:p>
            </p:txBody>
          </p:sp>
          <p:sp>
            <p:nvSpPr>
              <p:cNvPr id="95" name="Rectangle 223"/>
              <p:cNvSpPr>
                <a:spLocks noChangeArrowheads="1"/>
              </p:cNvSpPr>
              <p:nvPr/>
            </p:nvSpPr>
            <p:spPr bwMode="auto">
              <a:xfrm>
                <a:off x="1540" y="2772"/>
                <a:ext cx="484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96" name="Rectangle 224"/>
              <p:cNvSpPr>
                <a:spLocks noChangeArrowheads="1"/>
              </p:cNvSpPr>
              <p:nvPr/>
            </p:nvSpPr>
            <p:spPr bwMode="auto">
              <a:xfrm>
                <a:off x="1059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97" name="Rectangle 220"/>
              <p:cNvSpPr>
                <a:spLocks noChangeArrowheads="1"/>
              </p:cNvSpPr>
              <p:nvPr/>
            </p:nvSpPr>
            <p:spPr bwMode="auto">
              <a:xfrm>
                <a:off x="3468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98" name="Rectangle 220"/>
              <p:cNvSpPr>
                <a:spLocks noChangeArrowheads="1"/>
              </p:cNvSpPr>
              <p:nvPr/>
            </p:nvSpPr>
            <p:spPr bwMode="auto">
              <a:xfrm>
                <a:off x="3953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99" name="Rectangle 220"/>
              <p:cNvSpPr>
                <a:spLocks noChangeArrowheads="1"/>
              </p:cNvSpPr>
              <p:nvPr/>
            </p:nvSpPr>
            <p:spPr bwMode="auto">
              <a:xfrm>
                <a:off x="3944" y="2772"/>
                <a:ext cx="483" cy="25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60</a:t>
                </a:r>
              </a:p>
            </p:txBody>
          </p:sp>
        </p:grpSp>
        <p:grpSp>
          <p:nvGrpSpPr>
            <p:cNvPr id="24" name="Group 57"/>
            <p:cNvGrpSpPr/>
            <p:nvPr/>
          </p:nvGrpSpPr>
          <p:grpSpPr bwMode="auto">
            <a:xfrm>
              <a:off x="1036" y="2593"/>
              <a:ext cx="267" cy="221"/>
              <a:chOff x="295" y="3053"/>
              <a:chExt cx="303" cy="251"/>
            </a:xfrm>
          </p:grpSpPr>
          <p:sp>
            <p:nvSpPr>
              <p:cNvPr id="88" name="Oval 300"/>
              <p:cNvSpPr>
                <a:spLocks noChangeArrowheads="1"/>
              </p:cNvSpPr>
              <p:nvPr/>
            </p:nvSpPr>
            <p:spPr bwMode="auto">
              <a:xfrm>
                <a:off x="340" y="3086"/>
                <a:ext cx="205" cy="205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Rectangle 301"/>
              <p:cNvSpPr>
                <a:spLocks noChangeArrowheads="1"/>
              </p:cNvSpPr>
              <p:nvPr/>
            </p:nvSpPr>
            <p:spPr bwMode="auto">
              <a:xfrm>
                <a:off x="295" y="3053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25" name="Group 60"/>
            <p:cNvGrpSpPr/>
            <p:nvPr/>
          </p:nvGrpSpPr>
          <p:grpSpPr bwMode="auto">
            <a:xfrm>
              <a:off x="1408" y="2588"/>
              <a:ext cx="3077" cy="238"/>
              <a:chOff x="787" y="3031"/>
              <a:chExt cx="3591" cy="259"/>
            </a:xfrm>
          </p:grpSpPr>
          <p:sp>
            <p:nvSpPr>
              <p:cNvPr id="77" name="Rectangle 220"/>
              <p:cNvSpPr>
                <a:spLocks noChangeArrowheads="1"/>
              </p:cNvSpPr>
              <p:nvPr/>
            </p:nvSpPr>
            <p:spPr bwMode="auto">
              <a:xfrm>
                <a:off x="2578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43</a:t>
                </a:r>
              </a:p>
            </p:txBody>
          </p:sp>
          <p:sp>
            <p:nvSpPr>
              <p:cNvPr id="78" name="Rectangle 221"/>
              <p:cNvSpPr>
                <a:spLocks noChangeArrowheads="1"/>
              </p:cNvSpPr>
              <p:nvPr/>
            </p:nvSpPr>
            <p:spPr bwMode="auto">
              <a:xfrm>
                <a:off x="21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34</a:t>
                </a:r>
              </a:p>
            </p:txBody>
          </p:sp>
          <p:sp>
            <p:nvSpPr>
              <p:cNvPr id="79" name="Rectangle 222"/>
              <p:cNvSpPr>
                <a:spLocks noChangeArrowheads="1"/>
              </p:cNvSpPr>
              <p:nvPr/>
            </p:nvSpPr>
            <p:spPr bwMode="auto">
              <a:xfrm>
                <a:off x="1680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80" name="Rectangle 223"/>
              <p:cNvSpPr>
                <a:spLocks noChangeArrowheads="1"/>
              </p:cNvSpPr>
              <p:nvPr/>
            </p:nvSpPr>
            <p:spPr bwMode="auto">
              <a:xfrm>
                <a:off x="123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81" name="Rectangle 224"/>
              <p:cNvSpPr>
                <a:spLocks noChangeArrowheads="1"/>
              </p:cNvSpPr>
              <p:nvPr/>
            </p:nvSpPr>
            <p:spPr bwMode="auto">
              <a:xfrm>
                <a:off x="787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82" name="Rectangle 220"/>
              <p:cNvSpPr>
                <a:spLocks noChangeArrowheads="1"/>
              </p:cNvSpPr>
              <p:nvPr/>
            </p:nvSpPr>
            <p:spPr bwMode="auto">
              <a:xfrm>
                <a:off x="3024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52</a:t>
                </a:r>
              </a:p>
            </p:txBody>
          </p:sp>
          <p:sp>
            <p:nvSpPr>
              <p:cNvPr id="83" name="Rectangle 220"/>
              <p:cNvSpPr>
                <a:spLocks noChangeArrowheads="1"/>
              </p:cNvSpPr>
              <p:nvPr/>
            </p:nvSpPr>
            <p:spPr bwMode="auto">
              <a:xfrm>
                <a:off x="3475" y="3031"/>
                <a:ext cx="448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4" name="Rectangle 220"/>
              <p:cNvSpPr>
                <a:spLocks noChangeArrowheads="1"/>
              </p:cNvSpPr>
              <p:nvPr/>
            </p:nvSpPr>
            <p:spPr bwMode="auto">
              <a:xfrm>
                <a:off x="3466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61</a:t>
                </a:r>
              </a:p>
            </p:txBody>
          </p:sp>
          <p:sp>
            <p:nvSpPr>
              <p:cNvPr id="85" name="Rectangle 220"/>
              <p:cNvSpPr>
                <a:spLocks noChangeArrowheads="1"/>
              </p:cNvSpPr>
              <p:nvPr/>
            </p:nvSpPr>
            <p:spPr bwMode="auto">
              <a:xfrm>
                <a:off x="3929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86" name="Rectangle 220"/>
              <p:cNvSpPr>
                <a:spLocks noChangeArrowheads="1"/>
              </p:cNvSpPr>
              <p:nvPr/>
            </p:nvSpPr>
            <p:spPr bwMode="auto">
              <a:xfrm>
                <a:off x="3921" y="3031"/>
                <a:ext cx="449" cy="25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70</a:t>
                </a:r>
              </a:p>
            </p:txBody>
          </p:sp>
        </p:grpSp>
        <p:grpSp>
          <p:nvGrpSpPr>
            <p:cNvPr id="26" name="Group 71"/>
            <p:cNvGrpSpPr/>
            <p:nvPr/>
          </p:nvGrpSpPr>
          <p:grpSpPr bwMode="auto">
            <a:xfrm>
              <a:off x="850" y="2828"/>
              <a:ext cx="267" cy="221"/>
              <a:chOff x="22" y="3312"/>
              <a:chExt cx="303" cy="251"/>
            </a:xfrm>
          </p:grpSpPr>
          <p:sp>
            <p:nvSpPr>
              <p:cNvPr id="75" name="Oval 300"/>
              <p:cNvSpPr>
                <a:spLocks noChangeArrowheads="1"/>
              </p:cNvSpPr>
              <p:nvPr/>
            </p:nvSpPr>
            <p:spPr bwMode="auto">
              <a:xfrm>
                <a:off x="67" y="3345"/>
                <a:ext cx="205" cy="205"/>
              </a:xfrm>
              <a:prstGeom prst="ellipse">
                <a:avLst/>
              </a:prstGeom>
              <a:solidFill>
                <a:srgbClr val="CCCC00"/>
              </a:solidFill>
              <a:ln w="19050">
                <a:solidFill>
                  <a:srgbClr val="808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6" name="Rectangle 301"/>
              <p:cNvSpPr>
                <a:spLocks noChangeArrowheads="1"/>
              </p:cNvSpPr>
              <p:nvPr/>
            </p:nvSpPr>
            <p:spPr bwMode="auto">
              <a:xfrm>
                <a:off x="22" y="3312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27" name="Group 74"/>
            <p:cNvGrpSpPr/>
            <p:nvPr/>
          </p:nvGrpSpPr>
          <p:grpSpPr bwMode="auto">
            <a:xfrm>
              <a:off x="1218" y="2822"/>
              <a:ext cx="3459" cy="238"/>
              <a:chOff x="514" y="3290"/>
              <a:chExt cx="4037" cy="259"/>
            </a:xfrm>
          </p:grpSpPr>
          <p:sp>
            <p:nvSpPr>
              <p:cNvPr id="62" name="Rectangle 220"/>
              <p:cNvSpPr>
                <a:spLocks noChangeArrowheads="1"/>
              </p:cNvSpPr>
              <p:nvPr/>
            </p:nvSpPr>
            <p:spPr bwMode="auto">
              <a:xfrm>
                <a:off x="2305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44</a:t>
                </a:r>
              </a:p>
            </p:txBody>
          </p:sp>
          <p:sp>
            <p:nvSpPr>
              <p:cNvPr id="63" name="Rectangle 221"/>
              <p:cNvSpPr>
                <a:spLocks noChangeArrowheads="1"/>
              </p:cNvSpPr>
              <p:nvPr/>
            </p:nvSpPr>
            <p:spPr bwMode="auto">
              <a:xfrm>
                <a:off x="1856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64" name="Rectangle 222"/>
              <p:cNvSpPr>
                <a:spLocks noChangeArrowheads="1"/>
              </p:cNvSpPr>
              <p:nvPr/>
            </p:nvSpPr>
            <p:spPr bwMode="auto">
              <a:xfrm>
                <a:off x="1407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26</a:t>
                </a:r>
              </a:p>
            </p:txBody>
          </p:sp>
          <p:sp>
            <p:nvSpPr>
              <p:cNvPr id="65" name="Rectangle 223"/>
              <p:cNvSpPr>
                <a:spLocks noChangeArrowheads="1"/>
              </p:cNvSpPr>
              <p:nvPr/>
            </p:nvSpPr>
            <p:spPr bwMode="auto">
              <a:xfrm>
                <a:off x="96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66" name="Rectangle 224"/>
              <p:cNvSpPr>
                <a:spLocks noChangeArrowheads="1"/>
              </p:cNvSpPr>
              <p:nvPr/>
            </p:nvSpPr>
            <p:spPr bwMode="auto">
              <a:xfrm>
                <a:off x="51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67" name="Rectangle 220"/>
              <p:cNvSpPr>
                <a:spLocks noChangeArrowheads="1"/>
              </p:cNvSpPr>
              <p:nvPr/>
            </p:nvSpPr>
            <p:spPr bwMode="auto">
              <a:xfrm>
                <a:off x="275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53</a:t>
                </a:r>
              </a:p>
            </p:txBody>
          </p:sp>
          <p:sp>
            <p:nvSpPr>
              <p:cNvPr id="68" name="Rectangle 220"/>
              <p:cNvSpPr>
                <a:spLocks noChangeArrowheads="1"/>
              </p:cNvSpPr>
              <p:nvPr/>
            </p:nvSpPr>
            <p:spPr bwMode="auto">
              <a:xfrm>
                <a:off x="3201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69" name="Rectangle 220"/>
              <p:cNvSpPr>
                <a:spLocks noChangeArrowheads="1"/>
              </p:cNvSpPr>
              <p:nvPr/>
            </p:nvSpPr>
            <p:spPr bwMode="auto">
              <a:xfrm>
                <a:off x="3193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62</a:t>
                </a:r>
              </a:p>
            </p:txBody>
          </p:sp>
          <p:sp>
            <p:nvSpPr>
              <p:cNvPr id="70" name="Rectangle 220"/>
              <p:cNvSpPr>
                <a:spLocks noChangeArrowheads="1"/>
              </p:cNvSpPr>
              <p:nvPr/>
            </p:nvSpPr>
            <p:spPr bwMode="auto">
              <a:xfrm>
                <a:off x="365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1" name="Rectangle 220"/>
              <p:cNvSpPr>
                <a:spLocks noChangeArrowheads="1"/>
              </p:cNvSpPr>
              <p:nvPr/>
            </p:nvSpPr>
            <p:spPr bwMode="auto">
              <a:xfrm>
                <a:off x="3644" y="3290"/>
                <a:ext cx="448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71</a:t>
                </a:r>
              </a:p>
            </p:txBody>
          </p:sp>
          <p:sp>
            <p:nvSpPr>
              <p:cNvPr id="72" name="Rectangle 220"/>
              <p:cNvSpPr>
                <a:spLocks noChangeArrowheads="1"/>
              </p:cNvSpPr>
              <p:nvPr/>
            </p:nvSpPr>
            <p:spPr bwMode="auto">
              <a:xfrm>
                <a:off x="4102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73" name="Rectangle 220"/>
              <p:cNvSpPr>
                <a:spLocks noChangeArrowheads="1"/>
              </p:cNvSpPr>
              <p:nvPr/>
            </p:nvSpPr>
            <p:spPr bwMode="auto">
              <a:xfrm>
                <a:off x="4094" y="3290"/>
                <a:ext cx="449" cy="259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80</a:t>
                </a:r>
              </a:p>
            </p:txBody>
          </p:sp>
        </p:grpSp>
        <p:grpSp>
          <p:nvGrpSpPr>
            <p:cNvPr id="28" name="Group 87"/>
            <p:cNvGrpSpPr/>
            <p:nvPr/>
          </p:nvGrpSpPr>
          <p:grpSpPr bwMode="auto">
            <a:xfrm>
              <a:off x="657" y="3070"/>
              <a:ext cx="267" cy="221"/>
              <a:chOff x="-250" y="3566"/>
              <a:chExt cx="303" cy="251"/>
            </a:xfrm>
          </p:grpSpPr>
          <p:sp>
            <p:nvSpPr>
              <p:cNvPr id="60" name="Oval 300"/>
              <p:cNvSpPr>
                <a:spLocks noChangeArrowheads="1"/>
              </p:cNvSpPr>
              <p:nvPr/>
            </p:nvSpPr>
            <p:spPr bwMode="auto">
              <a:xfrm>
                <a:off x="-205" y="3599"/>
                <a:ext cx="205" cy="205"/>
              </a:xfrm>
              <a:prstGeom prst="ellipse">
                <a:avLst/>
              </a:prstGeom>
              <a:solidFill>
                <a:srgbClr val="99CCFF"/>
              </a:solidFill>
              <a:ln w="19050">
                <a:solidFill>
                  <a:srgbClr val="3366FF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Rectangle 301"/>
              <p:cNvSpPr>
                <a:spLocks noChangeArrowheads="1"/>
              </p:cNvSpPr>
              <p:nvPr/>
            </p:nvSpPr>
            <p:spPr bwMode="auto">
              <a:xfrm>
                <a:off x="-250" y="3566"/>
                <a:ext cx="30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</p:grpSp>
        <p:grpSp>
          <p:nvGrpSpPr>
            <p:cNvPr id="29" name="Group 90"/>
            <p:cNvGrpSpPr/>
            <p:nvPr/>
          </p:nvGrpSpPr>
          <p:grpSpPr bwMode="auto">
            <a:xfrm>
              <a:off x="1024" y="3056"/>
              <a:ext cx="3854" cy="238"/>
              <a:chOff x="242" y="3544"/>
              <a:chExt cx="4841" cy="259"/>
            </a:xfrm>
          </p:grpSpPr>
          <p:sp>
            <p:nvSpPr>
              <p:cNvPr id="46" name="Rectangle 220"/>
              <p:cNvSpPr>
                <a:spLocks noChangeArrowheads="1"/>
              </p:cNvSpPr>
              <p:nvPr/>
            </p:nvSpPr>
            <p:spPr bwMode="auto">
              <a:xfrm>
                <a:off x="217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45</a:t>
                </a:r>
              </a:p>
            </p:txBody>
          </p:sp>
          <p:sp>
            <p:nvSpPr>
              <p:cNvPr id="47" name="Rectangle 221"/>
              <p:cNvSpPr>
                <a:spLocks noChangeArrowheads="1"/>
              </p:cNvSpPr>
              <p:nvPr/>
            </p:nvSpPr>
            <p:spPr bwMode="auto">
              <a:xfrm>
                <a:off x="1687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36</a:t>
                </a:r>
              </a:p>
            </p:txBody>
          </p:sp>
          <p:sp>
            <p:nvSpPr>
              <p:cNvPr id="48" name="Rectangle 222"/>
              <p:cNvSpPr>
                <a:spLocks noChangeArrowheads="1"/>
              </p:cNvSpPr>
              <p:nvPr/>
            </p:nvSpPr>
            <p:spPr bwMode="auto">
              <a:xfrm>
                <a:off x="1204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27</a:t>
                </a:r>
              </a:p>
            </p:txBody>
          </p:sp>
          <p:sp>
            <p:nvSpPr>
              <p:cNvPr id="49" name="Rectangle 223"/>
              <p:cNvSpPr>
                <a:spLocks noChangeArrowheads="1"/>
              </p:cNvSpPr>
              <p:nvPr/>
            </p:nvSpPr>
            <p:spPr bwMode="auto">
              <a:xfrm>
                <a:off x="723" y="3544"/>
                <a:ext cx="484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50" name="Rectangle 224"/>
              <p:cNvSpPr>
                <a:spLocks noChangeArrowheads="1"/>
              </p:cNvSpPr>
              <p:nvPr/>
            </p:nvSpPr>
            <p:spPr bwMode="auto">
              <a:xfrm>
                <a:off x="24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51" name="Rectangle 220"/>
              <p:cNvSpPr>
                <a:spLocks noChangeArrowheads="1"/>
              </p:cNvSpPr>
              <p:nvPr/>
            </p:nvSpPr>
            <p:spPr bwMode="auto">
              <a:xfrm>
                <a:off x="265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54</a:t>
                </a:r>
              </a:p>
            </p:txBody>
          </p:sp>
          <p:sp>
            <p:nvSpPr>
              <p:cNvPr id="52" name="Rectangle 220"/>
              <p:cNvSpPr>
                <a:spLocks noChangeArrowheads="1"/>
              </p:cNvSpPr>
              <p:nvPr/>
            </p:nvSpPr>
            <p:spPr bwMode="auto">
              <a:xfrm>
                <a:off x="313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3" name="Rectangle 220"/>
              <p:cNvSpPr>
                <a:spLocks noChangeArrowheads="1"/>
              </p:cNvSpPr>
              <p:nvPr/>
            </p:nvSpPr>
            <p:spPr bwMode="auto">
              <a:xfrm>
                <a:off x="312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63</a:t>
                </a:r>
              </a:p>
            </p:txBody>
          </p:sp>
          <p:sp>
            <p:nvSpPr>
              <p:cNvPr id="54" name="Rectangle 220"/>
              <p:cNvSpPr>
                <a:spLocks noChangeArrowheads="1"/>
              </p:cNvSpPr>
              <p:nvPr/>
            </p:nvSpPr>
            <p:spPr bwMode="auto">
              <a:xfrm>
                <a:off x="3626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5" name="Rectangle 220"/>
              <p:cNvSpPr>
                <a:spLocks noChangeArrowheads="1"/>
              </p:cNvSpPr>
              <p:nvPr/>
            </p:nvSpPr>
            <p:spPr bwMode="auto">
              <a:xfrm>
                <a:off x="3617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56" name="Rectangle 220"/>
              <p:cNvSpPr>
                <a:spLocks noChangeArrowheads="1"/>
              </p:cNvSpPr>
              <p:nvPr/>
            </p:nvSpPr>
            <p:spPr bwMode="auto">
              <a:xfrm>
                <a:off x="411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7" name="Rectangle 220"/>
              <p:cNvSpPr>
                <a:spLocks noChangeArrowheads="1"/>
              </p:cNvSpPr>
              <p:nvPr/>
            </p:nvSpPr>
            <p:spPr bwMode="auto">
              <a:xfrm>
                <a:off x="4102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81</a:t>
                </a:r>
              </a:p>
            </p:txBody>
          </p:sp>
          <p:sp>
            <p:nvSpPr>
              <p:cNvPr id="58" name="Rectangle 220"/>
              <p:cNvSpPr>
                <a:spLocks noChangeArrowheads="1"/>
              </p:cNvSpPr>
              <p:nvPr/>
            </p:nvSpPr>
            <p:spPr bwMode="auto">
              <a:xfrm>
                <a:off x="4600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59" name="Rectangle 220"/>
              <p:cNvSpPr>
                <a:spLocks noChangeArrowheads="1"/>
              </p:cNvSpPr>
              <p:nvPr/>
            </p:nvSpPr>
            <p:spPr bwMode="auto">
              <a:xfrm>
                <a:off x="4591" y="3544"/>
                <a:ext cx="483" cy="25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90</a:t>
                </a:r>
              </a:p>
            </p:txBody>
          </p:sp>
        </p:grpSp>
        <p:grpSp>
          <p:nvGrpSpPr>
            <p:cNvPr id="30" name="Group 122"/>
            <p:cNvGrpSpPr/>
            <p:nvPr/>
          </p:nvGrpSpPr>
          <p:grpSpPr bwMode="auto">
            <a:xfrm>
              <a:off x="850" y="3302"/>
              <a:ext cx="267" cy="388"/>
              <a:chOff x="850" y="3302"/>
              <a:chExt cx="267" cy="388"/>
            </a:xfrm>
          </p:grpSpPr>
          <p:sp>
            <p:nvSpPr>
              <p:cNvPr id="44" name="Oval 300"/>
              <p:cNvSpPr>
                <a:spLocks noChangeArrowheads="1"/>
              </p:cNvSpPr>
              <p:nvPr/>
            </p:nvSpPr>
            <p:spPr bwMode="auto">
              <a:xfrm>
                <a:off x="890" y="3331"/>
                <a:ext cx="180" cy="181"/>
              </a:xfrm>
              <a:prstGeom prst="ellipse">
                <a:avLst/>
              </a:prstGeom>
              <a:solidFill>
                <a:srgbClr val="33CC33"/>
              </a:solidFill>
              <a:ln w="19050">
                <a:solidFill>
                  <a:srgbClr val="3366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993300"/>
                  </a:solidFill>
                  <a:effectLst/>
                  <a:uLnTx/>
                  <a:uFillTx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Rectangle 301"/>
              <p:cNvSpPr>
                <a:spLocks noChangeArrowheads="1"/>
              </p:cNvSpPr>
              <p:nvPr/>
            </p:nvSpPr>
            <p:spPr bwMode="auto">
              <a:xfrm>
                <a:off x="850" y="3302"/>
                <a:ext cx="26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7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31" name="Group 121"/>
            <p:cNvGrpSpPr/>
            <p:nvPr/>
          </p:nvGrpSpPr>
          <p:grpSpPr bwMode="auto">
            <a:xfrm>
              <a:off x="1202" y="3294"/>
              <a:ext cx="3447" cy="238"/>
              <a:chOff x="1202" y="3294"/>
              <a:chExt cx="3447" cy="238"/>
            </a:xfrm>
          </p:grpSpPr>
          <p:sp>
            <p:nvSpPr>
              <p:cNvPr id="32" name="Rectangle 220"/>
              <p:cNvSpPr>
                <a:spLocks noChangeArrowheads="1"/>
              </p:cNvSpPr>
              <p:nvPr/>
            </p:nvSpPr>
            <p:spPr bwMode="auto">
              <a:xfrm>
                <a:off x="2731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55</a:t>
                </a:r>
              </a:p>
            </p:txBody>
          </p:sp>
          <p:sp>
            <p:nvSpPr>
              <p:cNvPr id="33" name="Rectangle 221"/>
              <p:cNvSpPr>
                <a:spLocks noChangeArrowheads="1"/>
              </p:cNvSpPr>
              <p:nvPr/>
            </p:nvSpPr>
            <p:spPr bwMode="auto">
              <a:xfrm>
                <a:off x="2348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46</a:t>
                </a:r>
              </a:p>
            </p:txBody>
          </p:sp>
          <p:sp>
            <p:nvSpPr>
              <p:cNvPr id="34" name="Rectangle 222"/>
              <p:cNvSpPr>
                <a:spLocks noChangeArrowheads="1"/>
              </p:cNvSpPr>
              <p:nvPr/>
            </p:nvSpPr>
            <p:spPr bwMode="auto">
              <a:xfrm>
                <a:off x="1964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35" name="Rectangle 223"/>
              <p:cNvSpPr>
                <a:spLocks noChangeArrowheads="1"/>
              </p:cNvSpPr>
              <p:nvPr/>
            </p:nvSpPr>
            <p:spPr bwMode="auto">
              <a:xfrm>
                <a:off x="1584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36" name="Rectangle 224"/>
              <p:cNvSpPr>
                <a:spLocks noChangeArrowheads="1"/>
              </p:cNvSpPr>
              <p:nvPr/>
            </p:nvSpPr>
            <p:spPr bwMode="auto">
              <a:xfrm>
                <a:off x="1202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19</a:t>
                </a:r>
              </a:p>
            </p:txBody>
          </p:sp>
          <p:sp>
            <p:nvSpPr>
              <p:cNvPr id="37" name="Rectangle 220"/>
              <p:cNvSpPr>
                <a:spLocks noChangeArrowheads="1"/>
              </p:cNvSpPr>
              <p:nvPr/>
            </p:nvSpPr>
            <p:spPr bwMode="auto">
              <a:xfrm>
                <a:off x="3112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64</a:t>
                </a:r>
              </a:p>
            </p:txBody>
          </p:sp>
          <p:sp>
            <p:nvSpPr>
              <p:cNvPr id="38" name="Rectangle 220"/>
              <p:cNvSpPr>
                <a:spLocks noChangeArrowheads="1"/>
              </p:cNvSpPr>
              <p:nvPr/>
            </p:nvSpPr>
            <p:spPr bwMode="auto">
              <a:xfrm>
                <a:off x="3496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39" name="Rectangle 220"/>
              <p:cNvSpPr>
                <a:spLocks noChangeArrowheads="1"/>
              </p:cNvSpPr>
              <p:nvPr/>
            </p:nvSpPr>
            <p:spPr bwMode="auto">
              <a:xfrm>
                <a:off x="3489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73</a:t>
                </a:r>
              </a:p>
            </p:txBody>
          </p:sp>
          <p:sp>
            <p:nvSpPr>
              <p:cNvPr id="40" name="Rectangle 220"/>
              <p:cNvSpPr>
                <a:spLocks noChangeArrowheads="1"/>
              </p:cNvSpPr>
              <p:nvPr/>
            </p:nvSpPr>
            <p:spPr bwMode="auto">
              <a:xfrm>
                <a:off x="3881" y="3294"/>
                <a:ext cx="384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1" name="Rectangle 220"/>
              <p:cNvSpPr>
                <a:spLocks noChangeArrowheads="1"/>
              </p:cNvSpPr>
              <p:nvPr/>
            </p:nvSpPr>
            <p:spPr bwMode="auto">
              <a:xfrm>
                <a:off x="3875" y="3294"/>
                <a:ext cx="382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82</a:t>
                </a:r>
              </a:p>
            </p:txBody>
          </p:sp>
          <p:sp>
            <p:nvSpPr>
              <p:cNvPr id="42" name="Rectangle 220"/>
              <p:cNvSpPr>
                <a:spLocks noChangeArrowheads="1"/>
              </p:cNvSpPr>
              <p:nvPr/>
            </p:nvSpPr>
            <p:spPr bwMode="auto">
              <a:xfrm>
                <a:off x="4266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41</a:t>
                </a:r>
              </a:p>
            </p:txBody>
          </p:sp>
          <p:sp>
            <p:nvSpPr>
              <p:cNvPr id="43" name="Rectangle 220"/>
              <p:cNvSpPr>
                <a:spLocks noChangeArrowheads="1"/>
              </p:cNvSpPr>
              <p:nvPr/>
            </p:nvSpPr>
            <p:spPr bwMode="auto">
              <a:xfrm>
                <a:off x="4259" y="3294"/>
                <a:ext cx="383" cy="23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993300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91</a:t>
                </a:r>
              </a:p>
            </p:txBody>
          </p:sp>
        </p:grpSp>
      </p:grpSp>
      <p:sp>
        <p:nvSpPr>
          <p:cNvPr id="133" name="矩形 132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/>
            <p:cNvPicPr>
              <a:picLocks noChangeAspect="1"/>
            </p:cNvPicPr>
            <p:nvPr userDrawn="1"/>
          </p:nvPicPr>
          <p:blipFill>
            <a:blip r:embed="rId10" cstate="screen"/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 userDrawn="1"/>
          </p:nvPicPr>
          <p:blipFill>
            <a:blip r:embed="rId11" cstate="screen"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11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12" cstate="screen"/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 userDrawn="1"/>
          </p:nvPicPr>
          <p:blipFill>
            <a:blip r:embed="rId12" cstate="screen"/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4" cstate="screen"/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cxnSp>
        <p:nvCxnSpPr>
          <p:cNvPr id="30" name="直接连接符 29"/>
          <p:cNvCxnSpPr/>
          <p:nvPr/>
        </p:nvCxnSpPr>
        <p:spPr>
          <a:xfrm>
            <a:off x="830306" y="4688888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89031" y="3444288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1577340" y="5117465"/>
            <a:ext cx="2500630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讲师：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PPT818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副标题 2"/>
          <p:cNvSpPr>
            <a:spLocks noChangeArrowheads="1"/>
          </p:cNvSpPr>
          <p:nvPr/>
        </p:nvSpPr>
        <p:spPr bwMode="auto">
          <a:xfrm>
            <a:off x="1311500" y="3746688"/>
            <a:ext cx="478450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lvl="0" algn="dist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a typeface="思源黑体 CN Regular" panose="020B0500000000000000" pitchFamily="34" charset="-122"/>
                <a:sym typeface="Arial" panose="020B0604020202020204" pitchFamily="34" charset="0"/>
              </a:rPr>
              <a:t>感谢各位的聆听</a:t>
            </a:r>
            <a:endParaRPr lang="en-US" altLang="zh-CN" sz="44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6" name="PA_组合 42"/>
          <p:cNvGrpSpPr/>
          <p:nvPr>
            <p:custDataLst>
              <p:tags r:id="rId1"/>
            </p:custDataLst>
          </p:nvPr>
        </p:nvGrpSpPr>
        <p:grpSpPr>
          <a:xfrm>
            <a:off x="3030985" y="2299701"/>
            <a:ext cx="540000" cy="540000"/>
            <a:chOff x="5309025" y="2094564"/>
            <a:chExt cx="1461661" cy="1461661"/>
          </a:xfrm>
        </p:grpSpPr>
        <p:sp>
          <p:nvSpPr>
            <p:cNvPr id="3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PA_组合 45"/>
          <p:cNvGrpSpPr/>
          <p:nvPr>
            <p:custDataLst>
              <p:tags r:id="rId2"/>
            </p:custDataLst>
          </p:nvPr>
        </p:nvGrpSpPr>
        <p:grpSpPr>
          <a:xfrm>
            <a:off x="3570985" y="2299701"/>
            <a:ext cx="540000" cy="540000"/>
            <a:chOff x="5309025" y="2094564"/>
            <a:chExt cx="1461661" cy="1461661"/>
          </a:xfrm>
        </p:grpSpPr>
        <p:sp>
          <p:nvSpPr>
            <p:cNvPr id="4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PA_组合 48"/>
          <p:cNvGrpSpPr/>
          <p:nvPr>
            <p:custDataLst>
              <p:tags r:id="rId3"/>
            </p:custDataLst>
          </p:nvPr>
        </p:nvGrpSpPr>
        <p:grpSpPr>
          <a:xfrm>
            <a:off x="4067513" y="2299701"/>
            <a:ext cx="540000" cy="540000"/>
            <a:chOff x="5309025" y="2094564"/>
            <a:chExt cx="1461661" cy="1461661"/>
          </a:xfrm>
        </p:grpSpPr>
        <p:sp>
          <p:nvSpPr>
            <p:cNvPr id="4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PA_组合 51"/>
          <p:cNvGrpSpPr/>
          <p:nvPr>
            <p:custDataLst>
              <p:tags r:id="rId4"/>
            </p:custDataLst>
          </p:nvPr>
        </p:nvGrpSpPr>
        <p:grpSpPr>
          <a:xfrm>
            <a:off x="4570089" y="2299701"/>
            <a:ext cx="540000" cy="540000"/>
            <a:chOff x="5309025" y="2094564"/>
            <a:chExt cx="1461661" cy="1461661"/>
          </a:xfrm>
        </p:grpSpPr>
        <p:sp>
          <p:nvSpPr>
            <p:cNvPr id="4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PA_文本框 26"/>
          <p:cNvSpPr txBox="1"/>
          <p:nvPr>
            <p:custDataLst>
              <p:tags r:id="rId5"/>
            </p:custDataLst>
          </p:nvPr>
        </p:nvSpPr>
        <p:spPr>
          <a:xfrm>
            <a:off x="3004898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PA_文本框 26"/>
          <p:cNvSpPr txBox="1"/>
          <p:nvPr>
            <p:custDataLst>
              <p:tags r:id="rId6"/>
            </p:custDataLst>
          </p:nvPr>
        </p:nvSpPr>
        <p:spPr>
          <a:xfrm>
            <a:off x="3570985" y="2299701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50" name="PA_矩形 56"/>
          <p:cNvSpPr/>
          <p:nvPr>
            <p:custDataLst>
              <p:tags r:id="rId7"/>
            </p:custDataLst>
          </p:nvPr>
        </p:nvSpPr>
        <p:spPr>
          <a:xfrm>
            <a:off x="4054850" y="2323284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数</a:t>
            </a:r>
          </a:p>
        </p:txBody>
      </p:sp>
      <p:sp>
        <p:nvSpPr>
          <p:cNvPr id="51" name="PA_矩形 57"/>
          <p:cNvSpPr/>
          <p:nvPr>
            <p:custDataLst>
              <p:tags r:id="rId8"/>
            </p:custDataLst>
          </p:nvPr>
        </p:nvSpPr>
        <p:spPr>
          <a:xfrm>
            <a:off x="4570089" y="229970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</a:p>
        </p:txBody>
      </p:sp>
      <p:pic>
        <p:nvPicPr>
          <p:cNvPr id="52" name="Picture 2" descr="“书”的图片搜索结果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42" y="2036176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6617" y="2052693"/>
            <a:ext cx="4429593" cy="4429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-9083531" y="-803358"/>
            <a:ext cx="33545766" cy="6966877"/>
            <a:chOff x="-9083531" y="-803358"/>
            <a:chExt cx="33545766" cy="6966877"/>
          </a:xfrm>
        </p:grpSpPr>
        <p:pic>
          <p:nvPicPr>
            <p:cNvPr id="21" name="图片 20"/>
            <p:cNvPicPr>
              <a:picLocks noChangeAspect="1"/>
            </p:cNvPicPr>
            <p:nvPr userDrawn="1"/>
          </p:nvPicPr>
          <p:blipFill>
            <a:blip r:embed="rId8" cstate="screen"/>
            <a:stretch>
              <a:fillRect/>
            </a:stretch>
          </p:blipFill>
          <p:spPr>
            <a:xfrm>
              <a:off x="-944805" y="-566204"/>
              <a:ext cx="13701582" cy="6729723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 userDrawn="1"/>
          </p:nvPicPr>
          <p:blipFill>
            <a:blip r:embed="rId9" cstate="screen"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55102" y="909472"/>
              <a:ext cx="1054380" cy="4438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9" cstate="screen">
              <a:clrChange>
                <a:clrFrom>
                  <a:srgbClr val="F590A6"/>
                </a:clrFrom>
                <a:clrTo>
                  <a:srgbClr val="F590A6">
                    <a:alpha val="0"/>
                  </a:srgbClr>
                </a:clrTo>
              </a:clrChange>
              <a:duotone>
                <a:prstClr val="black"/>
                <a:srgbClr val="A4E7E2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448206" y="192498"/>
              <a:ext cx="819619" cy="34499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10" cstate="screen"/>
            <a:stretch>
              <a:fillRect/>
            </a:stretch>
          </p:blipFill>
          <p:spPr>
            <a:xfrm>
              <a:off x="-9083531" y="-803358"/>
              <a:ext cx="12914616" cy="126674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 userDrawn="1"/>
          </p:nvPicPr>
          <p:blipFill>
            <a:blip r:embed="rId10" cstate="screen"/>
            <a:stretch>
              <a:fillRect/>
            </a:stretch>
          </p:blipFill>
          <p:spPr>
            <a:xfrm>
              <a:off x="10906125" y="-324714"/>
              <a:ext cx="13556110" cy="1226245"/>
            </a:xfrm>
            <a:prstGeom prst="rect">
              <a:avLst/>
            </a:prstGeom>
          </p:spPr>
        </p:pic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11" cstate="screen"/>
          <a:stretch>
            <a:fillRect/>
          </a:stretch>
        </p:blipFill>
        <p:spPr>
          <a:xfrm>
            <a:off x="2540834" y="-634472"/>
            <a:ext cx="1923589" cy="101793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1" cstate="screen"/>
          <a:stretch>
            <a:fillRect/>
          </a:stretch>
        </p:blipFill>
        <p:spPr>
          <a:xfrm>
            <a:off x="9273327" y="387505"/>
            <a:ext cx="1923589" cy="10179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1" cstate="screen"/>
          <a:stretch>
            <a:fillRect/>
          </a:stretch>
        </p:blipFill>
        <p:spPr>
          <a:xfrm>
            <a:off x="158793" y="-239746"/>
            <a:ext cx="1923589" cy="101793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2" cstate="screen"/>
          <a:stretch>
            <a:fillRect/>
          </a:stretch>
        </p:blipFill>
        <p:spPr>
          <a:xfrm flipV="1">
            <a:off x="-4054603" y="6577989"/>
            <a:ext cx="16515544" cy="560022"/>
          </a:xfrm>
          <a:prstGeom prst="rect">
            <a:avLst/>
          </a:prstGeom>
        </p:spPr>
      </p:pic>
      <p:sp>
        <p:nvSpPr>
          <p:cNvPr id="54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2277327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55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375004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58" name="MH_Text_1"/>
          <p:cNvSpPr/>
          <p:nvPr>
            <p:custDataLst>
              <p:tags r:id="rId3"/>
            </p:custDataLst>
          </p:nvPr>
        </p:nvSpPr>
        <p:spPr>
          <a:xfrm>
            <a:off x="8107370" y="2380515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065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  <a:endParaRPr kumimoji="0" lang="en-US" altLang="zh-CN" sz="3065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MH_Text_2"/>
          <p:cNvSpPr/>
          <p:nvPr>
            <p:custDataLst>
              <p:tags r:id="rId4"/>
            </p:custDataLst>
          </p:nvPr>
        </p:nvSpPr>
        <p:spPr>
          <a:xfrm>
            <a:off x="8107370" y="3853230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065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  <a:endParaRPr kumimoji="0" lang="en-US" altLang="zh-CN" sz="3065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MH_Others_1"/>
          <p:cNvSpPr txBox="1"/>
          <p:nvPr>
            <p:custDataLst>
              <p:tags r:id="rId5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目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录</a:t>
            </a:r>
          </a:p>
        </p:txBody>
      </p:sp>
      <p:sp>
        <p:nvSpPr>
          <p:cNvPr id="63" name="MH_Others_2"/>
          <p:cNvSpPr txBox="1"/>
          <p:nvPr>
            <p:custDataLst>
              <p:tags r:id="rId6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8" y="1989138"/>
            <a:ext cx="4617544" cy="4617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8" grpId="0"/>
      <p:bldP spid="59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665537" y="3577432"/>
            <a:ext cx="4162425" cy="4654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学而时习之，不亦说乎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03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10" y="1989138"/>
            <a:ext cx="4617544" cy="4617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/>
        </p:nvGraphicFramePr>
        <p:xfrm>
          <a:off x="3692303" y="1844824"/>
          <a:ext cx="4897438" cy="2214562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1959865"/>
            <a:ext cx="1785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1959865"/>
            <a:ext cx="17859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82" y="4560990"/>
            <a:ext cx="769531" cy="769531"/>
          </a:xfrm>
          <a:prstGeom prst="rect">
            <a:avLst/>
          </a:prstGeom>
        </p:spPr>
      </p:pic>
      <p:sp>
        <p:nvSpPr>
          <p:cNvPr id="4" name="思想气泡: 云 3"/>
          <p:cNvSpPr/>
          <p:nvPr/>
        </p:nvSpPr>
        <p:spPr>
          <a:xfrm>
            <a:off x="3426462" y="4201139"/>
            <a:ext cx="4054475" cy="1145540"/>
          </a:xfrm>
          <a:prstGeom prst="cloudCallout">
            <a:avLst>
              <a:gd name="adj1" fmla="val 66416"/>
              <a:gd name="adj2" fmla="val 178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，我在个位表示几？在十位呢？</a:t>
            </a:r>
          </a:p>
        </p:txBody>
      </p:sp>
      <p:sp>
        <p:nvSpPr>
          <p:cNvPr id="8" name="矩形 7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/>
        </p:nvGraphicFramePr>
        <p:xfrm>
          <a:off x="3692303" y="2039157"/>
          <a:ext cx="4897438" cy="2214879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72" y="3342697"/>
            <a:ext cx="769531" cy="76953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76385" y="4369393"/>
            <a:ext cx="765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1"/>
          <p:cNvGraphicFramePr>
            <a:graphicFrameLocks noGrp="1"/>
          </p:cNvGraphicFramePr>
          <p:nvPr/>
        </p:nvGraphicFramePr>
        <p:xfrm>
          <a:off x="3692303" y="2039790"/>
          <a:ext cx="4897438" cy="2214562"/>
        </p:xfrm>
        <a:graphic>
          <a:graphicData uri="http://schemas.openxmlformats.org/drawingml/2006/table">
            <a:tbl>
              <a:tblPr/>
              <a:tblGrid>
                <a:gridCol w="240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5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476670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022395" y="2154831"/>
            <a:ext cx="1785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90" y="3342697"/>
            <a:ext cx="769531" cy="76953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77565" y="4369393"/>
            <a:ext cx="2998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5"/>
          <p:cNvSpPr/>
          <p:nvPr/>
        </p:nvSpPr>
        <p:spPr>
          <a:xfrm>
            <a:off x="3719736" y="2132453"/>
            <a:ext cx="3670333" cy="1612735"/>
          </a:xfrm>
          <a:prstGeom prst="wedgeRoundRectCallout">
            <a:avLst>
              <a:gd name="adj1" fmla="val 48041"/>
              <a:gd name="adj2" fmla="val 6354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你们能用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  摆出不同的数吗？</a:t>
            </a:r>
          </a:p>
        </p:txBody>
      </p:sp>
      <p:sp>
        <p:nvSpPr>
          <p:cNvPr id="7" name="椭圆 6"/>
          <p:cNvSpPr/>
          <p:nvPr/>
        </p:nvSpPr>
        <p:spPr>
          <a:xfrm>
            <a:off x="6131442" y="2501752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385" y="3411299"/>
            <a:ext cx="1538617" cy="182835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35525" y="2263874"/>
            <a:ext cx="377507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18923" y="3749278"/>
            <a:ext cx="4162425" cy="4654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学，然后知不足。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9493251" y="2342356"/>
            <a:ext cx="2087562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03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469445" y="2486024"/>
            <a:ext cx="1800225" cy="17986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764095" y="3429000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8" y="1989138"/>
            <a:ext cx="4617544" cy="4617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05325" y="2165986"/>
          <a:ext cx="5670699" cy="2586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十位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个位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组成的数</a:t>
                      </a: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156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zh-CN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椭圆 8"/>
          <p:cNvSpPr/>
          <p:nvPr/>
        </p:nvSpPr>
        <p:spPr>
          <a:xfrm>
            <a:off x="6911780" y="3016080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408674" y="3016080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86187" y="2827594"/>
            <a:ext cx="6749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2" name="椭圆 11"/>
          <p:cNvSpPr/>
          <p:nvPr/>
        </p:nvSpPr>
        <p:spPr>
          <a:xfrm>
            <a:off x="6705993" y="368215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66480" y="3682157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486187" y="3435613"/>
            <a:ext cx="67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15" name="椭圆 14"/>
          <p:cNvSpPr/>
          <p:nvPr/>
        </p:nvSpPr>
        <p:spPr>
          <a:xfrm>
            <a:off x="5134907" y="434232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631801" y="4342326"/>
            <a:ext cx="269358" cy="2693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20445" y="4127717"/>
            <a:ext cx="95218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19" name="对话气泡: 圆角矩形 5"/>
          <p:cNvSpPr/>
          <p:nvPr/>
        </p:nvSpPr>
        <p:spPr>
          <a:xfrm>
            <a:off x="3849599" y="1270014"/>
            <a:ext cx="2828435" cy="890288"/>
          </a:xfrm>
          <a:prstGeom prst="cloudCallout">
            <a:avLst>
              <a:gd name="adj1" fmla="val 54362"/>
              <a:gd name="adj2" fmla="val 734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都放在个位上</a:t>
            </a:r>
          </a:p>
        </p:txBody>
      </p:sp>
      <p:sp>
        <p:nvSpPr>
          <p:cNvPr id="20" name="对话气泡: 圆角矩形 5"/>
          <p:cNvSpPr/>
          <p:nvPr/>
        </p:nvSpPr>
        <p:spPr>
          <a:xfrm>
            <a:off x="1660812" y="3371692"/>
            <a:ext cx="2188787" cy="890288"/>
          </a:xfrm>
          <a:prstGeom prst="cloudCallout">
            <a:avLst>
              <a:gd name="adj1" fmla="val 73794"/>
              <a:gd name="adj2" fmla="val -347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十位个位各一个</a:t>
            </a:r>
          </a:p>
        </p:txBody>
      </p:sp>
      <p:sp>
        <p:nvSpPr>
          <p:cNvPr id="22" name="对话气泡: 圆角矩形 5"/>
          <p:cNvSpPr/>
          <p:nvPr/>
        </p:nvSpPr>
        <p:spPr>
          <a:xfrm>
            <a:off x="4017289" y="4896026"/>
            <a:ext cx="2834087" cy="890288"/>
          </a:xfrm>
          <a:prstGeom prst="cloudCallout">
            <a:avLst>
              <a:gd name="adj1" fmla="val -7902"/>
              <a:gd name="adj2" fmla="val -726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都放在十位上</a:t>
            </a:r>
          </a:p>
        </p:txBody>
      </p:sp>
      <p:sp>
        <p:nvSpPr>
          <p:cNvPr id="23" name="矩形 22"/>
          <p:cNvSpPr/>
          <p:nvPr/>
        </p:nvSpPr>
        <p:spPr>
          <a:xfrm>
            <a:off x="729743" y="16177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新知探究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50" y="3397942"/>
            <a:ext cx="31051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4" grpId="0"/>
      <p:bldP spid="12" grpId="0" bldLvl="0" animBg="1"/>
      <p:bldP spid="13" grpId="0" bldLvl="0" animBg="1"/>
      <p:bldP spid="15" grpId="0" bldLvl="0" animBg="1"/>
      <p:bldP spid="16" grpId="0" bldLvl="0" animBg="1"/>
      <p:bldP spid="18" grpId="0"/>
      <p:bldP spid="19" grpId="0" bldLvl="0" animBg="1"/>
      <p:bldP spid="20" grpId="0" bldLvl="0" animBg="1"/>
      <p:bldP spid="22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宽屏</PresentationFormat>
  <Paragraphs>291</Paragraphs>
  <Slides>18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FandolFang R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2020-06-11T02:57:00Z</dcterms:created>
  <dcterms:modified xsi:type="dcterms:W3CDTF">2023-01-17T01:25:34Z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B3ED0B43BD2A4D92A891ACAFF70D1A01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