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3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3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D2F40EA0-8064-4387-8F01-0163780F0D2A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76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4F75D4B2-1EF2-4511-92CB-A8398CD987A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5D4B2-1EF2-4511-92CB-A8398CD987A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789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891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993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9BA1CF0-A380-47AC-9093-88FD5B54764D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6BC0A43-27F7-46C5-AE89-FD46E62D60E5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A34EAEE-F7F9-40EF-B3E2-84E52E7A03BB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BFB2A49-DA7C-4CBE-9279-26DE2C3D93C1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ABCC4D7-13EA-41F6-AF6C-D2D191D0F0FD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F1B9F-1A41-4844-B7DC-3F92DA4E6C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9FDD-AA95-4DCD-B15B-F7B1EF7D5B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0524F-B242-4CBF-A4FB-0DE61CABC8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8299-BC5D-446D-9178-0B1FC5DE04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F188-CEAD-420F-9137-A0AC9C57F92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D04D-256D-417B-AA85-CAAAF156A6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E59D-2EC8-49AE-B287-6A4B2707205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B24D6-3FED-411A-8422-1766C976DF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1D97-7C35-41B0-9FD9-1E3F693EA4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47E4-B26A-43BB-B625-4DE8FBEB93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113E1-70A9-4570-AD79-EB3A12F426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33850-5AF3-4377-9366-F0694A8E37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057B-EC66-4A17-A70D-65EB379C1CA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81E54-4697-4F5B-9434-8742CDD86E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477D-5C12-40A8-B65F-50EF240BAB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3C61A-7D38-4348-869B-A63C693561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E515-C929-460F-8762-CDCC4AE141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26D7-EF2F-410F-BE60-8C98F32B55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22D87-54DC-40D1-AFED-0D07234244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68A3-FFE2-4D0A-9A27-133961BCBC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90515-2761-4C13-8193-A577A1AB6F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1BDE-A047-4DCA-BC4D-05319FC230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C5B8-E7F5-474B-9F2F-9AB9CA3813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7CE88-66F9-46B9-9039-989D7CC438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D7C5-10F1-45F8-8BF1-00BDFFC0DBB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3617-346C-4F2F-9886-667D424174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088E55B-DE19-4852-91C2-D1B50C4B9F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4221-D048-4320-9F09-F2DE5759DD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C44DE-0217-4CB4-8868-86501082A3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9F910-8795-4E4B-A3BD-9FD9D5B8E5B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E9B0-7DF5-4E63-B5FA-C641F8E896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31561-AFC1-4671-9AAA-F76D70C034E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CD566-A127-4B42-B596-2280D9AF4A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71ED-EE8E-4024-AF92-9B763C5443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131C-3BF5-4DB3-9E6D-C9D4D6F809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008E-6EF2-46FB-B0B7-FCCC4685D0E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8779-934B-49E8-9FAA-1B0D3BC3A5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3E813-8B5C-49B5-94E6-5203B466F0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37D6-B7B3-4FD5-A762-1881A68FCE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1B50-5289-451F-9A2A-5CD8953A396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9B11-2EC2-4B8F-B7E1-4750D367B2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D27C76B-584D-4B14-BD70-721FCF1A39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9C7B5B-2417-4042-A2AB-18A3AD6B075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7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19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28.wmf"/><Relationship Id="rId9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50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2.png"/><Relationship Id="rId4" Type="http://schemas.openxmlformats.org/officeDocument/2006/relationships/image" Target="../media/image5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5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3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9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14.jpeg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96297"/>
            <a:ext cx="9144000" cy="151210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分数混合运算（三）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115760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3248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381250" y="2068513"/>
            <a:ext cx="3455988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解：设八月用水x吨。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778125" y="4437065"/>
            <a:ext cx="273843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答：八月用水14吨。</a:t>
            </a:r>
          </a:p>
        </p:txBody>
      </p:sp>
      <p:sp>
        <p:nvSpPr>
          <p:cNvPr id="12294" name="副标题 2"/>
          <p:cNvSpPr txBox="1">
            <a:spLocks noChangeArrowheads="1"/>
          </p:cNvSpPr>
          <p:nvPr/>
        </p:nvSpPr>
        <p:spPr bwMode="auto">
          <a:xfrm>
            <a:off x="2301875" y="1095375"/>
            <a:ext cx="1993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12295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57863" y="739775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6" name="对象 -2147482577"/>
          <p:cNvGraphicFramePr>
            <a:graphicFrameLocks noChangeAspect="1"/>
          </p:cNvGraphicFramePr>
          <p:nvPr/>
        </p:nvGraphicFramePr>
        <p:xfrm>
          <a:off x="4064001" y="1012825"/>
          <a:ext cx="2317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1" y="1012825"/>
                        <a:ext cx="2317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对象 49"/>
          <p:cNvGraphicFramePr>
            <a:graphicFrameLocks noChangeAspect="1"/>
          </p:cNvGraphicFramePr>
          <p:nvPr/>
        </p:nvGraphicFramePr>
        <p:xfrm>
          <a:off x="3313113" y="2647952"/>
          <a:ext cx="11303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r:id="rId7" imgW="749300" imgH="393700" progId="Equation.KSEE3">
                  <p:embed/>
                </p:oleObj>
              </mc:Choice>
              <mc:Fallback>
                <p:oleObj r:id="rId7" imgW="749300" imgH="393700" progId="Equation.KSEE3">
                  <p:embed/>
                  <p:pic>
                    <p:nvPicPr>
                      <p:cNvPr id="0" name="对象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2647952"/>
                        <a:ext cx="11303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对象 -2147482571"/>
          <p:cNvGraphicFramePr>
            <a:graphicFrameLocks noChangeAspect="1"/>
          </p:cNvGraphicFramePr>
          <p:nvPr/>
        </p:nvGraphicFramePr>
        <p:xfrm>
          <a:off x="3606800" y="3162301"/>
          <a:ext cx="7953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r:id="rId9" imgW="533400" imgH="393700" progId="Equation.KSEE3">
                  <p:embed/>
                </p:oleObj>
              </mc:Choice>
              <mc:Fallback>
                <p:oleObj r:id="rId9" imgW="5334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3162301"/>
                        <a:ext cx="7953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对象 -2147482570"/>
          <p:cNvGraphicFramePr>
            <a:graphicFrameLocks noChangeAspect="1"/>
          </p:cNvGraphicFramePr>
          <p:nvPr/>
        </p:nvGraphicFramePr>
        <p:xfrm>
          <a:off x="3803650" y="3921127"/>
          <a:ext cx="68738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r:id="rId11" imgW="419100" imgH="177165" progId="Equation.KSEE3">
                  <p:embed/>
                </p:oleObj>
              </mc:Choice>
              <mc:Fallback>
                <p:oleObj r:id="rId11" imgW="419100" imgH="177165" progId="Equation.KSEE3">
                  <p:embed/>
                  <p:pic>
                    <p:nvPicPr>
                      <p:cNvPr id="0" name="对象 -21474825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21127"/>
                        <a:ext cx="68738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381250" y="2068513"/>
            <a:ext cx="3455988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解：设八月用水x吨。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778125" y="4437065"/>
            <a:ext cx="273843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答：八月用水14吨。</a:t>
            </a:r>
          </a:p>
        </p:txBody>
      </p:sp>
      <p:sp>
        <p:nvSpPr>
          <p:cNvPr id="13318" name="副标题 2"/>
          <p:cNvSpPr txBox="1">
            <a:spLocks noChangeArrowheads="1"/>
          </p:cNvSpPr>
          <p:nvPr/>
        </p:nvSpPr>
        <p:spPr bwMode="auto">
          <a:xfrm>
            <a:off x="2301875" y="1095375"/>
            <a:ext cx="1993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13319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57863" y="739775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20" name="对象 -2147482577"/>
          <p:cNvGraphicFramePr>
            <a:graphicFrameLocks noChangeAspect="1"/>
          </p:cNvGraphicFramePr>
          <p:nvPr/>
        </p:nvGraphicFramePr>
        <p:xfrm>
          <a:off x="4064001" y="1012825"/>
          <a:ext cx="2317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1" y="1012825"/>
                        <a:ext cx="2317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-2147482571"/>
          <p:cNvGraphicFramePr>
            <a:graphicFrameLocks noChangeAspect="1"/>
          </p:cNvGraphicFramePr>
          <p:nvPr/>
        </p:nvGraphicFramePr>
        <p:xfrm>
          <a:off x="3606800" y="3162301"/>
          <a:ext cx="7953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r:id="rId7" imgW="533400" imgH="393700" progId="Equation.KSEE3">
                  <p:embed/>
                </p:oleObj>
              </mc:Choice>
              <mc:Fallback>
                <p:oleObj r:id="rId7" imgW="5334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3162301"/>
                        <a:ext cx="7953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-2147482570"/>
          <p:cNvGraphicFramePr>
            <a:graphicFrameLocks noChangeAspect="1"/>
          </p:cNvGraphicFramePr>
          <p:nvPr/>
        </p:nvGraphicFramePr>
        <p:xfrm>
          <a:off x="3803650" y="3921127"/>
          <a:ext cx="68738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r:id="rId9" imgW="419100" imgH="177165" progId="Equation.KSEE3">
                  <p:embed/>
                </p:oleObj>
              </mc:Choice>
              <mc:Fallback>
                <p:oleObj r:id="rId9" imgW="419100" imgH="177165" progId="Equation.KSEE3">
                  <p:embed/>
                  <p:pic>
                    <p:nvPicPr>
                      <p:cNvPr id="0" name="对象 -21474825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21127"/>
                        <a:ext cx="68738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对象 -2147482569"/>
          <p:cNvGraphicFramePr>
            <a:graphicFrameLocks noChangeAspect="1"/>
          </p:cNvGraphicFramePr>
          <p:nvPr/>
        </p:nvGraphicFramePr>
        <p:xfrm>
          <a:off x="3194050" y="2576514"/>
          <a:ext cx="1189038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r:id="rId11" imgW="800100" imgH="393700" progId="Equation.KSEE3">
                  <p:embed/>
                </p:oleObj>
              </mc:Choice>
              <mc:Fallback>
                <p:oleObj r:id="rId11" imgW="800100" imgH="393700" progId="Equation.KSEE3">
                  <p:embed/>
                  <p:pic>
                    <p:nvPicPr>
                      <p:cNvPr id="0" name="对象 -2147482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2576514"/>
                        <a:ext cx="1189038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猎豹是陆地上跑得最快的动物，每秒大约跑31米，比小汽车的速度快      。小汽车每秒约行驶多少米？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722563" y="2292350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解：设小汽车每秒行x米。</a:t>
            </a:r>
          </a:p>
        </p:txBody>
      </p:sp>
      <p:graphicFrame>
        <p:nvGraphicFramePr>
          <p:cNvPr id="14341" name="对象 28"/>
          <p:cNvGraphicFramePr>
            <a:graphicFrameLocks noChangeAspect="1"/>
          </p:cNvGraphicFramePr>
          <p:nvPr/>
        </p:nvGraphicFramePr>
        <p:xfrm>
          <a:off x="1476379" y="1633539"/>
          <a:ext cx="3857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r:id="rId3" imgW="228600" imgH="393700" progId="Equation.3">
                  <p:embed/>
                </p:oleObj>
              </mc:Choice>
              <mc:Fallback>
                <p:oleObj r:id="rId3" imgW="228600" imgH="393700" progId="Equation.3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9" y="1633539"/>
                        <a:ext cx="3857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4638" y="4319588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答：小汽车每秒行20米。</a:t>
            </a:r>
          </a:p>
        </p:txBody>
      </p:sp>
      <p:graphicFrame>
        <p:nvGraphicFramePr>
          <p:cNvPr id="5" name="对象 -2147482554"/>
          <p:cNvGraphicFramePr>
            <a:graphicFrameLocks noChangeAspect="1"/>
          </p:cNvGraphicFramePr>
          <p:nvPr/>
        </p:nvGraphicFramePr>
        <p:xfrm>
          <a:off x="3587754" y="2727325"/>
          <a:ext cx="13747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r:id="rId5" imgW="825500" imgH="393700" progId="Equation.KSEE3">
                  <p:embed/>
                </p:oleObj>
              </mc:Choice>
              <mc:Fallback>
                <p:oleObj r:id="rId5" imgW="825500" imgH="393700" progId="Equation.KSEE3">
                  <p:embed/>
                  <p:pic>
                    <p:nvPicPr>
                      <p:cNvPr id="0" name="对象 -21474825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4" y="2727325"/>
                        <a:ext cx="137477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-2147482553"/>
          <p:cNvGraphicFramePr>
            <a:graphicFrameLocks noChangeAspect="1"/>
          </p:cNvGraphicFramePr>
          <p:nvPr/>
        </p:nvGraphicFramePr>
        <p:xfrm>
          <a:off x="3981454" y="3336927"/>
          <a:ext cx="9302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r:id="rId7" imgW="609600" imgH="393700" progId="Equation.KSEE3">
                  <p:embed/>
                </p:oleObj>
              </mc:Choice>
              <mc:Fallback>
                <p:oleObj r:id="rId7" imgW="609600" imgH="393700" progId="Equation.KSEE3">
                  <p:embed/>
                  <p:pic>
                    <p:nvPicPr>
                      <p:cNvPr id="0" name="对象 -21474825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4" y="3336927"/>
                        <a:ext cx="9302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-2147482552"/>
          <p:cNvGraphicFramePr>
            <a:graphicFrameLocks noChangeAspect="1"/>
          </p:cNvGraphicFramePr>
          <p:nvPr/>
        </p:nvGraphicFramePr>
        <p:xfrm>
          <a:off x="4249742" y="4022725"/>
          <a:ext cx="725487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r:id="rId9" imgW="431800" imgH="177165" progId="Equation.KSEE3">
                  <p:embed/>
                </p:oleObj>
              </mc:Choice>
              <mc:Fallback>
                <p:oleObj r:id="rId9" imgW="431800" imgH="177165" progId="Equation.KSEE3">
                  <p:embed/>
                  <p:pic>
                    <p:nvPicPr>
                      <p:cNvPr id="0" name="对象 -21474825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42" y="4022725"/>
                        <a:ext cx="725487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猎豹是陆地上跑得最快的动物，每秒大约跑31米，比小汽车的速度快      。小汽车每秒约行驶多少米？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722563" y="2292350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解：设小汽车每秒行x米。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4638" y="4319588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答：小汽车每秒行20米。</a:t>
            </a:r>
          </a:p>
        </p:txBody>
      </p:sp>
      <p:graphicFrame>
        <p:nvGraphicFramePr>
          <p:cNvPr id="7" name="对象 -2147482553"/>
          <p:cNvGraphicFramePr>
            <a:graphicFrameLocks noChangeAspect="1"/>
          </p:cNvGraphicFramePr>
          <p:nvPr/>
        </p:nvGraphicFramePr>
        <p:xfrm>
          <a:off x="3981454" y="3336927"/>
          <a:ext cx="9302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r:id="rId3" imgW="609600" imgH="393700" progId="Equation.KSEE3">
                  <p:embed/>
                </p:oleObj>
              </mc:Choice>
              <mc:Fallback>
                <p:oleObj r:id="rId3" imgW="609600" imgH="393700" progId="Equation.KSEE3">
                  <p:embed/>
                  <p:pic>
                    <p:nvPicPr>
                      <p:cNvPr id="0" name="对象 -21474825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4" y="3336927"/>
                        <a:ext cx="9302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-2147482552"/>
          <p:cNvGraphicFramePr>
            <a:graphicFrameLocks noChangeAspect="1"/>
          </p:cNvGraphicFramePr>
          <p:nvPr/>
        </p:nvGraphicFramePr>
        <p:xfrm>
          <a:off x="4249742" y="4022725"/>
          <a:ext cx="725487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r:id="rId5" imgW="431800" imgH="177165" progId="Equation.KSEE3">
                  <p:embed/>
                </p:oleObj>
              </mc:Choice>
              <mc:Fallback>
                <p:oleObj r:id="rId5" imgW="431800" imgH="177165" progId="Equation.KSEE3">
                  <p:embed/>
                  <p:pic>
                    <p:nvPicPr>
                      <p:cNvPr id="0" name="对象 -21474825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42" y="4022725"/>
                        <a:ext cx="725487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对象 -2147482558"/>
          <p:cNvGraphicFramePr>
            <a:graphicFrameLocks noChangeAspect="1"/>
          </p:cNvGraphicFramePr>
          <p:nvPr/>
        </p:nvGraphicFramePr>
        <p:xfrm>
          <a:off x="3524254" y="2751138"/>
          <a:ext cx="1408113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r:id="rId7" imgW="876300" imgH="393700" progId="Equation.KSEE3">
                  <p:embed/>
                </p:oleObj>
              </mc:Choice>
              <mc:Fallback>
                <p:oleObj r:id="rId7" imgW="876300" imgH="393700" progId="Equation.KSEE3">
                  <p:embed/>
                  <p:pic>
                    <p:nvPicPr>
                      <p:cNvPr id="0" name="对象 -21474825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4" y="2751138"/>
                        <a:ext cx="1408113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对象 4"/>
          <p:cNvGraphicFramePr>
            <a:graphicFrameLocks noChangeAspect="1"/>
          </p:cNvGraphicFramePr>
          <p:nvPr/>
        </p:nvGraphicFramePr>
        <p:xfrm>
          <a:off x="1476379" y="1633539"/>
          <a:ext cx="3857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r:id="rId9" imgW="228600" imgH="393700" progId="Equation.3">
                  <p:embed/>
                </p:oleObj>
              </mc:Choice>
              <mc:Fallback>
                <p:oleObj r:id="rId9" imgW="228600" imgH="39370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9" y="1633539"/>
                        <a:ext cx="3857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219204" y="842963"/>
            <a:ext cx="7192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、光明小学六年级有95人，比五年级人数少    ，五年级有多少人？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（1）找到题中的等量关系，画一画，说一说。</a:t>
            </a:r>
          </a:p>
        </p:txBody>
      </p:sp>
      <p:graphicFrame>
        <p:nvGraphicFramePr>
          <p:cNvPr id="16388" name="对象 15"/>
          <p:cNvGraphicFramePr>
            <a:graphicFrameLocks noChangeAspect="1"/>
          </p:cNvGraphicFramePr>
          <p:nvPr/>
        </p:nvGraphicFramePr>
        <p:xfrm>
          <a:off x="5902329" y="842964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2329" y="842964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92242" y="2433639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六年级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2911479" y="3367088"/>
            <a:ext cx="2593975" cy="119062"/>
            <a:chOff x="4554" y="4859"/>
            <a:chExt cx="6048" cy="188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554" y="5044"/>
              <a:ext cx="6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4573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10583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65550" y="2082802"/>
            <a:ext cx="8842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95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423992" y="2976564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五年级</a:t>
            </a: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2882900" y="2578102"/>
            <a:ext cx="3867150" cy="119063"/>
            <a:chOff x="4554" y="4859"/>
            <a:chExt cx="3657" cy="188"/>
          </a:xfrm>
        </p:grpSpPr>
        <p:cxnSp>
          <p:nvCxnSpPr>
            <p:cNvPr id="17" name="直接连接符 16"/>
            <p:cNvCxnSpPr/>
            <p:nvPr/>
          </p:nvCxnSpPr>
          <p:spPr>
            <a:xfrm flipV="1">
              <a:off x="4554" y="5019"/>
              <a:ext cx="3657" cy="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4572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8211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3765550" y="3475039"/>
            <a:ext cx="8842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？人</a:t>
            </a:r>
          </a:p>
        </p:txBody>
      </p:sp>
      <p:sp>
        <p:nvSpPr>
          <p:cNvPr id="3" name="右大括号 2"/>
          <p:cNvSpPr/>
          <p:nvPr/>
        </p:nvSpPr>
        <p:spPr>
          <a:xfrm rot="5400000">
            <a:off x="5976940" y="2409827"/>
            <a:ext cx="358775" cy="120967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865817" y="3148014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少</a:t>
            </a:r>
          </a:p>
        </p:txBody>
      </p:sp>
      <p:graphicFrame>
        <p:nvGraphicFramePr>
          <p:cNvPr id="28" name="对象 15"/>
          <p:cNvGraphicFramePr>
            <a:graphicFrameLocks noChangeAspect="1"/>
          </p:cNvGraphicFramePr>
          <p:nvPr/>
        </p:nvGraphicFramePr>
        <p:xfrm>
          <a:off x="6197604" y="3148013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4" y="3148013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接连接符 10"/>
          <p:cNvCxnSpPr/>
          <p:nvPr/>
        </p:nvCxnSpPr>
        <p:spPr>
          <a:xfrm flipH="1">
            <a:off x="5492754" y="2654300"/>
            <a:ext cx="4763" cy="8636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27" grpId="0"/>
      <p:bldP spid="3" grpId="0" bldLvl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219204" y="842963"/>
            <a:ext cx="7192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、光明小学六年级有95人，比五年级人数少    ，五年级有多少人？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（2）列出方程进行解答。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2963863" y="1952626"/>
            <a:ext cx="26781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解：设五年级有x人。</a:t>
            </a:r>
          </a:p>
        </p:txBody>
      </p:sp>
      <p:graphicFrame>
        <p:nvGraphicFramePr>
          <p:cNvPr id="17413" name="对象 15"/>
          <p:cNvGraphicFramePr>
            <a:graphicFrameLocks noChangeAspect="1"/>
          </p:cNvGraphicFramePr>
          <p:nvPr/>
        </p:nvGraphicFramePr>
        <p:xfrm>
          <a:off x="5878513" y="842964"/>
          <a:ext cx="2206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842964"/>
                        <a:ext cx="2206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686051" y="4168776"/>
            <a:ext cx="4257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答：五年级有114人。</a:t>
            </a:r>
          </a:p>
        </p:txBody>
      </p:sp>
      <p:graphicFrame>
        <p:nvGraphicFramePr>
          <p:cNvPr id="26630" name="对象 -2147482582"/>
          <p:cNvGraphicFramePr>
            <a:graphicFrameLocks noChangeAspect="1"/>
          </p:cNvGraphicFramePr>
          <p:nvPr/>
        </p:nvGraphicFramePr>
        <p:xfrm>
          <a:off x="3670300" y="2578100"/>
          <a:ext cx="12636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r:id="rId5" imgW="749300" imgH="393700" progId="Equation.KSEE3">
                  <p:embed/>
                </p:oleObj>
              </mc:Choice>
              <mc:Fallback>
                <p:oleObj r:id="rId5" imgW="749300" imgH="393700" progId="Equation.KSEE3">
                  <p:embed/>
                  <p:pic>
                    <p:nvPicPr>
                      <p:cNvPr id="0" name="对象 -21474825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578100"/>
                        <a:ext cx="12636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对象 -2147482581"/>
          <p:cNvGraphicFramePr>
            <a:graphicFrameLocks noChangeAspect="1"/>
          </p:cNvGraphicFramePr>
          <p:nvPr/>
        </p:nvGraphicFramePr>
        <p:xfrm>
          <a:off x="4113217" y="3127377"/>
          <a:ext cx="82073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r:id="rId7" imgW="545465" imgH="393700" progId="Equation.KSEE3">
                  <p:embed/>
                </p:oleObj>
              </mc:Choice>
              <mc:Fallback>
                <p:oleObj r:id="rId7" imgW="545465" imgH="393700" progId="Equation.KSEE3">
                  <p:embed/>
                  <p:pic>
                    <p:nvPicPr>
                      <p:cNvPr id="0" name="对象 -21474825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7" y="3127377"/>
                        <a:ext cx="820737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对象 -2147482580"/>
          <p:cNvGraphicFramePr>
            <a:graphicFrameLocks noChangeAspect="1"/>
          </p:cNvGraphicFramePr>
          <p:nvPr/>
        </p:nvGraphicFramePr>
        <p:xfrm>
          <a:off x="4316413" y="3721100"/>
          <a:ext cx="79851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r:id="rId9" imgW="495300" imgH="177165" progId="Equation.KSEE3">
                  <p:embed/>
                </p:oleObj>
              </mc:Choice>
              <mc:Fallback>
                <p:oleObj r:id="rId9" imgW="495300" imgH="177165" progId="Equation.KSEE3">
                  <p:embed/>
                  <p:pic>
                    <p:nvPicPr>
                      <p:cNvPr id="0" name="对象 -21474825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3721100"/>
                        <a:ext cx="798512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-2147482579"/>
          <p:cNvGraphicFramePr>
            <a:graphicFrameLocks noChangeAspect="1"/>
          </p:cNvGraphicFramePr>
          <p:nvPr/>
        </p:nvGraphicFramePr>
        <p:xfrm>
          <a:off x="3736979" y="2671763"/>
          <a:ext cx="13620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r:id="rId3" imgW="825500" imgH="393700" progId="Equation.KSEE3">
                  <p:embed/>
                </p:oleObj>
              </mc:Choice>
              <mc:Fallback>
                <p:oleObj r:id="rId3" imgW="8255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9" y="2671763"/>
                        <a:ext cx="136207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-2147482578"/>
          <p:cNvGraphicFramePr>
            <a:graphicFrameLocks noChangeAspect="1"/>
          </p:cNvGraphicFramePr>
          <p:nvPr/>
        </p:nvGraphicFramePr>
        <p:xfrm>
          <a:off x="4130679" y="3321051"/>
          <a:ext cx="90646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r:id="rId5" imgW="609600" imgH="393700" progId="Equation.KSEE3">
                  <p:embed/>
                </p:oleObj>
              </mc:Choice>
              <mc:Fallback>
                <p:oleObj r:id="rId5" imgW="6096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9" y="3321051"/>
                        <a:ext cx="906463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-2147482577"/>
          <p:cNvGraphicFramePr>
            <a:graphicFrameLocks noChangeAspect="1"/>
          </p:cNvGraphicFramePr>
          <p:nvPr/>
        </p:nvGraphicFramePr>
        <p:xfrm>
          <a:off x="4273550" y="3997326"/>
          <a:ext cx="9080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r:id="rId7" imgW="508000" imgH="177165" progId="Equation.KSEE3">
                  <p:embed/>
                </p:oleObj>
              </mc:Choice>
              <mc:Fallback>
                <p:oleObj r:id="rId7" imgW="508000" imgH="177165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3997326"/>
                        <a:ext cx="9080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1219204" y="700088"/>
            <a:ext cx="71929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、看图列式计算。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25729" y="2301877"/>
            <a:ext cx="356076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解：设这件上衣的售价是x元。</a:t>
            </a:r>
          </a:p>
        </p:txBody>
      </p:sp>
      <p:pic>
        <p:nvPicPr>
          <p:cNvPr id="18440" name="图片 -214748259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641729" y="1206502"/>
            <a:ext cx="27019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781304" y="4454527"/>
            <a:ext cx="356076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答：这件上衣的售价是200元。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492254" y="868364"/>
            <a:ext cx="5789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、解方程。</a:t>
            </a:r>
          </a:p>
        </p:txBody>
      </p:sp>
      <p:graphicFrame>
        <p:nvGraphicFramePr>
          <p:cNvPr id="19460" name="对象 -2147482576"/>
          <p:cNvGraphicFramePr>
            <a:graphicFrameLocks noChangeAspect="1"/>
          </p:cNvGraphicFramePr>
          <p:nvPr/>
        </p:nvGraphicFramePr>
        <p:xfrm>
          <a:off x="1355725" y="1835150"/>
          <a:ext cx="12827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r:id="rId4" imgW="876300" imgH="393700" progId="Equation.KSEE3">
                  <p:embed/>
                </p:oleObj>
              </mc:Choice>
              <mc:Fallback>
                <p:oleObj r:id="rId4" imgW="876300" imgH="393700" progId="Equation.KSEE3">
                  <p:embed/>
                  <p:pic>
                    <p:nvPicPr>
                      <p:cNvPr id="0" name="对象 -21474825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1835150"/>
                        <a:ext cx="12827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对象 -2147482570"/>
          <p:cNvGraphicFramePr>
            <a:graphicFrameLocks noChangeAspect="1"/>
          </p:cNvGraphicFramePr>
          <p:nvPr/>
        </p:nvGraphicFramePr>
        <p:xfrm>
          <a:off x="1708154" y="2411415"/>
          <a:ext cx="11795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r:id="rId6" imgW="876300" imgH="393700" progId="Equation.KSEE3">
                  <p:embed/>
                </p:oleObj>
              </mc:Choice>
              <mc:Fallback>
                <p:oleObj r:id="rId6" imgW="876300" imgH="393700" progId="Equation.KSEE3">
                  <p:embed/>
                  <p:pic>
                    <p:nvPicPr>
                      <p:cNvPr id="0" name="对象 -21474825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4" y="2411415"/>
                        <a:ext cx="117951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对象 -2147482569"/>
          <p:cNvGraphicFramePr>
            <a:graphicFrameLocks noChangeAspect="1"/>
          </p:cNvGraphicFramePr>
          <p:nvPr/>
        </p:nvGraphicFramePr>
        <p:xfrm>
          <a:off x="1704979" y="3013075"/>
          <a:ext cx="847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r:id="rId8" imgW="609600" imgH="393700" progId="Equation.KSEE3">
                  <p:embed/>
                </p:oleObj>
              </mc:Choice>
              <mc:Fallback>
                <p:oleObj r:id="rId8" imgW="609600" imgH="393700" progId="Equation.KSEE3">
                  <p:embed/>
                  <p:pic>
                    <p:nvPicPr>
                      <p:cNvPr id="0" name="对象 -2147482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9" y="3013075"/>
                        <a:ext cx="84772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对象 -2147482567"/>
          <p:cNvGraphicFramePr>
            <a:graphicFrameLocks noChangeAspect="1"/>
          </p:cNvGraphicFramePr>
          <p:nvPr/>
        </p:nvGraphicFramePr>
        <p:xfrm>
          <a:off x="1951042" y="3714750"/>
          <a:ext cx="7445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r:id="rId10" imgW="495300" imgH="177165" progId="Equation.KSEE3">
                  <p:embed/>
                </p:oleObj>
              </mc:Choice>
              <mc:Fallback>
                <p:oleObj r:id="rId10" imgW="495300" imgH="177165" progId="Equation.KSEE3">
                  <p:embed/>
                  <p:pic>
                    <p:nvPicPr>
                      <p:cNvPr id="0" name="对象 -21474825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42" y="3714750"/>
                        <a:ext cx="7445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对象 -2147482575"/>
          <p:cNvGraphicFramePr>
            <a:graphicFrameLocks noChangeAspect="1"/>
          </p:cNvGraphicFramePr>
          <p:nvPr/>
        </p:nvGraphicFramePr>
        <p:xfrm>
          <a:off x="4416429" y="1835151"/>
          <a:ext cx="9683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r:id="rId12" imgW="698500" imgH="393700" progId="Equation.KSEE3">
                  <p:embed/>
                </p:oleObj>
              </mc:Choice>
              <mc:Fallback>
                <p:oleObj r:id="rId12" imgW="698500" imgH="393700" progId="Equation.KSEE3">
                  <p:embed/>
                  <p:pic>
                    <p:nvPicPr>
                      <p:cNvPr id="0" name="对象 -21474825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9" y="1835151"/>
                        <a:ext cx="9683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对象 -2147482566"/>
          <p:cNvGraphicFramePr>
            <a:graphicFrameLocks noChangeAspect="1"/>
          </p:cNvGraphicFramePr>
          <p:nvPr/>
        </p:nvGraphicFramePr>
        <p:xfrm>
          <a:off x="4718050" y="2411415"/>
          <a:ext cx="6667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r:id="rId14" imgW="495300" imgH="393700" progId="Equation.KSEE3">
                  <p:embed/>
                </p:oleObj>
              </mc:Choice>
              <mc:Fallback>
                <p:oleObj r:id="rId14" imgW="495300" imgH="393700" progId="Equation.KSEE3">
                  <p:embed/>
                  <p:pic>
                    <p:nvPicPr>
                      <p:cNvPr id="0" name="对象 -21474825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2411415"/>
                        <a:ext cx="6667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对象 -2147482565"/>
          <p:cNvGraphicFramePr>
            <a:graphicFrameLocks noChangeAspect="1"/>
          </p:cNvGraphicFramePr>
          <p:nvPr/>
        </p:nvGraphicFramePr>
        <p:xfrm>
          <a:off x="4919663" y="3013077"/>
          <a:ext cx="55086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r:id="rId16" imgW="381000" imgH="393700" progId="Equation.KSEE3">
                  <p:embed/>
                </p:oleObj>
              </mc:Choice>
              <mc:Fallback>
                <p:oleObj r:id="rId16" imgW="381000" imgH="393700" progId="Equation.KSEE3">
                  <p:embed/>
                  <p:pic>
                    <p:nvPicPr>
                      <p:cNvPr id="0" name="对象 -21474825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3013077"/>
                        <a:ext cx="550862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对象 -2147482574"/>
          <p:cNvGraphicFramePr>
            <a:graphicFrameLocks noChangeAspect="1"/>
          </p:cNvGraphicFramePr>
          <p:nvPr/>
        </p:nvGraphicFramePr>
        <p:xfrm>
          <a:off x="6684963" y="1957388"/>
          <a:ext cx="140811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r:id="rId18" imgW="825500" imgH="177165" progId="Equation.KSEE3">
                  <p:embed/>
                </p:oleObj>
              </mc:Choice>
              <mc:Fallback>
                <p:oleObj r:id="rId18" imgW="825500" imgH="177165" progId="Equation.KSEE3">
                  <p:embed/>
                  <p:pic>
                    <p:nvPicPr>
                      <p:cNvPr id="0" name="对象 -21474825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963" y="1957388"/>
                        <a:ext cx="140811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对象 -2147482564"/>
          <p:cNvGraphicFramePr>
            <a:graphicFrameLocks noChangeAspect="1"/>
          </p:cNvGraphicFramePr>
          <p:nvPr/>
        </p:nvGraphicFramePr>
        <p:xfrm>
          <a:off x="7112004" y="2411413"/>
          <a:ext cx="98107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r:id="rId20" imgW="622300" imgH="177165" progId="Equation.KSEE3">
                  <p:embed/>
                </p:oleObj>
              </mc:Choice>
              <mc:Fallback>
                <p:oleObj r:id="rId20" imgW="622300" imgH="177165" progId="Equation.KSEE3">
                  <p:embed/>
                  <p:pic>
                    <p:nvPicPr>
                      <p:cNvPr id="0" name="对象 -21474825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4" y="2411413"/>
                        <a:ext cx="98107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对象 -2147482563"/>
          <p:cNvGraphicFramePr>
            <a:graphicFrameLocks noChangeAspect="1"/>
          </p:cNvGraphicFramePr>
          <p:nvPr/>
        </p:nvGraphicFramePr>
        <p:xfrm>
          <a:off x="7400925" y="2870202"/>
          <a:ext cx="6921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r:id="rId22" imgW="405765" imgH="177165" progId="Equation.KSEE3">
                  <p:embed/>
                </p:oleObj>
              </mc:Choice>
              <mc:Fallback>
                <p:oleObj r:id="rId22" imgW="405765" imgH="177165" progId="Equation.KSEE3">
                  <p:embed/>
                  <p:pic>
                    <p:nvPicPr>
                      <p:cNvPr id="0" name="对象 -21474825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5" y="2870202"/>
                        <a:ext cx="69215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31813" y="2347913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3700463" y="2339977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6094413" y="2219327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492254" y="868364"/>
            <a:ext cx="5789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、解方程。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931863" y="2347913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3700463" y="2339977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6094413" y="2219327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graphicFrame>
        <p:nvGraphicFramePr>
          <p:cNvPr id="20487" name="对象 -2147482573"/>
          <p:cNvGraphicFramePr>
            <a:graphicFrameLocks noChangeAspect="1"/>
          </p:cNvGraphicFramePr>
          <p:nvPr/>
        </p:nvGraphicFramePr>
        <p:xfrm>
          <a:off x="1631950" y="1622425"/>
          <a:ext cx="1346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r:id="rId4" imgW="889000" imgH="393700" progId="Equation.KSEE3">
                  <p:embed/>
                </p:oleObj>
              </mc:Choice>
              <mc:Fallback>
                <p:oleObj r:id="rId4" imgW="889000" imgH="393700" progId="Equation.KSEE3">
                  <p:embed/>
                  <p:pic>
                    <p:nvPicPr>
                      <p:cNvPr id="0" name="对象 -21474825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1622425"/>
                        <a:ext cx="13462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对象 -2147482562"/>
          <p:cNvGraphicFramePr>
            <a:graphicFrameLocks noChangeAspect="1"/>
          </p:cNvGraphicFramePr>
          <p:nvPr/>
        </p:nvGraphicFramePr>
        <p:xfrm>
          <a:off x="2151063" y="2360615"/>
          <a:ext cx="8302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r:id="rId6" imgW="545465" imgH="393700" progId="Equation.KSEE3">
                  <p:embed/>
                </p:oleObj>
              </mc:Choice>
              <mc:Fallback>
                <p:oleObj r:id="rId6" imgW="545465" imgH="393700" progId="Equation.KSEE3">
                  <p:embed/>
                  <p:pic>
                    <p:nvPicPr>
                      <p:cNvPr id="0" name="对象 -21474825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2360615"/>
                        <a:ext cx="83026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对象 -2147482561"/>
          <p:cNvGraphicFramePr>
            <a:graphicFrameLocks noChangeAspect="1"/>
          </p:cNvGraphicFramePr>
          <p:nvPr/>
        </p:nvGraphicFramePr>
        <p:xfrm>
          <a:off x="2216150" y="3289301"/>
          <a:ext cx="693738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r:id="rId8" imgW="431800" imgH="177165" progId="Equation.KSEE3">
                  <p:embed/>
                </p:oleObj>
              </mc:Choice>
              <mc:Fallback>
                <p:oleObj r:id="rId8" imgW="431800" imgH="177165" progId="Equation.KSEE3">
                  <p:embed/>
                  <p:pic>
                    <p:nvPicPr>
                      <p:cNvPr id="0" name="对象 -21474825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3289301"/>
                        <a:ext cx="693738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对象 -2147482572"/>
          <p:cNvGraphicFramePr>
            <a:graphicFrameLocks noChangeAspect="1"/>
          </p:cNvGraphicFramePr>
          <p:nvPr/>
        </p:nvGraphicFramePr>
        <p:xfrm>
          <a:off x="4267200" y="1622425"/>
          <a:ext cx="9223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r:id="rId10" imgW="609600" imgH="393700" progId="Equation.KSEE3">
                  <p:embed/>
                </p:oleObj>
              </mc:Choice>
              <mc:Fallback>
                <p:oleObj r:id="rId10" imgW="609600" imgH="393700" progId="Equation.KSEE3">
                  <p:embed/>
                  <p:pic>
                    <p:nvPicPr>
                      <p:cNvPr id="0" name="对象 -21474825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22425"/>
                        <a:ext cx="92233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对象 -2147482559"/>
          <p:cNvGraphicFramePr>
            <a:graphicFrameLocks noChangeAspect="1"/>
          </p:cNvGraphicFramePr>
          <p:nvPr/>
        </p:nvGraphicFramePr>
        <p:xfrm>
          <a:off x="4635500" y="2368550"/>
          <a:ext cx="933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r:id="rId12" imgW="622300" imgH="393700" progId="Equation.KSEE3">
                  <p:embed/>
                </p:oleObj>
              </mc:Choice>
              <mc:Fallback>
                <p:oleObj r:id="rId12" imgW="622300" imgH="393700" progId="Equation.KSEE3">
                  <p:embed/>
                  <p:pic>
                    <p:nvPicPr>
                      <p:cNvPr id="0" name="对象 -21474825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2368550"/>
                        <a:ext cx="9334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对象 -2147482558"/>
          <p:cNvGraphicFramePr>
            <a:graphicFrameLocks noChangeAspect="1"/>
          </p:cNvGraphicFramePr>
          <p:nvPr/>
        </p:nvGraphicFramePr>
        <p:xfrm>
          <a:off x="4646617" y="3113090"/>
          <a:ext cx="6238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r:id="rId14" imgW="381000" imgH="393700" progId="Equation.KSEE3">
                  <p:embed/>
                </p:oleObj>
              </mc:Choice>
              <mc:Fallback>
                <p:oleObj r:id="rId14" imgW="381000" imgH="393700" progId="Equation.KSEE3">
                  <p:embed/>
                  <p:pic>
                    <p:nvPicPr>
                      <p:cNvPr id="0" name="对象 -21474825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7" y="3113090"/>
                        <a:ext cx="6238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对象 -2147482571"/>
          <p:cNvGraphicFramePr>
            <a:graphicFrameLocks noChangeAspect="1"/>
          </p:cNvGraphicFramePr>
          <p:nvPr/>
        </p:nvGraphicFramePr>
        <p:xfrm>
          <a:off x="7115175" y="1470027"/>
          <a:ext cx="9080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r:id="rId16" imgW="584200" imgH="393700" progId="Equation.KSEE3">
                  <p:embed/>
                </p:oleObj>
              </mc:Choice>
              <mc:Fallback>
                <p:oleObj r:id="rId16" imgW="5842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1470027"/>
                        <a:ext cx="90805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对象 -2147482556"/>
          <p:cNvGraphicFramePr>
            <a:graphicFrameLocks noChangeAspect="1"/>
          </p:cNvGraphicFramePr>
          <p:nvPr/>
        </p:nvGraphicFramePr>
        <p:xfrm>
          <a:off x="7473950" y="2170113"/>
          <a:ext cx="10033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r:id="rId18" imgW="584200" imgH="393700" progId="Equation.KSEE3">
                  <p:embed/>
                </p:oleObj>
              </mc:Choice>
              <mc:Fallback>
                <p:oleObj r:id="rId18" imgW="584200" imgH="393700" progId="Equation.KSEE3">
                  <p:embed/>
                  <p:pic>
                    <p:nvPicPr>
                      <p:cNvPr id="0" name="对象 -21474825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0" y="2170113"/>
                        <a:ext cx="10033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对象 -2147482555"/>
          <p:cNvGraphicFramePr>
            <a:graphicFrameLocks noChangeAspect="1"/>
          </p:cNvGraphicFramePr>
          <p:nvPr/>
        </p:nvGraphicFramePr>
        <p:xfrm>
          <a:off x="7546975" y="3035301"/>
          <a:ext cx="7175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r:id="rId20" imgW="444500" imgH="393700" progId="Equation.KSEE3">
                  <p:embed/>
                </p:oleObj>
              </mc:Choice>
              <mc:Fallback>
                <p:oleObj r:id="rId20" imgW="444500" imgH="393700" progId="Equation.KSEE3">
                  <p:embed/>
                  <p:pic>
                    <p:nvPicPr>
                      <p:cNvPr id="0" name="对象 -21474825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3035301"/>
                        <a:ext cx="71755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765175" y="811213"/>
            <a:ext cx="76136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4、东湖小区今年拥有电脑的家庭有120户，比去年增加了     ，东湖小区去年拥有电脑的家庭有多少户？下面哪幅图正确表达了题目的意思？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62250" y="4021139"/>
            <a:ext cx="46751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正确表达了题目的意思。</a:t>
            </a:r>
            <a:endParaRPr lang="en-US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1509" name="对象 27"/>
          <p:cNvGraphicFramePr>
            <a:graphicFrameLocks noChangeAspect="1"/>
          </p:cNvGraphicFramePr>
          <p:nvPr/>
        </p:nvGraphicFramePr>
        <p:xfrm>
          <a:off x="6718300" y="811214"/>
          <a:ext cx="203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811214"/>
                        <a:ext cx="2032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0" name="图片 -214748258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90725" y="2016126"/>
            <a:ext cx="4725988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738438" y="3971927"/>
            <a:ext cx="3827462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副标题 2"/>
          <p:cNvSpPr txBox="1">
            <a:spLocks noChangeArrowheads="1"/>
          </p:cNvSpPr>
          <p:nvPr/>
        </p:nvSpPr>
        <p:spPr bwMode="auto">
          <a:xfrm>
            <a:off x="2841625" y="1012826"/>
            <a:ext cx="1995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graphicFrame>
        <p:nvGraphicFramePr>
          <p:cNvPr id="4101" name="对象 -2147482577"/>
          <p:cNvGraphicFramePr>
            <a:graphicFrameLocks noChangeAspect="1"/>
          </p:cNvGraphicFramePr>
          <p:nvPr/>
        </p:nvGraphicFramePr>
        <p:xfrm>
          <a:off x="4537079" y="1012825"/>
          <a:ext cx="2317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9" y="1012825"/>
                        <a:ext cx="2317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2" name="图片 -214748257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25800" y="1927227"/>
            <a:ext cx="19939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-21474825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1950" y="2144713"/>
            <a:ext cx="5176838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、学校举行手工制作作品大奖赛，共收到手工作品240件。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（1）把下表填写完整。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854704" y="2660652"/>
            <a:ext cx="4984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854704" y="3667125"/>
            <a:ext cx="4984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、学校举行手工制作作品大奖赛，共收到手工作品240件。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（2）获奖作品占收到的作品总数的几分之几？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3322639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答：获奖作品占收到的作品总数的     。</a:t>
            </a:r>
          </a:p>
        </p:txBody>
      </p:sp>
      <p:graphicFrame>
        <p:nvGraphicFramePr>
          <p:cNvPr id="35844" name="对象 57"/>
          <p:cNvGraphicFramePr>
            <a:graphicFrameLocks noChangeAspect="1"/>
          </p:cNvGraphicFramePr>
          <p:nvPr/>
        </p:nvGraphicFramePr>
        <p:xfrm>
          <a:off x="2670175" y="2395538"/>
          <a:ext cx="26797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r:id="rId3" imgW="1473200" imgH="393700" progId="Equation.KSEE3">
                  <p:embed/>
                </p:oleObj>
              </mc:Choice>
              <mc:Fallback>
                <p:oleObj r:id="rId3" imgW="1473200" imgH="393700" progId="Equation.KSEE3">
                  <p:embed/>
                  <p:pic>
                    <p:nvPicPr>
                      <p:cNvPr id="0" name="对象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2395538"/>
                        <a:ext cx="2679700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57"/>
          <p:cNvGraphicFramePr>
            <a:graphicFrameLocks noChangeAspect="1"/>
          </p:cNvGraphicFramePr>
          <p:nvPr/>
        </p:nvGraphicFramePr>
        <p:xfrm>
          <a:off x="5929313" y="3322638"/>
          <a:ext cx="2778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3322638"/>
                        <a:ext cx="27781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1035050" y="1054100"/>
            <a:ext cx="74803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、有一项工程要铺设一条电缆线，第一周铺设了全长的      ，第二周铺设了全长的     ，还剩220千米没有铺，这条电缆线全长有多少千米？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571754" y="2044701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解：设这条电缆线全长有x千米。</a:t>
            </a:r>
          </a:p>
        </p:txBody>
      </p:sp>
      <p:graphicFrame>
        <p:nvGraphicFramePr>
          <p:cNvPr id="24581" name="对象 -2147482578"/>
          <p:cNvGraphicFramePr>
            <a:graphicFrameLocks noChangeAspect="1"/>
          </p:cNvGraphicFramePr>
          <p:nvPr/>
        </p:nvGraphicFramePr>
        <p:xfrm>
          <a:off x="6827838" y="1122365"/>
          <a:ext cx="2143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1122365"/>
                        <a:ext cx="214312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对象 -2147482577"/>
          <p:cNvGraphicFramePr>
            <a:graphicFrameLocks noChangeAspect="1"/>
          </p:cNvGraphicFramePr>
          <p:nvPr/>
        </p:nvGraphicFramePr>
        <p:xfrm>
          <a:off x="2370138" y="1476376"/>
          <a:ext cx="2016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r:id="rId5" imgW="139700" imgH="393700" progId="Equation.KSEE3">
                  <p:embed/>
                </p:oleObj>
              </mc:Choice>
              <mc:Fallback>
                <p:oleObj r:id="rId5" imgW="1397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1476376"/>
                        <a:ext cx="2016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571754" y="4400550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答：这条电缆线全长有400千米。</a:t>
            </a:r>
          </a:p>
        </p:txBody>
      </p:sp>
      <p:graphicFrame>
        <p:nvGraphicFramePr>
          <p:cNvPr id="36871" name="对象 -2147482550"/>
          <p:cNvGraphicFramePr>
            <a:graphicFrameLocks noChangeAspect="1"/>
          </p:cNvGraphicFramePr>
          <p:nvPr/>
        </p:nvGraphicFramePr>
        <p:xfrm>
          <a:off x="3514729" y="2552702"/>
          <a:ext cx="18192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r:id="rId7" imgW="1130300" imgH="393700" progId="Equation.KSEE3">
                  <p:embed/>
                </p:oleObj>
              </mc:Choice>
              <mc:Fallback>
                <p:oleObj r:id="rId7" imgW="1130300" imgH="393700" progId="Equation.KSEE3">
                  <p:embed/>
                  <p:pic>
                    <p:nvPicPr>
                      <p:cNvPr id="0" name="对象 -21474825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9" y="2552702"/>
                        <a:ext cx="181927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对象 -2147482548"/>
          <p:cNvGraphicFramePr>
            <a:graphicFrameLocks noChangeAspect="1"/>
          </p:cNvGraphicFramePr>
          <p:nvPr/>
        </p:nvGraphicFramePr>
        <p:xfrm>
          <a:off x="4275138" y="3186113"/>
          <a:ext cx="9779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r:id="rId9" imgW="698500" imgH="393700" progId="Equation.KSEE3">
                  <p:embed/>
                </p:oleObj>
              </mc:Choice>
              <mc:Fallback>
                <p:oleObj r:id="rId9" imgW="698500" imgH="393700" progId="Equation.KSEE3">
                  <p:embed/>
                  <p:pic>
                    <p:nvPicPr>
                      <p:cNvPr id="0" name="对象 -21474825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3186113"/>
                        <a:ext cx="97790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对象 -2147482547"/>
          <p:cNvGraphicFramePr>
            <a:graphicFrameLocks noChangeAspect="1"/>
          </p:cNvGraphicFramePr>
          <p:nvPr/>
        </p:nvGraphicFramePr>
        <p:xfrm>
          <a:off x="4497389" y="3911601"/>
          <a:ext cx="8985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r:id="rId11" imgW="508000" imgH="177165" progId="Equation.KSEE3">
                  <p:embed/>
                </p:oleObj>
              </mc:Choice>
              <mc:Fallback>
                <p:oleObj r:id="rId11" imgW="508000" imgH="177165" progId="Equation.KSEE3">
                  <p:embed/>
                  <p:pic>
                    <p:nvPicPr>
                      <p:cNvPr id="0" name="对象 -21474825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9" y="3911601"/>
                        <a:ext cx="8985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5923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9" y="1219202"/>
            <a:ext cx="623887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列方程解答分数实际问题的解题步骤：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1.画线段图，分析数量关系。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2. 列等量关系式。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3.列式解答，进行检验。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38426" y="2665414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列方程解答分数实际问题的关键要找准标准量。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8425" y="3625851"/>
            <a:ext cx="53022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列方程解答分数实际问题的解题时，可以用多种方法进行解答。</a:t>
            </a:r>
          </a:p>
        </p:txBody>
      </p:sp>
      <p:sp>
        <p:nvSpPr>
          <p:cNvPr id="25609" name="矩形 17"/>
          <p:cNvSpPr>
            <a:spLocks noChangeArrowheads="1"/>
          </p:cNvSpPr>
          <p:nvPr/>
        </p:nvSpPr>
        <p:spPr bwMode="auto">
          <a:xfrm>
            <a:off x="3122458" y="576265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分数混合运算（三）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6627" name="副标题 2"/>
          <p:cNvSpPr txBox="1">
            <a:spLocks noChangeArrowheads="1"/>
          </p:cNvSpPr>
          <p:nvPr/>
        </p:nvSpPr>
        <p:spPr bwMode="auto">
          <a:xfrm>
            <a:off x="971550" y="1411288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1、课本29页第6题。</a:t>
            </a:r>
          </a:p>
        </p:txBody>
      </p:sp>
      <p:sp>
        <p:nvSpPr>
          <p:cNvPr id="26628" name="副标题 2"/>
          <p:cNvSpPr txBox="1">
            <a:spLocks noChangeArrowheads="1"/>
          </p:cNvSpPr>
          <p:nvPr/>
        </p:nvSpPr>
        <p:spPr bwMode="auto">
          <a:xfrm>
            <a:off x="971550" y="2425700"/>
            <a:ext cx="72009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2、预习课本第30、31页，说说你所学过的分数混合运算的有关知识。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177925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、会用方程表达分数混合运算问题中的等量关系，并解决相应的实际问题中的等量关系，并解决相应的实际问题，发展分析和解决问题的能力。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2、进一步培养对解题结果进行检验和解释的习惯。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482603" y="936272"/>
            <a:ext cx="5184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看图列式</a:t>
            </a:r>
          </a:p>
        </p:txBody>
      </p:sp>
      <p:grpSp>
        <p:nvGrpSpPr>
          <p:cNvPr id="16457" name="Group 139"/>
          <p:cNvGrpSpPr/>
          <p:nvPr/>
        </p:nvGrpSpPr>
        <p:grpSpPr bwMode="auto">
          <a:xfrm>
            <a:off x="2681292" y="2473326"/>
            <a:ext cx="3690937" cy="2262188"/>
            <a:chOff x="-52" y="-195"/>
            <a:chExt cx="2325" cy="1425"/>
          </a:xfrm>
        </p:grpSpPr>
        <p:grpSp>
          <p:nvGrpSpPr>
            <p:cNvPr id="6150" name="Group 138"/>
            <p:cNvGrpSpPr/>
            <p:nvPr/>
          </p:nvGrpSpPr>
          <p:grpSpPr bwMode="auto">
            <a:xfrm>
              <a:off x="5" y="-195"/>
              <a:ext cx="2268" cy="1425"/>
              <a:chOff x="5" y="-195"/>
              <a:chExt cx="2268" cy="1425"/>
            </a:xfrm>
          </p:grpSpPr>
          <p:sp>
            <p:nvSpPr>
              <p:cNvPr id="6157" name="Text Box 10"/>
              <p:cNvSpPr txBox="1">
                <a:spLocks noChangeArrowheads="1"/>
              </p:cNvSpPr>
              <p:nvPr/>
            </p:nvSpPr>
            <p:spPr bwMode="auto">
              <a:xfrm>
                <a:off x="5" y="-195"/>
                <a:ext cx="2268" cy="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解：设公鸡</a:t>
                </a:r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只。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zh-CN" altLang="en-US" sz="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+       =120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=120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sz="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</a:t>
                </a:r>
                <a:endPara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6158" name="对象 16459"/>
              <p:cNvGraphicFramePr>
                <a:graphicFrameLocks noChangeAspect="1"/>
              </p:cNvGraphicFramePr>
              <p:nvPr/>
            </p:nvGraphicFramePr>
            <p:xfrm>
              <a:off x="813" y="-195"/>
              <a:ext cx="235" cy="2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9" r:id="rId4" imgW="114935" imgH="128270" progId="Equation.3">
                      <p:embed/>
                    </p:oleObj>
                  </mc:Choice>
                  <mc:Fallback>
                    <p:oleObj r:id="rId4" imgW="114935" imgH="128270" progId="Equation.3">
                      <p:embed/>
                      <p:pic>
                        <p:nvPicPr>
                          <p:cNvPr id="0" name="对象 164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3" y="-195"/>
                            <a:ext cx="235" cy="23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151" name="对象 16460"/>
            <p:cNvGraphicFramePr>
              <a:graphicFrameLocks noChangeAspect="1"/>
            </p:cNvGraphicFramePr>
            <p:nvPr/>
          </p:nvGraphicFramePr>
          <p:xfrm>
            <a:off x="330" y="589"/>
            <a:ext cx="20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r:id="rId6" imgW="127635" imgH="140335" progId="Equation.3">
                    <p:embed/>
                  </p:oleObj>
                </mc:Choice>
                <mc:Fallback>
                  <p:oleObj r:id="rId6" imgW="127635" imgH="140335" progId="Equation.3">
                    <p:embed/>
                    <p:pic>
                      <p:nvPicPr>
                        <p:cNvPr id="0" name="对象 164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" y="589"/>
                          <a:ext cx="20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2" name="对象 16461"/>
            <p:cNvGraphicFramePr>
              <a:graphicFrameLocks noChangeAspect="1"/>
            </p:cNvGraphicFramePr>
            <p:nvPr/>
          </p:nvGraphicFramePr>
          <p:xfrm>
            <a:off x="185" y="122"/>
            <a:ext cx="145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r:id="rId8" imgW="153035" imgH="394970" progId="Equation.3">
                    <p:embed/>
                  </p:oleObj>
                </mc:Choice>
                <mc:Fallback>
                  <p:oleObj r:id="rId8" imgW="153035" imgH="394970" progId="Equation.3">
                    <p:embed/>
                    <p:pic>
                      <p:nvPicPr>
                        <p:cNvPr id="0" name="对象 164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" y="122"/>
                          <a:ext cx="145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3" name="对象 16462"/>
            <p:cNvGraphicFramePr>
              <a:graphicFrameLocks noChangeAspect="1"/>
            </p:cNvGraphicFramePr>
            <p:nvPr/>
          </p:nvGraphicFramePr>
          <p:xfrm>
            <a:off x="123" y="521"/>
            <a:ext cx="145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2" r:id="rId10" imgW="153035" imgH="394970" progId="Equation.3">
                    <p:embed/>
                  </p:oleObj>
                </mc:Choice>
                <mc:Fallback>
                  <p:oleObj r:id="rId10" imgW="153035" imgH="394970" progId="Equation.3">
                    <p:embed/>
                    <p:pic>
                      <p:nvPicPr>
                        <p:cNvPr id="0" name="对象 164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" y="521"/>
                          <a:ext cx="145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4" name="对象 16463"/>
            <p:cNvGraphicFramePr>
              <a:graphicFrameLocks noChangeAspect="1"/>
            </p:cNvGraphicFramePr>
            <p:nvPr/>
          </p:nvGraphicFramePr>
          <p:xfrm>
            <a:off x="-52" y="201"/>
            <a:ext cx="186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r:id="rId12" imgW="127635" imgH="140335" progId="Equation.3">
                    <p:embed/>
                  </p:oleObj>
                </mc:Choice>
                <mc:Fallback>
                  <p:oleObj r:id="rId12" imgW="127635" imgH="140335" progId="Equation.3">
                    <p:embed/>
                    <p:pic>
                      <p:nvPicPr>
                        <p:cNvPr id="0" name="对象 164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52" y="201"/>
                          <a:ext cx="186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对象 16464"/>
            <p:cNvGraphicFramePr>
              <a:graphicFrameLocks noChangeAspect="1"/>
            </p:cNvGraphicFramePr>
            <p:nvPr/>
          </p:nvGraphicFramePr>
          <p:xfrm>
            <a:off x="279" y="179"/>
            <a:ext cx="20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r:id="rId13" imgW="127635" imgH="140335" progId="Equation.3">
                    <p:embed/>
                  </p:oleObj>
                </mc:Choice>
                <mc:Fallback>
                  <p:oleObj r:id="rId13" imgW="127635" imgH="140335" progId="Equation.3">
                    <p:embed/>
                    <p:pic>
                      <p:nvPicPr>
                        <p:cNvPr id="0" name="对象 164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" y="179"/>
                          <a:ext cx="20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6" name="对象 16465"/>
            <p:cNvGraphicFramePr>
              <a:graphicFrameLocks noChangeAspect="1"/>
            </p:cNvGraphicFramePr>
            <p:nvPr/>
          </p:nvGraphicFramePr>
          <p:xfrm>
            <a:off x="268" y="1002"/>
            <a:ext cx="20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r:id="rId14" imgW="127635" imgH="140335" progId="Equation.3">
                    <p:embed/>
                  </p:oleObj>
                </mc:Choice>
                <mc:Fallback>
                  <p:oleObj r:id="rId14" imgW="127635" imgH="140335" progId="Equation.3">
                    <p:embed/>
                    <p:pic>
                      <p:nvPicPr>
                        <p:cNvPr id="0" name="对象 164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" y="1002"/>
                          <a:ext cx="20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148" name="图片 4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362200" y="665163"/>
            <a:ext cx="418623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流程图: 可选过程 14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31800" y="857250"/>
            <a:ext cx="828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星光小学举办“变废为宝，美化校园”作品大赛，六年级上交作品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件，比五年级多    。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5892" y="1363665"/>
            <a:ext cx="19335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3" name="对象 19463"/>
          <p:cNvGraphicFramePr>
            <a:graphicFrameLocks noChangeAspect="1"/>
          </p:cNvGraphicFramePr>
          <p:nvPr/>
        </p:nvGraphicFramePr>
        <p:xfrm>
          <a:off x="1466850" y="1214438"/>
          <a:ext cx="1730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r:id="rId5" imgW="153035" imgH="394970" progId="Equation.3">
                  <p:embed/>
                </p:oleObj>
              </mc:Choice>
              <mc:Fallback>
                <p:oleObj r:id="rId5" imgW="153035" imgH="394970" progId="Equation.3">
                  <p:embed/>
                  <p:pic>
                    <p:nvPicPr>
                      <p:cNvPr id="0" name="对象 194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1214438"/>
                        <a:ext cx="17303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79"/>
          <p:cNvSpPr txBox="1">
            <a:spLocks noChangeArrowheads="1"/>
          </p:cNvSpPr>
          <p:nvPr/>
        </p:nvSpPr>
        <p:spPr bwMode="auto">
          <a:xfrm>
            <a:off x="1962150" y="1363663"/>
            <a:ext cx="46609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本次活动五年级上交作品多少件？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2117727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解：设本次活动五年级上交作品x件。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71754" y="4400550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答：本次活动五年级上交作品140件。</a:t>
            </a:r>
          </a:p>
        </p:txBody>
      </p:sp>
      <p:graphicFrame>
        <p:nvGraphicFramePr>
          <p:cNvPr id="11272" name="对象 -2147482540"/>
          <p:cNvGraphicFramePr>
            <a:graphicFrameLocks noChangeAspect="1"/>
          </p:cNvGraphicFramePr>
          <p:nvPr/>
        </p:nvGraphicFramePr>
        <p:xfrm>
          <a:off x="3759204" y="2624138"/>
          <a:ext cx="12604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r:id="rId7" imgW="825500" imgH="393700" progId="Equation.KSEE3">
                  <p:embed/>
                </p:oleObj>
              </mc:Choice>
              <mc:Fallback>
                <p:oleObj r:id="rId7" imgW="825500" imgH="393700" progId="Equation.KSEE3">
                  <p:embed/>
                  <p:pic>
                    <p:nvPicPr>
                      <p:cNvPr id="0" name="对象 -21474825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4" y="2624138"/>
                        <a:ext cx="1260475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对象 -2147482539"/>
          <p:cNvGraphicFramePr>
            <a:graphicFrameLocks noChangeAspect="1"/>
          </p:cNvGraphicFramePr>
          <p:nvPr/>
        </p:nvGraphicFramePr>
        <p:xfrm>
          <a:off x="4071938" y="3195639"/>
          <a:ext cx="969962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9" imgW="609600" imgH="393700" progId="Equation.KSEE3">
                  <p:embed/>
                </p:oleObj>
              </mc:Choice>
              <mc:Fallback>
                <p:oleObj r:id="rId9" imgW="609600" imgH="393700" progId="Equation.KSEE3">
                  <p:embed/>
                  <p:pic>
                    <p:nvPicPr>
                      <p:cNvPr id="0" name="对象 -21474825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195639"/>
                        <a:ext cx="969962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对象 -2147482538"/>
          <p:cNvGraphicFramePr>
            <a:graphicFrameLocks noChangeAspect="1"/>
          </p:cNvGraphicFramePr>
          <p:nvPr/>
        </p:nvGraphicFramePr>
        <p:xfrm>
          <a:off x="4260850" y="3971925"/>
          <a:ext cx="7810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r:id="rId11" imgW="495300" imgH="177165" progId="Equation.KSEE3">
                  <p:embed/>
                </p:oleObj>
              </mc:Choice>
              <mc:Fallback>
                <p:oleObj r:id="rId11" imgW="495300" imgH="177165" progId="Equation.KSEE3">
                  <p:embed/>
                  <p:pic>
                    <p:nvPicPr>
                      <p:cNvPr id="0" name="对象 -21474825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3971925"/>
                        <a:ext cx="78105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050929" y="1717677"/>
            <a:ext cx="59975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3、讨论：如何用方程表达分数运算问题中的等量关系。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870079" y="3070224"/>
            <a:ext cx="3457575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八月的用水量多，九月的少。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724027" y="3865564"/>
            <a:ext cx="643096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能不能找一下等量关系，用方程来解决这个问题？</a:t>
            </a:r>
          </a:p>
        </p:txBody>
      </p:sp>
      <p:sp>
        <p:nvSpPr>
          <p:cNvPr id="9222" name="副标题 2"/>
          <p:cNvSpPr txBox="1">
            <a:spLocks noChangeArrowheads="1"/>
          </p:cNvSpPr>
          <p:nvPr/>
        </p:nvSpPr>
        <p:spPr bwMode="auto">
          <a:xfrm>
            <a:off x="1870075" y="1095375"/>
            <a:ext cx="1995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9223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78113" y="1638300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24" name="对象 -2147482577"/>
          <p:cNvGraphicFramePr>
            <a:graphicFrameLocks noChangeAspect="1"/>
          </p:cNvGraphicFramePr>
          <p:nvPr/>
        </p:nvGraphicFramePr>
        <p:xfrm>
          <a:off x="3633792" y="1012825"/>
          <a:ext cx="2317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92" y="1012825"/>
                        <a:ext cx="2317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50950" y="2498725"/>
            <a:ext cx="769938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八月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50954" y="3560765"/>
            <a:ext cx="85407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九月</a:t>
            </a:r>
          </a:p>
        </p:txBody>
      </p:sp>
      <p:sp>
        <p:nvSpPr>
          <p:cNvPr id="10246" name="副标题 2"/>
          <p:cNvSpPr txBox="1">
            <a:spLocks noChangeArrowheads="1"/>
          </p:cNvSpPr>
          <p:nvPr/>
        </p:nvSpPr>
        <p:spPr bwMode="auto">
          <a:xfrm>
            <a:off x="1870075" y="862014"/>
            <a:ext cx="1995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10247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43538" y="635000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8" name="对象 -2147482577"/>
          <p:cNvGraphicFramePr>
            <a:graphicFrameLocks noChangeAspect="1"/>
          </p:cNvGraphicFramePr>
          <p:nvPr/>
        </p:nvGraphicFramePr>
        <p:xfrm>
          <a:off x="3633792" y="862015"/>
          <a:ext cx="2317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92" y="862015"/>
                        <a:ext cx="23177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/>
          <p:cNvGrpSpPr/>
          <p:nvPr/>
        </p:nvGrpSpPr>
        <p:grpSpPr bwMode="auto">
          <a:xfrm>
            <a:off x="2020889" y="2562225"/>
            <a:ext cx="2867025" cy="381000"/>
            <a:chOff x="3183" y="2904"/>
            <a:chExt cx="4515" cy="602"/>
          </a:xfrm>
        </p:grpSpPr>
        <p:grpSp>
          <p:nvGrpSpPr>
            <p:cNvPr id="10267" name="组合 72"/>
            <p:cNvGrpSpPr/>
            <p:nvPr/>
          </p:nvGrpSpPr>
          <p:grpSpPr bwMode="auto">
            <a:xfrm>
              <a:off x="3183" y="2904"/>
              <a:ext cx="3314" cy="602"/>
              <a:chOff x="790222" y="2359378"/>
              <a:chExt cx="2257778" cy="508000"/>
            </a:xfrm>
          </p:grpSpPr>
          <p:sp>
            <p:nvSpPr>
              <p:cNvPr id="10270" name="矩形 67"/>
              <p:cNvSpPr>
                <a:spLocks noChangeArrowheads="1"/>
              </p:cNvSpPr>
              <p:nvPr/>
            </p:nvSpPr>
            <p:spPr bwMode="auto">
              <a:xfrm>
                <a:off x="790222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71" name="矩形 68"/>
              <p:cNvSpPr>
                <a:spLocks noChangeArrowheads="1"/>
              </p:cNvSpPr>
              <p:nvPr/>
            </p:nvSpPr>
            <p:spPr bwMode="auto">
              <a:xfrm>
                <a:off x="1241777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72" name="矩形 69"/>
              <p:cNvSpPr>
                <a:spLocks noChangeArrowheads="1"/>
              </p:cNvSpPr>
              <p:nvPr/>
            </p:nvSpPr>
            <p:spPr bwMode="auto">
              <a:xfrm>
                <a:off x="1693333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73" name="矩形 70"/>
              <p:cNvSpPr>
                <a:spLocks noChangeArrowheads="1"/>
              </p:cNvSpPr>
              <p:nvPr/>
            </p:nvSpPr>
            <p:spPr bwMode="auto">
              <a:xfrm>
                <a:off x="2144888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74" name="矩形 71"/>
              <p:cNvSpPr>
                <a:spLocks noChangeArrowheads="1"/>
              </p:cNvSpPr>
              <p:nvPr/>
            </p:nvSpPr>
            <p:spPr bwMode="auto">
              <a:xfrm>
                <a:off x="2596444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268" name="矩形 74"/>
            <p:cNvSpPr>
              <a:spLocks noChangeArrowheads="1"/>
            </p:cNvSpPr>
            <p:nvPr/>
          </p:nvSpPr>
          <p:spPr bwMode="auto">
            <a:xfrm>
              <a:off x="6497" y="2904"/>
              <a:ext cx="601" cy="60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69" name="矩形 74"/>
            <p:cNvSpPr>
              <a:spLocks noChangeArrowheads="1"/>
            </p:cNvSpPr>
            <p:nvPr/>
          </p:nvSpPr>
          <p:spPr bwMode="auto">
            <a:xfrm>
              <a:off x="7098" y="2904"/>
              <a:ext cx="601" cy="60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2020892" y="3473450"/>
            <a:ext cx="2486025" cy="382588"/>
            <a:chOff x="3183" y="3895"/>
            <a:chExt cx="3914" cy="602"/>
          </a:xfrm>
        </p:grpSpPr>
        <p:grpSp>
          <p:nvGrpSpPr>
            <p:cNvPr id="10260" name="组合 72"/>
            <p:cNvGrpSpPr/>
            <p:nvPr/>
          </p:nvGrpSpPr>
          <p:grpSpPr bwMode="auto">
            <a:xfrm>
              <a:off x="3183" y="3895"/>
              <a:ext cx="3314" cy="602"/>
              <a:chOff x="790222" y="2359378"/>
              <a:chExt cx="2257778" cy="508000"/>
            </a:xfrm>
          </p:grpSpPr>
          <p:sp>
            <p:nvSpPr>
              <p:cNvPr id="10262" name="矩形 67"/>
              <p:cNvSpPr>
                <a:spLocks noChangeArrowheads="1"/>
              </p:cNvSpPr>
              <p:nvPr/>
            </p:nvSpPr>
            <p:spPr bwMode="auto">
              <a:xfrm>
                <a:off x="790222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63" name="矩形 68"/>
              <p:cNvSpPr>
                <a:spLocks noChangeArrowheads="1"/>
              </p:cNvSpPr>
              <p:nvPr/>
            </p:nvSpPr>
            <p:spPr bwMode="auto">
              <a:xfrm>
                <a:off x="1241777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64" name="矩形 69"/>
              <p:cNvSpPr>
                <a:spLocks noChangeArrowheads="1"/>
              </p:cNvSpPr>
              <p:nvPr/>
            </p:nvSpPr>
            <p:spPr bwMode="auto">
              <a:xfrm>
                <a:off x="1693333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65" name="矩形 70"/>
              <p:cNvSpPr>
                <a:spLocks noChangeArrowheads="1"/>
              </p:cNvSpPr>
              <p:nvPr/>
            </p:nvSpPr>
            <p:spPr bwMode="auto">
              <a:xfrm>
                <a:off x="2144888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66" name="矩形 71"/>
              <p:cNvSpPr>
                <a:spLocks noChangeArrowheads="1"/>
              </p:cNvSpPr>
              <p:nvPr/>
            </p:nvSpPr>
            <p:spPr bwMode="auto">
              <a:xfrm>
                <a:off x="2596444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261" name="矩形 74"/>
            <p:cNvSpPr>
              <a:spLocks noChangeArrowheads="1"/>
            </p:cNvSpPr>
            <p:nvPr/>
          </p:nvSpPr>
          <p:spPr bwMode="auto">
            <a:xfrm>
              <a:off x="6497" y="3895"/>
              <a:ext cx="601" cy="60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4514850" y="2578100"/>
            <a:ext cx="0" cy="1109663"/>
          </a:xfrm>
          <a:prstGeom prst="line">
            <a:avLst/>
          </a:prstGeom>
          <a:ln w="317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大括号 21"/>
          <p:cNvSpPr/>
          <p:nvPr/>
        </p:nvSpPr>
        <p:spPr>
          <a:xfrm rot="5400000">
            <a:off x="4607721" y="2934494"/>
            <a:ext cx="215900" cy="360362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26" name="组合 25"/>
          <p:cNvGrpSpPr/>
          <p:nvPr/>
        </p:nvGrpSpPr>
        <p:grpSpPr bwMode="auto">
          <a:xfrm>
            <a:off x="4506913" y="3222627"/>
            <a:ext cx="1993900" cy="633413"/>
            <a:chOff x="7098" y="3945"/>
            <a:chExt cx="3140" cy="997"/>
          </a:xfrm>
        </p:grpSpPr>
        <p:sp>
          <p:nvSpPr>
            <p:cNvPr id="10258" name="副标题 2"/>
            <p:cNvSpPr txBox="1">
              <a:spLocks noChangeArrowheads="1"/>
            </p:cNvSpPr>
            <p:nvPr/>
          </p:nvSpPr>
          <p:spPr bwMode="auto">
            <a:xfrm>
              <a:off x="7098" y="3972"/>
              <a:ext cx="3141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1875" tIns="40938" rIns="81875" bIns="40938"/>
            <a:lstStyle>
              <a:lvl1pPr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1600">
                  <a:latin typeface="微软雅黑" panose="020B0503020204020204" pitchFamily="34" charset="-122"/>
                  <a:ea typeface="微软雅黑" panose="020B0503020204020204" pitchFamily="34" charset="-122"/>
                </a:rPr>
                <a:t>九月比八月节约了</a:t>
              </a:r>
            </a:p>
          </p:txBody>
        </p:sp>
        <p:graphicFrame>
          <p:nvGraphicFramePr>
            <p:cNvPr id="10259" name="对象 -2147482577"/>
            <p:cNvGraphicFramePr>
              <a:graphicFrameLocks noChangeAspect="1"/>
            </p:cNvGraphicFramePr>
            <p:nvPr/>
          </p:nvGraphicFramePr>
          <p:xfrm>
            <a:off x="9874" y="3945"/>
            <a:ext cx="365" cy="9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6" r:id="rId7" imgW="152400" imgH="393700" progId="Equation.KSEE3">
                    <p:embed/>
                  </p:oleObj>
                </mc:Choice>
                <mc:Fallback>
                  <p:oleObj r:id="rId7" imgW="152400" imgH="393700" progId="Equation.KSEE3">
                    <p:embed/>
                    <p:pic>
                      <p:nvPicPr>
                        <p:cNvPr id="0" name="对象 -21474825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4" y="3945"/>
                          <a:ext cx="365" cy="9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右大括号 26"/>
          <p:cNvSpPr/>
          <p:nvPr/>
        </p:nvSpPr>
        <p:spPr>
          <a:xfrm rot="5400000">
            <a:off x="3174209" y="2783683"/>
            <a:ext cx="215900" cy="2509837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8" name="副标题 2"/>
          <p:cNvSpPr txBox="1">
            <a:spLocks noChangeArrowheads="1"/>
          </p:cNvSpPr>
          <p:nvPr/>
        </p:nvSpPr>
        <p:spPr bwMode="auto">
          <a:xfrm>
            <a:off x="2998788" y="4232275"/>
            <a:ext cx="635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吨</a:t>
            </a:r>
          </a:p>
        </p:txBody>
      </p:sp>
      <p:sp>
        <p:nvSpPr>
          <p:cNvPr id="29" name="右大括号 28"/>
          <p:cNvSpPr/>
          <p:nvPr/>
        </p:nvSpPr>
        <p:spPr>
          <a:xfrm rot="16200000">
            <a:off x="3348040" y="742952"/>
            <a:ext cx="215900" cy="2867025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0" name="副标题 2"/>
          <p:cNvSpPr txBox="1">
            <a:spLocks noChangeArrowheads="1"/>
          </p:cNvSpPr>
          <p:nvPr/>
        </p:nvSpPr>
        <p:spPr bwMode="auto">
          <a:xfrm>
            <a:off x="2998788" y="1347789"/>
            <a:ext cx="635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？吨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22" grpId="0" bldLvl="0" animBg="1"/>
      <p:bldP spid="27" grpId="0" bldLvl="0" animBg="1"/>
      <p:bldP spid="28" grpId="0"/>
      <p:bldP spid="29" grpId="0" bldLvl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50950" y="2498725"/>
            <a:ext cx="769938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八月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50954" y="3560765"/>
            <a:ext cx="85407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九月</a:t>
            </a:r>
          </a:p>
        </p:txBody>
      </p:sp>
      <p:sp>
        <p:nvSpPr>
          <p:cNvPr id="11270" name="副标题 2"/>
          <p:cNvSpPr txBox="1">
            <a:spLocks noChangeArrowheads="1"/>
          </p:cNvSpPr>
          <p:nvPr/>
        </p:nvSpPr>
        <p:spPr bwMode="auto">
          <a:xfrm>
            <a:off x="1870075" y="862014"/>
            <a:ext cx="1995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11271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43538" y="635000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72" name="对象 -2147482577"/>
          <p:cNvGraphicFramePr>
            <a:graphicFrameLocks noChangeAspect="1"/>
          </p:cNvGraphicFramePr>
          <p:nvPr/>
        </p:nvGraphicFramePr>
        <p:xfrm>
          <a:off x="3633792" y="862015"/>
          <a:ext cx="2317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92" y="862015"/>
                        <a:ext cx="23177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直接连接符 20"/>
          <p:cNvCxnSpPr/>
          <p:nvPr/>
        </p:nvCxnSpPr>
        <p:spPr>
          <a:xfrm>
            <a:off x="5927725" y="2695577"/>
            <a:ext cx="0" cy="1108075"/>
          </a:xfrm>
          <a:prstGeom prst="line">
            <a:avLst/>
          </a:prstGeom>
          <a:ln w="317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大括号 21"/>
          <p:cNvSpPr/>
          <p:nvPr/>
        </p:nvSpPr>
        <p:spPr>
          <a:xfrm rot="5400000">
            <a:off x="6151565" y="2808289"/>
            <a:ext cx="215900" cy="612775"/>
          </a:xfrm>
          <a:prstGeom prst="rightBrace">
            <a:avLst>
              <a:gd name="adj1" fmla="val 0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26" name="组合 25"/>
          <p:cNvGrpSpPr/>
          <p:nvPr/>
        </p:nvGrpSpPr>
        <p:grpSpPr bwMode="auto">
          <a:xfrm>
            <a:off x="6130925" y="3205163"/>
            <a:ext cx="1993900" cy="633412"/>
            <a:chOff x="7098" y="3945"/>
            <a:chExt cx="3140" cy="997"/>
          </a:xfrm>
        </p:grpSpPr>
        <p:sp>
          <p:nvSpPr>
            <p:cNvPr id="11301" name="副标题 2"/>
            <p:cNvSpPr txBox="1">
              <a:spLocks noChangeArrowheads="1"/>
            </p:cNvSpPr>
            <p:nvPr/>
          </p:nvSpPr>
          <p:spPr bwMode="auto">
            <a:xfrm>
              <a:off x="7098" y="3972"/>
              <a:ext cx="3141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1875" tIns="40938" rIns="81875" bIns="40938"/>
            <a:lstStyle>
              <a:lvl1pPr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九月比八月节约了</a:t>
              </a:r>
            </a:p>
          </p:txBody>
        </p:sp>
        <p:graphicFrame>
          <p:nvGraphicFramePr>
            <p:cNvPr id="11302" name="对象 -2147482577"/>
            <p:cNvGraphicFramePr>
              <a:graphicFrameLocks noChangeAspect="1"/>
            </p:cNvGraphicFramePr>
            <p:nvPr/>
          </p:nvGraphicFramePr>
          <p:xfrm>
            <a:off x="9874" y="3945"/>
            <a:ext cx="365" cy="9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4" r:id="rId7" imgW="152400" imgH="393700" progId="Equation.KSEE3">
                    <p:embed/>
                  </p:oleObj>
                </mc:Choice>
                <mc:Fallback>
                  <p:oleObj r:id="rId7" imgW="152400" imgH="393700" progId="Equation.KSEE3">
                    <p:embed/>
                    <p:pic>
                      <p:nvPicPr>
                        <p:cNvPr id="0" name="对象 -21474825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4" y="3945"/>
                          <a:ext cx="365" cy="9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右大括号 26"/>
          <p:cNvSpPr/>
          <p:nvPr/>
        </p:nvSpPr>
        <p:spPr>
          <a:xfrm rot="5400000">
            <a:off x="3882234" y="2075658"/>
            <a:ext cx="215900" cy="3925887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8" name="副标题 2"/>
          <p:cNvSpPr txBox="1">
            <a:spLocks noChangeArrowheads="1"/>
          </p:cNvSpPr>
          <p:nvPr/>
        </p:nvSpPr>
        <p:spPr bwMode="auto">
          <a:xfrm>
            <a:off x="3673475" y="4146550"/>
            <a:ext cx="635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吨</a:t>
            </a:r>
          </a:p>
        </p:txBody>
      </p:sp>
      <p:sp>
        <p:nvSpPr>
          <p:cNvPr id="29" name="右大括号 28"/>
          <p:cNvSpPr/>
          <p:nvPr/>
        </p:nvSpPr>
        <p:spPr>
          <a:xfrm rot="16200000">
            <a:off x="4191002" y="114300"/>
            <a:ext cx="215900" cy="455295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0" name="副标题 2"/>
          <p:cNvSpPr txBox="1">
            <a:spLocks noChangeArrowheads="1"/>
          </p:cNvSpPr>
          <p:nvPr/>
        </p:nvSpPr>
        <p:spPr bwMode="auto">
          <a:xfrm>
            <a:off x="4000500" y="1736725"/>
            <a:ext cx="635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？吨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020892" y="2719388"/>
            <a:ext cx="4554537" cy="157162"/>
            <a:chOff x="2450" y="6180"/>
            <a:chExt cx="7173" cy="246"/>
          </a:xfrm>
        </p:grpSpPr>
        <p:grpSp>
          <p:nvGrpSpPr>
            <p:cNvPr id="11291" name="Group 24"/>
            <p:cNvGrpSpPr/>
            <p:nvPr/>
          </p:nvGrpSpPr>
          <p:grpSpPr bwMode="auto">
            <a:xfrm>
              <a:off x="2450" y="6198"/>
              <a:ext cx="7173" cy="228"/>
              <a:chOff x="1855" y="2362"/>
              <a:chExt cx="2869" cy="91"/>
            </a:xfrm>
          </p:grpSpPr>
          <p:sp>
            <p:nvSpPr>
              <p:cNvPr id="11294" name="Line 8"/>
              <p:cNvSpPr>
                <a:spLocks noChangeShapeType="1"/>
              </p:cNvSpPr>
              <p:nvPr/>
            </p:nvSpPr>
            <p:spPr bwMode="auto">
              <a:xfrm flipV="1">
                <a:off x="1855" y="2445"/>
                <a:ext cx="2869" cy="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5" name="Line 12"/>
              <p:cNvSpPr>
                <a:spLocks noChangeShapeType="1"/>
              </p:cNvSpPr>
              <p:nvPr/>
            </p:nvSpPr>
            <p:spPr bwMode="auto">
              <a:xfrm>
                <a:off x="1869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6" name="Line 13"/>
              <p:cNvSpPr>
                <a:spLocks noChangeShapeType="1"/>
              </p:cNvSpPr>
              <p:nvPr/>
            </p:nvSpPr>
            <p:spPr bwMode="auto">
              <a:xfrm>
                <a:off x="2278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7" name="Line 14"/>
              <p:cNvSpPr>
                <a:spLocks noChangeShapeType="1"/>
              </p:cNvSpPr>
              <p:nvPr/>
            </p:nvSpPr>
            <p:spPr bwMode="auto">
              <a:xfrm>
                <a:off x="2686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8" name="Line 15"/>
              <p:cNvSpPr>
                <a:spLocks noChangeShapeType="1"/>
              </p:cNvSpPr>
              <p:nvPr/>
            </p:nvSpPr>
            <p:spPr bwMode="auto">
              <a:xfrm>
                <a:off x="3093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9" name="Line 16"/>
              <p:cNvSpPr>
                <a:spLocks noChangeShapeType="1"/>
              </p:cNvSpPr>
              <p:nvPr/>
            </p:nvSpPr>
            <p:spPr bwMode="auto">
              <a:xfrm>
                <a:off x="3502" y="2362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0" name="Line 17"/>
              <p:cNvSpPr>
                <a:spLocks noChangeShapeType="1"/>
              </p:cNvSpPr>
              <p:nvPr/>
            </p:nvSpPr>
            <p:spPr bwMode="auto">
              <a:xfrm>
                <a:off x="3911" y="2362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92" name="Line 17"/>
            <p:cNvSpPr>
              <a:spLocks noChangeShapeType="1"/>
            </p:cNvSpPr>
            <p:nvPr/>
          </p:nvSpPr>
          <p:spPr bwMode="auto">
            <a:xfrm>
              <a:off x="8603" y="6180"/>
              <a:ext cx="0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3" name="Line 17"/>
            <p:cNvSpPr>
              <a:spLocks noChangeShapeType="1"/>
            </p:cNvSpPr>
            <p:nvPr/>
          </p:nvSpPr>
          <p:spPr bwMode="auto">
            <a:xfrm>
              <a:off x="9623" y="6180"/>
              <a:ext cx="0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2020892" y="3660775"/>
            <a:ext cx="3906837" cy="155575"/>
            <a:chOff x="2450" y="6180"/>
            <a:chExt cx="6153" cy="246"/>
          </a:xfrm>
        </p:grpSpPr>
        <p:grpSp>
          <p:nvGrpSpPr>
            <p:cNvPr id="11282" name="Group 24"/>
            <p:cNvGrpSpPr/>
            <p:nvPr/>
          </p:nvGrpSpPr>
          <p:grpSpPr bwMode="auto">
            <a:xfrm>
              <a:off x="2450" y="6198"/>
              <a:ext cx="6152" cy="228"/>
              <a:chOff x="1855" y="2362"/>
              <a:chExt cx="2461" cy="91"/>
            </a:xfrm>
          </p:grpSpPr>
          <p:sp>
            <p:nvSpPr>
              <p:cNvPr id="11284" name="Line 8"/>
              <p:cNvSpPr>
                <a:spLocks noChangeShapeType="1"/>
              </p:cNvSpPr>
              <p:nvPr/>
            </p:nvSpPr>
            <p:spPr bwMode="auto">
              <a:xfrm flipV="1">
                <a:off x="1855" y="2445"/>
                <a:ext cx="2461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5" name="Line 12"/>
              <p:cNvSpPr>
                <a:spLocks noChangeShapeType="1"/>
              </p:cNvSpPr>
              <p:nvPr/>
            </p:nvSpPr>
            <p:spPr bwMode="auto">
              <a:xfrm>
                <a:off x="1869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6" name="Line 13"/>
              <p:cNvSpPr>
                <a:spLocks noChangeShapeType="1"/>
              </p:cNvSpPr>
              <p:nvPr/>
            </p:nvSpPr>
            <p:spPr bwMode="auto">
              <a:xfrm>
                <a:off x="2278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7" name="Line 14"/>
              <p:cNvSpPr>
                <a:spLocks noChangeShapeType="1"/>
              </p:cNvSpPr>
              <p:nvPr/>
            </p:nvSpPr>
            <p:spPr bwMode="auto">
              <a:xfrm>
                <a:off x="2686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8" name="Line 15"/>
              <p:cNvSpPr>
                <a:spLocks noChangeShapeType="1"/>
              </p:cNvSpPr>
              <p:nvPr/>
            </p:nvSpPr>
            <p:spPr bwMode="auto">
              <a:xfrm>
                <a:off x="3093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9" name="Line 16"/>
              <p:cNvSpPr>
                <a:spLocks noChangeShapeType="1"/>
              </p:cNvSpPr>
              <p:nvPr/>
            </p:nvSpPr>
            <p:spPr bwMode="auto">
              <a:xfrm>
                <a:off x="3502" y="2362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0" name="Line 17"/>
              <p:cNvSpPr>
                <a:spLocks noChangeShapeType="1"/>
              </p:cNvSpPr>
              <p:nvPr/>
            </p:nvSpPr>
            <p:spPr bwMode="auto">
              <a:xfrm>
                <a:off x="3911" y="2362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8603" y="6180"/>
              <a:ext cx="0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22" grpId="0" bldLvl="0" animBg="1"/>
      <p:bldP spid="27" grpId="0" bldLvl="0" animBg="1"/>
      <p:bldP spid="28" grpId="0"/>
      <p:bldP spid="29" grpId="0" bldLvl="0" animBg="1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自定义</PresentationFormat>
  <Paragraphs>127</Paragraphs>
  <Slides>24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Equation.3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2023-01-17T01:25:47Z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8FD660B2E500461CB69776D80CE7720D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