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258" r:id="rId3"/>
    <p:sldId id="262" r:id="rId4"/>
    <p:sldId id="295" r:id="rId5"/>
    <p:sldId id="268" r:id="rId6"/>
    <p:sldId id="269" r:id="rId7"/>
    <p:sldId id="259" r:id="rId8"/>
    <p:sldId id="270" r:id="rId9"/>
    <p:sldId id="272" r:id="rId10"/>
    <p:sldId id="260" r:id="rId11"/>
    <p:sldId id="273" r:id="rId12"/>
    <p:sldId id="274" r:id="rId13"/>
    <p:sldId id="275" r:id="rId14"/>
    <p:sldId id="261" r:id="rId15"/>
    <p:sldId id="278" r:id="rId16"/>
    <p:sldId id="280" r:id="rId17"/>
    <p:sldId id="281" r:id="rId18"/>
    <p:sldId id="283" r:id="rId19"/>
    <p:sldId id="286" r:id="rId20"/>
    <p:sldId id="287" r:id="rId21"/>
    <p:sldId id="291" r:id="rId22"/>
    <p:sldId id="284" r:id="rId23"/>
    <p:sldId id="282" r:id="rId24"/>
    <p:sldId id="294" r:id="rId25"/>
    <p:sldId id="293" r:id="rId26"/>
  </p:sldIdLst>
  <p:sldSz cx="9144000" cy="5143500" type="screen16x9"/>
  <p:notesSz cx="7104063" cy="10234613"/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64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1526876"/>
            <a:ext cx="9144000" cy="3616625"/>
          </a:xfrm>
          <a:prstGeom prst="rect">
            <a:avLst/>
          </a:prstGeom>
          <a:blipFill dpi="0" rotWithShape="1"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2914"/>
            <a:ext cx="6858000" cy="1223984"/>
          </a:xfrm>
        </p:spPr>
        <p:txBody>
          <a:bodyPr anchor="ctr" anchorCtr="0">
            <a:normAutofit/>
          </a:bodyPr>
          <a:lstStyle>
            <a:lvl1pPr algn="ctr">
              <a:defRPr sz="3300" b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6877"/>
            <a:ext cx="6858000" cy="5305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20"/>
          <p:cNvSpPr txBox="1"/>
          <p:nvPr/>
        </p:nvSpPr>
        <p:spPr>
          <a:xfrm>
            <a:off x="1" y="1456897"/>
            <a:ext cx="9144000" cy="396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78319" tIns="25163" rIns="50326" bIns="25163" rtlCol="0" anchor="ctr">
            <a:normAutofit fontScale="25000" lnSpcReduction="20000"/>
          </a:bodyPr>
          <a:lstStyle>
            <a:lvl1pPr algn="ctr" defTabSz="525145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0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629671" y="191343"/>
            <a:ext cx="7884663" cy="436328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295275" indent="0">
              <a:buFontTx/>
              <a:buNone/>
              <a:defRPr sz="1500">
                <a:solidFill>
                  <a:schemeClr val="accent1"/>
                </a:solidFill>
              </a:defRPr>
            </a:lvl2pPr>
            <a:lvl3pPr marL="495935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638810" indent="0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791210" indent="0">
              <a:buFontTx/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30845"/>
            <a:ext cx="7886700" cy="891013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413910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141920" y="500584"/>
            <a:ext cx="6860158" cy="217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7500"/>
            <a:ext cx="7886700" cy="6993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8900000">
            <a:off x="2059950" y="2067326"/>
            <a:ext cx="4974192" cy="947061"/>
          </a:xfrm>
        </p:spPr>
        <p:txBody>
          <a:bodyPr>
            <a:noAutofit/>
          </a:bodyPr>
          <a:lstStyle>
            <a:lvl1pPr algn="ctr">
              <a:defRPr sz="4100">
                <a:ln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单击此处编辑标题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"/>
            </p:custDataLst>
          </p:nvPr>
        </p:nvCxnSpPr>
        <p:spPr>
          <a:xfrm flipH="1">
            <a:off x="1203985" y="2511505"/>
            <a:ext cx="2626144" cy="26456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7338354" y="4128844"/>
            <a:ext cx="663993" cy="663993"/>
            <a:chOff x="94689" y="1941839"/>
            <a:chExt cx="651811" cy="651811"/>
          </a:xfrm>
        </p:grpSpPr>
        <p:sp>
          <p:nvSpPr>
            <p:cNvPr id="33" name="椭圆 32"/>
            <p:cNvSpPr/>
            <p:nvPr>
              <p:custDataLst>
                <p:tags r:id="rId21"/>
              </p:custDataLst>
            </p:nvPr>
          </p:nvSpPr>
          <p:spPr>
            <a:xfrm>
              <a:off x="94689" y="1941839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KSO_Shape"/>
            <p:cNvSpPr/>
            <p:nvPr>
              <p:custDataLst>
                <p:tags r:id="rId22"/>
              </p:custDataLst>
            </p:nvPr>
          </p:nvSpPr>
          <p:spPr bwMode="auto">
            <a:xfrm>
              <a:off x="225357" y="2126197"/>
              <a:ext cx="390474" cy="283094"/>
            </a:xfrm>
            <a:custGeom>
              <a:avLst/>
              <a:gdLst>
                <a:gd name="T0" fmla="*/ 2147483646 w 6599"/>
                <a:gd name="T1" fmla="*/ 2147483646 h 4787"/>
                <a:gd name="T2" fmla="*/ 2147483646 w 6599"/>
                <a:gd name="T3" fmla="*/ 2147483646 h 4787"/>
                <a:gd name="T4" fmla="*/ 2147483646 w 6599"/>
                <a:gd name="T5" fmla="*/ 2147483646 h 4787"/>
                <a:gd name="T6" fmla="*/ 2147483646 w 6599"/>
                <a:gd name="T7" fmla="*/ 2147483646 h 4787"/>
                <a:gd name="T8" fmla="*/ 2147483646 w 6599"/>
                <a:gd name="T9" fmla="*/ 2147483646 h 4787"/>
                <a:gd name="T10" fmla="*/ 2147483646 w 6599"/>
                <a:gd name="T11" fmla="*/ 2147483646 h 4787"/>
                <a:gd name="T12" fmla="*/ 2147483646 w 6599"/>
                <a:gd name="T13" fmla="*/ 2147483646 h 4787"/>
                <a:gd name="T14" fmla="*/ 2147483646 w 6599"/>
                <a:gd name="T15" fmla="*/ 2147483646 h 4787"/>
                <a:gd name="T16" fmla="*/ 2147483646 w 6599"/>
                <a:gd name="T17" fmla="*/ 2147483646 h 4787"/>
                <a:gd name="T18" fmla="*/ 2147483646 w 6599"/>
                <a:gd name="T19" fmla="*/ 2147483646 h 4787"/>
                <a:gd name="T20" fmla="*/ 1275044011 w 6599"/>
                <a:gd name="T21" fmla="*/ 2147483646 h 4787"/>
                <a:gd name="T22" fmla="*/ 2147483646 w 6599"/>
                <a:gd name="T23" fmla="*/ 2147483646 h 4787"/>
                <a:gd name="T24" fmla="*/ 0 w 6599"/>
                <a:gd name="T25" fmla="*/ 2147483646 h 4787"/>
                <a:gd name="T26" fmla="*/ 2147483646 w 6599"/>
                <a:gd name="T27" fmla="*/ 2147483646 h 4787"/>
                <a:gd name="T28" fmla="*/ 433014958 w 6599"/>
                <a:gd name="T29" fmla="*/ 2147483646 h 4787"/>
                <a:gd name="T30" fmla="*/ 2147483646 w 6599"/>
                <a:gd name="T31" fmla="*/ 2147483646 h 4787"/>
                <a:gd name="T32" fmla="*/ 2147483646 w 6599"/>
                <a:gd name="T33" fmla="*/ 2147483646 h 4787"/>
                <a:gd name="T34" fmla="*/ 2147483646 w 6599"/>
                <a:gd name="T35" fmla="*/ 576779381 h 4787"/>
                <a:gd name="T36" fmla="*/ 2147483646 w 6599"/>
                <a:gd name="T37" fmla="*/ 2147483646 h 4787"/>
                <a:gd name="T38" fmla="*/ 2147483646 w 6599"/>
                <a:gd name="T39" fmla="*/ 2147483646 h 4787"/>
                <a:gd name="T40" fmla="*/ 2147483646 w 6599"/>
                <a:gd name="T41" fmla="*/ 2147483646 h 4787"/>
                <a:gd name="T42" fmla="*/ 2147483646 w 6599"/>
                <a:gd name="T43" fmla="*/ 2147483646 h 4787"/>
                <a:gd name="T44" fmla="*/ 2147483646 w 6599"/>
                <a:gd name="T45" fmla="*/ 2147483646 h 4787"/>
                <a:gd name="T46" fmla="*/ 2147483646 w 6599"/>
                <a:gd name="T47" fmla="*/ 2147483646 h 4787"/>
                <a:gd name="T48" fmla="*/ 2147483646 w 6599"/>
                <a:gd name="T49" fmla="*/ 2147483646 h 4787"/>
                <a:gd name="T50" fmla="*/ 2147483646 w 6599"/>
                <a:gd name="T51" fmla="*/ 2147483646 h 4787"/>
                <a:gd name="T52" fmla="*/ 2147483646 w 6599"/>
                <a:gd name="T53" fmla="*/ 2147483646 h 4787"/>
                <a:gd name="T54" fmla="*/ 2147483646 w 6599"/>
                <a:gd name="T55" fmla="*/ 2147483646 h 4787"/>
                <a:gd name="T56" fmla="*/ 2147483646 w 6599"/>
                <a:gd name="T57" fmla="*/ 2147483646 h 4787"/>
                <a:gd name="T58" fmla="*/ 2147483646 w 6599"/>
                <a:gd name="T59" fmla="*/ 2147483646 h 4787"/>
                <a:gd name="T60" fmla="*/ 2147483646 w 6599"/>
                <a:gd name="T61" fmla="*/ 2147483646 h 4787"/>
                <a:gd name="T62" fmla="*/ 2147483646 w 6599"/>
                <a:gd name="T63" fmla="*/ 2147483646 h 4787"/>
                <a:gd name="T64" fmla="*/ 2147483646 w 6599"/>
                <a:gd name="T65" fmla="*/ 2147483646 h 4787"/>
                <a:gd name="T66" fmla="*/ 2147483646 w 6599"/>
                <a:gd name="T67" fmla="*/ 2147483646 h 4787"/>
                <a:gd name="T68" fmla="*/ 2147483646 w 6599"/>
                <a:gd name="T69" fmla="*/ 2147483646 h 4787"/>
                <a:gd name="T70" fmla="*/ 2147483646 w 6599"/>
                <a:gd name="T71" fmla="*/ 2147483646 h 4787"/>
                <a:gd name="T72" fmla="*/ 2147483646 w 6599"/>
                <a:gd name="T73" fmla="*/ 2147483646 h 4787"/>
                <a:gd name="T74" fmla="*/ 2147483646 w 6599"/>
                <a:gd name="T75" fmla="*/ 2147483646 h 4787"/>
                <a:gd name="T76" fmla="*/ 2147483646 w 6599"/>
                <a:gd name="T77" fmla="*/ 2147483646 h 4787"/>
                <a:gd name="T78" fmla="*/ 2147483646 w 6599"/>
                <a:gd name="T79" fmla="*/ 2147483646 h 4787"/>
                <a:gd name="T80" fmla="*/ 2147483646 w 6599"/>
                <a:gd name="T81" fmla="*/ 2147483646 h 4787"/>
                <a:gd name="T82" fmla="*/ 2147483646 w 6599"/>
                <a:gd name="T83" fmla="*/ 2147483646 h 4787"/>
                <a:gd name="T84" fmla="*/ 2147483646 w 6599"/>
                <a:gd name="T85" fmla="*/ 2147483646 h 4787"/>
                <a:gd name="T86" fmla="*/ 2147483646 w 6599"/>
                <a:gd name="T87" fmla="*/ 2147483646 h 4787"/>
                <a:gd name="T88" fmla="*/ 2147483646 w 6599"/>
                <a:gd name="T89" fmla="*/ 2147483646 h 4787"/>
                <a:gd name="T90" fmla="*/ 2147483646 w 6599"/>
                <a:gd name="T91" fmla="*/ 2147483646 h 4787"/>
                <a:gd name="T92" fmla="*/ 2147483646 w 6599"/>
                <a:gd name="T93" fmla="*/ 2147483646 h 4787"/>
                <a:gd name="T94" fmla="*/ 2147483646 w 6599"/>
                <a:gd name="T95" fmla="*/ 2147483646 h 4787"/>
                <a:gd name="T96" fmla="*/ 2147483646 w 6599"/>
                <a:gd name="T97" fmla="*/ 2147483646 h 4787"/>
                <a:gd name="T98" fmla="*/ 2147483646 w 6599"/>
                <a:gd name="T99" fmla="*/ 2147483646 h 4787"/>
                <a:gd name="T100" fmla="*/ 2147483646 w 6599"/>
                <a:gd name="T101" fmla="*/ 2147483646 h 4787"/>
                <a:gd name="T102" fmla="*/ 2147483646 w 6599"/>
                <a:gd name="T103" fmla="*/ 2147483646 h 4787"/>
                <a:gd name="T104" fmla="*/ 2147483646 w 6599"/>
                <a:gd name="T105" fmla="*/ 2147483646 h 4787"/>
                <a:gd name="T106" fmla="*/ 2147483646 w 6599"/>
                <a:gd name="T107" fmla="*/ 2147483646 h 4787"/>
                <a:gd name="T108" fmla="*/ 2147483646 w 6599"/>
                <a:gd name="T109" fmla="*/ 2147483646 h 4787"/>
                <a:gd name="T110" fmla="*/ 2147483646 w 6599"/>
                <a:gd name="T111" fmla="*/ 2147483646 h 4787"/>
                <a:gd name="T112" fmla="*/ 2147483646 w 6599"/>
                <a:gd name="T113" fmla="*/ 2147483646 h 4787"/>
                <a:gd name="T114" fmla="*/ 2147483646 w 6599"/>
                <a:gd name="T115" fmla="*/ 2147483646 h 4787"/>
                <a:gd name="T116" fmla="*/ 2147483646 w 6599"/>
                <a:gd name="T117" fmla="*/ 2147483646 h 4787"/>
                <a:gd name="T118" fmla="*/ 2147483646 w 6599"/>
                <a:gd name="T119" fmla="*/ 2147483646 h 4787"/>
                <a:gd name="T120" fmla="*/ 2147483646 w 6599"/>
                <a:gd name="T121" fmla="*/ 2147483646 h 4787"/>
                <a:gd name="T122" fmla="*/ 2147483646 w 6599"/>
                <a:gd name="T123" fmla="*/ 2147483646 h 4787"/>
                <a:gd name="T124" fmla="*/ 2147483646 w 6599"/>
                <a:gd name="T125" fmla="*/ 2147483646 h 47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98" h="4787">
                  <a:moveTo>
                    <a:pt x="3292" y="0"/>
                  </a:moveTo>
                  <a:lnTo>
                    <a:pt x="3292" y="0"/>
                  </a:lnTo>
                  <a:lnTo>
                    <a:pt x="3375" y="1"/>
                  </a:lnTo>
                  <a:lnTo>
                    <a:pt x="3458" y="2"/>
                  </a:lnTo>
                  <a:lnTo>
                    <a:pt x="3540" y="5"/>
                  </a:lnTo>
                  <a:lnTo>
                    <a:pt x="3622" y="11"/>
                  </a:lnTo>
                  <a:lnTo>
                    <a:pt x="3702" y="16"/>
                  </a:lnTo>
                  <a:lnTo>
                    <a:pt x="3783" y="24"/>
                  </a:lnTo>
                  <a:lnTo>
                    <a:pt x="3863" y="32"/>
                  </a:lnTo>
                  <a:lnTo>
                    <a:pt x="3942" y="42"/>
                  </a:lnTo>
                  <a:lnTo>
                    <a:pt x="4021" y="53"/>
                  </a:lnTo>
                  <a:lnTo>
                    <a:pt x="4098" y="65"/>
                  </a:lnTo>
                  <a:lnTo>
                    <a:pt x="4176" y="79"/>
                  </a:lnTo>
                  <a:lnTo>
                    <a:pt x="4252" y="94"/>
                  </a:lnTo>
                  <a:lnTo>
                    <a:pt x="4327" y="109"/>
                  </a:lnTo>
                  <a:lnTo>
                    <a:pt x="4402" y="127"/>
                  </a:lnTo>
                  <a:lnTo>
                    <a:pt x="4476" y="145"/>
                  </a:lnTo>
                  <a:lnTo>
                    <a:pt x="4549" y="164"/>
                  </a:lnTo>
                  <a:lnTo>
                    <a:pt x="4621" y="184"/>
                  </a:lnTo>
                  <a:lnTo>
                    <a:pt x="4693" y="206"/>
                  </a:lnTo>
                  <a:lnTo>
                    <a:pt x="4762" y="229"/>
                  </a:lnTo>
                  <a:lnTo>
                    <a:pt x="4832" y="252"/>
                  </a:lnTo>
                  <a:lnTo>
                    <a:pt x="4901" y="277"/>
                  </a:lnTo>
                  <a:lnTo>
                    <a:pt x="4968" y="303"/>
                  </a:lnTo>
                  <a:lnTo>
                    <a:pt x="5034" y="329"/>
                  </a:lnTo>
                  <a:lnTo>
                    <a:pt x="5100" y="357"/>
                  </a:lnTo>
                  <a:lnTo>
                    <a:pt x="5164" y="386"/>
                  </a:lnTo>
                  <a:lnTo>
                    <a:pt x="5227" y="415"/>
                  </a:lnTo>
                  <a:lnTo>
                    <a:pt x="5289" y="446"/>
                  </a:lnTo>
                  <a:lnTo>
                    <a:pt x="5349" y="477"/>
                  </a:lnTo>
                  <a:lnTo>
                    <a:pt x="5409" y="510"/>
                  </a:lnTo>
                  <a:lnTo>
                    <a:pt x="5467" y="544"/>
                  </a:lnTo>
                  <a:lnTo>
                    <a:pt x="5524" y="578"/>
                  </a:lnTo>
                  <a:lnTo>
                    <a:pt x="5579" y="612"/>
                  </a:lnTo>
                  <a:lnTo>
                    <a:pt x="5637" y="650"/>
                  </a:lnTo>
                  <a:lnTo>
                    <a:pt x="5692" y="688"/>
                  </a:lnTo>
                  <a:lnTo>
                    <a:pt x="5746" y="728"/>
                  </a:lnTo>
                  <a:lnTo>
                    <a:pt x="5799" y="768"/>
                  </a:lnTo>
                  <a:lnTo>
                    <a:pt x="5850" y="809"/>
                  </a:lnTo>
                  <a:lnTo>
                    <a:pt x="5900" y="851"/>
                  </a:lnTo>
                  <a:lnTo>
                    <a:pt x="5947" y="894"/>
                  </a:lnTo>
                  <a:lnTo>
                    <a:pt x="5994" y="937"/>
                  </a:lnTo>
                  <a:lnTo>
                    <a:pt x="6039" y="981"/>
                  </a:lnTo>
                  <a:lnTo>
                    <a:pt x="6082" y="1027"/>
                  </a:lnTo>
                  <a:lnTo>
                    <a:pt x="6124" y="1072"/>
                  </a:lnTo>
                  <a:lnTo>
                    <a:pt x="6164" y="1120"/>
                  </a:lnTo>
                  <a:lnTo>
                    <a:pt x="6203" y="1166"/>
                  </a:lnTo>
                  <a:lnTo>
                    <a:pt x="6239" y="1215"/>
                  </a:lnTo>
                  <a:lnTo>
                    <a:pt x="6275" y="1263"/>
                  </a:lnTo>
                  <a:lnTo>
                    <a:pt x="6308" y="1313"/>
                  </a:lnTo>
                  <a:lnTo>
                    <a:pt x="6339" y="1363"/>
                  </a:lnTo>
                  <a:lnTo>
                    <a:pt x="6368" y="1414"/>
                  </a:lnTo>
                  <a:lnTo>
                    <a:pt x="6396" y="1464"/>
                  </a:lnTo>
                  <a:lnTo>
                    <a:pt x="6422" y="1516"/>
                  </a:lnTo>
                  <a:lnTo>
                    <a:pt x="6445" y="1569"/>
                  </a:lnTo>
                  <a:lnTo>
                    <a:pt x="6467" y="1622"/>
                  </a:lnTo>
                  <a:lnTo>
                    <a:pt x="6487" y="1676"/>
                  </a:lnTo>
                  <a:lnTo>
                    <a:pt x="6506" y="1730"/>
                  </a:lnTo>
                  <a:lnTo>
                    <a:pt x="6521" y="1785"/>
                  </a:lnTo>
                  <a:lnTo>
                    <a:pt x="6535" y="1840"/>
                  </a:lnTo>
                  <a:lnTo>
                    <a:pt x="6546" y="1896"/>
                  </a:lnTo>
                  <a:lnTo>
                    <a:pt x="6556" y="1952"/>
                  </a:lnTo>
                  <a:lnTo>
                    <a:pt x="6564" y="2008"/>
                  </a:lnTo>
                  <a:lnTo>
                    <a:pt x="6570" y="2065"/>
                  </a:lnTo>
                  <a:lnTo>
                    <a:pt x="6573" y="2122"/>
                  </a:lnTo>
                  <a:lnTo>
                    <a:pt x="6574" y="2181"/>
                  </a:lnTo>
                  <a:lnTo>
                    <a:pt x="6573" y="2230"/>
                  </a:lnTo>
                  <a:lnTo>
                    <a:pt x="6571" y="2281"/>
                  </a:lnTo>
                  <a:lnTo>
                    <a:pt x="6566" y="2333"/>
                  </a:lnTo>
                  <a:lnTo>
                    <a:pt x="6560" y="2385"/>
                  </a:lnTo>
                  <a:lnTo>
                    <a:pt x="6552" y="2436"/>
                  </a:lnTo>
                  <a:lnTo>
                    <a:pt x="6542" y="2486"/>
                  </a:lnTo>
                  <a:lnTo>
                    <a:pt x="6531" y="2537"/>
                  </a:lnTo>
                  <a:lnTo>
                    <a:pt x="6518" y="2586"/>
                  </a:lnTo>
                  <a:lnTo>
                    <a:pt x="6514" y="2597"/>
                  </a:lnTo>
                  <a:lnTo>
                    <a:pt x="6510" y="2608"/>
                  </a:lnTo>
                  <a:lnTo>
                    <a:pt x="6500" y="2628"/>
                  </a:lnTo>
                  <a:lnTo>
                    <a:pt x="6489" y="2647"/>
                  </a:lnTo>
                  <a:lnTo>
                    <a:pt x="6475" y="2664"/>
                  </a:lnTo>
                  <a:lnTo>
                    <a:pt x="6460" y="2679"/>
                  </a:lnTo>
                  <a:lnTo>
                    <a:pt x="6443" y="2692"/>
                  </a:lnTo>
                  <a:lnTo>
                    <a:pt x="6425" y="2705"/>
                  </a:lnTo>
                  <a:lnTo>
                    <a:pt x="6406" y="2713"/>
                  </a:lnTo>
                  <a:lnTo>
                    <a:pt x="6427" y="2729"/>
                  </a:lnTo>
                  <a:lnTo>
                    <a:pt x="6447" y="2746"/>
                  </a:lnTo>
                  <a:lnTo>
                    <a:pt x="6467" y="2763"/>
                  </a:lnTo>
                  <a:lnTo>
                    <a:pt x="6485" y="2782"/>
                  </a:lnTo>
                  <a:lnTo>
                    <a:pt x="6502" y="2802"/>
                  </a:lnTo>
                  <a:lnTo>
                    <a:pt x="6518" y="2823"/>
                  </a:lnTo>
                  <a:lnTo>
                    <a:pt x="6533" y="2845"/>
                  </a:lnTo>
                  <a:lnTo>
                    <a:pt x="6546" y="2867"/>
                  </a:lnTo>
                  <a:lnTo>
                    <a:pt x="6559" y="2891"/>
                  </a:lnTo>
                  <a:lnTo>
                    <a:pt x="6569" y="2916"/>
                  </a:lnTo>
                  <a:lnTo>
                    <a:pt x="6577" y="2940"/>
                  </a:lnTo>
                  <a:lnTo>
                    <a:pt x="6585" y="2967"/>
                  </a:lnTo>
                  <a:lnTo>
                    <a:pt x="6592" y="2992"/>
                  </a:lnTo>
                  <a:lnTo>
                    <a:pt x="6596" y="3020"/>
                  </a:lnTo>
                  <a:lnTo>
                    <a:pt x="6598" y="3047"/>
                  </a:lnTo>
                  <a:lnTo>
                    <a:pt x="6599" y="3075"/>
                  </a:lnTo>
                  <a:lnTo>
                    <a:pt x="6599" y="3093"/>
                  </a:lnTo>
                  <a:lnTo>
                    <a:pt x="6598" y="3109"/>
                  </a:lnTo>
                  <a:lnTo>
                    <a:pt x="6596" y="3127"/>
                  </a:lnTo>
                  <a:lnTo>
                    <a:pt x="6594" y="3143"/>
                  </a:lnTo>
                  <a:lnTo>
                    <a:pt x="6591" y="3160"/>
                  </a:lnTo>
                  <a:lnTo>
                    <a:pt x="6587" y="3177"/>
                  </a:lnTo>
                  <a:lnTo>
                    <a:pt x="6578" y="3209"/>
                  </a:lnTo>
                  <a:lnTo>
                    <a:pt x="6566" y="3241"/>
                  </a:lnTo>
                  <a:lnTo>
                    <a:pt x="6553" y="3271"/>
                  </a:lnTo>
                  <a:lnTo>
                    <a:pt x="6536" y="3299"/>
                  </a:lnTo>
                  <a:lnTo>
                    <a:pt x="6519" y="3327"/>
                  </a:lnTo>
                  <a:lnTo>
                    <a:pt x="6499" y="3352"/>
                  </a:lnTo>
                  <a:lnTo>
                    <a:pt x="6477" y="3377"/>
                  </a:lnTo>
                  <a:lnTo>
                    <a:pt x="6452" y="3399"/>
                  </a:lnTo>
                  <a:lnTo>
                    <a:pt x="6428" y="3420"/>
                  </a:lnTo>
                  <a:lnTo>
                    <a:pt x="6401" y="3439"/>
                  </a:lnTo>
                  <a:lnTo>
                    <a:pt x="6373" y="3456"/>
                  </a:lnTo>
                  <a:lnTo>
                    <a:pt x="6343" y="3471"/>
                  </a:lnTo>
                  <a:lnTo>
                    <a:pt x="6312" y="3483"/>
                  </a:lnTo>
                  <a:lnTo>
                    <a:pt x="6342" y="3483"/>
                  </a:lnTo>
                  <a:lnTo>
                    <a:pt x="6362" y="3484"/>
                  </a:lnTo>
                  <a:lnTo>
                    <a:pt x="6382" y="3487"/>
                  </a:lnTo>
                  <a:lnTo>
                    <a:pt x="6399" y="3492"/>
                  </a:lnTo>
                  <a:lnTo>
                    <a:pt x="6418" y="3498"/>
                  </a:lnTo>
                  <a:lnTo>
                    <a:pt x="6435" y="3506"/>
                  </a:lnTo>
                  <a:lnTo>
                    <a:pt x="6451" y="3516"/>
                  </a:lnTo>
                  <a:lnTo>
                    <a:pt x="6466" y="3528"/>
                  </a:lnTo>
                  <a:lnTo>
                    <a:pt x="6480" y="3540"/>
                  </a:lnTo>
                  <a:lnTo>
                    <a:pt x="6492" y="3554"/>
                  </a:lnTo>
                  <a:lnTo>
                    <a:pt x="6504" y="3569"/>
                  </a:lnTo>
                  <a:lnTo>
                    <a:pt x="6513" y="3586"/>
                  </a:lnTo>
                  <a:lnTo>
                    <a:pt x="6522" y="3602"/>
                  </a:lnTo>
                  <a:lnTo>
                    <a:pt x="6529" y="3620"/>
                  </a:lnTo>
                  <a:lnTo>
                    <a:pt x="6533" y="3639"/>
                  </a:lnTo>
                  <a:lnTo>
                    <a:pt x="6536" y="3659"/>
                  </a:lnTo>
                  <a:lnTo>
                    <a:pt x="6538" y="3678"/>
                  </a:lnTo>
                  <a:lnTo>
                    <a:pt x="6536" y="3695"/>
                  </a:lnTo>
                  <a:lnTo>
                    <a:pt x="6534" y="3712"/>
                  </a:lnTo>
                  <a:lnTo>
                    <a:pt x="6530" y="3747"/>
                  </a:lnTo>
                  <a:lnTo>
                    <a:pt x="6524" y="3780"/>
                  </a:lnTo>
                  <a:lnTo>
                    <a:pt x="6518" y="3814"/>
                  </a:lnTo>
                  <a:lnTo>
                    <a:pt x="6511" y="3849"/>
                  </a:lnTo>
                  <a:lnTo>
                    <a:pt x="6503" y="3882"/>
                  </a:lnTo>
                  <a:lnTo>
                    <a:pt x="6494" y="3916"/>
                  </a:lnTo>
                  <a:lnTo>
                    <a:pt x="6486" y="3949"/>
                  </a:lnTo>
                  <a:lnTo>
                    <a:pt x="6476" y="3982"/>
                  </a:lnTo>
                  <a:lnTo>
                    <a:pt x="6465" y="4016"/>
                  </a:lnTo>
                  <a:lnTo>
                    <a:pt x="6454" y="4049"/>
                  </a:lnTo>
                  <a:lnTo>
                    <a:pt x="6441" y="4082"/>
                  </a:lnTo>
                  <a:lnTo>
                    <a:pt x="6428" y="4114"/>
                  </a:lnTo>
                  <a:lnTo>
                    <a:pt x="6414" y="4146"/>
                  </a:lnTo>
                  <a:lnTo>
                    <a:pt x="6399" y="4179"/>
                  </a:lnTo>
                  <a:lnTo>
                    <a:pt x="6385" y="4210"/>
                  </a:lnTo>
                  <a:lnTo>
                    <a:pt x="6368" y="4242"/>
                  </a:lnTo>
                  <a:lnTo>
                    <a:pt x="6352" y="4275"/>
                  </a:lnTo>
                  <a:lnTo>
                    <a:pt x="6334" y="4307"/>
                  </a:lnTo>
                  <a:lnTo>
                    <a:pt x="6315" y="4340"/>
                  </a:lnTo>
                  <a:lnTo>
                    <a:pt x="6297" y="4370"/>
                  </a:lnTo>
                  <a:lnTo>
                    <a:pt x="6277" y="4403"/>
                  </a:lnTo>
                  <a:lnTo>
                    <a:pt x="6256" y="4433"/>
                  </a:lnTo>
                  <a:lnTo>
                    <a:pt x="6235" y="4464"/>
                  </a:lnTo>
                  <a:lnTo>
                    <a:pt x="6213" y="4494"/>
                  </a:lnTo>
                  <a:lnTo>
                    <a:pt x="6191" y="4525"/>
                  </a:lnTo>
                  <a:lnTo>
                    <a:pt x="6167" y="4555"/>
                  </a:lnTo>
                  <a:lnTo>
                    <a:pt x="6143" y="4585"/>
                  </a:lnTo>
                  <a:lnTo>
                    <a:pt x="6119" y="4614"/>
                  </a:lnTo>
                  <a:lnTo>
                    <a:pt x="6093" y="4643"/>
                  </a:lnTo>
                  <a:lnTo>
                    <a:pt x="6067" y="4672"/>
                  </a:lnTo>
                  <a:lnTo>
                    <a:pt x="6040" y="4701"/>
                  </a:lnTo>
                  <a:lnTo>
                    <a:pt x="6014" y="4729"/>
                  </a:lnTo>
                  <a:lnTo>
                    <a:pt x="5998" y="4742"/>
                  </a:lnTo>
                  <a:lnTo>
                    <a:pt x="5983" y="4754"/>
                  </a:lnTo>
                  <a:lnTo>
                    <a:pt x="5966" y="4764"/>
                  </a:lnTo>
                  <a:lnTo>
                    <a:pt x="5948" y="4773"/>
                  </a:lnTo>
                  <a:lnTo>
                    <a:pt x="5931" y="4778"/>
                  </a:lnTo>
                  <a:lnTo>
                    <a:pt x="5912" y="4783"/>
                  </a:lnTo>
                  <a:lnTo>
                    <a:pt x="5893" y="4786"/>
                  </a:lnTo>
                  <a:lnTo>
                    <a:pt x="5874" y="4787"/>
                  </a:lnTo>
                  <a:lnTo>
                    <a:pt x="709" y="4787"/>
                  </a:lnTo>
                  <a:lnTo>
                    <a:pt x="687" y="4786"/>
                  </a:lnTo>
                  <a:lnTo>
                    <a:pt x="666" y="4783"/>
                  </a:lnTo>
                  <a:lnTo>
                    <a:pt x="645" y="4777"/>
                  </a:lnTo>
                  <a:lnTo>
                    <a:pt x="625" y="4768"/>
                  </a:lnTo>
                  <a:lnTo>
                    <a:pt x="607" y="4758"/>
                  </a:lnTo>
                  <a:lnTo>
                    <a:pt x="590" y="4746"/>
                  </a:lnTo>
                  <a:lnTo>
                    <a:pt x="574" y="4733"/>
                  </a:lnTo>
                  <a:lnTo>
                    <a:pt x="560" y="4718"/>
                  </a:lnTo>
                  <a:lnTo>
                    <a:pt x="508" y="4662"/>
                  </a:lnTo>
                  <a:lnTo>
                    <a:pt x="458" y="4605"/>
                  </a:lnTo>
                  <a:lnTo>
                    <a:pt x="435" y="4576"/>
                  </a:lnTo>
                  <a:lnTo>
                    <a:pt x="412" y="4547"/>
                  </a:lnTo>
                  <a:lnTo>
                    <a:pt x="389" y="4519"/>
                  </a:lnTo>
                  <a:lnTo>
                    <a:pt x="367" y="4489"/>
                  </a:lnTo>
                  <a:lnTo>
                    <a:pt x="346" y="4459"/>
                  </a:lnTo>
                  <a:lnTo>
                    <a:pt x="326" y="4429"/>
                  </a:lnTo>
                  <a:lnTo>
                    <a:pt x="306" y="4398"/>
                  </a:lnTo>
                  <a:lnTo>
                    <a:pt x="286" y="4367"/>
                  </a:lnTo>
                  <a:lnTo>
                    <a:pt x="267" y="4336"/>
                  </a:lnTo>
                  <a:lnTo>
                    <a:pt x="249" y="4305"/>
                  </a:lnTo>
                  <a:lnTo>
                    <a:pt x="232" y="4274"/>
                  </a:lnTo>
                  <a:lnTo>
                    <a:pt x="215" y="4242"/>
                  </a:lnTo>
                  <a:lnTo>
                    <a:pt x="200" y="4210"/>
                  </a:lnTo>
                  <a:lnTo>
                    <a:pt x="184" y="4177"/>
                  </a:lnTo>
                  <a:lnTo>
                    <a:pt x="170" y="4145"/>
                  </a:lnTo>
                  <a:lnTo>
                    <a:pt x="156" y="4112"/>
                  </a:lnTo>
                  <a:lnTo>
                    <a:pt x="142" y="4079"/>
                  </a:lnTo>
                  <a:lnTo>
                    <a:pt x="130" y="4044"/>
                  </a:lnTo>
                  <a:lnTo>
                    <a:pt x="118" y="4011"/>
                  </a:lnTo>
                  <a:lnTo>
                    <a:pt x="107" y="3977"/>
                  </a:lnTo>
                  <a:lnTo>
                    <a:pt x="97" y="3943"/>
                  </a:lnTo>
                  <a:lnTo>
                    <a:pt x="88" y="3908"/>
                  </a:lnTo>
                  <a:lnTo>
                    <a:pt x="79" y="3874"/>
                  </a:lnTo>
                  <a:lnTo>
                    <a:pt x="72" y="3840"/>
                  </a:lnTo>
                  <a:lnTo>
                    <a:pt x="65" y="3806"/>
                  </a:lnTo>
                  <a:lnTo>
                    <a:pt x="58" y="3770"/>
                  </a:lnTo>
                  <a:lnTo>
                    <a:pt x="53" y="3736"/>
                  </a:lnTo>
                  <a:lnTo>
                    <a:pt x="48" y="3701"/>
                  </a:lnTo>
                  <a:lnTo>
                    <a:pt x="47" y="3681"/>
                  </a:lnTo>
                  <a:lnTo>
                    <a:pt x="48" y="3661"/>
                  </a:lnTo>
                  <a:lnTo>
                    <a:pt x="51" y="3642"/>
                  </a:lnTo>
                  <a:lnTo>
                    <a:pt x="55" y="3623"/>
                  </a:lnTo>
                  <a:lnTo>
                    <a:pt x="62" y="3606"/>
                  </a:lnTo>
                  <a:lnTo>
                    <a:pt x="69" y="3588"/>
                  </a:lnTo>
                  <a:lnTo>
                    <a:pt x="79" y="3572"/>
                  </a:lnTo>
                  <a:lnTo>
                    <a:pt x="90" y="3557"/>
                  </a:lnTo>
                  <a:lnTo>
                    <a:pt x="102" y="3543"/>
                  </a:lnTo>
                  <a:lnTo>
                    <a:pt x="116" y="3530"/>
                  </a:lnTo>
                  <a:lnTo>
                    <a:pt x="131" y="3518"/>
                  </a:lnTo>
                  <a:lnTo>
                    <a:pt x="147" y="3508"/>
                  </a:lnTo>
                  <a:lnTo>
                    <a:pt x="163" y="3499"/>
                  </a:lnTo>
                  <a:lnTo>
                    <a:pt x="182" y="3493"/>
                  </a:lnTo>
                  <a:lnTo>
                    <a:pt x="201" y="3487"/>
                  </a:lnTo>
                  <a:lnTo>
                    <a:pt x="221" y="3485"/>
                  </a:lnTo>
                  <a:lnTo>
                    <a:pt x="243" y="3483"/>
                  </a:lnTo>
                  <a:lnTo>
                    <a:pt x="286" y="3483"/>
                  </a:lnTo>
                  <a:lnTo>
                    <a:pt x="256" y="3471"/>
                  </a:lnTo>
                  <a:lnTo>
                    <a:pt x="226" y="3456"/>
                  </a:lnTo>
                  <a:lnTo>
                    <a:pt x="198" y="3439"/>
                  </a:lnTo>
                  <a:lnTo>
                    <a:pt x="171" y="3420"/>
                  </a:lnTo>
                  <a:lnTo>
                    <a:pt x="146" y="3399"/>
                  </a:lnTo>
                  <a:lnTo>
                    <a:pt x="122" y="3377"/>
                  </a:lnTo>
                  <a:lnTo>
                    <a:pt x="100" y="3352"/>
                  </a:lnTo>
                  <a:lnTo>
                    <a:pt x="80" y="3327"/>
                  </a:lnTo>
                  <a:lnTo>
                    <a:pt x="63" y="3299"/>
                  </a:lnTo>
                  <a:lnTo>
                    <a:pt x="46" y="3271"/>
                  </a:lnTo>
                  <a:lnTo>
                    <a:pt x="33" y="3241"/>
                  </a:lnTo>
                  <a:lnTo>
                    <a:pt x="21" y="3209"/>
                  </a:lnTo>
                  <a:lnTo>
                    <a:pt x="12" y="3177"/>
                  </a:lnTo>
                  <a:lnTo>
                    <a:pt x="9" y="3160"/>
                  </a:lnTo>
                  <a:lnTo>
                    <a:pt x="5" y="3143"/>
                  </a:lnTo>
                  <a:lnTo>
                    <a:pt x="3" y="3127"/>
                  </a:lnTo>
                  <a:lnTo>
                    <a:pt x="1" y="3109"/>
                  </a:lnTo>
                  <a:lnTo>
                    <a:pt x="0" y="3093"/>
                  </a:lnTo>
                  <a:lnTo>
                    <a:pt x="0" y="3075"/>
                  </a:lnTo>
                  <a:lnTo>
                    <a:pt x="1" y="3047"/>
                  </a:lnTo>
                  <a:lnTo>
                    <a:pt x="3" y="3021"/>
                  </a:lnTo>
                  <a:lnTo>
                    <a:pt x="7" y="2994"/>
                  </a:lnTo>
                  <a:lnTo>
                    <a:pt x="13" y="2968"/>
                  </a:lnTo>
                  <a:lnTo>
                    <a:pt x="21" y="2942"/>
                  </a:lnTo>
                  <a:lnTo>
                    <a:pt x="30" y="2918"/>
                  </a:lnTo>
                  <a:lnTo>
                    <a:pt x="39" y="2894"/>
                  </a:lnTo>
                  <a:lnTo>
                    <a:pt x="51" y="2870"/>
                  </a:lnTo>
                  <a:lnTo>
                    <a:pt x="64" y="2848"/>
                  </a:lnTo>
                  <a:lnTo>
                    <a:pt x="78" y="2826"/>
                  </a:lnTo>
                  <a:lnTo>
                    <a:pt x="94" y="2806"/>
                  </a:lnTo>
                  <a:lnTo>
                    <a:pt x="110" y="2786"/>
                  </a:lnTo>
                  <a:lnTo>
                    <a:pt x="128" y="2768"/>
                  </a:lnTo>
                  <a:lnTo>
                    <a:pt x="147" y="2750"/>
                  </a:lnTo>
                  <a:lnTo>
                    <a:pt x="167" y="2733"/>
                  </a:lnTo>
                  <a:lnTo>
                    <a:pt x="188" y="2718"/>
                  </a:lnTo>
                  <a:lnTo>
                    <a:pt x="175" y="2713"/>
                  </a:lnTo>
                  <a:lnTo>
                    <a:pt x="164" y="2708"/>
                  </a:lnTo>
                  <a:lnTo>
                    <a:pt x="153" y="2701"/>
                  </a:lnTo>
                  <a:lnTo>
                    <a:pt x="143" y="2695"/>
                  </a:lnTo>
                  <a:lnTo>
                    <a:pt x="133" y="2687"/>
                  </a:lnTo>
                  <a:lnTo>
                    <a:pt x="123" y="2679"/>
                  </a:lnTo>
                  <a:lnTo>
                    <a:pt x="115" y="2670"/>
                  </a:lnTo>
                  <a:lnTo>
                    <a:pt x="106" y="2662"/>
                  </a:lnTo>
                  <a:lnTo>
                    <a:pt x="98" y="2652"/>
                  </a:lnTo>
                  <a:lnTo>
                    <a:pt x="91" y="2642"/>
                  </a:lnTo>
                  <a:lnTo>
                    <a:pt x="85" y="2631"/>
                  </a:lnTo>
                  <a:lnTo>
                    <a:pt x="79" y="2620"/>
                  </a:lnTo>
                  <a:lnTo>
                    <a:pt x="74" y="2607"/>
                  </a:lnTo>
                  <a:lnTo>
                    <a:pt x="69" y="2596"/>
                  </a:lnTo>
                  <a:lnTo>
                    <a:pt x="66" y="2584"/>
                  </a:lnTo>
                  <a:lnTo>
                    <a:pt x="63" y="2571"/>
                  </a:lnTo>
                  <a:lnTo>
                    <a:pt x="52" y="2524"/>
                  </a:lnTo>
                  <a:lnTo>
                    <a:pt x="41" y="2478"/>
                  </a:lnTo>
                  <a:lnTo>
                    <a:pt x="32" y="2432"/>
                  </a:lnTo>
                  <a:lnTo>
                    <a:pt x="25" y="2385"/>
                  </a:lnTo>
                  <a:lnTo>
                    <a:pt x="18" y="2333"/>
                  </a:lnTo>
                  <a:lnTo>
                    <a:pt x="14" y="2281"/>
                  </a:lnTo>
                  <a:lnTo>
                    <a:pt x="12" y="2230"/>
                  </a:lnTo>
                  <a:lnTo>
                    <a:pt x="11" y="2181"/>
                  </a:lnTo>
                  <a:lnTo>
                    <a:pt x="12" y="2122"/>
                  </a:lnTo>
                  <a:lnTo>
                    <a:pt x="15" y="2065"/>
                  </a:lnTo>
                  <a:lnTo>
                    <a:pt x="21" y="2008"/>
                  </a:lnTo>
                  <a:lnTo>
                    <a:pt x="28" y="1952"/>
                  </a:lnTo>
                  <a:lnTo>
                    <a:pt x="37" y="1896"/>
                  </a:lnTo>
                  <a:lnTo>
                    <a:pt x="49" y="1840"/>
                  </a:lnTo>
                  <a:lnTo>
                    <a:pt x="64" y="1785"/>
                  </a:lnTo>
                  <a:lnTo>
                    <a:pt x="79" y="1730"/>
                  </a:lnTo>
                  <a:lnTo>
                    <a:pt x="97" y="1676"/>
                  </a:lnTo>
                  <a:lnTo>
                    <a:pt x="117" y="1622"/>
                  </a:lnTo>
                  <a:lnTo>
                    <a:pt x="139" y="1569"/>
                  </a:lnTo>
                  <a:lnTo>
                    <a:pt x="163" y="1516"/>
                  </a:lnTo>
                  <a:lnTo>
                    <a:pt x="189" y="1464"/>
                  </a:lnTo>
                  <a:lnTo>
                    <a:pt x="216" y="1414"/>
                  </a:lnTo>
                  <a:lnTo>
                    <a:pt x="246" y="1363"/>
                  </a:lnTo>
                  <a:lnTo>
                    <a:pt x="277" y="1313"/>
                  </a:lnTo>
                  <a:lnTo>
                    <a:pt x="310" y="1263"/>
                  </a:lnTo>
                  <a:lnTo>
                    <a:pt x="346" y="1215"/>
                  </a:lnTo>
                  <a:lnTo>
                    <a:pt x="382" y="1166"/>
                  </a:lnTo>
                  <a:lnTo>
                    <a:pt x="420" y="1120"/>
                  </a:lnTo>
                  <a:lnTo>
                    <a:pt x="461" y="1072"/>
                  </a:lnTo>
                  <a:lnTo>
                    <a:pt x="502" y="1027"/>
                  </a:lnTo>
                  <a:lnTo>
                    <a:pt x="546" y="981"/>
                  </a:lnTo>
                  <a:lnTo>
                    <a:pt x="590" y="937"/>
                  </a:lnTo>
                  <a:lnTo>
                    <a:pt x="636" y="894"/>
                  </a:lnTo>
                  <a:lnTo>
                    <a:pt x="685" y="851"/>
                  </a:lnTo>
                  <a:lnTo>
                    <a:pt x="735" y="809"/>
                  </a:lnTo>
                  <a:lnTo>
                    <a:pt x="786" y="768"/>
                  </a:lnTo>
                  <a:lnTo>
                    <a:pt x="839" y="728"/>
                  </a:lnTo>
                  <a:lnTo>
                    <a:pt x="893" y="688"/>
                  </a:lnTo>
                  <a:lnTo>
                    <a:pt x="948" y="650"/>
                  </a:lnTo>
                  <a:lnTo>
                    <a:pt x="1004" y="612"/>
                  </a:lnTo>
                  <a:lnTo>
                    <a:pt x="1061" y="578"/>
                  </a:lnTo>
                  <a:lnTo>
                    <a:pt x="1117" y="544"/>
                  </a:lnTo>
                  <a:lnTo>
                    <a:pt x="1176" y="510"/>
                  </a:lnTo>
                  <a:lnTo>
                    <a:pt x="1235" y="477"/>
                  </a:lnTo>
                  <a:lnTo>
                    <a:pt x="1296" y="446"/>
                  </a:lnTo>
                  <a:lnTo>
                    <a:pt x="1358" y="415"/>
                  </a:lnTo>
                  <a:lnTo>
                    <a:pt x="1421" y="386"/>
                  </a:lnTo>
                  <a:lnTo>
                    <a:pt x="1485" y="357"/>
                  </a:lnTo>
                  <a:lnTo>
                    <a:pt x="1550" y="329"/>
                  </a:lnTo>
                  <a:lnTo>
                    <a:pt x="1617" y="303"/>
                  </a:lnTo>
                  <a:lnTo>
                    <a:pt x="1684" y="277"/>
                  </a:lnTo>
                  <a:lnTo>
                    <a:pt x="1753" y="252"/>
                  </a:lnTo>
                  <a:lnTo>
                    <a:pt x="1821" y="229"/>
                  </a:lnTo>
                  <a:lnTo>
                    <a:pt x="1892" y="206"/>
                  </a:lnTo>
                  <a:lnTo>
                    <a:pt x="1964" y="184"/>
                  </a:lnTo>
                  <a:lnTo>
                    <a:pt x="2036" y="164"/>
                  </a:lnTo>
                  <a:lnTo>
                    <a:pt x="2109" y="145"/>
                  </a:lnTo>
                  <a:lnTo>
                    <a:pt x="2183" y="127"/>
                  </a:lnTo>
                  <a:lnTo>
                    <a:pt x="2257" y="109"/>
                  </a:lnTo>
                  <a:lnTo>
                    <a:pt x="2333" y="94"/>
                  </a:lnTo>
                  <a:lnTo>
                    <a:pt x="2409" y="79"/>
                  </a:lnTo>
                  <a:lnTo>
                    <a:pt x="2486" y="65"/>
                  </a:lnTo>
                  <a:lnTo>
                    <a:pt x="2564" y="53"/>
                  </a:lnTo>
                  <a:lnTo>
                    <a:pt x="2642" y="42"/>
                  </a:lnTo>
                  <a:lnTo>
                    <a:pt x="2721" y="32"/>
                  </a:lnTo>
                  <a:lnTo>
                    <a:pt x="2801" y="24"/>
                  </a:lnTo>
                  <a:lnTo>
                    <a:pt x="2881" y="16"/>
                  </a:lnTo>
                  <a:lnTo>
                    <a:pt x="2963" y="11"/>
                  </a:lnTo>
                  <a:lnTo>
                    <a:pt x="3044" y="5"/>
                  </a:lnTo>
                  <a:lnTo>
                    <a:pt x="3127" y="2"/>
                  </a:lnTo>
                  <a:lnTo>
                    <a:pt x="3210" y="1"/>
                  </a:lnTo>
                  <a:lnTo>
                    <a:pt x="3292" y="0"/>
                  </a:lnTo>
                  <a:close/>
                  <a:moveTo>
                    <a:pt x="5190" y="1041"/>
                  </a:moveTo>
                  <a:lnTo>
                    <a:pt x="5190" y="1041"/>
                  </a:lnTo>
                  <a:lnTo>
                    <a:pt x="5144" y="1013"/>
                  </a:lnTo>
                  <a:lnTo>
                    <a:pt x="5097" y="988"/>
                  </a:lnTo>
                  <a:lnTo>
                    <a:pt x="5050" y="963"/>
                  </a:lnTo>
                  <a:lnTo>
                    <a:pt x="5000" y="937"/>
                  </a:lnTo>
                  <a:lnTo>
                    <a:pt x="4950" y="913"/>
                  </a:lnTo>
                  <a:lnTo>
                    <a:pt x="4900" y="890"/>
                  </a:lnTo>
                  <a:lnTo>
                    <a:pt x="4848" y="868"/>
                  </a:lnTo>
                  <a:lnTo>
                    <a:pt x="4795" y="845"/>
                  </a:lnTo>
                  <a:lnTo>
                    <a:pt x="4740" y="824"/>
                  </a:lnTo>
                  <a:lnTo>
                    <a:pt x="4686" y="803"/>
                  </a:lnTo>
                  <a:lnTo>
                    <a:pt x="4630" y="784"/>
                  </a:lnTo>
                  <a:lnTo>
                    <a:pt x="4573" y="765"/>
                  </a:lnTo>
                  <a:lnTo>
                    <a:pt x="4516" y="747"/>
                  </a:lnTo>
                  <a:lnTo>
                    <a:pt x="4459" y="729"/>
                  </a:lnTo>
                  <a:lnTo>
                    <a:pt x="4399" y="714"/>
                  </a:lnTo>
                  <a:lnTo>
                    <a:pt x="4339" y="697"/>
                  </a:lnTo>
                  <a:lnTo>
                    <a:pt x="4278" y="683"/>
                  </a:lnTo>
                  <a:lnTo>
                    <a:pt x="4218" y="670"/>
                  </a:lnTo>
                  <a:lnTo>
                    <a:pt x="4156" y="656"/>
                  </a:lnTo>
                  <a:lnTo>
                    <a:pt x="4093" y="644"/>
                  </a:lnTo>
                  <a:lnTo>
                    <a:pt x="4029" y="633"/>
                  </a:lnTo>
                  <a:lnTo>
                    <a:pt x="3964" y="622"/>
                  </a:lnTo>
                  <a:lnTo>
                    <a:pt x="3900" y="613"/>
                  </a:lnTo>
                  <a:lnTo>
                    <a:pt x="3835" y="604"/>
                  </a:lnTo>
                  <a:lnTo>
                    <a:pt x="3769" y="597"/>
                  </a:lnTo>
                  <a:lnTo>
                    <a:pt x="3702" y="590"/>
                  </a:lnTo>
                  <a:lnTo>
                    <a:pt x="3635" y="585"/>
                  </a:lnTo>
                  <a:lnTo>
                    <a:pt x="3568" y="580"/>
                  </a:lnTo>
                  <a:lnTo>
                    <a:pt x="3499" y="577"/>
                  </a:lnTo>
                  <a:lnTo>
                    <a:pt x="3431" y="575"/>
                  </a:lnTo>
                  <a:lnTo>
                    <a:pt x="3362" y="572"/>
                  </a:lnTo>
                  <a:lnTo>
                    <a:pt x="3292" y="572"/>
                  </a:lnTo>
                  <a:lnTo>
                    <a:pt x="3223" y="572"/>
                  </a:lnTo>
                  <a:lnTo>
                    <a:pt x="3153" y="575"/>
                  </a:lnTo>
                  <a:lnTo>
                    <a:pt x="3085" y="577"/>
                  </a:lnTo>
                  <a:lnTo>
                    <a:pt x="3017" y="580"/>
                  </a:lnTo>
                  <a:lnTo>
                    <a:pt x="2950" y="585"/>
                  </a:lnTo>
                  <a:lnTo>
                    <a:pt x="2882" y="590"/>
                  </a:lnTo>
                  <a:lnTo>
                    <a:pt x="2816" y="597"/>
                  </a:lnTo>
                  <a:lnTo>
                    <a:pt x="2750" y="604"/>
                  </a:lnTo>
                  <a:lnTo>
                    <a:pt x="2684" y="613"/>
                  </a:lnTo>
                  <a:lnTo>
                    <a:pt x="2619" y="622"/>
                  </a:lnTo>
                  <a:lnTo>
                    <a:pt x="2555" y="633"/>
                  </a:lnTo>
                  <a:lnTo>
                    <a:pt x="2492" y="644"/>
                  </a:lnTo>
                  <a:lnTo>
                    <a:pt x="2429" y="656"/>
                  </a:lnTo>
                  <a:lnTo>
                    <a:pt x="2367" y="670"/>
                  </a:lnTo>
                  <a:lnTo>
                    <a:pt x="2306" y="683"/>
                  </a:lnTo>
                  <a:lnTo>
                    <a:pt x="2246" y="697"/>
                  </a:lnTo>
                  <a:lnTo>
                    <a:pt x="2186" y="714"/>
                  </a:lnTo>
                  <a:lnTo>
                    <a:pt x="2126" y="729"/>
                  </a:lnTo>
                  <a:lnTo>
                    <a:pt x="2069" y="747"/>
                  </a:lnTo>
                  <a:lnTo>
                    <a:pt x="2011" y="765"/>
                  </a:lnTo>
                  <a:lnTo>
                    <a:pt x="1954" y="784"/>
                  </a:lnTo>
                  <a:lnTo>
                    <a:pt x="1899" y="803"/>
                  </a:lnTo>
                  <a:lnTo>
                    <a:pt x="1844" y="824"/>
                  </a:lnTo>
                  <a:lnTo>
                    <a:pt x="1790" y="845"/>
                  </a:lnTo>
                  <a:lnTo>
                    <a:pt x="1737" y="868"/>
                  </a:lnTo>
                  <a:lnTo>
                    <a:pt x="1685" y="890"/>
                  </a:lnTo>
                  <a:lnTo>
                    <a:pt x="1634" y="913"/>
                  </a:lnTo>
                  <a:lnTo>
                    <a:pt x="1585" y="937"/>
                  </a:lnTo>
                  <a:lnTo>
                    <a:pt x="1535" y="963"/>
                  </a:lnTo>
                  <a:lnTo>
                    <a:pt x="1487" y="988"/>
                  </a:lnTo>
                  <a:lnTo>
                    <a:pt x="1440" y="1013"/>
                  </a:lnTo>
                  <a:lnTo>
                    <a:pt x="1395" y="1041"/>
                  </a:lnTo>
                  <a:lnTo>
                    <a:pt x="1351" y="1066"/>
                  </a:lnTo>
                  <a:lnTo>
                    <a:pt x="1311" y="1093"/>
                  </a:lnTo>
                  <a:lnTo>
                    <a:pt x="1270" y="1121"/>
                  </a:lnTo>
                  <a:lnTo>
                    <a:pt x="1231" y="1148"/>
                  </a:lnTo>
                  <a:lnTo>
                    <a:pt x="1192" y="1177"/>
                  </a:lnTo>
                  <a:lnTo>
                    <a:pt x="1155" y="1206"/>
                  </a:lnTo>
                  <a:lnTo>
                    <a:pt x="1119" y="1235"/>
                  </a:lnTo>
                  <a:lnTo>
                    <a:pt x="1084" y="1264"/>
                  </a:lnTo>
                  <a:lnTo>
                    <a:pt x="1051" y="1295"/>
                  </a:lnTo>
                  <a:lnTo>
                    <a:pt x="1019" y="1325"/>
                  </a:lnTo>
                  <a:lnTo>
                    <a:pt x="987" y="1357"/>
                  </a:lnTo>
                  <a:lnTo>
                    <a:pt x="957" y="1388"/>
                  </a:lnTo>
                  <a:lnTo>
                    <a:pt x="928" y="1420"/>
                  </a:lnTo>
                  <a:lnTo>
                    <a:pt x="901" y="1453"/>
                  </a:lnTo>
                  <a:lnTo>
                    <a:pt x="875" y="1487"/>
                  </a:lnTo>
                  <a:lnTo>
                    <a:pt x="850" y="1520"/>
                  </a:lnTo>
                  <a:lnTo>
                    <a:pt x="826" y="1553"/>
                  </a:lnTo>
                  <a:lnTo>
                    <a:pt x="804" y="1587"/>
                  </a:lnTo>
                  <a:lnTo>
                    <a:pt x="784" y="1621"/>
                  </a:lnTo>
                  <a:lnTo>
                    <a:pt x="765" y="1657"/>
                  </a:lnTo>
                  <a:lnTo>
                    <a:pt x="747" y="1691"/>
                  </a:lnTo>
                  <a:lnTo>
                    <a:pt x="730" y="1726"/>
                  </a:lnTo>
                  <a:lnTo>
                    <a:pt x="716" y="1763"/>
                  </a:lnTo>
                  <a:lnTo>
                    <a:pt x="703" y="1798"/>
                  </a:lnTo>
                  <a:lnTo>
                    <a:pt x="691" y="1835"/>
                  </a:lnTo>
                  <a:lnTo>
                    <a:pt x="679" y="1871"/>
                  </a:lnTo>
                  <a:lnTo>
                    <a:pt x="671" y="1909"/>
                  </a:lnTo>
                  <a:lnTo>
                    <a:pt x="664" y="1945"/>
                  </a:lnTo>
                  <a:lnTo>
                    <a:pt x="658" y="1983"/>
                  </a:lnTo>
                  <a:lnTo>
                    <a:pt x="654" y="2020"/>
                  </a:lnTo>
                  <a:lnTo>
                    <a:pt x="652" y="2058"/>
                  </a:lnTo>
                  <a:lnTo>
                    <a:pt x="651" y="2097"/>
                  </a:lnTo>
                  <a:lnTo>
                    <a:pt x="651" y="2130"/>
                  </a:lnTo>
                  <a:lnTo>
                    <a:pt x="653" y="2162"/>
                  </a:lnTo>
                  <a:lnTo>
                    <a:pt x="656" y="2194"/>
                  </a:lnTo>
                  <a:lnTo>
                    <a:pt x="660" y="2225"/>
                  </a:lnTo>
                  <a:lnTo>
                    <a:pt x="661" y="2232"/>
                  </a:lnTo>
                  <a:lnTo>
                    <a:pt x="5924" y="2232"/>
                  </a:lnTo>
                  <a:lnTo>
                    <a:pt x="5925" y="2225"/>
                  </a:lnTo>
                  <a:lnTo>
                    <a:pt x="5929" y="2194"/>
                  </a:lnTo>
                  <a:lnTo>
                    <a:pt x="5932" y="2162"/>
                  </a:lnTo>
                  <a:lnTo>
                    <a:pt x="5933" y="2130"/>
                  </a:lnTo>
                  <a:lnTo>
                    <a:pt x="5934" y="2097"/>
                  </a:lnTo>
                  <a:lnTo>
                    <a:pt x="5933" y="2058"/>
                  </a:lnTo>
                  <a:lnTo>
                    <a:pt x="5931" y="2020"/>
                  </a:lnTo>
                  <a:lnTo>
                    <a:pt x="5926" y="1983"/>
                  </a:lnTo>
                  <a:lnTo>
                    <a:pt x="5921" y="1945"/>
                  </a:lnTo>
                  <a:lnTo>
                    <a:pt x="5913" y="1909"/>
                  </a:lnTo>
                  <a:lnTo>
                    <a:pt x="5904" y="1871"/>
                  </a:lnTo>
                  <a:lnTo>
                    <a:pt x="5894" y="1835"/>
                  </a:lnTo>
                  <a:lnTo>
                    <a:pt x="5882" y="1798"/>
                  </a:lnTo>
                  <a:lnTo>
                    <a:pt x="5869" y="1763"/>
                  </a:lnTo>
                  <a:lnTo>
                    <a:pt x="5853" y="1726"/>
                  </a:lnTo>
                  <a:lnTo>
                    <a:pt x="5838" y="1691"/>
                  </a:lnTo>
                  <a:lnTo>
                    <a:pt x="5819" y="1657"/>
                  </a:lnTo>
                  <a:lnTo>
                    <a:pt x="5800" y="1621"/>
                  </a:lnTo>
                  <a:lnTo>
                    <a:pt x="5779" y="1587"/>
                  </a:lnTo>
                  <a:lnTo>
                    <a:pt x="5757" y="1553"/>
                  </a:lnTo>
                  <a:lnTo>
                    <a:pt x="5734" y="1520"/>
                  </a:lnTo>
                  <a:lnTo>
                    <a:pt x="5710" y="1487"/>
                  </a:lnTo>
                  <a:lnTo>
                    <a:pt x="5683" y="1453"/>
                  </a:lnTo>
                  <a:lnTo>
                    <a:pt x="5656" y="1420"/>
                  </a:lnTo>
                  <a:lnTo>
                    <a:pt x="5627" y="1388"/>
                  </a:lnTo>
                  <a:lnTo>
                    <a:pt x="5597" y="1357"/>
                  </a:lnTo>
                  <a:lnTo>
                    <a:pt x="5566" y="1325"/>
                  </a:lnTo>
                  <a:lnTo>
                    <a:pt x="5534" y="1295"/>
                  </a:lnTo>
                  <a:lnTo>
                    <a:pt x="5500" y="1264"/>
                  </a:lnTo>
                  <a:lnTo>
                    <a:pt x="5465" y="1235"/>
                  </a:lnTo>
                  <a:lnTo>
                    <a:pt x="5429" y="1206"/>
                  </a:lnTo>
                  <a:lnTo>
                    <a:pt x="5392" y="1177"/>
                  </a:lnTo>
                  <a:lnTo>
                    <a:pt x="5354" y="1148"/>
                  </a:lnTo>
                  <a:lnTo>
                    <a:pt x="5315" y="1121"/>
                  </a:lnTo>
                  <a:lnTo>
                    <a:pt x="5274" y="1093"/>
                  </a:lnTo>
                  <a:lnTo>
                    <a:pt x="5232" y="1066"/>
                  </a:lnTo>
                  <a:lnTo>
                    <a:pt x="5190" y="1041"/>
                  </a:lnTo>
                  <a:close/>
                  <a:moveTo>
                    <a:pt x="1378" y="1619"/>
                  </a:moveTo>
                  <a:lnTo>
                    <a:pt x="1378" y="1619"/>
                  </a:lnTo>
                  <a:lnTo>
                    <a:pt x="1358" y="1619"/>
                  </a:lnTo>
                  <a:lnTo>
                    <a:pt x="1339" y="1622"/>
                  </a:lnTo>
                  <a:lnTo>
                    <a:pt x="1322" y="1627"/>
                  </a:lnTo>
                  <a:lnTo>
                    <a:pt x="1304" y="1634"/>
                  </a:lnTo>
                  <a:lnTo>
                    <a:pt x="1287" y="1641"/>
                  </a:lnTo>
                  <a:lnTo>
                    <a:pt x="1272" y="1651"/>
                  </a:lnTo>
                  <a:lnTo>
                    <a:pt x="1258" y="1662"/>
                  </a:lnTo>
                  <a:lnTo>
                    <a:pt x="1244" y="1674"/>
                  </a:lnTo>
                  <a:lnTo>
                    <a:pt x="1232" y="1688"/>
                  </a:lnTo>
                  <a:lnTo>
                    <a:pt x="1221" y="1702"/>
                  </a:lnTo>
                  <a:lnTo>
                    <a:pt x="1212" y="1718"/>
                  </a:lnTo>
                  <a:lnTo>
                    <a:pt x="1203" y="1734"/>
                  </a:lnTo>
                  <a:lnTo>
                    <a:pt x="1198" y="1752"/>
                  </a:lnTo>
                  <a:lnTo>
                    <a:pt x="1192" y="1770"/>
                  </a:lnTo>
                  <a:lnTo>
                    <a:pt x="1190" y="1788"/>
                  </a:lnTo>
                  <a:lnTo>
                    <a:pt x="1189" y="1807"/>
                  </a:lnTo>
                  <a:lnTo>
                    <a:pt x="1190" y="1827"/>
                  </a:lnTo>
                  <a:lnTo>
                    <a:pt x="1192" y="1846"/>
                  </a:lnTo>
                  <a:lnTo>
                    <a:pt x="1198" y="1863"/>
                  </a:lnTo>
                  <a:lnTo>
                    <a:pt x="1203" y="1881"/>
                  </a:lnTo>
                  <a:lnTo>
                    <a:pt x="1212" y="1898"/>
                  </a:lnTo>
                  <a:lnTo>
                    <a:pt x="1221" y="1913"/>
                  </a:lnTo>
                  <a:lnTo>
                    <a:pt x="1232" y="1928"/>
                  </a:lnTo>
                  <a:lnTo>
                    <a:pt x="1244" y="1941"/>
                  </a:lnTo>
                  <a:lnTo>
                    <a:pt x="1258" y="1953"/>
                  </a:lnTo>
                  <a:lnTo>
                    <a:pt x="1272" y="1964"/>
                  </a:lnTo>
                  <a:lnTo>
                    <a:pt x="1287" y="1974"/>
                  </a:lnTo>
                  <a:lnTo>
                    <a:pt x="1304" y="1982"/>
                  </a:lnTo>
                  <a:lnTo>
                    <a:pt x="1322" y="1988"/>
                  </a:lnTo>
                  <a:lnTo>
                    <a:pt x="1339" y="1993"/>
                  </a:lnTo>
                  <a:lnTo>
                    <a:pt x="1358" y="1995"/>
                  </a:lnTo>
                  <a:lnTo>
                    <a:pt x="1378" y="1996"/>
                  </a:lnTo>
                  <a:lnTo>
                    <a:pt x="1397" y="1995"/>
                  </a:lnTo>
                  <a:lnTo>
                    <a:pt x="1416" y="1993"/>
                  </a:lnTo>
                  <a:lnTo>
                    <a:pt x="1434" y="1988"/>
                  </a:lnTo>
                  <a:lnTo>
                    <a:pt x="1451" y="1982"/>
                  </a:lnTo>
                  <a:lnTo>
                    <a:pt x="1468" y="1974"/>
                  </a:lnTo>
                  <a:lnTo>
                    <a:pt x="1483" y="1964"/>
                  </a:lnTo>
                  <a:lnTo>
                    <a:pt x="1498" y="1953"/>
                  </a:lnTo>
                  <a:lnTo>
                    <a:pt x="1512" y="1941"/>
                  </a:lnTo>
                  <a:lnTo>
                    <a:pt x="1524" y="1928"/>
                  </a:lnTo>
                  <a:lnTo>
                    <a:pt x="1535" y="1913"/>
                  </a:lnTo>
                  <a:lnTo>
                    <a:pt x="1544" y="1898"/>
                  </a:lnTo>
                  <a:lnTo>
                    <a:pt x="1552" y="1881"/>
                  </a:lnTo>
                  <a:lnTo>
                    <a:pt x="1558" y="1863"/>
                  </a:lnTo>
                  <a:lnTo>
                    <a:pt x="1563" y="1846"/>
                  </a:lnTo>
                  <a:lnTo>
                    <a:pt x="1566" y="1827"/>
                  </a:lnTo>
                  <a:lnTo>
                    <a:pt x="1567" y="1807"/>
                  </a:lnTo>
                  <a:lnTo>
                    <a:pt x="1566" y="1788"/>
                  </a:lnTo>
                  <a:lnTo>
                    <a:pt x="1563" y="1770"/>
                  </a:lnTo>
                  <a:lnTo>
                    <a:pt x="1558" y="1752"/>
                  </a:lnTo>
                  <a:lnTo>
                    <a:pt x="1552" y="1734"/>
                  </a:lnTo>
                  <a:lnTo>
                    <a:pt x="1544" y="1718"/>
                  </a:lnTo>
                  <a:lnTo>
                    <a:pt x="1535" y="1702"/>
                  </a:lnTo>
                  <a:lnTo>
                    <a:pt x="1524" y="1688"/>
                  </a:lnTo>
                  <a:lnTo>
                    <a:pt x="1512" y="1674"/>
                  </a:lnTo>
                  <a:lnTo>
                    <a:pt x="1498" y="1662"/>
                  </a:lnTo>
                  <a:lnTo>
                    <a:pt x="1483" y="1651"/>
                  </a:lnTo>
                  <a:lnTo>
                    <a:pt x="1468" y="1641"/>
                  </a:lnTo>
                  <a:lnTo>
                    <a:pt x="1451" y="1634"/>
                  </a:lnTo>
                  <a:lnTo>
                    <a:pt x="1434" y="1627"/>
                  </a:lnTo>
                  <a:lnTo>
                    <a:pt x="1416" y="1622"/>
                  </a:lnTo>
                  <a:lnTo>
                    <a:pt x="1397" y="1619"/>
                  </a:lnTo>
                  <a:lnTo>
                    <a:pt x="1378" y="1619"/>
                  </a:lnTo>
                  <a:close/>
                  <a:moveTo>
                    <a:pt x="5299" y="1663"/>
                  </a:moveTo>
                  <a:lnTo>
                    <a:pt x="5299" y="1663"/>
                  </a:lnTo>
                  <a:lnTo>
                    <a:pt x="5280" y="1664"/>
                  </a:lnTo>
                  <a:lnTo>
                    <a:pt x="5261" y="1668"/>
                  </a:lnTo>
                  <a:lnTo>
                    <a:pt x="5242" y="1672"/>
                  </a:lnTo>
                  <a:lnTo>
                    <a:pt x="5226" y="1679"/>
                  </a:lnTo>
                  <a:lnTo>
                    <a:pt x="5209" y="1687"/>
                  </a:lnTo>
                  <a:lnTo>
                    <a:pt x="5194" y="1695"/>
                  </a:lnTo>
                  <a:lnTo>
                    <a:pt x="5178" y="1706"/>
                  </a:lnTo>
                  <a:lnTo>
                    <a:pt x="5165" y="1719"/>
                  </a:lnTo>
                  <a:lnTo>
                    <a:pt x="5153" y="1732"/>
                  </a:lnTo>
                  <a:lnTo>
                    <a:pt x="5142" y="1747"/>
                  </a:lnTo>
                  <a:lnTo>
                    <a:pt x="5133" y="1763"/>
                  </a:lnTo>
                  <a:lnTo>
                    <a:pt x="5125" y="1779"/>
                  </a:lnTo>
                  <a:lnTo>
                    <a:pt x="5118" y="1796"/>
                  </a:lnTo>
                  <a:lnTo>
                    <a:pt x="5114" y="1815"/>
                  </a:lnTo>
                  <a:lnTo>
                    <a:pt x="5111" y="1834"/>
                  </a:lnTo>
                  <a:lnTo>
                    <a:pt x="5110" y="1852"/>
                  </a:lnTo>
                  <a:lnTo>
                    <a:pt x="5111" y="1871"/>
                  </a:lnTo>
                  <a:lnTo>
                    <a:pt x="5114" y="1890"/>
                  </a:lnTo>
                  <a:lnTo>
                    <a:pt x="5118" y="1909"/>
                  </a:lnTo>
                  <a:lnTo>
                    <a:pt x="5125" y="1926"/>
                  </a:lnTo>
                  <a:lnTo>
                    <a:pt x="5133" y="1942"/>
                  </a:lnTo>
                  <a:lnTo>
                    <a:pt x="5142" y="1959"/>
                  </a:lnTo>
                  <a:lnTo>
                    <a:pt x="5153" y="1973"/>
                  </a:lnTo>
                  <a:lnTo>
                    <a:pt x="5165" y="1986"/>
                  </a:lnTo>
                  <a:lnTo>
                    <a:pt x="5178" y="1998"/>
                  </a:lnTo>
                  <a:lnTo>
                    <a:pt x="5194" y="2009"/>
                  </a:lnTo>
                  <a:lnTo>
                    <a:pt x="5209" y="2018"/>
                  </a:lnTo>
                  <a:lnTo>
                    <a:pt x="5226" y="2026"/>
                  </a:lnTo>
                  <a:lnTo>
                    <a:pt x="5242" y="2033"/>
                  </a:lnTo>
                  <a:lnTo>
                    <a:pt x="5261" y="2037"/>
                  </a:lnTo>
                  <a:lnTo>
                    <a:pt x="5280" y="2040"/>
                  </a:lnTo>
                  <a:lnTo>
                    <a:pt x="5299" y="2041"/>
                  </a:lnTo>
                  <a:lnTo>
                    <a:pt x="5318" y="2040"/>
                  </a:lnTo>
                  <a:lnTo>
                    <a:pt x="5337" y="2037"/>
                  </a:lnTo>
                  <a:lnTo>
                    <a:pt x="5355" y="2033"/>
                  </a:lnTo>
                  <a:lnTo>
                    <a:pt x="5373" y="2026"/>
                  </a:lnTo>
                  <a:lnTo>
                    <a:pt x="5389" y="2018"/>
                  </a:lnTo>
                  <a:lnTo>
                    <a:pt x="5405" y="2009"/>
                  </a:lnTo>
                  <a:lnTo>
                    <a:pt x="5419" y="1998"/>
                  </a:lnTo>
                  <a:lnTo>
                    <a:pt x="5432" y="1986"/>
                  </a:lnTo>
                  <a:lnTo>
                    <a:pt x="5444" y="1973"/>
                  </a:lnTo>
                  <a:lnTo>
                    <a:pt x="5456" y="1959"/>
                  </a:lnTo>
                  <a:lnTo>
                    <a:pt x="5464" y="1942"/>
                  </a:lnTo>
                  <a:lnTo>
                    <a:pt x="5473" y="1926"/>
                  </a:lnTo>
                  <a:lnTo>
                    <a:pt x="5479" y="1909"/>
                  </a:lnTo>
                  <a:lnTo>
                    <a:pt x="5484" y="1890"/>
                  </a:lnTo>
                  <a:lnTo>
                    <a:pt x="5486" y="1871"/>
                  </a:lnTo>
                  <a:lnTo>
                    <a:pt x="5488" y="1852"/>
                  </a:lnTo>
                  <a:lnTo>
                    <a:pt x="5486" y="1834"/>
                  </a:lnTo>
                  <a:lnTo>
                    <a:pt x="5484" y="1815"/>
                  </a:lnTo>
                  <a:lnTo>
                    <a:pt x="5479" y="1796"/>
                  </a:lnTo>
                  <a:lnTo>
                    <a:pt x="5473" y="1779"/>
                  </a:lnTo>
                  <a:lnTo>
                    <a:pt x="5464" y="1763"/>
                  </a:lnTo>
                  <a:lnTo>
                    <a:pt x="5456" y="1747"/>
                  </a:lnTo>
                  <a:lnTo>
                    <a:pt x="5444" y="1732"/>
                  </a:lnTo>
                  <a:lnTo>
                    <a:pt x="5432" y="1719"/>
                  </a:lnTo>
                  <a:lnTo>
                    <a:pt x="5419" y="1706"/>
                  </a:lnTo>
                  <a:lnTo>
                    <a:pt x="5405" y="1695"/>
                  </a:lnTo>
                  <a:lnTo>
                    <a:pt x="5389" y="1687"/>
                  </a:lnTo>
                  <a:lnTo>
                    <a:pt x="5373" y="1679"/>
                  </a:lnTo>
                  <a:lnTo>
                    <a:pt x="5355" y="1672"/>
                  </a:lnTo>
                  <a:lnTo>
                    <a:pt x="5337" y="1668"/>
                  </a:lnTo>
                  <a:lnTo>
                    <a:pt x="5318" y="1664"/>
                  </a:lnTo>
                  <a:lnTo>
                    <a:pt x="5299" y="1663"/>
                  </a:lnTo>
                  <a:close/>
                  <a:moveTo>
                    <a:pt x="4867" y="1213"/>
                  </a:moveTo>
                  <a:lnTo>
                    <a:pt x="4867" y="1213"/>
                  </a:lnTo>
                  <a:lnTo>
                    <a:pt x="4848" y="1215"/>
                  </a:lnTo>
                  <a:lnTo>
                    <a:pt x="4829" y="1218"/>
                  </a:lnTo>
                  <a:lnTo>
                    <a:pt x="4811" y="1222"/>
                  </a:lnTo>
                  <a:lnTo>
                    <a:pt x="4793" y="1229"/>
                  </a:lnTo>
                  <a:lnTo>
                    <a:pt x="4777" y="1237"/>
                  </a:lnTo>
                  <a:lnTo>
                    <a:pt x="4761" y="1247"/>
                  </a:lnTo>
                  <a:lnTo>
                    <a:pt x="4747" y="1257"/>
                  </a:lnTo>
                  <a:lnTo>
                    <a:pt x="4734" y="1269"/>
                  </a:lnTo>
                  <a:lnTo>
                    <a:pt x="4722" y="1283"/>
                  </a:lnTo>
                  <a:lnTo>
                    <a:pt x="4711" y="1298"/>
                  </a:lnTo>
                  <a:lnTo>
                    <a:pt x="4701" y="1313"/>
                  </a:lnTo>
                  <a:lnTo>
                    <a:pt x="4693" y="1330"/>
                  </a:lnTo>
                  <a:lnTo>
                    <a:pt x="4687" y="1346"/>
                  </a:lnTo>
                  <a:lnTo>
                    <a:pt x="4682" y="1365"/>
                  </a:lnTo>
                  <a:lnTo>
                    <a:pt x="4680" y="1384"/>
                  </a:lnTo>
                  <a:lnTo>
                    <a:pt x="4678" y="1403"/>
                  </a:lnTo>
                  <a:lnTo>
                    <a:pt x="4680" y="1422"/>
                  </a:lnTo>
                  <a:lnTo>
                    <a:pt x="4682" y="1441"/>
                  </a:lnTo>
                  <a:lnTo>
                    <a:pt x="4687" y="1459"/>
                  </a:lnTo>
                  <a:lnTo>
                    <a:pt x="4693" y="1477"/>
                  </a:lnTo>
                  <a:lnTo>
                    <a:pt x="4701" y="1493"/>
                  </a:lnTo>
                  <a:lnTo>
                    <a:pt x="4711" y="1509"/>
                  </a:lnTo>
                  <a:lnTo>
                    <a:pt x="4722" y="1523"/>
                  </a:lnTo>
                  <a:lnTo>
                    <a:pt x="4734" y="1536"/>
                  </a:lnTo>
                  <a:lnTo>
                    <a:pt x="4747" y="1548"/>
                  </a:lnTo>
                  <a:lnTo>
                    <a:pt x="4761" y="1559"/>
                  </a:lnTo>
                  <a:lnTo>
                    <a:pt x="4777" y="1569"/>
                  </a:lnTo>
                  <a:lnTo>
                    <a:pt x="4793" y="1577"/>
                  </a:lnTo>
                  <a:lnTo>
                    <a:pt x="4811" y="1584"/>
                  </a:lnTo>
                  <a:lnTo>
                    <a:pt x="4829" y="1588"/>
                  </a:lnTo>
                  <a:lnTo>
                    <a:pt x="4848" y="1590"/>
                  </a:lnTo>
                  <a:lnTo>
                    <a:pt x="4867" y="1592"/>
                  </a:lnTo>
                  <a:lnTo>
                    <a:pt x="4886" y="1590"/>
                  </a:lnTo>
                  <a:lnTo>
                    <a:pt x="4905" y="1588"/>
                  </a:lnTo>
                  <a:lnTo>
                    <a:pt x="4923" y="1584"/>
                  </a:lnTo>
                  <a:lnTo>
                    <a:pt x="4940" y="1577"/>
                  </a:lnTo>
                  <a:lnTo>
                    <a:pt x="4957" y="1569"/>
                  </a:lnTo>
                  <a:lnTo>
                    <a:pt x="4972" y="1559"/>
                  </a:lnTo>
                  <a:lnTo>
                    <a:pt x="4987" y="1548"/>
                  </a:lnTo>
                  <a:lnTo>
                    <a:pt x="5000" y="1536"/>
                  </a:lnTo>
                  <a:lnTo>
                    <a:pt x="5012" y="1523"/>
                  </a:lnTo>
                  <a:lnTo>
                    <a:pt x="5023" y="1509"/>
                  </a:lnTo>
                  <a:lnTo>
                    <a:pt x="5033" y="1493"/>
                  </a:lnTo>
                  <a:lnTo>
                    <a:pt x="5041" y="1477"/>
                  </a:lnTo>
                  <a:lnTo>
                    <a:pt x="5048" y="1459"/>
                  </a:lnTo>
                  <a:lnTo>
                    <a:pt x="5052" y="1441"/>
                  </a:lnTo>
                  <a:lnTo>
                    <a:pt x="5055" y="1422"/>
                  </a:lnTo>
                  <a:lnTo>
                    <a:pt x="5056" y="1403"/>
                  </a:lnTo>
                  <a:lnTo>
                    <a:pt x="5055" y="1384"/>
                  </a:lnTo>
                  <a:lnTo>
                    <a:pt x="5052" y="1365"/>
                  </a:lnTo>
                  <a:lnTo>
                    <a:pt x="5048" y="1346"/>
                  </a:lnTo>
                  <a:lnTo>
                    <a:pt x="5041" y="1330"/>
                  </a:lnTo>
                  <a:lnTo>
                    <a:pt x="5033" y="1313"/>
                  </a:lnTo>
                  <a:lnTo>
                    <a:pt x="5023" y="1298"/>
                  </a:lnTo>
                  <a:lnTo>
                    <a:pt x="5012" y="1283"/>
                  </a:lnTo>
                  <a:lnTo>
                    <a:pt x="5000" y="1269"/>
                  </a:lnTo>
                  <a:lnTo>
                    <a:pt x="4987" y="1257"/>
                  </a:lnTo>
                  <a:lnTo>
                    <a:pt x="4972" y="1247"/>
                  </a:lnTo>
                  <a:lnTo>
                    <a:pt x="4957" y="1237"/>
                  </a:lnTo>
                  <a:lnTo>
                    <a:pt x="4940" y="1229"/>
                  </a:lnTo>
                  <a:lnTo>
                    <a:pt x="4923" y="1222"/>
                  </a:lnTo>
                  <a:lnTo>
                    <a:pt x="4905" y="1218"/>
                  </a:lnTo>
                  <a:lnTo>
                    <a:pt x="4886" y="1215"/>
                  </a:lnTo>
                  <a:lnTo>
                    <a:pt x="4867" y="1213"/>
                  </a:lnTo>
                  <a:close/>
                  <a:moveTo>
                    <a:pt x="4318" y="1583"/>
                  </a:moveTo>
                  <a:lnTo>
                    <a:pt x="4318" y="1583"/>
                  </a:lnTo>
                  <a:lnTo>
                    <a:pt x="4299" y="1584"/>
                  </a:lnTo>
                  <a:lnTo>
                    <a:pt x="4281" y="1586"/>
                  </a:lnTo>
                  <a:lnTo>
                    <a:pt x="4263" y="1592"/>
                  </a:lnTo>
                  <a:lnTo>
                    <a:pt x="4245" y="1597"/>
                  </a:lnTo>
                  <a:lnTo>
                    <a:pt x="4229" y="1606"/>
                  </a:lnTo>
                  <a:lnTo>
                    <a:pt x="4213" y="1615"/>
                  </a:lnTo>
                  <a:lnTo>
                    <a:pt x="4199" y="1626"/>
                  </a:lnTo>
                  <a:lnTo>
                    <a:pt x="4184" y="1638"/>
                  </a:lnTo>
                  <a:lnTo>
                    <a:pt x="4172" y="1651"/>
                  </a:lnTo>
                  <a:lnTo>
                    <a:pt x="4162" y="1666"/>
                  </a:lnTo>
                  <a:lnTo>
                    <a:pt x="4152" y="1681"/>
                  </a:lnTo>
                  <a:lnTo>
                    <a:pt x="4145" y="1698"/>
                  </a:lnTo>
                  <a:lnTo>
                    <a:pt x="4138" y="1715"/>
                  </a:lnTo>
                  <a:lnTo>
                    <a:pt x="4134" y="1733"/>
                  </a:lnTo>
                  <a:lnTo>
                    <a:pt x="4130" y="1752"/>
                  </a:lnTo>
                  <a:lnTo>
                    <a:pt x="4129" y="1772"/>
                  </a:lnTo>
                  <a:lnTo>
                    <a:pt x="4130" y="1791"/>
                  </a:lnTo>
                  <a:lnTo>
                    <a:pt x="4134" y="1809"/>
                  </a:lnTo>
                  <a:lnTo>
                    <a:pt x="4138" y="1828"/>
                  </a:lnTo>
                  <a:lnTo>
                    <a:pt x="4145" y="1845"/>
                  </a:lnTo>
                  <a:lnTo>
                    <a:pt x="4152" y="1861"/>
                  </a:lnTo>
                  <a:lnTo>
                    <a:pt x="4162" y="1877"/>
                  </a:lnTo>
                  <a:lnTo>
                    <a:pt x="4172" y="1892"/>
                  </a:lnTo>
                  <a:lnTo>
                    <a:pt x="4184" y="1905"/>
                  </a:lnTo>
                  <a:lnTo>
                    <a:pt x="4199" y="1918"/>
                  </a:lnTo>
                  <a:lnTo>
                    <a:pt x="4213" y="1929"/>
                  </a:lnTo>
                  <a:lnTo>
                    <a:pt x="4229" y="1938"/>
                  </a:lnTo>
                  <a:lnTo>
                    <a:pt x="4245" y="1945"/>
                  </a:lnTo>
                  <a:lnTo>
                    <a:pt x="4263" y="1952"/>
                  </a:lnTo>
                  <a:lnTo>
                    <a:pt x="4281" y="1956"/>
                  </a:lnTo>
                  <a:lnTo>
                    <a:pt x="4299" y="1960"/>
                  </a:lnTo>
                  <a:lnTo>
                    <a:pt x="4318" y="1961"/>
                  </a:lnTo>
                  <a:lnTo>
                    <a:pt x="4338" y="1960"/>
                  </a:lnTo>
                  <a:lnTo>
                    <a:pt x="4357" y="1956"/>
                  </a:lnTo>
                  <a:lnTo>
                    <a:pt x="4375" y="1952"/>
                  </a:lnTo>
                  <a:lnTo>
                    <a:pt x="4392" y="1945"/>
                  </a:lnTo>
                  <a:lnTo>
                    <a:pt x="4409" y="1938"/>
                  </a:lnTo>
                  <a:lnTo>
                    <a:pt x="4424" y="1929"/>
                  </a:lnTo>
                  <a:lnTo>
                    <a:pt x="4439" y="1918"/>
                  </a:lnTo>
                  <a:lnTo>
                    <a:pt x="4452" y="1905"/>
                  </a:lnTo>
                  <a:lnTo>
                    <a:pt x="4464" y="1892"/>
                  </a:lnTo>
                  <a:lnTo>
                    <a:pt x="4475" y="1877"/>
                  </a:lnTo>
                  <a:lnTo>
                    <a:pt x="4485" y="1861"/>
                  </a:lnTo>
                  <a:lnTo>
                    <a:pt x="4493" y="1845"/>
                  </a:lnTo>
                  <a:lnTo>
                    <a:pt x="4498" y="1828"/>
                  </a:lnTo>
                  <a:lnTo>
                    <a:pt x="4504" y="1809"/>
                  </a:lnTo>
                  <a:lnTo>
                    <a:pt x="4506" y="1791"/>
                  </a:lnTo>
                  <a:lnTo>
                    <a:pt x="4507" y="1772"/>
                  </a:lnTo>
                  <a:lnTo>
                    <a:pt x="4506" y="1752"/>
                  </a:lnTo>
                  <a:lnTo>
                    <a:pt x="4504" y="1733"/>
                  </a:lnTo>
                  <a:lnTo>
                    <a:pt x="4498" y="1715"/>
                  </a:lnTo>
                  <a:lnTo>
                    <a:pt x="4493" y="1698"/>
                  </a:lnTo>
                  <a:lnTo>
                    <a:pt x="4485" y="1681"/>
                  </a:lnTo>
                  <a:lnTo>
                    <a:pt x="4475" y="1666"/>
                  </a:lnTo>
                  <a:lnTo>
                    <a:pt x="4464" y="1651"/>
                  </a:lnTo>
                  <a:lnTo>
                    <a:pt x="4452" y="1638"/>
                  </a:lnTo>
                  <a:lnTo>
                    <a:pt x="4439" y="1626"/>
                  </a:lnTo>
                  <a:lnTo>
                    <a:pt x="4424" y="1615"/>
                  </a:lnTo>
                  <a:lnTo>
                    <a:pt x="4409" y="1606"/>
                  </a:lnTo>
                  <a:lnTo>
                    <a:pt x="4392" y="1597"/>
                  </a:lnTo>
                  <a:lnTo>
                    <a:pt x="4375" y="1592"/>
                  </a:lnTo>
                  <a:lnTo>
                    <a:pt x="4357" y="1586"/>
                  </a:lnTo>
                  <a:lnTo>
                    <a:pt x="4338" y="1584"/>
                  </a:lnTo>
                  <a:lnTo>
                    <a:pt x="4318" y="1583"/>
                  </a:lnTo>
                  <a:close/>
                  <a:moveTo>
                    <a:pt x="3959" y="1106"/>
                  </a:moveTo>
                  <a:lnTo>
                    <a:pt x="3959" y="1106"/>
                  </a:lnTo>
                  <a:lnTo>
                    <a:pt x="3939" y="1107"/>
                  </a:lnTo>
                  <a:lnTo>
                    <a:pt x="3920" y="1110"/>
                  </a:lnTo>
                  <a:lnTo>
                    <a:pt x="3903" y="1114"/>
                  </a:lnTo>
                  <a:lnTo>
                    <a:pt x="3885" y="1121"/>
                  </a:lnTo>
                  <a:lnTo>
                    <a:pt x="3868" y="1128"/>
                  </a:lnTo>
                  <a:lnTo>
                    <a:pt x="3853" y="1138"/>
                  </a:lnTo>
                  <a:lnTo>
                    <a:pt x="3838" y="1149"/>
                  </a:lnTo>
                  <a:lnTo>
                    <a:pt x="3825" y="1162"/>
                  </a:lnTo>
                  <a:lnTo>
                    <a:pt x="3813" y="1175"/>
                  </a:lnTo>
                  <a:lnTo>
                    <a:pt x="3802" y="1189"/>
                  </a:lnTo>
                  <a:lnTo>
                    <a:pt x="3793" y="1205"/>
                  </a:lnTo>
                  <a:lnTo>
                    <a:pt x="3785" y="1221"/>
                  </a:lnTo>
                  <a:lnTo>
                    <a:pt x="3779" y="1239"/>
                  </a:lnTo>
                  <a:lnTo>
                    <a:pt x="3774" y="1257"/>
                  </a:lnTo>
                  <a:lnTo>
                    <a:pt x="3771" y="1275"/>
                  </a:lnTo>
                  <a:lnTo>
                    <a:pt x="3770" y="1295"/>
                  </a:lnTo>
                  <a:lnTo>
                    <a:pt x="3771" y="1314"/>
                  </a:lnTo>
                  <a:lnTo>
                    <a:pt x="3774" y="1333"/>
                  </a:lnTo>
                  <a:lnTo>
                    <a:pt x="3779" y="1351"/>
                  </a:lnTo>
                  <a:lnTo>
                    <a:pt x="3785" y="1368"/>
                  </a:lnTo>
                  <a:lnTo>
                    <a:pt x="3793" y="1385"/>
                  </a:lnTo>
                  <a:lnTo>
                    <a:pt x="3802" y="1400"/>
                  </a:lnTo>
                  <a:lnTo>
                    <a:pt x="3813" y="1415"/>
                  </a:lnTo>
                  <a:lnTo>
                    <a:pt x="3825" y="1428"/>
                  </a:lnTo>
                  <a:lnTo>
                    <a:pt x="3838" y="1440"/>
                  </a:lnTo>
                  <a:lnTo>
                    <a:pt x="3853" y="1451"/>
                  </a:lnTo>
                  <a:lnTo>
                    <a:pt x="3868" y="1461"/>
                  </a:lnTo>
                  <a:lnTo>
                    <a:pt x="3885" y="1469"/>
                  </a:lnTo>
                  <a:lnTo>
                    <a:pt x="3903" y="1475"/>
                  </a:lnTo>
                  <a:lnTo>
                    <a:pt x="3920" y="1480"/>
                  </a:lnTo>
                  <a:lnTo>
                    <a:pt x="3939" y="1483"/>
                  </a:lnTo>
                  <a:lnTo>
                    <a:pt x="3959" y="1484"/>
                  </a:lnTo>
                  <a:lnTo>
                    <a:pt x="3978" y="1483"/>
                  </a:lnTo>
                  <a:lnTo>
                    <a:pt x="3996" y="1480"/>
                  </a:lnTo>
                  <a:lnTo>
                    <a:pt x="4015" y="1475"/>
                  </a:lnTo>
                  <a:lnTo>
                    <a:pt x="4032" y="1469"/>
                  </a:lnTo>
                  <a:lnTo>
                    <a:pt x="4048" y="1461"/>
                  </a:lnTo>
                  <a:lnTo>
                    <a:pt x="4064" y="1451"/>
                  </a:lnTo>
                  <a:lnTo>
                    <a:pt x="4079" y="1440"/>
                  </a:lnTo>
                  <a:lnTo>
                    <a:pt x="4093" y="1428"/>
                  </a:lnTo>
                  <a:lnTo>
                    <a:pt x="4105" y="1415"/>
                  </a:lnTo>
                  <a:lnTo>
                    <a:pt x="4116" y="1400"/>
                  </a:lnTo>
                  <a:lnTo>
                    <a:pt x="4125" y="1385"/>
                  </a:lnTo>
                  <a:lnTo>
                    <a:pt x="4132" y="1368"/>
                  </a:lnTo>
                  <a:lnTo>
                    <a:pt x="4139" y="1351"/>
                  </a:lnTo>
                  <a:lnTo>
                    <a:pt x="4144" y="1333"/>
                  </a:lnTo>
                  <a:lnTo>
                    <a:pt x="4147" y="1314"/>
                  </a:lnTo>
                  <a:lnTo>
                    <a:pt x="4148" y="1295"/>
                  </a:lnTo>
                  <a:lnTo>
                    <a:pt x="4147" y="1275"/>
                  </a:lnTo>
                  <a:lnTo>
                    <a:pt x="4144" y="1257"/>
                  </a:lnTo>
                  <a:lnTo>
                    <a:pt x="4139" y="1239"/>
                  </a:lnTo>
                  <a:lnTo>
                    <a:pt x="4132" y="1221"/>
                  </a:lnTo>
                  <a:lnTo>
                    <a:pt x="4125" y="1205"/>
                  </a:lnTo>
                  <a:lnTo>
                    <a:pt x="4116" y="1189"/>
                  </a:lnTo>
                  <a:lnTo>
                    <a:pt x="4105" y="1175"/>
                  </a:lnTo>
                  <a:lnTo>
                    <a:pt x="4093" y="1162"/>
                  </a:lnTo>
                  <a:lnTo>
                    <a:pt x="4079" y="1149"/>
                  </a:lnTo>
                  <a:lnTo>
                    <a:pt x="4064" y="1138"/>
                  </a:lnTo>
                  <a:lnTo>
                    <a:pt x="4048" y="1128"/>
                  </a:lnTo>
                  <a:lnTo>
                    <a:pt x="4032" y="1121"/>
                  </a:lnTo>
                  <a:lnTo>
                    <a:pt x="4015" y="1114"/>
                  </a:lnTo>
                  <a:lnTo>
                    <a:pt x="3996" y="1110"/>
                  </a:lnTo>
                  <a:lnTo>
                    <a:pt x="3978" y="1107"/>
                  </a:lnTo>
                  <a:lnTo>
                    <a:pt x="3959" y="1106"/>
                  </a:lnTo>
                  <a:close/>
                  <a:moveTo>
                    <a:pt x="3491" y="1637"/>
                  </a:moveTo>
                  <a:lnTo>
                    <a:pt x="3491" y="1637"/>
                  </a:lnTo>
                  <a:lnTo>
                    <a:pt x="3471" y="1638"/>
                  </a:lnTo>
                  <a:lnTo>
                    <a:pt x="3453" y="1640"/>
                  </a:lnTo>
                  <a:lnTo>
                    <a:pt x="3435" y="1645"/>
                  </a:lnTo>
                  <a:lnTo>
                    <a:pt x="3417" y="1651"/>
                  </a:lnTo>
                  <a:lnTo>
                    <a:pt x="3401" y="1659"/>
                  </a:lnTo>
                  <a:lnTo>
                    <a:pt x="3385" y="1669"/>
                  </a:lnTo>
                  <a:lnTo>
                    <a:pt x="3371" y="1680"/>
                  </a:lnTo>
                  <a:lnTo>
                    <a:pt x="3358" y="1692"/>
                  </a:lnTo>
                  <a:lnTo>
                    <a:pt x="3345" y="1705"/>
                  </a:lnTo>
                  <a:lnTo>
                    <a:pt x="3334" y="1720"/>
                  </a:lnTo>
                  <a:lnTo>
                    <a:pt x="3326" y="1735"/>
                  </a:lnTo>
                  <a:lnTo>
                    <a:pt x="3317" y="1752"/>
                  </a:lnTo>
                  <a:lnTo>
                    <a:pt x="3311" y="1770"/>
                  </a:lnTo>
                  <a:lnTo>
                    <a:pt x="3307" y="1787"/>
                  </a:lnTo>
                  <a:lnTo>
                    <a:pt x="3303" y="1806"/>
                  </a:lnTo>
                  <a:lnTo>
                    <a:pt x="3302" y="1826"/>
                  </a:lnTo>
                  <a:lnTo>
                    <a:pt x="3303" y="1845"/>
                  </a:lnTo>
                  <a:lnTo>
                    <a:pt x="3307" y="1863"/>
                  </a:lnTo>
                  <a:lnTo>
                    <a:pt x="3311" y="1881"/>
                  </a:lnTo>
                  <a:lnTo>
                    <a:pt x="3317" y="1899"/>
                  </a:lnTo>
                  <a:lnTo>
                    <a:pt x="3326" y="1915"/>
                  </a:lnTo>
                  <a:lnTo>
                    <a:pt x="3334" y="1931"/>
                  </a:lnTo>
                  <a:lnTo>
                    <a:pt x="3345" y="1945"/>
                  </a:lnTo>
                  <a:lnTo>
                    <a:pt x="3358" y="1959"/>
                  </a:lnTo>
                  <a:lnTo>
                    <a:pt x="3371" y="1971"/>
                  </a:lnTo>
                  <a:lnTo>
                    <a:pt x="3385" y="1982"/>
                  </a:lnTo>
                  <a:lnTo>
                    <a:pt x="3401" y="1992"/>
                  </a:lnTo>
                  <a:lnTo>
                    <a:pt x="3417" y="1999"/>
                  </a:lnTo>
                  <a:lnTo>
                    <a:pt x="3435" y="2006"/>
                  </a:lnTo>
                  <a:lnTo>
                    <a:pt x="3453" y="2010"/>
                  </a:lnTo>
                  <a:lnTo>
                    <a:pt x="3471" y="2014"/>
                  </a:lnTo>
                  <a:lnTo>
                    <a:pt x="3491" y="2014"/>
                  </a:lnTo>
                  <a:lnTo>
                    <a:pt x="3510" y="2014"/>
                  </a:lnTo>
                  <a:lnTo>
                    <a:pt x="3529" y="2010"/>
                  </a:lnTo>
                  <a:lnTo>
                    <a:pt x="3548" y="2006"/>
                  </a:lnTo>
                  <a:lnTo>
                    <a:pt x="3564" y="1999"/>
                  </a:lnTo>
                  <a:lnTo>
                    <a:pt x="3581" y="1992"/>
                  </a:lnTo>
                  <a:lnTo>
                    <a:pt x="3596" y="1982"/>
                  </a:lnTo>
                  <a:lnTo>
                    <a:pt x="3611" y="1971"/>
                  </a:lnTo>
                  <a:lnTo>
                    <a:pt x="3625" y="1959"/>
                  </a:lnTo>
                  <a:lnTo>
                    <a:pt x="3637" y="1945"/>
                  </a:lnTo>
                  <a:lnTo>
                    <a:pt x="3648" y="1931"/>
                  </a:lnTo>
                  <a:lnTo>
                    <a:pt x="3657" y="1915"/>
                  </a:lnTo>
                  <a:lnTo>
                    <a:pt x="3665" y="1899"/>
                  </a:lnTo>
                  <a:lnTo>
                    <a:pt x="3672" y="1881"/>
                  </a:lnTo>
                  <a:lnTo>
                    <a:pt x="3676" y="1863"/>
                  </a:lnTo>
                  <a:lnTo>
                    <a:pt x="3679" y="1845"/>
                  </a:lnTo>
                  <a:lnTo>
                    <a:pt x="3680" y="1826"/>
                  </a:lnTo>
                  <a:lnTo>
                    <a:pt x="3679" y="1806"/>
                  </a:lnTo>
                  <a:lnTo>
                    <a:pt x="3676" y="1787"/>
                  </a:lnTo>
                  <a:lnTo>
                    <a:pt x="3672" y="1770"/>
                  </a:lnTo>
                  <a:lnTo>
                    <a:pt x="3665" y="1752"/>
                  </a:lnTo>
                  <a:lnTo>
                    <a:pt x="3657" y="1735"/>
                  </a:lnTo>
                  <a:lnTo>
                    <a:pt x="3648" y="1720"/>
                  </a:lnTo>
                  <a:lnTo>
                    <a:pt x="3637" y="1705"/>
                  </a:lnTo>
                  <a:lnTo>
                    <a:pt x="3625" y="1692"/>
                  </a:lnTo>
                  <a:lnTo>
                    <a:pt x="3611" y="1680"/>
                  </a:lnTo>
                  <a:lnTo>
                    <a:pt x="3596" y="1669"/>
                  </a:lnTo>
                  <a:lnTo>
                    <a:pt x="3581" y="1659"/>
                  </a:lnTo>
                  <a:lnTo>
                    <a:pt x="3564" y="1651"/>
                  </a:lnTo>
                  <a:lnTo>
                    <a:pt x="3548" y="1645"/>
                  </a:lnTo>
                  <a:lnTo>
                    <a:pt x="3529" y="1640"/>
                  </a:lnTo>
                  <a:lnTo>
                    <a:pt x="3510" y="1638"/>
                  </a:lnTo>
                  <a:lnTo>
                    <a:pt x="3491" y="1637"/>
                  </a:lnTo>
                  <a:close/>
                  <a:moveTo>
                    <a:pt x="3302" y="1007"/>
                  </a:moveTo>
                  <a:lnTo>
                    <a:pt x="3302" y="1007"/>
                  </a:lnTo>
                  <a:lnTo>
                    <a:pt x="3284" y="1008"/>
                  </a:lnTo>
                  <a:lnTo>
                    <a:pt x="3265" y="1011"/>
                  </a:lnTo>
                  <a:lnTo>
                    <a:pt x="3246" y="1016"/>
                  </a:lnTo>
                  <a:lnTo>
                    <a:pt x="3229" y="1022"/>
                  </a:lnTo>
                  <a:lnTo>
                    <a:pt x="3213" y="1030"/>
                  </a:lnTo>
                  <a:lnTo>
                    <a:pt x="3196" y="1039"/>
                  </a:lnTo>
                  <a:lnTo>
                    <a:pt x="3182" y="1050"/>
                  </a:lnTo>
                  <a:lnTo>
                    <a:pt x="3169" y="1062"/>
                  </a:lnTo>
                  <a:lnTo>
                    <a:pt x="3156" y="1075"/>
                  </a:lnTo>
                  <a:lnTo>
                    <a:pt x="3145" y="1091"/>
                  </a:lnTo>
                  <a:lnTo>
                    <a:pt x="3137" y="1106"/>
                  </a:lnTo>
                  <a:lnTo>
                    <a:pt x="3129" y="1123"/>
                  </a:lnTo>
                  <a:lnTo>
                    <a:pt x="3122" y="1139"/>
                  </a:lnTo>
                  <a:lnTo>
                    <a:pt x="3118" y="1158"/>
                  </a:lnTo>
                  <a:lnTo>
                    <a:pt x="3114" y="1177"/>
                  </a:lnTo>
                  <a:lnTo>
                    <a:pt x="3113" y="1196"/>
                  </a:lnTo>
                  <a:lnTo>
                    <a:pt x="3114" y="1216"/>
                  </a:lnTo>
                  <a:lnTo>
                    <a:pt x="3118" y="1235"/>
                  </a:lnTo>
                  <a:lnTo>
                    <a:pt x="3122" y="1252"/>
                  </a:lnTo>
                  <a:lnTo>
                    <a:pt x="3129" y="1270"/>
                  </a:lnTo>
                  <a:lnTo>
                    <a:pt x="3137" y="1286"/>
                  </a:lnTo>
                  <a:lnTo>
                    <a:pt x="3145" y="1302"/>
                  </a:lnTo>
                  <a:lnTo>
                    <a:pt x="3156" y="1316"/>
                  </a:lnTo>
                  <a:lnTo>
                    <a:pt x="3169" y="1330"/>
                  </a:lnTo>
                  <a:lnTo>
                    <a:pt x="3182" y="1342"/>
                  </a:lnTo>
                  <a:lnTo>
                    <a:pt x="3196" y="1353"/>
                  </a:lnTo>
                  <a:lnTo>
                    <a:pt x="3213" y="1362"/>
                  </a:lnTo>
                  <a:lnTo>
                    <a:pt x="3229" y="1370"/>
                  </a:lnTo>
                  <a:lnTo>
                    <a:pt x="3246" y="1376"/>
                  </a:lnTo>
                  <a:lnTo>
                    <a:pt x="3265" y="1382"/>
                  </a:lnTo>
                  <a:lnTo>
                    <a:pt x="3284" y="1384"/>
                  </a:lnTo>
                  <a:lnTo>
                    <a:pt x="3302" y="1385"/>
                  </a:lnTo>
                  <a:lnTo>
                    <a:pt x="3322" y="1384"/>
                  </a:lnTo>
                  <a:lnTo>
                    <a:pt x="3340" y="1382"/>
                  </a:lnTo>
                  <a:lnTo>
                    <a:pt x="3359" y="1376"/>
                  </a:lnTo>
                  <a:lnTo>
                    <a:pt x="3375" y="1370"/>
                  </a:lnTo>
                  <a:lnTo>
                    <a:pt x="3392" y="1362"/>
                  </a:lnTo>
                  <a:lnTo>
                    <a:pt x="3407" y="1353"/>
                  </a:lnTo>
                  <a:lnTo>
                    <a:pt x="3423" y="1342"/>
                  </a:lnTo>
                  <a:lnTo>
                    <a:pt x="3436" y="1330"/>
                  </a:lnTo>
                  <a:lnTo>
                    <a:pt x="3448" y="1316"/>
                  </a:lnTo>
                  <a:lnTo>
                    <a:pt x="3459" y="1302"/>
                  </a:lnTo>
                  <a:lnTo>
                    <a:pt x="3468" y="1286"/>
                  </a:lnTo>
                  <a:lnTo>
                    <a:pt x="3476" y="1270"/>
                  </a:lnTo>
                  <a:lnTo>
                    <a:pt x="3483" y="1252"/>
                  </a:lnTo>
                  <a:lnTo>
                    <a:pt x="3487" y="1235"/>
                  </a:lnTo>
                  <a:lnTo>
                    <a:pt x="3490" y="1216"/>
                  </a:lnTo>
                  <a:lnTo>
                    <a:pt x="3491" y="1196"/>
                  </a:lnTo>
                  <a:lnTo>
                    <a:pt x="3490" y="1177"/>
                  </a:lnTo>
                  <a:lnTo>
                    <a:pt x="3487" y="1158"/>
                  </a:lnTo>
                  <a:lnTo>
                    <a:pt x="3483" y="1139"/>
                  </a:lnTo>
                  <a:lnTo>
                    <a:pt x="3476" y="1123"/>
                  </a:lnTo>
                  <a:lnTo>
                    <a:pt x="3468" y="1106"/>
                  </a:lnTo>
                  <a:lnTo>
                    <a:pt x="3459" y="1091"/>
                  </a:lnTo>
                  <a:lnTo>
                    <a:pt x="3448" y="1075"/>
                  </a:lnTo>
                  <a:lnTo>
                    <a:pt x="3436" y="1062"/>
                  </a:lnTo>
                  <a:lnTo>
                    <a:pt x="3423" y="1050"/>
                  </a:lnTo>
                  <a:lnTo>
                    <a:pt x="3407" y="1039"/>
                  </a:lnTo>
                  <a:lnTo>
                    <a:pt x="3392" y="1030"/>
                  </a:lnTo>
                  <a:lnTo>
                    <a:pt x="3375" y="1022"/>
                  </a:lnTo>
                  <a:lnTo>
                    <a:pt x="3359" y="1016"/>
                  </a:lnTo>
                  <a:lnTo>
                    <a:pt x="3340" y="1011"/>
                  </a:lnTo>
                  <a:lnTo>
                    <a:pt x="3322" y="1008"/>
                  </a:lnTo>
                  <a:lnTo>
                    <a:pt x="3302" y="1007"/>
                  </a:lnTo>
                  <a:close/>
                  <a:moveTo>
                    <a:pt x="2466" y="980"/>
                  </a:moveTo>
                  <a:lnTo>
                    <a:pt x="2466" y="980"/>
                  </a:lnTo>
                  <a:lnTo>
                    <a:pt x="2447" y="981"/>
                  </a:lnTo>
                  <a:lnTo>
                    <a:pt x="2428" y="984"/>
                  </a:lnTo>
                  <a:lnTo>
                    <a:pt x="2410" y="989"/>
                  </a:lnTo>
                  <a:lnTo>
                    <a:pt x="2393" y="995"/>
                  </a:lnTo>
                  <a:lnTo>
                    <a:pt x="2376" y="1002"/>
                  </a:lnTo>
                  <a:lnTo>
                    <a:pt x="2361" y="1012"/>
                  </a:lnTo>
                  <a:lnTo>
                    <a:pt x="2346" y="1023"/>
                  </a:lnTo>
                  <a:lnTo>
                    <a:pt x="2333" y="1036"/>
                  </a:lnTo>
                  <a:lnTo>
                    <a:pt x="2320" y="1049"/>
                  </a:lnTo>
                  <a:lnTo>
                    <a:pt x="2310" y="1063"/>
                  </a:lnTo>
                  <a:lnTo>
                    <a:pt x="2300" y="1079"/>
                  </a:lnTo>
                  <a:lnTo>
                    <a:pt x="2292" y="1095"/>
                  </a:lnTo>
                  <a:lnTo>
                    <a:pt x="2285" y="1113"/>
                  </a:lnTo>
                  <a:lnTo>
                    <a:pt x="2281" y="1131"/>
                  </a:lnTo>
                  <a:lnTo>
                    <a:pt x="2278" y="1149"/>
                  </a:lnTo>
                  <a:lnTo>
                    <a:pt x="2277" y="1169"/>
                  </a:lnTo>
                  <a:lnTo>
                    <a:pt x="2278" y="1188"/>
                  </a:lnTo>
                  <a:lnTo>
                    <a:pt x="2281" y="1207"/>
                  </a:lnTo>
                  <a:lnTo>
                    <a:pt x="2285" y="1226"/>
                  </a:lnTo>
                  <a:lnTo>
                    <a:pt x="2292" y="1242"/>
                  </a:lnTo>
                  <a:lnTo>
                    <a:pt x="2300" y="1259"/>
                  </a:lnTo>
                  <a:lnTo>
                    <a:pt x="2310" y="1274"/>
                  </a:lnTo>
                  <a:lnTo>
                    <a:pt x="2320" y="1289"/>
                  </a:lnTo>
                  <a:lnTo>
                    <a:pt x="2333" y="1303"/>
                  </a:lnTo>
                  <a:lnTo>
                    <a:pt x="2346" y="1315"/>
                  </a:lnTo>
                  <a:lnTo>
                    <a:pt x="2361" y="1325"/>
                  </a:lnTo>
                  <a:lnTo>
                    <a:pt x="2376" y="1335"/>
                  </a:lnTo>
                  <a:lnTo>
                    <a:pt x="2393" y="1343"/>
                  </a:lnTo>
                  <a:lnTo>
                    <a:pt x="2410" y="1349"/>
                  </a:lnTo>
                  <a:lnTo>
                    <a:pt x="2428" y="1354"/>
                  </a:lnTo>
                  <a:lnTo>
                    <a:pt x="2447" y="1357"/>
                  </a:lnTo>
                  <a:lnTo>
                    <a:pt x="2466" y="1358"/>
                  </a:lnTo>
                  <a:lnTo>
                    <a:pt x="2486" y="1357"/>
                  </a:lnTo>
                  <a:lnTo>
                    <a:pt x="2504" y="1354"/>
                  </a:lnTo>
                  <a:lnTo>
                    <a:pt x="2522" y="1349"/>
                  </a:lnTo>
                  <a:lnTo>
                    <a:pt x="2540" y="1343"/>
                  </a:lnTo>
                  <a:lnTo>
                    <a:pt x="2556" y="1335"/>
                  </a:lnTo>
                  <a:lnTo>
                    <a:pt x="2572" y="1325"/>
                  </a:lnTo>
                  <a:lnTo>
                    <a:pt x="2586" y="1315"/>
                  </a:lnTo>
                  <a:lnTo>
                    <a:pt x="2599" y="1303"/>
                  </a:lnTo>
                  <a:lnTo>
                    <a:pt x="2612" y="1289"/>
                  </a:lnTo>
                  <a:lnTo>
                    <a:pt x="2623" y="1274"/>
                  </a:lnTo>
                  <a:lnTo>
                    <a:pt x="2631" y="1259"/>
                  </a:lnTo>
                  <a:lnTo>
                    <a:pt x="2640" y="1242"/>
                  </a:lnTo>
                  <a:lnTo>
                    <a:pt x="2646" y="1226"/>
                  </a:lnTo>
                  <a:lnTo>
                    <a:pt x="2651" y="1207"/>
                  </a:lnTo>
                  <a:lnTo>
                    <a:pt x="2654" y="1188"/>
                  </a:lnTo>
                  <a:lnTo>
                    <a:pt x="2655" y="1169"/>
                  </a:lnTo>
                  <a:lnTo>
                    <a:pt x="2654" y="1149"/>
                  </a:lnTo>
                  <a:lnTo>
                    <a:pt x="2651" y="1131"/>
                  </a:lnTo>
                  <a:lnTo>
                    <a:pt x="2646" y="1113"/>
                  </a:lnTo>
                  <a:lnTo>
                    <a:pt x="2640" y="1095"/>
                  </a:lnTo>
                  <a:lnTo>
                    <a:pt x="2631" y="1079"/>
                  </a:lnTo>
                  <a:lnTo>
                    <a:pt x="2623" y="1063"/>
                  </a:lnTo>
                  <a:lnTo>
                    <a:pt x="2612" y="1049"/>
                  </a:lnTo>
                  <a:lnTo>
                    <a:pt x="2599" y="1036"/>
                  </a:lnTo>
                  <a:lnTo>
                    <a:pt x="2586" y="1023"/>
                  </a:lnTo>
                  <a:lnTo>
                    <a:pt x="2572" y="1012"/>
                  </a:lnTo>
                  <a:lnTo>
                    <a:pt x="2556" y="1002"/>
                  </a:lnTo>
                  <a:lnTo>
                    <a:pt x="2540" y="995"/>
                  </a:lnTo>
                  <a:lnTo>
                    <a:pt x="2522" y="989"/>
                  </a:lnTo>
                  <a:lnTo>
                    <a:pt x="2504" y="984"/>
                  </a:lnTo>
                  <a:lnTo>
                    <a:pt x="2486" y="981"/>
                  </a:lnTo>
                  <a:lnTo>
                    <a:pt x="2466" y="980"/>
                  </a:lnTo>
                  <a:close/>
                  <a:moveTo>
                    <a:pt x="2754" y="1565"/>
                  </a:moveTo>
                  <a:lnTo>
                    <a:pt x="2754" y="1565"/>
                  </a:lnTo>
                  <a:lnTo>
                    <a:pt x="2734" y="1566"/>
                  </a:lnTo>
                  <a:lnTo>
                    <a:pt x="2715" y="1568"/>
                  </a:lnTo>
                  <a:lnTo>
                    <a:pt x="2698" y="1573"/>
                  </a:lnTo>
                  <a:lnTo>
                    <a:pt x="2680" y="1579"/>
                  </a:lnTo>
                  <a:lnTo>
                    <a:pt x="2663" y="1587"/>
                  </a:lnTo>
                  <a:lnTo>
                    <a:pt x="2648" y="1597"/>
                  </a:lnTo>
                  <a:lnTo>
                    <a:pt x="2634" y="1608"/>
                  </a:lnTo>
                  <a:lnTo>
                    <a:pt x="2620" y="1620"/>
                  </a:lnTo>
                  <a:lnTo>
                    <a:pt x="2608" y="1634"/>
                  </a:lnTo>
                  <a:lnTo>
                    <a:pt x="2597" y="1648"/>
                  </a:lnTo>
                  <a:lnTo>
                    <a:pt x="2587" y="1663"/>
                  </a:lnTo>
                  <a:lnTo>
                    <a:pt x="2579" y="1680"/>
                  </a:lnTo>
                  <a:lnTo>
                    <a:pt x="2573" y="1698"/>
                  </a:lnTo>
                  <a:lnTo>
                    <a:pt x="2568" y="1715"/>
                  </a:lnTo>
                  <a:lnTo>
                    <a:pt x="2566" y="1734"/>
                  </a:lnTo>
                  <a:lnTo>
                    <a:pt x="2565" y="1753"/>
                  </a:lnTo>
                  <a:lnTo>
                    <a:pt x="2566" y="1773"/>
                  </a:lnTo>
                  <a:lnTo>
                    <a:pt x="2568" y="1792"/>
                  </a:lnTo>
                  <a:lnTo>
                    <a:pt x="2573" y="1809"/>
                  </a:lnTo>
                  <a:lnTo>
                    <a:pt x="2579" y="1827"/>
                  </a:lnTo>
                  <a:lnTo>
                    <a:pt x="2587" y="1844"/>
                  </a:lnTo>
                  <a:lnTo>
                    <a:pt x="2597" y="1859"/>
                  </a:lnTo>
                  <a:lnTo>
                    <a:pt x="2608" y="1873"/>
                  </a:lnTo>
                  <a:lnTo>
                    <a:pt x="2620" y="1887"/>
                  </a:lnTo>
                  <a:lnTo>
                    <a:pt x="2634" y="1899"/>
                  </a:lnTo>
                  <a:lnTo>
                    <a:pt x="2648" y="1910"/>
                  </a:lnTo>
                  <a:lnTo>
                    <a:pt x="2663" y="1920"/>
                  </a:lnTo>
                  <a:lnTo>
                    <a:pt x="2680" y="1928"/>
                  </a:lnTo>
                  <a:lnTo>
                    <a:pt x="2698" y="1934"/>
                  </a:lnTo>
                  <a:lnTo>
                    <a:pt x="2715" y="1939"/>
                  </a:lnTo>
                  <a:lnTo>
                    <a:pt x="2734" y="1942"/>
                  </a:lnTo>
                  <a:lnTo>
                    <a:pt x="2754" y="1942"/>
                  </a:lnTo>
                  <a:lnTo>
                    <a:pt x="2773" y="1942"/>
                  </a:lnTo>
                  <a:lnTo>
                    <a:pt x="2792" y="1939"/>
                  </a:lnTo>
                  <a:lnTo>
                    <a:pt x="2809" y="1934"/>
                  </a:lnTo>
                  <a:lnTo>
                    <a:pt x="2827" y="1928"/>
                  </a:lnTo>
                  <a:lnTo>
                    <a:pt x="2844" y="1920"/>
                  </a:lnTo>
                  <a:lnTo>
                    <a:pt x="2859" y="1910"/>
                  </a:lnTo>
                  <a:lnTo>
                    <a:pt x="2874" y="1899"/>
                  </a:lnTo>
                  <a:lnTo>
                    <a:pt x="2887" y="1887"/>
                  </a:lnTo>
                  <a:lnTo>
                    <a:pt x="2900" y="1873"/>
                  </a:lnTo>
                  <a:lnTo>
                    <a:pt x="2910" y="1859"/>
                  </a:lnTo>
                  <a:lnTo>
                    <a:pt x="2920" y="1844"/>
                  </a:lnTo>
                  <a:lnTo>
                    <a:pt x="2928" y="1827"/>
                  </a:lnTo>
                  <a:lnTo>
                    <a:pt x="2934" y="1809"/>
                  </a:lnTo>
                  <a:lnTo>
                    <a:pt x="2939" y="1792"/>
                  </a:lnTo>
                  <a:lnTo>
                    <a:pt x="2942" y="1773"/>
                  </a:lnTo>
                  <a:lnTo>
                    <a:pt x="2943" y="1753"/>
                  </a:lnTo>
                  <a:lnTo>
                    <a:pt x="2942" y="1734"/>
                  </a:lnTo>
                  <a:lnTo>
                    <a:pt x="2939" y="1715"/>
                  </a:lnTo>
                  <a:lnTo>
                    <a:pt x="2934" y="1698"/>
                  </a:lnTo>
                  <a:lnTo>
                    <a:pt x="2928" y="1680"/>
                  </a:lnTo>
                  <a:lnTo>
                    <a:pt x="2920" y="1663"/>
                  </a:lnTo>
                  <a:lnTo>
                    <a:pt x="2910" y="1648"/>
                  </a:lnTo>
                  <a:lnTo>
                    <a:pt x="2900" y="1634"/>
                  </a:lnTo>
                  <a:lnTo>
                    <a:pt x="2887" y="1620"/>
                  </a:lnTo>
                  <a:lnTo>
                    <a:pt x="2874" y="1608"/>
                  </a:lnTo>
                  <a:lnTo>
                    <a:pt x="2859" y="1597"/>
                  </a:lnTo>
                  <a:lnTo>
                    <a:pt x="2844" y="1587"/>
                  </a:lnTo>
                  <a:lnTo>
                    <a:pt x="2827" y="1579"/>
                  </a:lnTo>
                  <a:lnTo>
                    <a:pt x="2809" y="1573"/>
                  </a:lnTo>
                  <a:lnTo>
                    <a:pt x="2792" y="1568"/>
                  </a:lnTo>
                  <a:lnTo>
                    <a:pt x="2773" y="1566"/>
                  </a:lnTo>
                  <a:lnTo>
                    <a:pt x="2754" y="1565"/>
                  </a:lnTo>
                  <a:close/>
                  <a:moveTo>
                    <a:pt x="2052" y="1520"/>
                  </a:moveTo>
                  <a:lnTo>
                    <a:pt x="2052" y="1520"/>
                  </a:lnTo>
                  <a:lnTo>
                    <a:pt x="2033" y="1521"/>
                  </a:lnTo>
                  <a:lnTo>
                    <a:pt x="2015" y="1523"/>
                  </a:lnTo>
                  <a:lnTo>
                    <a:pt x="1996" y="1529"/>
                  </a:lnTo>
                  <a:lnTo>
                    <a:pt x="1978" y="1534"/>
                  </a:lnTo>
                  <a:lnTo>
                    <a:pt x="1963" y="1543"/>
                  </a:lnTo>
                  <a:lnTo>
                    <a:pt x="1946" y="1552"/>
                  </a:lnTo>
                  <a:lnTo>
                    <a:pt x="1932" y="1563"/>
                  </a:lnTo>
                  <a:lnTo>
                    <a:pt x="1919" y="1575"/>
                  </a:lnTo>
                  <a:lnTo>
                    <a:pt x="1906" y="1588"/>
                  </a:lnTo>
                  <a:lnTo>
                    <a:pt x="1895" y="1603"/>
                  </a:lnTo>
                  <a:lnTo>
                    <a:pt x="1886" y="1618"/>
                  </a:lnTo>
                  <a:lnTo>
                    <a:pt x="1879" y="1635"/>
                  </a:lnTo>
                  <a:lnTo>
                    <a:pt x="1872" y="1652"/>
                  </a:lnTo>
                  <a:lnTo>
                    <a:pt x="1868" y="1670"/>
                  </a:lnTo>
                  <a:lnTo>
                    <a:pt x="1864" y="1689"/>
                  </a:lnTo>
                  <a:lnTo>
                    <a:pt x="1863" y="1709"/>
                  </a:lnTo>
                  <a:lnTo>
                    <a:pt x="1864" y="1727"/>
                  </a:lnTo>
                  <a:lnTo>
                    <a:pt x="1868" y="1746"/>
                  </a:lnTo>
                  <a:lnTo>
                    <a:pt x="1872" y="1765"/>
                  </a:lnTo>
                  <a:lnTo>
                    <a:pt x="1879" y="1782"/>
                  </a:lnTo>
                  <a:lnTo>
                    <a:pt x="1886" y="1798"/>
                  </a:lnTo>
                  <a:lnTo>
                    <a:pt x="1895" y="1814"/>
                  </a:lnTo>
                  <a:lnTo>
                    <a:pt x="1906" y="1829"/>
                  </a:lnTo>
                  <a:lnTo>
                    <a:pt x="1919" y="1842"/>
                  </a:lnTo>
                  <a:lnTo>
                    <a:pt x="1932" y="1855"/>
                  </a:lnTo>
                  <a:lnTo>
                    <a:pt x="1946" y="1866"/>
                  </a:lnTo>
                  <a:lnTo>
                    <a:pt x="1963" y="1875"/>
                  </a:lnTo>
                  <a:lnTo>
                    <a:pt x="1978" y="1882"/>
                  </a:lnTo>
                  <a:lnTo>
                    <a:pt x="1996" y="1889"/>
                  </a:lnTo>
                  <a:lnTo>
                    <a:pt x="2015" y="1893"/>
                  </a:lnTo>
                  <a:lnTo>
                    <a:pt x="2033" y="1897"/>
                  </a:lnTo>
                  <a:lnTo>
                    <a:pt x="2052" y="1898"/>
                  </a:lnTo>
                  <a:lnTo>
                    <a:pt x="2071" y="1897"/>
                  </a:lnTo>
                  <a:lnTo>
                    <a:pt x="2090" y="1893"/>
                  </a:lnTo>
                  <a:lnTo>
                    <a:pt x="2109" y="1889"/>
                  </a:lnTo>
                  <a:lnTo>
                    <a:pt x="2126" y="1882"/>
                  </a:lnTo>
                  <a:lnTo>
                    <a:pt x="2142" y="1875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86" y="1842"/>
                  </a:lnTo>
                  <a:lnTo>
                    <a:pt x="2198" y="1829"/>
                  </a:lnTo>
                  <a:lnTo>
                    <a:pt x="2209" y="1814"/>
                  </a:lnTo>
                  <a:lnTo>
                    <a:pt x="2218" y="1798"/>
                  </a:lnTo>
                  <a:lnTo>
                    <a:pt x="2226" y="1782"/>
                  </a:lnTo>
                  <a:lnTo>
                    <a:pt x="2232" y="1765"/>
                  </a:lnTo>
                  <a:lnTo>
                    <a:pt x="2237" y="1746"/>
                  </a:lnTo>
                  <a:lnTo>
                    <a:pt x="2240" y="1727"/>
                  </a:lnTo>
                  <a:lnTo>
                    <a:pt x="2241" y="1709"/>
                  </a:lnTo>
                  <a:lnTo>
                    <a:pt x="2240" y="1689"/>
                  </a:lnTo>
                  <a:lnTo>
                    <a:pt x="2237" y="1670"/>
                  </a:lnTo>
                  <a:lnTo>
                    <a:pt x="2232" y="1652"/>
                  </a:lnTo>
                  <a:lnTo>
                    <a:pt x="2226" y="1635"/>
                  </a:lnTo>
                  <a:lnTo>
                    <a:pt x="2218" y="1618"/>
                  </a:lnTo>
                  <a:lnTo>
                    <a:pt x="2209" y="1603"/>
                  </a:lnTo>
                  <a:lnTo>
                    <a:pt x="2198" y="1588"/>
                  </a:lnTo>
                  <a:lnTo>
                    <a:pt x="2186" y="1575"/>
                  </a:lnTo>
                  <a:lnTo>
                    <a:pt x="2173" y="1563"/>
                  </a:lnTo>
                  <a:lnTo>
                    <a:pt x="2158" y="1552"/>
                  </a:lnTo>
                  <a:lnTo>
                    <a:pt x="2142" y="1543"/>
                  </a:lnTo>
                  <a:lnTo>
                    <a:pt x="2126" y="1534"/>
                  </a:lnTo>
                  <a:lnTo>
                    <a:pt x="2109" y="1529"/>
                  </a:lnTo>
                  <a:lnTo>
                    <a:pt x="2090" y="1523"/>
                  </a:lnTo>
                  <a:lnTo>
                    <a:pt x="2071" y="1521"/>
                  </a:lnTo>
                  <a:lnTo>
                    <a:pt x="2052" y="1520"/>
                  </a:lnTo>
                  <a:close/>
                  <a:moveTo>
                    <a:pt x="3726" y="3483"/>
                  </a:moveTo>
                  <a:lnTo>
                    <a:pt x="3778" y="3483"/>
                  </a:lnTo>
                  <a:lnTo>
                    <a:pt x="4516" y="2873"/>
                  </a:lnTo>
                  <a:lnTo>
                    <a:pt x="841" y="2886"/>
                  </a:lnTo>
                  <a:lnTo>
                    <a:pt x="1161" y="3430"/>
                  </a:lnTo>
                  <a:lnTo>
                    <a:pt x="1206" y="3407"/>
                  </a:lnTo>
                  <a:lnTo>
                    <a:pt x="1250" y="3383"/>
                  </a:lnTo>
                  <a:lnTo>
                    <a:pt x="1294" y="3361"/>
                  </a:lnTo>
                  <a:lnTo>
                    <a:pt x="1338" y="3339"/>
                  </a:lnTo>
                  <a:lnTo>
                    <a:pt x="1381" y="3319"/>
                  </a:lnTo>
                  <a:lnTo>
                    <a:pt x="1426" y="3299"/>
                  </a:lnTo>
                  <a:lnTo>
                    <a:pt x="1469" y="3281"/>
                  </a:lnTo>
                  <a:lnTo>
                    <a:pt x="1512" y="3262"/>
                  </a:lnTo>
                  <a:lnTo>
                    <a:pt x="1555" y="3245"/>
                  </a:lnTo>
                  <a:lnTo>
                    <a:pt x="1598" y="3229"/>
                  </a:lnTo>
                  <a:lnTo>
                    <a:pt x="1641" y="3213"/>
                  </a:lnTo>
                  <a:lnTo>
                    <a:pt x="1684" y="3198"/>
                  </a:lnTo>
                  <a:lnTo>
                    <a:pt x="1726" y="3184"/>
                  </a:lnTo>
                  <a:lnTo>
                    <a:pt x="1769" y="3171"/>
                  </a:lnTo>
                  <a:lnTo>
                    <a:pt x="1811" y="3159"/>
                  </a:lnTo>
                  <a:lnTo>
                    <a:pt x="1853" y="3147"/>
                  </a:lnTo>
                  <a:lnTo>
                    <a:pt x="1895" y="3137"/>
                  </a:lnTo>
                  <a:lnTo>
                    <a:pt x="1937" y="3127"/>
                  </a:lnTo>
                  <a:lnTo>
                    <a:pt x="1979" y="3117"/>
                  </a:lnTo>
                  <a:lnTo>
                    <a:pt x="2021" y="3109"/>
                  </a:lnTo>
                  <a:lnTo>
                    <a:pt x="2062" y="3101"/>
                  </a:lnTo>
                  <a:lnTo>
                    <a:pt x="2104" y="3095"/>
                  </a:lnTo>
                  <a:lnTo>
                    <a:pt x="2145" y="3088"/>
                  </a:lnTo>
                  <a:lnTo>
                    <a:pt x="2186" y="3084"/>
                  </a:lnTo>
                  <a:lnTo>
                    <a:pt x="2227" y="3079"/>
                  </a:lnTo>
                  <a:lnTo>
                    <a:pt x="2268" y="3076"/>
                  </a:lnTo>
                  <a:lnTo>
                    <a:pt x="2309" y="3073"/>
                  </a:lnTo>
                  <a:lnTo>
                    <a:pt x="2350" y="3071"/>
                  </a:lnTo>
                  <a:lnTo>
                    <a:pt x="2390" y="3069"/>
                  </a:lnTo>
                  <a:lnTo>
                    <a:pt x="2430" y="3068"/>
                  </a:lnTo>
                  <a:lnTo>
                    <a:pt x="2470" y="3069"/>
                  </a:lnTo>
                  <a:lnTo>
                    <a:pt x="2511" y="3069"/>
                  </a:lnTo>
                  <a:lnTo>
                    <a:pt x="2551" y="3072"/>
                  </a:lnTo>
                  <a:lnTo>
                    <a:pt x="2591" y="3074"/>
                  </a:lnTo>
                  <a:lnTo>
                    <a:pt x="2630" y="3077"/>
                  </a:lnTo>
                  <a:lnTo>
                    <a:pt x="2669" y="3082"/>
                  </a:lnTo>
                  <a:lnTo>
                    <a:pt x="2709" y="3086"/>
                  </a:lnTo>
                  <a:lnTo>
                    <a:pt x="2747" y="3092"/>
                  </a:lnTo>
                  <a:lnTo>
                    <a:pt x="2787" y="3097"/>
                  </a:lnTo>
                  <a:lnTo>
                    <a:pt x="2826" y="3105"/>
                  </a:lnTo>
                  <a:lnTo>
                    <a:pt x="2865" y="3113"/>
                  </a:lnTo>
                  <a:lnTo>
                    <a:pt x="2903" y="3120"/>
                  </a:lnTo>
                  <a:lnTo>
                    <a:pt x="2942" y="3129"/>
                  </a:lnTo>
                  <a:lnTo>
                    <a:pt x="2981" y="3139"/>
                  </a:lnTo>
                  <a:lnTo>
                    <a:pt x="3019" y="3150"/>
                  </a:lnTo>
                  <a:lnTo>
                    <a:pt x="3057" y="3161"/>
                  </a:lnTo>
                  <a:lnTo>
                    <a:pt x="3096" y="3173"/>
                  </a:lnTo>
                  <a:lnTo>
                    <a:pt x="3133" y="3185"/>
                  </a:lnTo>
                  <a:lnTo>
                    <a:pt x="3172" y="3199"/>
                  </a:lnTo>
                  <a:lnTo>
                    <a:pt x="3210" y="3213"/>
                  </a:lnTo>
                  <a:lnTo>
                    <a:pt x="3247" y="3229"/>
                  </a:lnTo>
                  <a:lnTo>
                    <a:pt x="3285" y="3244"/>
                  </a:lnTo>
                  <a:lnTo>
                    <a:pt x="3322" y="3260"/>
                  </a:lnTo>
                  <a:lnTo>
                    <a:pt x="3359" y="3277"/>
                  </a:lnTo>
                  <a:lnTo>
                    <a:pt x="3396" y="3294"/>
                  </a:lnTo>
                  <a:lnTo>
                    <a:pt x="3434" y="3313"/>
                  </a:lnTo>
                  <a:lnTo>
                    <a:pt x="3507" y="3351"/>
                  </a:lnTo>
                  <a:lnTo>
                    <a:pt x="3580" y="3392"/>
                  </a:lnTo>
                  <a:lnTo>
                    <a:pt x="3653" y="3436"/>
                  </a:lnTo>
                  <a:lnTo>
                    <a:pt x="3726" y="3483"/>
                  </a:lnTo>
                  <a:close/>
                  <a:moveTo>
                    <a:pt x="797" y="4074"/>
                  </a:moveTo>
                  <a:lnTo>
                    <a:pt x="797" y="4074"/>
                  </a:lnTo>
                  <a:lnTo>
                    <a:pt x="818" y="4112"/>
                  </a:lnTo>
                  <a:lnTo>
                    <a:pt x="840" y="4149"/>
                  </a:lnTo>
                  <a:lnTo>
                    <a:pt x="864" y="4187"/>
                  </a:lnTo>
                  <a:lnTo>
                    <a:pt x="889" y="4223"/>
                  </a:lnTo>
                  <a:lnTo>
                    <a:pt x="917" y="4260"/>
                  </a:lnTo>
                  <a:lnTo>
                    <a:pt x="946" y="4295"/>
                  </a:lnTo>
                  <a:lnTo>
                    <a:pt x="976" y="4331"/>
                  </a:lnTo>
                  <a:lnTo>
                    <a:pt x="1008" y="4366"/>
                  </a:lnTo>
                  <a:lnTo>
                    <a:pt x="5577" y="4366"/>
                  </a:lnTo>
                  <a:lnTo>
                    <a:pt x="5608" y="4331"/>
                  </a:lnTo>
                  <a:lnTo>
                    <a:pt x="5639" y="4295"/>
                  </a:lnTo>
                  <a:lnTo>
                    <a:pt x="5668" y="4260"/>
                  </a:lnTo>
                  <a:lnTo>
                    <a:pt x="5694" y="4223"/>
                  </a:lnTo>
                  <a:lnTo>
                    <a:pt x="5721" y="4187"/>
                  </a:lnTo>
                  <a:lnTo>
                    <a:pt x="5745" y="4149"/>
                  </a:lnTo>
                  <a:lnTo>
                    <a:pt x="5767" y="4112"/>
                  </a:lnTo>
                  <a:lnTo>
                    <a:pt x="5788" y="4074"/>
                  </a:lnTo>
                  <a:lnTo>
                    <a:pt x="5809" y="4032"/>
                  </a:lnTo>
                  <a:lnTo>
                    <a:pt x="5828" y="3990"/>
                  </a:lnTo>
                  <a:lnTo>
                    <a:pt x="5846" y="3948"/>
                  </a:lnTo>
                  <a:lnTo>
                    <a:pt x="5860" y="3905"/>
                  </a:lnTo>
                  <a:lnTo>
                    <a:pt x="724" y="3905"/>
                  </a:lnTo>
                  <a:lnTo>
                    <a:pt x="739" y="3948"/>
                  </a:lnTo>
                  <a:lnTo>
                    <a:pt x="756" y="3990"/>
                  </a:lnTo>
                  <a:lnTo>
                    <a:pt x="776" y="4032"/>
                  </a:lnTo>
                  <a:lnTo>
                    <a:pt x="797" y="40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3937737" y="1522913"/>
            <a:ext cx="663993" cy="663993"/>
            <a:chOff x="243922" y="3153791"/>
            <a:chExt cx="651811" cy="651811"/>
          </a:xfrm>
        </p:grpSpPr>
        <p:sp>
          <p:nvSpPr>
            <p:cNvPr id="36" name="椭圆 35"/>
            <p:cNvSpPr/>
            <p:nvPr>
              <p:custDataLst>
                <p:tags r:id="rId19"/>
              </p:custDataLst>
            </p:nvPr>
          </p:nvSpPr>
          <p:spPr>
            <a:xfrm>
              <a:off x="243922" y="315379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KSO_Shape"/>
            <p:cNvSpPr/>
            <p:nvPr>
              <p:custDataLst>
                <p:tags r:id="rId20"/>
              </p:custDataLst>
            </p:nvPr>
          </p:nvSpPr>
          <p:spPr bwMode="auto">
            <a:xfrm>
              <a:off x="355850" y="3340195"/>
              <a:ext cx="427955" cy="355203"/>
            </a:xfrm>
            <a:custGeom>
              <a:avLst/>
              <a:gdLst>
                <a:gd name="T0" fmla="*/ 2147483646 w 8126"/>
                <a:gd name="T1" fmla="*/ 2147483646 h 6743"/>
                <a:gd name="T2" fmla="*/ 2147483646 w 8126"/>
                <a:gd name="T3" fmla="*/ 2147483646 h 6743"/>
                <a:gd name="T4" fmla="*/ 2147483646 w 8126"/>
                <a:gd name="T5" fmla="*/ 2147483646 h 6743"/>
                <a:gd name="T6" fmla="*/ 2147483646 w 8126"/>
                <a:gd name="T7" fmla="*/ 2147483646 h 6743"/>
                <a:gd name="T8" fmla="*/ 2147483646 w 8126"/>
                <a:gd name="T9" fmla="*/ 2147483646 h 6743"/>
                <a:gd name="T10" fmla="*/ 2147483646 w 8126"/>
                <a:gd name="T11" fmla="*/ 2147483646 h 6743"/>
                <a:gd name="T12" fmla="*/ 2147483646 w 8126"/>
                <a:gd name="T13" fmla="*/ 2147483646 h 6743"/>
                <a:gd name="T14" fmla="*/ 2147483646 w 8126"/>
                <a:gd name="T15" fmla="*/ 2147483646 h 6743"/>
                <a:gd name="T16" fmla="*/ 2147483646 w 8126"/>
                <a:gd name="T17" fmla="*/ 2147483646 h 6743"/>
                <a:gd name="T18" fmla="*/ 2147483646 w 8126"/>
                <a:gd name="T19" fmla="*/ 2147483646 h 6743"/>
                <a:gd name="T20" fmla="*/ 2147483646 w 8126"/>
                <a:gd name="T21" fmla="*/ 2147483646 h 6743"/>
                <a:gd name="T22" fmla="*/ 2147483646 w 8126"/>
                <a:gd name="T23" fmla="*/ 2147483646 h 6743"/>
                <a:gd name="T24" fmla="*/ 2147483646 w 8126"/>
                <a:gd name="T25" fmla="*/ 2147483646 h 6743"/>
                <a:gd name="T26" fmla="*/ 2147483646 w 8126"/>
                <a:gd name="T27" fmla="*/ 2147483646 h 6743"/>
                <a:gd name="T28" fmla="*/ 2147483646 w 8126"/>
                <a:gd name="T29" fmla="*/ 2147483646 h 6743"/>
                <a:gd name="T30" fmla="*/ 322112854 w 8126"/>
                <a:gd name="T31" fmla="*/ 2147483646 h 6743"/>
                <a:gd name="T32" fmla="*/ 2147483646 w 8126"/>
                <a:gd name="T33" fmla="*/ 2147483646 h 6743"/>
                <a:gd name="T34" fmla="*/ 2147483646 w 8126"/>
                <a:gd name="T35" fmla="*/ 2147483646 h 6743"/>
                <a:gd name="T36" fmla="*/ 2147483646 w 8126"/>
                <a:gd name="T37" fmla="*/ 2147483646 h 6743"/>
                <a:gd name="T38" fmla="*/ 2147483646 w 8126"/>
                <a:gd name="T39" fmla="*/ 2147483646 h 6743"/>
                <a:gd name="T40" fmla="*/ 2147483646 w 8126"/>
                <a:gd name="T41" fmla="*/ 2147483646 h 6743"/>
                <a:gd name="T42" fmla="*/ 2147483646 w 8126"/>
                <a:gd name="T43" fmla="*/ 2147483646 h 6743"/>
                <a:gd name="T44" fmla="*/ 2147483646 w 8126"/>
                <a:gd name="T45" fmla="*/ 2147483646 h 6743"/>
                <a:gd name="T46" fmla="*/ 2147483646 w 8126"/>
                <a:gd name="T47" fmla="*/ 2147483646 h 6743"/>
                <a:gd name="T48" fmla="*/ 2147483646 w 8126"/>
                <a:gd name="T49" fmla="*/ 2147483646 h 6743"/>
                <a:gd name="T50" fmla="*/ 2147483646 w 8126"/>
                <a:gd name="T51" fmla="*/ 2147483646 h 6743"/>
                <a:gd name="T52" fmla="*/ 2147483646 w 8126"/>
                <a:gd name="T53" fmla="*/ 2147483646 h 6743"/>
                <a:gd name="T54" fmla="*/ 2147483646 w 8126"/>
                <a:gd name="T55" fmla="*/ 2147483646 h 6743"/>
                <a:gd name="T56" fmla="*/ 2147483646 w 8126"/>
                <a:gd name="T57" fmla="*/ 2147483646 h 6743"/>
                <a:gd name="T58" fmla="*/ 2147483646 w 8126"/>
                <a:gd name="T59" fmla="*/ 2147483646 h 6743"/>
                <a:gd name="T60" fmla="*/ 2147483646 w 8126"/>
                <a:gd name="T61" fmla="*/ 2147483646 h 6743"/>
                <a:gd name="T62" fmla="*/ 2147483646 w 8126"/>
                <a:gd name="T63" fmla="*/ 2147483646 h 6743"/>
                <a:gd name="T64" fmla="*/ 2147483646 w 8126"/>
                <a:gd name="T65" fmla="*/ 2147483646 h 6743"/>
                <a:gd name="T66" fmla="*/ 2147483646 w 8126"/>
                <a:gd name="T67" fmla="*/ 2147483646 h 6743"/>
                <a:gd name="T68" fmla="*/ 2147483646 w 8126"/>
                <a:gd name="T69" fmla="*/ 2147483646 h 6743"/>
                <a:gd name="T70" fmla="*/ 2147483646 w 8126"/>
                <a:gd name="T71" fmla="*/ 2147483646 h 6743"/>
                <a:gd name="T72" fmla="*/ 2147483646 w 8126"/>
                <a:gd name="T73" fmla="*/ 2147483646 h 6743"/>
                <a:gd name="T74" fmla="*/ 2147483646 w 8126"/>
                <a:gd name="T75" fmla="*/ 2147483646 h 6743"/>
                <a:gd name="T76" fmla="*/ 2147483646 w 8126"/>
                <a:gd name="T77" fmla="*/ 2147483646 h 6743"/>
                <a:gd name="T78" fmla="*/ 2147483646 w 8126"/>
                <a:gd name="T79" fmla="*/ 2147483646 h 6743"/>
                <a:gd name="T80" fmla="*/ 2147483646 w 8126"/>
                <a:gd name="T81" fmla="*/ 2147483646 h 6743"/>
                <a:gd name="T82" fmla="*/ 2147483646 w 8126"/>
                <a:gd name="T83" fmla="*/ 2147483646 h 6743"/>
                <a:gd name="T84" fmla="*/ 2147483646 w 8126"/>
                <a:gd name="T85" fmla="*/ 2147483646 h 6743"/>
                <a:gd name="T86" fmla="*/ 2147483646 w 8126"/>
                <a:gd name="T87" fmla="*/ 2147483646 h 6743"/>
                <a:gd name="T88" fmla="*/ 2147483646 w 8126"/>
                <a:gd name="T89" fmla="*/ 2147483646 h 6743"/>
                <a:gd name="T90" fmla="*/ 2147483646 w 8126"/>
                <a:gd name="T91" fmla="*/ 2147483646 h 6743"/>
                <a:gd name="T92" fmla="*/ 2147483646 w 8126"/>
                <a:gd name="T93" fmla="*/ 2147483646 h 6743"/>
                <a:gd name="T94" fmla="*/ 2147483646 w 8126"/>
                <a:gd name="T95" fmla="*/ 2147483646 h 6743"/>
                <a:gd name="T96" fmla="*/ 2147483646 w 8126"/>
                <a:gd name="T97" fmla="*/ 2147483646 h 6743"/>
                <a:gd name="T98" fmla="*/ 2147483646 w 8126"/>
                <a:gd name="T99" fmla="*/ 2147483646 h 6743"/>
                <a:gd name="T100" fmla="*/ 2147483646 w 8126"/>
                <a:gd name="T101" fmla="*/ 2147483646 h 6743"/>
                <a:gd name="T102" fmla="*/ 2147483646 w 8126"/>
                <a:gd name="T103" fmla="*/ 2147483646 h 6743"/>
                <a:gd name="T104" fmla="*/ 2147483646 w 8126"/>
                <a:gd name="T105" fmla="*/ 2147483646 h 6743"/>
                <a:gd name="T106" fmla="*/ 2147483646 w 8126"/>
                <a:gd name="T107" fmla="*/ 2147483646 h 6743"/>
                <a:gd name="T108" fmla="*/ 2147483646 w 8126"/>
                <a:gd name="T109" fmla="*/ 2147483646 h 6743"/>
                <a:gd name="T110" fmla="*/ 2147483646 w 8126"/>
                <a:gd name="T111" fmla="*/ 2147483646 h 6743"/>
                <a:gd name="T112" fmla="*/ 2147483646 w 8126"/>
                <a:gd name="T113" fmla="*/ 2147483646 h 6743"/>
                <a:gd name="T114" fmla="*/ 2147483646 w 8126"/>
                <a:gd name="T115" fmla="*/ 2147483646 h 6743"/>
                <a:gd name="T116" fmla="*/ 2147483646 w 8126"/>
                <a:gd name="T117" fmla="*/ 2147483646 h 6743"/>
                <a:gd name="T118" fmla="*/ 2147483646 w 8126"/>
                <a:gd name="T119" fmla="*/ 2147483646 h 6743"/>
                <a:gd name="T120" fmla="*/ 2147483646 w 8126"/>
                <a:gd name="T121" fmla="*/ 2147483646 h 67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26" h="6742">
                  <a:moveTo>
                    <a:pt x="8126" y="0"/>
                  </a:moveTo>
                  <a:lnTo>
                    <a:pt x="8126" y="363"/>
                  </a:lnTo>
                  <a:lnTo>
                    <a:pt x="3058" y="363"/>
                  </a:lnTo>
                  <a:lnTo>
                    <a:pt x="3098" y="727"/>
                  </a:lnTo>
                  <a:lnTo>
                    <a:pt x="8126" y="686"/>
                  </a:lnTo>
                  <a:lnTo>
                    <a:pt x="8107" y="1029"/>
                  </a:lnTo>
                  <a:lnTo>
                    <a:pt x="3078" y="1070"/>
                  </a:lnTo>
                  <a:lnTo>
                    <a:pt x="3062" y="1122"/>
                  </a:lnTo>
                  <a:lnTo>
                    <a:pt x="3045" y="1172"/>
                  </a:lnTo>
                  <a:lnTo>
                    <a:pt x="3024" y="1220"/>
                  </a:lnTo>
                  <a:lnTo>
                    <a:pt x="3003" y="1269"/>
                  </a:lnTo>
                  <a:lnTo>
                    <a:pt x="2979" y="1318"/>
                  </a:lnTo>
                  <a:lnTo>
                    <a:pt x="2953" y="1366"/>
                  </a:lnTo>
                  <a:lnTo>
                    <a:pt x="2925" y="1416"/>
                  </a:lnTo>
                  <a:lnTo>
                    <a:pt x="2896" y="1468"/>
                  </a:lnTo>
                  <a:lnTo>
                    <a:pt x="2833" y="1578"/>
                  </a:lnTo>
                  <a:lnTo>
                    <a:pt x="2761" y="1701"/>
                  </a:lnTo>
                  <a:lnTo>
                    <a:pt x="2721" y="1767"/>
                  </a:lnTo>
                  <a:lnTo>
                    <a:pt x="2681" y="1839"/>
                  </a:lnTo>
                  <a:lnTo>
                    <a:pt x="2638" y="1916"/>
                  </a:lnTo>
                  <a:lnTo>
                    <a:pt x="2594" y="1999"/>
                  </a:lnTo>
                  <a:lnTo>
                    <a:pt x="2579" y="2033"/>
                  </a:lnTo>
                  <a:lnTo>
                    <a:pt x="2565" y="2068"/>
                  </a:lnTo>
                  <a:lnTo>
                    <a:pt x="2552" y="2101"/>
                  </a:lnTo>
                  <a:lnTo>
                    <a:pt x="2541" y="2136"/>
                  </a:lnTo>
                  <a:lnTo>
                    <a:pt x="2530" y="2170"/>
                  </a:lnTo>
                  <a:lnTo>
                    <a:pt x="2522" y="2203"/>
                  </a:lnTo>
                  <a:lnTo>
                    <a:pt x="2514" y="2236"/>
                  </a:lnTo>
                  <a:lnTo>
                    <a:pt x="2507" y="2269"/>
                  </a:lnTo>
                  <a:lnTo>
                    <a:pt x="2502" y="2303"/>
                  </a:lnTo>
                  <a:lnTo>
                    <a:pt x="2499" y="2335"/>
                  </a:lnTo>
                  <a:lnTo>
                    <a:pt x="2497" y="2369"/>
                  </a:lnTo>
                  <a:lnTo>
                    <a:pt x="2497" y="2401"/>
                  </a:lnTo>
                  <a:lnTo>
                    <a:pt x="2498" y="2435"/>
                  </a:lnTo>
                  <a:lnTo>
                    <a:pt x="2501" y="2467"/>
                  </a:lnTo>
                  <a:lnTo>
                    <a:pt x="2506" y="2500"/>
                  </a:lnTo>
                  <a:lnTo>
                    <a:pt x="2512" y="2532"/>
                  </a:lnTo>
                  <a:lnTo>
                    <a:pt x="2521" y="2566"/>
                  </a:lnTo>
                  <a:lnTo>
                    <a:pt x="2531" y="2598"/>
                  </a:lnTo>
                  <a:lnTo>
                    <a:pt x="2544" y="2631"/>
                  </a:lnTo>
                  <a:lnTo>
                    <a:pt x="2558" y="2664"/>
                  </a:lnTo>
                  <a:lnTo>
                    <a:pt x="2575" y="2697"/>
                  </a:lnTo>
                  <a:lnTo>
                    <a:pt x="2594" y="2731"/>
                  </a:lnTo>
                  <a:lnTo>
                    <a:pt x="2615" y="2763"/>
                  </a:lnTo>
                  <a:lnTo>
                    <a:pt x="2638" y="2797"/>
                  </a:lnTo>
                  <a:lnTo>
                    <a:pt x="2665" y="2830"/>
                  </a:lnTo>
                  <a:lnTo>
                    <a:pt x="2692" y="2864"/>
                  </a:lnTo>
                  <a:lnTo>
                    <a:pt x="2724" y="2897"/>
                  </a:lnTo>
                  <a:lnTo>
                    <a:pt x="2756" y="2931"/>
                  </a:lnTo>
                  <a:lnTo>
                    <a:pt x="2792" y="2966"/>
                  </a:lnTo>
                  <a:lnTo>
                    <a:pt x="2832" y="2999"/>
                  </a:lnTo>
                  <a:lnTo>
                    <a:pt x="2872" y="3034"/>
                  </a:lnTo>
                  <a:lnTo>
                    <a:pt x="2916" y="3069"/>
                  </a:lnTo>
                  <a:lnTo>
                    <a:pt x="7278" y="3069"/>
                  </a:lnTo>
                  <a:lnTo>
                    <a:pt x="7272" y="3145"/>
                  </a:lnTo>
                  <a:lnTo>
                    <a:pt x="7264" y="3221"/>
                  </a:lnTo>
                  <a:lnTo>
                    <a:pt x="7256" y="3295"/>
                  </a:lnTo>
                  <a:lnTo>
                    <a:pt x="7245" y="3369"/>
                  </a:lnTo>
                  <a:lnTo>
                    <a:pt x="7234" y="3443"/>
                  </a:lnTo>
                  <a:lnTo>
                    <a:pt x="7221" y="3515"/>
                  </a:lnTo>
                  <a:lnTo>
                    <a:pt x="7207" y="3587"/>
                  </a:lnTo>
                  <a:lnTo>
                    <a:pt x="7192" y="3659"/>
                  </a:lnTo>
                  <a:lnTo>
                    <a:pt x="7177" y="3730"/>
                  </a:lnTo>
                  <a:lnTo>
                    <a:pt x="7160" y="3799"/>
                  </a:lnTo>
                  <a:lnTo>
                    <a:pt x="7141" y="3868"/>
                  </a:lnTo>
                  <a:lnTo>
                    <a:pt x="7121" y="3936"/>
                  </a:lnTo>
                  <a:lnTo>
                    <a:pt x="7100" y="4003"/>
                  </a:lnTo>
                  <a:lnTo>
                    <a:pt x="7080" y="4070"/>
                  </a:lnTo>
                  <a:lnTo>
                    <a:pt x="7056" y="4136"/>
                  </a:lnTo>
                  <a:lnTo>
                    <a:pt x="7033" y="4201"/>
                  </a:lnTo>
                  <a:lnTo>
                    <a:pt x="7009" y="4265"/>
                  </a:lnTo>
                  <a:lnTo>
                    <a:pt x="6983" y="4329"/>
                  </a:lnTo>
                  <a:lnTo>
                    <a:pt x="6957" y="4391"/>
                  </a:lnTo>
                  <a:lnTo>
                    <a:pt x="6930" y="4454"/>
                  </a:lnTo>
                  <a:lnTo>
                    <a:pt x="6902" y="4514"/>
                  </a:lnTo>
                  <a:lnTo>
                    <a:pt x="6873" y="4575"/>
                  </a:lnTo>
                  <a:lnTo>
                    <a:pt x="6843" y="4635"/>
                  </a:lnTo>
                  <a:lnTo>
                    <a:pt x="6813" y="4693"/>
                  </a:lnTo>
                  <a:lnTo>
                    <a:pt x="6782" y="4751"/>
                  </a:lnTo>
                  <a:lnTo>
                    <a:pt x="6750" y="4808"/>
                  </a:lnTo>
                  <a:lnTo>
                    <a:pt x="6718" y="4864"/>
                  </a:lnTo>
                  <a:lnTo>
                    <a:pt x="6684" y="4919"/>
                  </a:lnTo>
                  <a:lnTo>
                    <a:pt x="6651" y="4973"/>
                  </a:lnTo>
                  <a:lnTo>
                    <a:pt x="6616" y="5028"/>
                  </a:lnTo>
                  <a:lnTo>
                    <a:pt x="6581" y="5080"/>
                  </a:lnTo>
                  <a:lnTo>
                    <a:pt x="6545" y="5132"/>
                  </a:lnTo>
                  <a:lnTo>
                    <a:pt x="6509" y="5183"/>
                  </a:lnTo>
                  <a:lnTo>
                    <a:pt x="6472" y="5233"/>
                  </a:lnTo>
                  <a:lnTo>
                    <a:pt x="6435" y="5282"/>
                  </a:lnTo>
                  <a:lnTo>
                    <a:pt x="6398" y="5330"/>
                  </a:lnTo>
                  <a:lnTo>
                    <a:pt x="6360" y="5378"/>
                  </a:lnTo>
                  <a:lnTo>
                    <a:pt x="6322" y="5424"/>
                  </a:lnTo>
                  <a:lnTo>
                    <a:pt x="6282" y="5471"/>
                  </a:lnTo>
                  <a:lnTo>
                    <a:pt x="6243" y="5515"/>
                  </a:lnTo>
                  <a:lnTo>
                    <a:pt x="6203" y="5559"/>
                  </a:lnTo>
                  <a:lnTo>
                    <a:pt x="6164" y="5602"/>
                  </a:lnTo>
                  <a:lnTo>
                    <a:pt x="6123" y="5643"/>
                  </a:lnTo>
                  <a:lnTo>
                    <a:pt x="6083" y="5684"/>
                  </a:lnTo>
                  <a:lnTo>
                    <a:pt x="6042" y="5724"/>
                  </a:lnTo>
                  <a:lnTo>
                    <a:pt x="6002" y="5764"/>
                  </a:lnTo>
                  <a:lnTo>
                    <a:pt x="5960" y="5802"/>
                  </a:lnTo>
                  <a:lnTo>
                    <a:pt x="5919" y="5839"/>
                  </a:lnTo>
                  <a:lnTo>
                    <a:pt x="5878" y="5875"/>
                  </a:lnTo>
                  <a:lnTo>
                    <a:pt x="5836" y="5910"/>
                  </a:lnTo>
                  <a:lnTo>
                    <a:pt x="5794" y="5945"/>
                  </a:lnTo>
                  <a:lnTo>
                    <a:pt x="5754" y="5978"/>
                  </a:lnTo>
                  <a:lnTo>
                    <a:pt x="5712" y="6011"/>
                  </a:lnTo>
                  <a:lnTo>
                    <a:pt x="5670" y="6042"/>
                  </a:lnTo>
                  <a:lnTo>
                    <a:pt x="5628" y="6072"/>
                  </a:lnTo>
                  <a:lnTo>
                    <a:pt x="5587" y="6101"/>
                  </a:lnTo>
                  <a:lnTo>
                    <a:pt x="5545" y="6130"/>
                  </a:lnTo>
                  <a:lnTo>
                    <a:pt x="5504" y="6157"/>
                  </a:lnTo>
                  <a:lnTo>
                    <a:pt x="5463" y="6183"/>
                  </a:lnTo>
                  <a:lnTo>
                    <a:pt x="5422" y="6209"/>
                  </a:lnTo>
                  <a:lnTo>
                    <a:pt x="5380" y="6233"/>
                  </a:lnTo>
                  <a:lnTo>
                    <a:pt x="5340" y="6256"/>
                  </a:lnTo>
                  <a:lnTo>
                    <a:pt x="5299" y="6278"/>
                  </a:lnTo>
                  <a:lnTo>
                    <a:pt x="5259" y="6299"/>
                  </a:lnTo>
                  <a:lnTo>
                    <a:pt x="5219" y="6743"/>
                  </a:lnTo>
                  <a:lnTo>
                    <a:pt x="1988" y="6743"/>
                  </a:lnTo>
                  <a:lnTo>
                    <a:pt x="1988" y="6340"/>
                  </a:lnTo>
                  <a:lnTo>
                    <a:pt x="1898" y="6288"/>
                  </a:lnTo>
                  <a:lnTo>
                    <a:pt x="1813" y="6236"/>
                  </a:lnTo>
                  <a:lnTo>
                    <a:pt x="1729" y="6182"/>
                  </a:lnTo>
                  <a:lnTo>
                    <a:pt x="1648" y="6127"/>
                  </a:lnTo>
                  <a:lnTo>
                    <a:pt x="1569" y="6071"/>
                  </a:lnTo>
                  <a:lnTo>
                    <a:pt x="1494" y="6015"/>
                  </a:lnTo>
                  <a:lnTo>
                    <a:pt x="1420" y="5957"/>
                  </a:lnTo>
                  <a:lnTo>
                    <a:pt x="1349" y="5899"/>
                  </a:lnTo>
                  <a:lnTo>
                    <a:pt x="1279" y="5840"/>
                  </a:lnTo>
                  <a:lnTo>
                    <a:pt x="1213" y="5781"/>
                  </a:lnTo>
                  <a:lnTo>
                    <a:pt x="1150" y="5721"/>
                  </a:lnTo>
                  <a:lnTo>
                    <a:pt x="1087" y="5661"/>
                  </a:lnTo>
                  <a:lnTo>
                    <a:pt x="1027" y="5599"/>
                  </a:lnTo>
                  <a:lnTo>
                    <a:pt x="970" y="5538"/>
                  </a:lnTo>
                  <a:lnTo>
                    <a:pt x="914" y="5475"/>
                  </a:lnTo>
                  <a:lnTo>
                    <a:pt x="861" y="5414"/>
                  </a:lnTo>
                  <a:lnTo>
                    <a:pt x="809" y="5351"/>
                  </a:lnTo>
                  <a:lnTo>
                    <a:pt x="760" y="5287"/>
                  </a:lnTo>
                  <a:lnTo>
                    <a:pt x="713" y="5225"/>
                  </a:lnTo>
                  <a:lnTo>
                    <a:pt x="666" y="5162"/>
                  </a:lnTo>
                  <a:lnTo>
                    <a:pt x="623" y="5098"/>
                  </a:lnTo>
                  <a:lnTo>
                    <a:pt x="582" y="5036"/>
                  </a:lnTo>
                  <a:lnTo>
                    <a:pt x="541" y="4972"/>
                  </a:lnTo>
                  <a:lnTo>
                    <a:pt x="503" y="4910"/>
                  </a:lnTo>
                  <a:lnTo>
                    <a:pt x="467" y="4846"/>
                  </a:lnTo>
                  <a:lnTo>
                    <a:pt x="432" y="4783"/>
                  </a:lnTo>
                  <a:lnTo>
                    <a:pt x="399" y="4721"/>
                  </a:lnTo>
                  <a:lnTo>
                    <a:pt x="367" y="4659"/>
                  </a:lnTo>
                  <a:lnTo>
                    <a:pt x="338" y="4597"/>
                  </a:lnTo>
                  <a:lnTo>
                    <a:pt x="309" y="4536"/>
                  </a:lnTo>
                  <a:lnTo>
                    <a:pt x="283" y="4475"/>
                  </a:lnTo>
                  <a:lnTo>
                    <a:pt x="257" y="4415"/>
                  </a:lnTo>
                  <a:lnTo>
                    <a:pt x="234" y="4354"/>
                  </a:lnTo>
                  <a:lnTo>
                    <a:pt x="212" y="4295"/>
                  </a:lnTo>
                  <a:lnTo>
                    <a:pt x="191" y="4237"/>
                  </a:lnTo>
                  <a:lnTo>
                    <a:pt x="171" y="4179"/>
                  </a:lnTo>
                  <a:lnTo>
                    <a:pt x="153" y="4123"/>
                  </a:lnTo>
                  <a:lnTo>
                    <a:pt x="135" y="4067"/>
                  </a:lnTo>
                  <a:lnTo>
                    <a:pt x="119" y="4011"/>
                  </a:lnTo>
                  <a:lnTo>
                    <a:pt x="105" y="3958"/>
                  </a:lnTo>
                  <a:lnTo>
                    <a:pt x="91" y="3905"/>
                  </a:lnTo>
                  <a:lnTo>
                    <a:pt x="79" y="3853"/>
                  </a:lnTo>
                  <a:lnTo>
                    <a:pt x="67" y="3802"/>
                  </a:lnTo>
                  <a:lnTo>
                    <a:pt x="57" y="3752"/>
                  </a:lnTo>
                  <a:lnTo>
                    <a:pt x="47" y="3703"/>
                  </a:lnTo>
                  <a:lnTo>
                    <a:pt x="39" y="3657"/>
                  </a:lnTo>
                  <a:lnTo>
                    <a:pt x="25" y="3566"/>
                  </a:lnTo>
                  <a:lnTo>
                    <a:pt x="15" y="3482"/>
                  </a:lnTo>
                  <a:lnTo>
                    <a:pt x="7" y="3403"/>
                  </a:lnTo>
                  <a:lnTo>
                    <a:pt x="2" y="3331"/>
                  </a:lnTo>
                  <a:lnTo>
                    <a:pt x="0" y="3267"/>
                  </a:lnTo>
                  <a:lnTo>
                    <a:pt x="0" y="3210"/>
                  </a:lnTo>
                  <a:lnTo>
                    <a:pt x="1" y="3161"/>
                  </a:lnTo>
                  <a:lnTo>
                    <a:pt x="5" y="3121"/>
                  </a:lnTo>
                  <a:lnTo>
                    <a:pt x="9" y="3089"/>
                  </a:lnTo>
                  <a:lnTo>
                    <a:pt x="1646" y="3089"/>
                  </a:lnTo>
                  <a:lnTo>
                    <a:pt x="1628" y="3053"/>
                  </a:lnTo>
                  <a:lnTo>
                    <a:pt x="1612" y="3018"/>
                  </a:lnTo>
                  <a:lnTo>
                    <a:pt x="1597" y="2982"/>
                  </a:lnTo>
                  <a:lnTo>
                    <a:pt x="1583" y="2946"/>
                  </a:lnTo>
                  <a:lnTo>
                    <a:pt x="1569" y="2911"/>
                  </a:lnTo>
                  <a:lnTo>
                    <a:pt x="1558" y="2875"/>
                  </a:lnTo>
                  <a:lnTo>
                    <a:pt x="1546" y="2841"/>
                  </a:lnTo>
                  <a:lnTo>
                    <a:pt x="1536" y="2805"/>
                  </a:lnTo>
                  <a:lnTo>
                    <a:pt x="1526" y="2770"/>
                  </a:lnTo>
                  <a:lnTo>
                    <a:pt x="1517" y="2734"/>
                  </a:lnTo>
                  <a:lnTo>
                    <a:pt x="1510" y="2699"/>
                  </a:lnTo>
                  <a:lnTo>
                    <a:pt x="1503" y="2663"/>
                  </a:lnTo>
                  <a:lnTo>
                    <a:pt x="1497" y="2629"/>
                  </a:lnTo>
                  <a:lnTo>
                    <a:pt x="1492" y="2594"/>
                  </a:lnTo>
                  <a:lnTo>
                    <a:pt x="1487" y="2559"/>
                  </a:lnTo>
                  <a:lnTo>
                    <a:pt x="1483" y="2524"/>
                  </a:lnTo>
                  <a:lnTo>
                    <a:pt x="1481" y="2489"/>
                  </a:lnTo>
                  <a:lnTo>
                    <a:pt x="1479" y="2455"/>
                  </a:lnTo>
                  <a:lnTo>
                    <a:pt x="1478" y="2420"/>
                  </a:lnTo>
                  <a:lnTo>
                    <a:pt x="1478" y="2385"/>
                  </a:lnTo>
                  <a:lnTo>
                    <a:pt x="1478" y="2352"/>
                  </a:lnTo>
                  <a:lnTo>
                    <a:pt x="1479" y="2317"/>
                  </a:lnTo>
                  <a:lnTo>
                    <a:pt x="1481" y="2283"/>
                  </a:lnTo>
                  <a:lnTo>
                    <a:pt x="1483" y="2248"/>
                  </a:lnTo>
                  <a:lnTo>
                    <a:pt x="1487" y="2215"/>
                  </a:lnTo>
                  <a:lnTo>
                    <a:pt x="1490" y="2181"/>
                  </a:lnTo>
                  <a:lnTo>
                    <a:pt x="1501" y="2114"/>
                  </a:lnTo>
                  <a:lnTo>
                    <a:pt x="1514" y="2047"/>
                  </a:lnTo>
                  <a:lnTo>
                    <a:pt x="1529" y="1981"/>
                  </a:lnTo>
                  <a:lnTo>
                    <a:pt x="1546" y="1916"/>
                  </a:lnTo>
                  <a:lnTo>
                    <a:pt x="1566" y="1851"/>
                  </a:lnTo>
                  <a:lnTo>
                    <a:pt x="1589" y="1787"/>
                  </a:lnTo>
                  <a:lnTo>
                    <a:pt x="1613" y="1723"/>
                  </a:lnTo>
                  <a:lnTo>
                    <a:pt x="1640" y="1661"/>
                  </a:lnTo>
                  <a:lnTo>
                    <a:pt x="1669" y="1598"/>
                  </a:lnTo>
                  <a:lnTo>
                    <a:pt x="1700" y="1538"/>
                  </a:lnTo>
                  <a:lnTo>
                    <a:pt x="1733" y="1478"/>
                  </a:lnTo>
                  <a:lnTo>
                    <a:pt x="1766" y="1417"/>
                  </a:lnTo>
                  <a:lnTo>
                    <a:pt x="1802" y="1359"/>
                  </a:lnTo>
                  <a:lnTo>
                    <a:pt x="1840" y="1301"/>
                  </a:lnTo>
                  <a:lnTo>
                    <a:pt x="1879" y="1245"/>
                  </a:lnTo>
                  <a:lnTo>
                    <a:pt x="1919" y="1190"/>
                  </a:lnTo>
                  <a:lnTo>
                    <a:pt x="1961" y="1136"/>
                  </a:lnTo>
                  <a:lnTo>
                    <a:pt x="2004" y="1081"/>
                  </a:lnTo>
                  <a:lnTo>
                    <a:pt x="2048" y="1029"/>
                  </a:lnTo>
                  <a:lnTo>
                    <a:pt x="1664" y="1029"/>
                  </a:lnTo>
                  <a:lnTo>
                    <a:pt x="1625" y="1075"/>
                  </a:lnTo>
                  <a:lnTo>
                    <a:pt x="1587" y="1123"/>
                  </a:lnTo>
                  <a:lnTo>
                    <a:pt x="1548" y="1170"/>
                  </a:lnTo>
                  <a:lnTo>
                    <a:pt x="1512" y="1217"/>
                  </a:lnTo>
                  <a:lnTo>
                    <a:pt x="1478" y="1265"/>
                  </a:lnTo>
                  <a:lnTo>
                    <a:pt x="1444" y="1313"/>
                  </a:lnTo>
                  <a:lnTo>
                    <a:pt x="1410" y="1362"/>
                  </a:lnTo>
                  <a:lnTo>
                    <a:pt x="1380" y="1410"/>
                  </a:lnTo>
                  <a:lnTo>
                    <a:pt x="1350" y="1460"/>
                  </a:lnTo>
                  <a:lnTo>
                    <a:pt x="1322" y="1510"/>
                  </a:lnTo>
                  <a:lnTo>
                    <a:pt x="1296" y="1560"/>
                  </a:lnTo>
                  <a:lnTo>
                    <a:pt x="1270" y="1611"/>
                  </a:lnTo>
                  <a:lnTo>
                    <a:pt x="1247" y="1662"/>
                  </a:lnTo>
                  <a:lnTo>
                    <a:pt x="1225" y="1713"/>
                  </a:lnTo>
                  <a:lnTo>
                    <a:pt x="1205" y="1765"/>
                  </a:lnTo>
                  <a:lnTo>
                    <a:pt x="1188" y="1817"/>
                  </a:lnTo>
                  <a:lnTo>
                    <a:pt x="1172" y="1869"/>
                  </a:lnTo>
                  <a:lnTo>
                    <a:pt x="1158" y="1923"/>
                  </a:lnTo>
                  <a:lnTo>
                    <a:pt x="1145" y="1977"/>
                  </a:lnTo>
                  <a:lnTo>
                    <a:pt x="1136" y="2030"/>
                  </a:lnTo>
                  <a:lnTo>
                    <a:pt x="1128" y="2086"/>
                  </a:lnTo>
                  <a:lnTo>
                    <a:pt x="1122" y="2141"/>
                  </a:lnTo>
                  <a:lnTo>
                    <a:pt x="1118" y="2197"/>
                  </a:lnTo>
                  <a:lnTo>
                    <a:pt x="1117" y="2253"/>
                  </a:lnTo>
                  <a:lnTo>
                    <a:pt x="1120" y="2310"/>
                  </a:lnTo>
                  <a:lnTo>
                    <a:pt x="1123" y="2368"/>
                  </a:lnTo>
                  <a:lnTo>
                    <a:pt x="1129" y="2426"/>
                  </a:lnTo>
                  <a:lnTo>
                    <a:pt x="1138" y="2485"/>
                  </a:lnTo>
                  <a:lnTo>
                    <a:pt x="1150" y="2544"/>
                  </a:lnTo>
                  <a:lnTo>
                    <a:pt x="1164" y="2604"/>
                  </a:lnTo>
                  <a:lnTo>
                    <a:pt x="1181" y="2664"/>
                  </a:lnTo>
                  <a:lnTo>
                    <a:pt x="1201" y="2726"/>
                  </a:lnTo>
                  <a:lnTo>
                    <a:pt x="858" y="2726"/>
                  </a:lnTo>
                  <a:lnTo>
                    <a:pt x="839" y="2688"/>
                  </a:lnTo>
                  <a:lnTo>
                    <a:pt x="823" y="2649"/>
                  </a:lnTo>
                  <a:lnTo>
                    <a:pt x="808" y="2610"/>
                  </a:lnTo>
                  <a:lnTo>
                    <a:pt x="795" y="2571"/>
                  </a:lnTo>
                  <a:lnTo>
                    <a:pt x="783" y="2530"/>
                  </a:lnTo>
                  <a:lnTo>
                    <a:pt x="774" y="2488"/>
                  </a:lnTo>
                  <a:lnTo>
                    <a:pt x="767" y="2445"/>
                  </a:lnTo>
                  <a:lnTo>
                    <a:pt x="761" y="2401"/>
                  </a:lnTo>
                  <a:lnTo>
                    <a:pt x="758" y="2357"/>
                  </a:lnTo>
                  <a:lnTo>
                    <a:pt x="756" y="2312"/>
                  </a:lnTo>
                  <a:lnTo>
                    <a:pt x="757" y="2266"/>
                  </a:lnTo>
                  <a:lnTo>
                    <a:pt x="758" y="2218"/>
                  </a:lnTo>
                  <a:lnTo>
                    <a:pt x="763" y="2170"/>
                  </a:lnTo>
                  <a:lnTo>
                    <a:pt x="768" y="2121"/>
                  </a:lnTo>
                  <a:lnTo>
                    <a:pt x="776" y="2070"/>
                  </a:lnTo>
                  <a:lnTo>
                    <a:pt x="787" y="2019"/>
                  </a:lnTo>
                  <a:lnTo>
                    <a:pt x="798" y="1966"/>
                  </a:lnTo>
                  <a:lnTo>
                    <a:pt x="814" y="1912"/>
                  </a:lnTo>
                  <a:lnTo>
                    <a:pt x="830" y="1858"/>
                  </a:lnTo>
                  <a:lnTo>
                    <a:pt x="847" y="1801"/>
                  </a:lnTo>
                  <a:lnTo>
                    <a:pt x="868" y="1744"/>
                  </a:lnTo>
                  <a:lnTo>
                    <a:pt x="891" y="1686"/>
                  </a:lnTo>
                  <a:lnTo>
                    <a:pt x="916" y="1626"/>
                  </a:lnTo>
                  <a:lnTo>
                    <a:pt x="943" y="1565"/>
                  </a:lnTo>
                  <a:lnTo>
                    <a:pt x="972" y="1503"/>
                  </a:lnTo>
                  <a:lnTo>
                    <a:pt x="1004" y="1439"/>
                  </a:lnTo>
                  <a:lnTo>
                    <a:pt x="1037" y="1374"/>
                  </a:lnTo>
                  <a:lnTo>
                    <a:pt x="1073" y="1308"/>
                  </a:lnTo>
                  <a:lnTo>
                    <a:pt x="1111" y="1241"/>
                  </a:lnTo>
                  <a:lnTo>
                    <a:pt x="1152" y="1172"/>
                  </a:lnTo>
                  <a:lnTo>
                    <a:pt x="1195" y="1101"/>
                  </a:lnTo>
                  <a:lnTo>
                    <a:pt x="1241" y="1029"/>
                  </a:lnTo>
                  <a:lnTo>
                    <a:pt x="89" y="1029"/>
                  </a:lnTo>
                  <a:lnTo>
                    <a:pt x="89" y="746"/>
                  </a:lnTo>
                  <a:lnTo>
                    <a:pt x="1293" y="707"/>
                  </a:lnTo>
                  <a:lnTo>
                    <a:pt x="1290" y="686"/>
                  </a:lnTo>
                  <a:lnTo>
                    <a:pt x="1286" y="666"/>
                  </a:lnTo>
                  <a:lnTo>
                    <a:pt x="1283" y="626"/>
                  </a:lnTo>
                  <a:lnTo>
                    <a:pt x="1282" y="585"/>
                  </a:lnTo>
                  <a:lnTo>
                    <a:pt x="1281" y="545"/>
                  </a:lnTo>
                  <a:lnTo>
                    <a:pt x="1279" y="504"/>
                  </a:lnTo>
                  <a:lnTo>
                    <a:pt x="1277" y="465"/>
                  </a:lnTo>
                  <a:lnTo>
                    <a:pt x="1274" y="424"/>
                  </a:lnTo>
                  <a:lnTo>
                    <a:pt x="1271" y="403"/>
                  </a:lnTo>
                  <a:lnTo>
                    <a:pt x="1268" y="383"/>
                  </a:lnTo>
                  <a:lnTo>
                    <a:pt x="89" y="383"/>
                  </a:lnTo>
                  <a:lnTo>
                    <a:pt x="89" y="39"/>
                  </a:lnTo>
                  <a:lnTo>
                    <a:pt x="8126" y="0"/>
                  </a:lnTo>
                  <a:close/>
                  <a:moveTo>
                    <a:pt x="1601" y="368"/>
                  </a:moveTo>
                  <a:lnTo>
                    <a:pt x="1601" y="368"/>
                  </a:lnTo>
                  <a:lnTo>
                    <a:pt x="1599" y="368"/>
                  </a:lnTo>
                  <a:lnTo>
                    <a:pt x="1598" y="371"/>
                  </a:lnTo>
                  <a:lnTo>
                    <a:pt x="1597" y="380"/>
                  </a:lnTo>
                  <a:lnTo>
                    <a:pt x="1597" y="395"/>
                  </a:lnTo>
                  <a:lnTo>
                    <a:pt x="1598" y="415"/>
                  </a:lnTo>
                  <a:lnTo>
                    <a:pt x="1604" y="465"/>
                  </a:lnTo>
                  <a:lnTo>
                    <a:pt x="1613" y="524"/>
                  </a:lnTo>
                  <a:lnTo>
                    <a:pt x="1632" y="635"/>
                  </a:lnTo>
                  <a:lnTo>
                    <a:pt x="1641" y="689"/>
                  </a:lnTo>
                  <a:lnTo>
                    <a:pt x="2028" y="684"/>
                  </a:lnTo>
                  <a:lnTo>
                    <a:pt x="1984" y="353"/>
                  </a:lnTo>
                  <a:lnTo>
                    <a:pt x="1601" y="368"/>
                  </a:lnTo>
                  <a:close/>
                  <a:moveTo>
                    <a:pt x="2337" y="345"/>
                  </a:moveTo>
                  <a:lnTo>
                    <a:pt x="2337" y="345"/>
                  </a:lnTo>
                  <a:lnTo>
                    <a:pt x="2332" y="349"/>
                  </a:lnTo>
                  <a:lnTo>
                    <a:pt x="2328" y="353"/>
                  </a:lnTo>
                  <a:lnTo>
                    <a:pt x="2325" y="360"/>
                  </a:lnTo>
                  <a:lnTo>
                    <a:pt x="2322" y="368"/>
                  </a:lnTo>
                  <a:lnTo>
                    <a:pt x="2319" y="379"/>
                  </a:lnTo>
                  <a:lnTo>
                    <a:pt x="2317" y="389"/>
                  </a:lnTo>
                  <a:lnTo>
                    <a:pt x="2315" y="415"/>
                  </a:lnTo>
                  <a:lnTo>
                    <a:pt x="2313" y="445"/>
                  </a:lnTo>
                  <a:lnTo>
                    <a:pt x="2313" y="476"/>
                  </a:lnTo>
                  <a:lnTo>
                    <a:pt x="2316" y="510"/>
                  </a:lnTo>
                  <a:lnTo>
                    <a:pt x="2318" y="545"/>
                  </a:lnTo>
                  <a:lnTo>
                    <a:pt x="2323" y="578"/>
                  </a:lnTo>
                  <a:lnTo>
                    <a:pt x="2327" y="612"/>
                  </a:lnTo>
                  <a:lnTo>
                    <a:pt x="2332" y="642"/>
                  </a:lnTo>
                  <a:lnTo>
                    <a:pt x="2338" y="669"/>
                  </a:lnTo>
                  <a:lnTo>
                    <a:pt x="2342" y="692"/>
                  </a:lnTo>
                  <a:lnTo>
                    <a:pt x="2348" y="709"/>
                  </a:lnTo>
                  <a:lnTo>
                    <a:pt x="2352" y="716"/>
                  </a:lnTo>
                  <a:lnTo>
                    <a:pt x="2354" y="721"/>
                  </a:lnTo>
                  <a:lnTo>
                    <a:pt x="2356" y="723"/>
                  </a:lnTo>
                  <a:lnTo>
                    <a:pt x="2359" y="724"/>
                  </a:lnTo>
                  <a:lnTo>
                    <a:pt x="2747" y="722"/>
                  </a:lnTo>
                  <a:lnTo>
                    <a:pt x="2749" y="676"/>
                  </a:lnTo>
                  <a:lnTo>
                    <a:pt x="2750" y="633"/>
                  </a:lnTo>
                  <a:lnTo>
                    <a:pt x="2749" y="593"/>
                  </a:lnTo>
                  <a:lnTo>
                    <a:pt x="2748" y="557"/>
                  </a:lnTo>
                  <a:lnTo>
                    <a:pt x="2746" y="525"/>
                  </a:lnTo>
                  <a:lnTo>
                    <a:pt x="2742" y="495"/>
                  </a:lnTo>
                  <a:lnTo>
                    <a:pt x="2738" y="468"/>
                  </a:lnTo>
                  <a:lnTo>
                    <a:pt x="2733" y="444"/>
                  </a:lnTo>
                  <a:lnTo>
                    <a:pt x="2727" y="422"/>
                  </a:lnTo>
                  <a:lnTo>
                    <a:pt x="2721" y="403"/>
                  </a:lnTo>
                  <a:lnTo>
                    <a:pt x="2714" y="386"/>
                  </a:lnTo>
                  <a:lnTo>
                    <a:pt x="2707" y="371"/>
                  </a:lnTo>
                  <a:lnTo>
                    <a:pt x="2701" y="358"/>
                  </a:lnTo>
                  <a:lnTo>
                    <a:pt x="2694" y="348"/>
                  </a:lnTo>
                  <a:lnTo>
                    <a:pt x="2687" y="338"/>
                  </a:lnTo>
                  <a:lnTo>
                    <a:pt x="2679" y="330"/>
                  </a:lnTo>
                  <a:lnTo>
                    <a:pt x="2337" y="345"/>
                  </a:lnTo>
                  <a:close/>
                  <a:moveTo>
                    <a:pt x="2371" y="1070"/>
                  </a:moveTo>
                  <a:lnTo>
                    <a:pt x="2371" y="1070"/>
                  </a:lnTo>
                  <a:lnTo>
                    <a:pt x="2349" y="1110"/>
                  </a:lnTo>
                  <a:lnTo>
                    <a:pt x="2324" y="1152"/>
                  </a:lnTo>
                  <a:lnTo>
                    <a:pt x="2295" y="1196"/>
                  </a:lnTo>
                  <a:lnTo>
                    <a:pt x="2264" y="1241"/>
                  </a:lnTo>
                  <a:lnTo>
                    <a:pt x="2196" y="1337"/>
                  </a:lnTo>
                  <a:lnTo>
                    <a:pt x="2124" y="1438"/>
                  </a:lnTo>
                  <a:lnTo>
                    <a:pt x="2087" y="1490"/>
                  </a:lnTo>
                  <a:lnTo>
                    <a:pt x="2051" y="1543"/>
                  </a:lnTo>
                  <a:lnTo>
                    <a:pt x="2016" y="1597"/>
                  </a:lnTo>
                  <a:lnTo>
                    <a:pt x="1981" y="1651"/>
                  </a:lnTo>
                  <a:lnTo>
                    <a:pt x="1948" y="1707"/>
                  </a:lnTo>
                  <a:lnTo>
                    <a:pt x="1917" y="1764"/>
                  </a:lnTo>
                  <a:lnTo>
                    <a:pt x="1889" y="1821"/>
                  </a:lnTo>
                  <a:lnTo>
                    <a:pt x="1876" y="1850"/>
                  </a:lnTo>
                  <a:lnTo>
                    <a:pt x="1864" y="1877"/>
                  </a:lnTo>
                  <a:lnTo>
                    <a:pt x="1850" y="1912"/>
                  </a:lnTo>
                  <a:lnTo>
                    <a:pt x="1837" y="1948"/>
                  </a:lnTo>
                  <a:lnTo>
                    <a:pt x="1827" y="1983"/>
                  </a:lnTo>
                  <a:lnTo>
                    <a:pt x="1816" y="2019"/>
                  </a:lnTo>
                  <a:lnTo>
                    <a:pt x="1808" y="2056"/>
                  </a:lnTo>
                  <a:lnTo>
                    <a:pt x="1800" y="2092"/>
                  </a:lnTo>
                  <a:lnTo>
                    <a:pt x="1794" y="2129"/>
                  </a:lnTo>
                  <a:lnTo>
                    <a:pt x="1789" y="2166"/>
                  </a:lnTo>
                  <a:lnTo>
                    <a:pt x="1786" y="2203"/>
                  </a:lnTo>
                  <a:lnTo>
                    <a:pt x="1784" y="2240"/>
                  </a:lnTo>
                  <a:lnTo>
                    <a:pt x="1783" y="2279"/>
                  </a:lnTo>
                  <a:lnTo>
                    <a:pt x="1783" y="2316"/>
                  </a:lnTo>
                  <a:lnTo>
                    <a:pt x="1785" y="2354"/>
                  </a:lnTo>
                  <a:lnTo>
                    <a:pt x="1787" y="2392"/>
                  </a:lnTo>
                  <a:lnTo>
                    <a:pt x="1792" y="2430"/>
                  </a:lnTo>
                  <a:lnTo>
                    <a:pt x="1798" y="2467"/>
                  </a:lnTo>
                  <a:lnTo>
                    <a:pt x="1805" y="2506"/>
                  </a:lnTo>
                  <a:lnTo>
                    <a:pt x="1814" y="2544"/>
                  </a:lnTo>
                  <a:lnTo>
                    <a:pt x="1823" y="2582"/>
                  </a:lnTo>
                  <a:lnTo>
                    <a:pt x="1835" y="2620"/>
                  </a:lnTo>
                  <a:lnTo>
                    <a:pt x="1847" y="2659"/>
                  </a:lnTo>
                  <a:lnTo>
                    <a:pt x="1863" y="2697"/>
                  </a:lnTo>
                  <a:lnTo>
                    <a:pt x="1878" y="2735"/>
                  </a:lnTo>
                  <a:lnTo>
                    <a:pt x="1895" y="2773"/>
                  </a:lnTo>
                  <a:lnTo>
                    <a:pt x="1915" y="2811"/>
                  </a:lnTo>
                  <a:lnTo>
                    <a:pt x="1934" y="2849"/>
                  </a:lnTo>
                  <a:lnTo>
                    <a:pt x="1956" y="2886"/>
                  </a:lnTo>
                  <a:lnTo>
                    <a:pt x="1980" y="2923"/>
                  </a:lnTo>
                  <a:lnTo>
                    <a:pt x="2004" y="2960"/>
                  </a:lnTo>
                  <a:lnTo>
                    <a:pt x="2031" y="2996"/>
                  </a:lnTo>
                  <a:lnTo>
                    <a:pt x="2058" y="3033"/>
                  </a:lnTo>
                  <a:lnTo>
                    <a:pt x="2089" y="3069"/>
                  </a:lnTo>
                  <a:lnTo>
                    <a:pt x="2412" y="3069"/>
                  </a:lnTo>
                  <a:lnTo>
                    <a:pt x="2389" y="3038"/>
                  </a:lnTo>
                  <a:lnTo>
                    <a:pt x="2367" y="3005"/>
                  </a:lnTo>
                  <a:lnTo>
                    <a:pt x="2345" y="2972"/>
                  </a:lnTo>
                  <a:lnTo>
                    <a:pt x="2324" y="2938"/>
                  </a:lnTo>
                  <a:lnTo>
                    <a:pt x="2304" y="2902"/>
                  </a:lnTo>
                  <a:lnTo>
                    <a:pt x="2284" y="2866"/>
                  </a:lnTo>
                  <a:lnTo>
                    <a:pt x="2266" y="2830"/>
                  </a:lnTo>
                  <a:lnTo>
                    <a:pt x="2248" y="2793"/>
                  </a:lnTo>
                  <a:lnTo>
                    <a:pt x="2232" y="2755"/>
                  </a:lnTo>
                  <a:lnTo>
                    <a:pt x="2217" y="2717"/>
                  </a:lnTo>
                  <a:lnTo>
                    <a:pt x="2203" y="2678"/>
                  </a:lnTo>
                  <a:lnTo>
                    <a:pt x="2189" y="2639"/>
                  </a:lnTo>
                  <a:lnTo>
                    <a:pt x="2178" y="2600"/>
                  </a:lnTo>
                  <a:lnTo>
                    <a:pt x="2167" y="2560"/>
                  </a:lnTo>
                  <a:lnTo>
                    <a:pt x="2157" y="2520"/>
                  </a:lnTo>
                  <a:lnTo>
                    <a:pt x="2149" y="2480"/>
                  </a:lnTo>
                  <a:lnTo>
                    <a:pt x="2143" y="2440"/>
                  </a:lnTo>
                  <a:lnTo>
                    <a:pt x="2137" y="2399"/>
                  </a:lnTo>
                  <a:lnTo>
                    <a:pt x="2133" y="2360"/>
                  </a:lnTo>
                  <a:lnTo>
                    <a:pt x="2130" y="2319"/>
                  </a:lnTo>
                  <a:lnTo>
                    <a:pt x="2129" y="2280"/>
                  </a:lnTo>
                  <a:lnTo>
                    <a:pt x="2130" y="2239"/>
                  </a:lnTo>
                  <a:lnTo>
                    <a:pt x="2133" y="2200"/>
                  </a:lnTo>
                  <a:lnTo>
                    <a:pt x="2136" y="2161"/>
                  </a:lnTo>
                  <a:lnTo>
                    <a:pt x="2142" y="2123"/>
                  </a:lnTo>
                  <a:lnTo>
                    <a:pt x="2149" y="2085"/>
                  </a:lnTo>
                  <a:lnTo>
                    <a:pt x="2158" y="2047"/>
                  </a:lnTo>
                  <a:lnTo>
                    <a:pt x="2170" y="2010"/>
                  </a:lnTo>
                  <a:lnTo>
                    <a:pt x="2182" y="1974"/>
                  </a:lnTo>
                  <a:lnTo>
                    <a:pt x="2197" y="1938"/>
                  </a:lnTo>
                  <a:lnTo>
                    <a:pt x="2214" y="1903"/>
                  </a:lnTo>
                  <a:lnTo>
                    <a:pt x="2232" y="1869"/>
                  </a:lnTo>
                  <a:lnTo>
                    <a:pt x="2260" y="1823"/>
                  </a:lnTo>
                  <a:lnTo>
                    <a:pt x="2289" y="1778"/>
                  </a:lnTo>
                  <a:lnTo>
                    <a:pt x="2345" y="1690"/>
                  </a:lnTo>
                  <a:lnTo>
                    <a:pt x="2403" y="1603"/>
                  </a:lnTo>
                  <a:lnTo>
                    <a:pt x="2461" y="1512"/>
                  </a:lnTo>
                  <a:lnTo>
                    <a:pt x="2521" y="1417"/>
                  </a:lnTo>
                  <a:lnTo>
                    <a:pt x="2552" y="1367"/>
                  </a:lnTo>
                  <a:lnTo>
                    <a:pt x="2583" y="1314"/>
                  </a:lnTo>
                  <a:lnTo>
                    <a:pt x="2615" y="1259"/>
                  </a:lnTo>
                  <a:lnTo>
                    <a:pt x="2648" y="1199"/>
                  </a:lnTo>
                  <a:lnTo>
                    <a:pt x="2681" y="1137"/>
                  </a:lnTo>
                  <a:lnTo>
                    <a:pt x="2714" y="1070"/>
                  </a:lnTo>
                  <a:lnTo>
                    <a:pt x="2677" y="1068"/>
                  </a:lnTo>
                  <a:lnTo>
                    <a:pt x="2634" y="1068"/>
                  </a:lnTo>
                  <a:lnTo>
                    <a:pt x="2543" y="1070"/>
                  </a:lnTo>
                  <a:lnTo>
                    <a:pt x="2451" y="1072"/>
                  </a:lnTo>
                  <a:lnTo>
                    <a:pt x="2410" y="1072"/>
                  </a:lnTo>
                  <a:lnTo>
                    <a:pt x="2371" y="1070"/>
                  </a:lnTo>
                  <a:close/>
                  <a:moveTo>
                    <a:pt x="350" y="3378"/>
                  </a:moveTo>
                  <a:lnTo>
                    <a:pt x="350" y="3378"/>
                  </a:lnTo>
                  <a:lnTo>
                    <a:pt x="350" y="3411"/>
                  </a:lnTo>
                  <a:lnTo>
                    <a:pt x="352" y="3447"/>
                  </a:lnTo>
                  <a:lnTo>
                    <a:pt x="355" y="3486"/>
                  </a:lnTo>
                  <a:lnTo>
                    <a:pt x="359" y="3527"/>
                  </a:lnTo>
                  <a:lnTo>
                    <a:pt x="365" y="3571"/>
                  </a:lnTo>
                  <a:lnTo>
                    <a:pt x="372" y="3616"/>
                  </a:lnTo>
                  <a:lnTo>
                    <a:pt x="379" y="3662"/>
                  </a:lnTo>
                  <a:lnTo>
                    <a:pt x="388" y="3711"/>
                  </a:lnTo>
                  <a:lnTo>
                    <a:pt x="399" y="3760"/>
                  </a:lnTo>
                  <a:lnTo>
                    <a:pt x="409" y="3810"/>
                  </a:lnTo>
                  <a:lnTo>
                    <a:pt x="422" y="3859"/>
                  </a:lnTo>
                  <a:lnTo>
                    <a:pt x="435" y="3909"/>
                  </a:lnTo>
                  <a:lnTo>
                    <a:pt x="448" y="3958"/>
                  </a:lnTo>
                  <a:lnTo>
                    <a:pt x="464" y="4007"/>
                  </a:lnTo>
                  <a:lnTo>
                    <a:pt x="479" y="4053"/>
                  </a:lnTo>
                  <a:lnTo>
                    <a:pt x="495" y="4098"/>
                  </a:lnTo>
                  <a:lnTo>
                    <a:pt x="594" y="4098"/>
                  </a:lnTo>
                  <a:lnTo>
                    <a:pt x="594" y="3775"/>
                  </a:lnTo>
                  <a:lnTo>
                    <a:pt x="1019" y="3775"/>
                  </a:lnTo>
                  <a:lnTo>
                    <a:pt x="1019" y="4058"/>
                  </a:lnTo>
                  <a:lnTo>
                    <a:pt x="881" y="4063"/>
                  </a:lnTo>
                  <a:lnTo>
                    <a:pt x="881" y="3905"/>
                  </a:lnTo>
                  <a:lnTo>
                    <a:pt x="716" y="3905"/>
                  </a:lnTo>
                  <a:lnTo>
                    <a:pt x="716" y="4200"/>
                  </a:lnTo>
                  <a:lnTo>
                    <a:pt x="1180" y="4200"/>
                  </a:lnTo>
                  <a:lnTo>
                    <a:pt x="1180" y="3775"/>
                  </a:lnTo>
                  <a:lnTo>
                    <a:pt x="1927" y="3775"/>
                  </a:lnTo>
                  <a:lnTo>
                    <a:pt x="1927" y="4339"/>
                  </a:lnTo>
                  <a:lnTo>
                    <a:pt x="1502" y="4339"/>
                  </a:lnTo>
                  <a:lnTo>
                    <a:pt x="1502" y="4066"/>
                  </a:lnTo>
                  <a:lnTo>
                    <a:pt x="1642" y="4066"/>
                  </a:lnTo>
                  <a:lnTo>
                    <a:pt x="1642" y="4199"/>
                  </a:lnTo>
                  <a:lnTo>
                    <a:pt x="1793" y="4183"/>
                  </a:lnTo>
                  <a:lnTo>
                    <a:pt x="1793" y="3915"/>
                  </a:lnTo>
                  <a:lnTo>
                    <a:pt x="1340" y="3915"/>
                  </a:lnTo>
                  <a:lnTo>
                    <a:pt x="1340" y="4343"/>
                  </a:lnTo>
                  <a:lnTo>
                    <a:pt x="652" y="4343"/>
                  </a:lnTo>
                  <a:lnTo>
                    <a:pt x="679" y="4413"/>
                  </a:lnTo>
                  <a:lnTo>
                    <a:pt x="707" y="4482"/>
                  </a:lnTo>
                  <a:lnTo>
                    <a:pt x="737" y="4550"/>
                  </a:lnTo>
                  <a:lnTo>
                    <a:pt x="768" y="4619"/>
                  </a:lnTo>
                  <a:lnTo>
                    <a:pt x="802" y="4685"/>
                  </a:lnTo>
                  <a:lnTo>
                    <a:pt x="836" y="4751"/>
                  </a:lnTo>
                  <a:lnTo>
                    <a:pt x="873" y="4817"/>
                  </a:lnTo>
                  <a:lnTo>
                    <a:pt x="911" y="4881"/>
                  </a:lnTo>
                  <a:lnTo>
                    <a:pt x="950" y="4944"/>
                  </a:lnTo>
                  <a:lnTo>
                    <a:pt x="991" y="5007"/>
                  </a:lnTo>
                  <a:lnTo>
                    <a:pt x="1034" y="5068"/>
                  </a:lnTo>
                  <a:lnTo>
                    <a:pt x="1079" y="5129"/>
                  </a:lnTo>
                  <a:lnTo>
                    <a:pt x="1125" y="5188"/>
                  </a:lnTo>
                  <a:lnTo>
                    <a:pt x="1173" y="5247"/>
                  </a:lnTo>
                  <a:lnTo>
                    <a:pt x="1223" y="5304"/>
                  </a:lnTo>
                  <a:lnTo>
                    <a:pt x="1275" y="5360"/>
                  </a:lnTo>
                  <a:lnTo>
                    <a:pt x="1328" y="5416"/>
                  </a:lnTo>
                  <a:lnTo>
                    <a:pt x="1383" y="5471"/>
                  </a:lnTo>
                  <a:lnTo>
                    <a:pt x="1439" y="5523"/>
                  </a:lnTo>
                  <a:lnTo>
                    <a:pt x="1499" y="5575"/>
                  </a:lnTo>
                  <a:lnTo>
                    <a:pt x="1559" y="5626"/>
                  </a:lnTo>
                  <a:lnTo>
                    <a:pt x="1620" y="5675"/>
                  </a:lnTo>
                  <a:lnTo>
                    <a:pt x="1684" y="5723"/>
                  </a:lnTo>
                  <a:lnTo>
                    <a:pt x="1750" y="5770"/>
                  </a:lnTo>
                  <a:lnTo>
                    <a:pt x="1817" y="5816"/>
                  </a:lnTo>
                  <a:lnTo>
                    <a:pt x="1887" y="5860"/>
                  </a:lnTo>
                  <a:lnTo>
                    <a:pt x="1958" y="5903"/>
                  </a:lnTo>
                  <a:lnTo>
                    <a:pt x="2031" y="5943"/>
                  </a:lnTo>
                  <a:lnTo>
                    <a:pt x="2106" y="5984"/>
                  </a:lnTo>
                  <a:lnTo>
                    <a:pt x="2182" y="6022"/>
                  </a:lnTo>
                  <a:lnTo>
                    <a:pt x="2261" y="6059"/>
                  </a:lnTo>
                  <a:lnTo>
                    <a:pt x="2341" y="6095"/>
                  </a:lnTo>
                  <a:lnTo>
                    <a:pt x="2341" y="6424"/>
                  </a:lnTo>
                  <a:lnTo>
                    <a:pt x="4889" y="6424"/>
                  </a:lnTo>
                  <a:lnTo>
                    <a:pt x="4889" y="6117"/>
                  </a:lnTo>
                  <a:lnTo>
                    <a:pt x="4961" y="6074"/>
                  </a:lnTo>
                  <a:lnTo>
                    <a:pt x="5031" y="6032"/>
                  </a:lnTo>
                  <a:lnTo>
                    <a:pt x="5101" y="5987"/>
                  </a:lnTo>
                  <a:lnTo>
                    <a:pt x="5171" y="5942"/>
                  </a:lnTo>
                  <a:lnTo>
                    <a:pt x="5238" y="5897"/>
                  </a:lnTo>
                  <a:lnTo>
                    <a:pt x="5304" y="5852"/>
                  </a:lnTo>
                  <a:lnTo>
                    <a:pt x="5369" y="5806"/>
                  </a:lnTo>
                  <a:lnTo>
                    <a:pt x="5432" y="5759"/>
                  </a:lnTo>
                  <a:lnTo>
                    <a:pt x="5496" y="5712"/>
                  </a:lnTo>
                  <a:lnTo>
                    <a:pt x="5558" y="5663"/>
                  </a:lnTo>
                  <a:lnTo>
                    <a:pt x="5618" y="5614"/>
                  </a:lnTo>
                  <a:lnTo>
                    <a:pt x="5677" y="5564"/>
                  </a:lnTo>
                  <a:lnTo>
                    <a:pt x="5734" y="5515"/>
                  </a:lnTo>
                  <a:lnTo>
                    <a:pt x="5791" y="5464"/>
                  </a:lnTo>
                  <a:lnTo>
                    <a:pt x="5846" y="5411"/>
                  </a:lnTo>
                  <a:lnTo>
                    <a:pt x="5901" y="5358"/>
                  </a:lnTo>
                  <a:lnTo>
                    <a:pt x="5953" y="5305"/>
                  </a:lnTo>
                  <a:lnTo>
                    <a:pt x="6005" y="5250"/>
                  </a:lnTo>
                  <a:lnTo>
                    <a:pt x="6055" y="5195"/>
                  </a:lnTo>
                  <a:lnTo>
                    <a:pt x="6105" y="5139"/>
                  </a:lnTo>
                  <a:lnTo>
                    <a:pt x="6152" y="5082"/>
                  </a:lnTo>
                  <a:lnTo>
                    <a:pt x="6199" y="5023"/>
                  </a:lnTo>
                  <a:lnTo>
                    <a:pt x="6244" y="4964"/>
                  </a:lnTo>
                  <a:lnTo>
                    <a:pt x="6288" y="4904"/>
                  </a:lnTo>
                  <a:lnTo>
                    <a:pt x="6331" y="4842"/>
                  </a:lnTo>
                  <a:lnTo>
                    <a:pt x="6371" y="4780"/>
                  </a:lnTo>
                  <a:lnTo>
                    <a:pt x="6412" y="4716"/>
                  </a:lnTo>
                  <a:lnTo>
                    <a:pt x="6450" y="4652"/>
                  </a:lnTo>
                  <a:lnTo>
                    <a:pt x="6487" y="4586"/>
                  </a:lnTo>
                  <a:lnTo>
                    <a:pt x="6523" y="4519"/>
                  </a:lnTo>
                  <a:lnTo>
                    <a:pt x="6558" y="4451"/>
                  </a:lnTo>
                  <a:lnTo>
                    <a:pt x="6592" y="4381"/>
                  </a:lnTo>
                  <a:lnTo>
                    <a:pt x="6208" y="4381"/>
                  </a:lnTo>
                  <a:lnTo>
                    <a:pt x="6208" y="4067"/>
                  </a:lnTo>
                  <a:lnTo>
                    <a:pt x="6330" y="4058"/>
                  </a:lnTo>
                  <a:lnTo>
                    <a:pt x="6330" y="4221"/>
                  </a:lnTo>
                  <a:lnTo>
                    <a:pt x="6491" y="4221"/>
                  </a:lnTo>
                  <a:lnTo>
                    <a:pt x="6491" y="3936"/>
                  </a:lnTo>
                  <a:lnTo>
                    <a:pt x="6046" y="3936"/>
                  </a:lnTo>
                  <a:lnTo>
                    <a:pt x="6046" y="4361"/>
                  </a:lnTo>
                  <a:lnTo>
                    <a:pt x="5239" y="4361"/>
                  </a:lnTo>
                  <a:lnTo>
                    <a:pt x="5239" y="3745"/>
                  </a:lnTo>
                  <a:lnTo>
                    <a:pt x="5705" y="3745"/>
                  </a:lnTo>
                  <a:lnTo>
                    <a:pt x="5705" y="4009"/>
                  </a:lnTo>
                  <a:lnTo>
                    <a:pt x="5569" y="4011"/>
                  </a:lnTo>
                  <a:lnTo>
                    <a:pt x="5555" y="3919"/>
                  </a:lnTo>
                  <a:lnTo>
                    <a:pt x="5379" y="3919"/>
                  </a:lnTo>
                  <a:lnTo>
                    <a:pt x="5379" y="4200"/>
                  </a:lnTo>
                  <a:lnTo>
                    <a:pt x="5865" y="4200"/>
                  </a:lnTo>
                  <a:lnTo>
                    <a:pt x="5865" y="3734"/>
                  </a:lnTo>
                  <a:lnTo>
                    <a:pt x="6614" y="3734"/>
                  </a:lnTo>
                  <a:lnTo>
                    <a:pt x="6634" y="4081"/>
                  </a:lnTo>
                  <a:lnTo>
                    <a:pt x="6754" y="4081"/>
                  </a:lnTo>
                  <a:lnTo>
                    <a:pt x="6789" y="3997"/>
                  </a:lnTo>
                  <a:lnTo>
                    <a:pt x="6806" y="3954"/>
                  </a:lnTo>
                  <a:lnTo>
                    <a:pt x="6822" y="3910"/>
                  </a:lnTo>
                  <a:lnTo>
                    <a:pt x="6838" y="3865"/>
                  </a:lnTo>
                  <a:lnTo>
                    <a:pt x="6854" y="3821"/>
                  </a:lnTo>
                  <a:lnTo>
                    <a:pt x="6867" y="3775"/>
                  </a:lnTo>
                  <a:lnTo>
                    <a:pt x="6881" y="3730"/>
                  </a:lnTo>
                  <a:lnTo>
                    <a:pt x="6893" y="3684"/>
                  </a:lnTo>
                  <a:lnTo>
                    <a:pt x="6903" y="3639"/>
                  </a:lnTo>
                  <a:lnTo>
                    <a:pt x="6913" y="3594"/>
                  </a:lnTo>
                  <a:lnTo>
                    <a:pt x="6920" y="3549"/>
                  </a:lnTo>
                  <a:lnTo>
                    <a:pt x="6924" y="3506"/>
                  </a:lnTo>
                  <a:lnTo>
                    <a:pt x="6928" y="3462"/>
                  </a:lnTo>
                  <a:lnTo>
                    <a:pt x="6929" y="3420"/>
                  </a:lnTo>
                  <a:lnTo>
                    <a:pt x="6928" y="3378"/>
                  </a:lnTo>
                  <a:lnTo>
                    <a:pt x="350" y="3378"/>
                  </a:lnTo>
                  <a:close/>
                  <a:moveTo>
                    <a:pt x="4108" y="3763"/>
                  </a:moveTo>
                  <a:lnTo>
                    <a:pt x="3661" y="3763"/>
                  </a:lnTo>
                  <a:lnTo>
                    <a:pt x="3661" y="4338"/>
                  </a:lnTo>
                  <a:lnTo>
                    <a:pt x="4431" y="4338"/>
                  </a:lnTo>
                  <a:lnTo>
                    <a:pt x="4431" y="3881"/>
                  </a:lnTo>
                  <a:lnTo>
                    <a:pt x="4928" y="3881"/>
                  </a:lnTo>
                  <a:lnTo>
                    <a:pt x="4928" y="4221"/>
                  </a:lnTo>
                  <a:lnTo>
                    <a:pt x="4743" y="4221"/>
                  </a:lnTo>
                  <a:lnTo>
                    <a:pt x="4743" y="4047"/>
                  </a:lnTo>
                  <a:lnTo>
                    <a:pt x="4625" y="4058"/>
                  </a:lnTo>
                  <a:lnTo>
                    <a:pt x="4625" y="4350"/>
                  </a:lnTo>
                  <a:lnTo>
                    <a:pt x="5069" y="4350"/>
                  </a:lnTo>
                  <a:lnTo>
                    <a:pt x="5069" y="3764"/>
                  </a:lnTo>
                  <a:lnTo>
                    <a:pt x="4271" y="3764"/>
                  </a:lnTo>
                  <a:lnTo>
                    <a:pt x="4271" y="4222"/>
                  </a:lnTo>
                  <a:lnTo>
                    <a:pt x="3806" y="4222"/>
                  </a:lnTo>
                  <a:lnTo>
                    <a:pt x="3806" y="3885"/>
                  </a:lnTo>
                  <a:lnTo>
                    <a:pt x="3982" y="3895"/>
                  </a:lnTo>
                  <a:lnTo>
                    <a:pt x="3988" y="4038"/>
                  </a:lnTo>
                  <a:lnTo>
                    <a:pt x="4110" y="4038"/>
                  </a:lnTo>
                  <a:lnTo>
                    <a:pt x="4108" y="3763"/>
                  </a:lnTo>
                  <a:close/>
                  <a:moveTo>
                    <a:pt x="2561" y="3763"/>
                  </a:moveTo>
                  <a:lnTo>
                    <a:pt x="2115" y="3763"/>
                  </a:lnTo>
                  <a:lnTo>
                    <a:pt x="2115" y="4338"/>
                  </a:lnTo>
                  <a:lnTo>
                    <a:pt x="2884" y="4338"/>
                  </a:lnTo>
                  <a:lnTo>
                    <a:pt x="2884" y="3881"/>
                  </a:lnTo>
                  <a:lnTo>
                    <a:pt x="3382" y="3881"/>
                  </a:lnTo>
                  <a:lnTo>
                    <a:pt x="3382" y="4221"/>
                  </a:lnTo>
                  <a:lnTo>
                    <a:pt x="3197" y="4221"/>
                  </a:lnTo>
                  <a:lnTo>
                    <a:pt x="3197" y="4047"/>
                  </a:lnTo>
                  <a:lnTo>
                    <a:pt x="3078" y="4058"/>
                  </a:lnTo>
                  <a:lnTo>
                    <a:pt x="3078" y="4350"/>
                  </a:lnTo>
                  <a:lnTo>
                    <a:pt x="3522" y="4350"/>
                  </a:lnTo>
                  <a:lnTo>
                    <a:pt x="3522" y="3764"/>
                  </a:lnTo>
                  <a:lnTo>
                    <a:pt x="2725" y="3764"/>
                  </a:lnTo>
                  <a:lnTo>
                    <a:pt x="2725" y="4222"/>
                  </a:lnTo>
                  <a:lnTo>
                    <a:pt x="2260" y="4222"/>
                  </a:lnTo>
                  <a:lnTo>
                    <a:pt x="2260" y="3885"/>
                  </a:lnTo>
                  <a:lnTo>
                    <a:pt x="2436" y="3895"/>
                  </a:lnTo>
                  <a:lnTo>
                    <a:pt x="2442" y="4038"/>
                  </a:lnTo>
                  <a:lnTo>
                    <a:pt x="2564" y="4038"/>
                  </a:lnTo>
                  <a:lnTo>
                    <a:pt x="2561" y="3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5039" y="1"/>
            <a:ext cx="1549292" cy="1539801"/>
            <a:chOff x="1524748" y="430824"/>
            <a:chExt cx="1520867" cy="1511551"/>
          </a:xfrm>
        </p:grpSpPr>
        <p:cxnSp>
          <p:nvCxnSpPr>
            <p:cNvPr id="31" name="直接连接符 30"/>
            <p:cNvCxnSpPr/>
            <p:nvPr>
              <p:custDataLst>
                <p:tags r:id="rId15"/>
              </p:custDataLst>
            </p:nvPr>
          </p:nvCxnSpPr>
          <p:spPr>
            <a:xfrm flipH="1">
              <a:off x="2094658" y="430824"/>
              <a:ext cx="950957" cy="969280"/>
            </a:xfrm>
            <a:prstGeom prst="line">
              <a:avLst/>
            </a:prstGeom>
            <a:ln w="3175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>
              <p:custDataLst>
                <p:tags r:id="rId16"/>
              </p:custDataLst>
            </p:nvPr>
          </p:nvGrpSpPr>
          <p:grpSpPr>
            <a:xfrm>
              <a:off x="1524748" y="1290564"/>
              <a:ext cx="651811" cy="651811"/>
              <a:chOff x="290108" y="4271830"/>
              <a:chExt cx="651811" cy="651811"/>
            </a:xfrm>
          </p:grpSpPr>
          <p:sp>
            <p:nvSpPr>
              <p:cNvPr id="39" name="椭圆 38"/>
              <p:cNvSpPr/>
              <p:nvPr>
                <p:custDataLst>
                  <p:tags r:id="rId17"/>
                </p:custDataLst>
              </p:nvPr>
            </p:nvSpPr>
            <p:spPr>
              <a:xfrm>
                <a:off x="290108" y="427183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KSO_Shape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446437" y="4402820"/>
                <a:ext cx="339153" cy="389831"/>
              </a:xfrm>
              <a:custGeom>
                <a:avLst/>
                <a:gdLst>
                  <a:gd name="T0" fmla="*/ 2147483646 w 4459"/>
                  <a:gd name="T1" fmla="*/ 2147483646 h 5131"/>
                  <a:gd name="T2" fmla="*/ 2147483646 w 4459"/>
                  <a:gd name="T3" fmla="*/ 2147483646 h 5131"/>
                  <a:gd name="T4" fmla="*/ 2147483646 w 4459"/>
                  <a:gd name="T5" fmla="*/ 2147483646 h 5131"/>
                  <a:gd name="T6" fmla="*/ 2147483646 w 4459"/>
                  <a:gd name="T7" fmla="*/ 2147483646 h 5131"/>
                  <a:gd name="T8" fmla="*/ 2147483646 w 4459"/>
                  <a:gd name="T9" fmla="*/ 2147483646 h 5131"/>
                  <a:gd name="T10" fmla="*/ 2147483646 w 4459"/>
                  <a:gd name="T11" fmla="*/ 2147483646 h 5131"/>
                  <a:gd name="T12" fmla="*/ 2147483646 w 4459"/>
                  <a:gd name="T13" fmla="*/ 2147483646 h 5131"/>
                  <a:gd name="T14" fmla="*/ 2147483646 w 4459"/>
                  <a:gd name="T15" fmla="*/ 2147483646 h 5131"/>
                  <a:gd name="T16" fmla="*/ 2147483646 w 4459"/>
                  <a:gd name="T17" fmla="*/ 2147483646 h 5131"/>
                  <a:gd name="T18" fmla="*/ 2147483646 w 4459"/>
                  <a:gd name="T19" fmla="*/ 2147483646 h 5131"/>
                  <a:gd name="T20" fmla="*/ 2147483646 w 4459"/>
                  <a:gd name="T21" fmla="*/ 2147483646 h 5131"/>
                  <a:gd name="T22" fmla="*/ 2147483646 w 4459"/>
                  <a:gd name="T23" fmla="*/ 2147483646 h 5131"/>
                  <a:gd name="T24" fmla="*/ 2147483646 w 4459"/>
                  <a:gd name="T25" fmla="*/ 2147483646 h 5131"/>
                  <a:gd name="T26" fmla="*/ 2147483646 w 4459"/>
                  <a:gd name="T27" fmla="*/ 2147483646 h 5131"/>
                  <a:gd name="T28" fmla="*/ 2147483646 w 4459"/>
                  <a:gd name="T29" fmla="*/ 2147483646 h 5131"/>
                  <a:gd name="T30" fmla="*/ 2147483646 w 4459"/>
                  <a:gd name="T31" fmla="*/ 2147483646 h 5131"/>
                  <a:gd name="T32" fmla="*/ 2147483646 w 4459"/>
                  <a:gd name="T33" fmla="*/ 2147483646 h 5131"/>
                  <a:gd name="T34" fmla="*/ 2147483646 w 4459"/>
                  <a:gd name="T35" fmla="*/ 2147483646 h 5131"/>
                  <a:gd name="T36" fmla="*/ 2147483646 w 4459"/>
                  <a:gd name="T37" fmla="*/ 2147483646 h 5131"/>
                  <a:gd name="T38" fmla="*/ 2147483646 w 4459"/>
                  <a:gd name="T39" fmla="*/ 2147483646 h 5131"/>
                  <a:gd name="T40" fmla="*/ 2147483646 w 4459"/>
                  <a:gd name="T41" fmla="*/ 2147483646 h 5131"/>
                  <a:gd name="T42" fmla="*/ 2147483646 w 4459"/>
                  <a:gd name="T43" fmla="*/ 2147483646 h 5131"/>
                  <a:gd name="T44" fmla="*/ 2147483646 w 4459"/>
                  <a:gd name="T45" fmla="*/ 2147483646 h 5131"/>
                  <a:gd name="T46" fmla="*/ 2147483646 w 4459"/>
                  <a:gd name="T47" fmla="*/ 2147483646 h 5131"/>
                  <a:gd name="T48" fmla="*/ 2147483646 w 4459"/>
                  <a:gd name="T49" fmla="*/ 2147483646 h 5131"/>
                  <a:gd name="T50" fmla="*/ 2147483646 w 4459"/>
                  <a:gd name="T51" fmla="*/ 2147483646 h 5131"/>
                  <a:gd name="T52" fmla="*/ 2147483646 w 4459"/>
                  <a:gd name="T53" fmla="*/ 2147483646 h 5131"/>
                  <a:gd name="T54" fmla="*/ 2147483646 w 4459"/>
                  <a:gd name="T55" fmla="*/ 2147483646 h 5131"/>
                  <a:gd name="T56" fmla="*/ 2147483646 w 4459"/>
                  <a:gd name="T57" fmla="*/ 2147483646 h 5131"/>
                  <a:gd name="T58" fmla="*/ 2147483646 w 4459"/>
                  <a:gd name="T59" fmla="*/ 2147483646 h 5131"/>
                  <a:gd name="T60" fmla="*/ 2147483646 w 4459"/>
                  <a:gd name="T61" fmla="*/ 2147483646 h 5131"/>
                  <a:gd name="T62" fmla="*/ 2147483646 w 4459"/>
                  <a:gd name="T63" fmla="*/ 2147483646 h 5131"/>
                  <a:gd name="T64" fmla="*/ 2147483646 w 4459"/>
                  <a:gd name="T65" fmla="*/ 2147483646 h 5131"/>
                  <a:gd name="T66" fmla="*/ 2147483646 w 4459"/>
                  <a:gd name="T67" fmla="*/ 2147483646 h 5131"/>
                  <a:gd name="T68" fmla="*/ 2147483646 w 4459"/>
                  <a:gd name="T69" fmla="*/ 2147483646 h 5131"/>
                  <a:gd name="T70" fmla="*/ 2147483646 w 4459"/>
                  <a:gd name="T71" fmla="*/ 2147483646 h 5131"/>
                  <a:gd name="T72" fmla="*/ 2147483646 w 4459"/>
                  <a:gd name="T73" fmla="*/ 2147483646 h 5131"/>
                  <a:gd name="T74" fmla="*/ 2147483646 w 4459"/>
                  <a:gd name="T75" fmla="*/ 2147483646 h 5131"/>
                  <a:gd name="T76" fmla="*/ 2147483646 w 4459"/>
                  <a:gd name="T77" fmla="*/ 2147483646 h 5131"/>
                  <a:gd name="T78" fmla="*/ 2147483646 w 4459"/>
                  <a:gd name="T79" fmla="*/ 2147483646 h 5131"/>
                  <a:gd name="T80" fmla="*/ 2147483646 w 4459"/>
                  <a:gd name="T81" fmla="*/ 2147483646 h 5131"/>
                  <a:gd name="T82" fmla="*/ 2147483646 w 4459"/>
                  <a:gd name="T83" fmla="*/ 2147483646 h 5131"/>
                  <a:gd name="T84" fmla="*/ 2147483646 w 4459"/>
                  <a:gd name="T85" fmla="*/ 2147483646 h 5131"/>
                  <a:gd name="T86" fmla="*/ 2147483646 w 4459"/>
                  <a:gd name="T87" fmla="*/ 2147483646 h 5131"/>
                  <a:gd name="T88" fmla="*/ 2147483646 w 4459"/>
                  <a:gd name="T89" fmla="*/ 2147483646 h 5131"/>
                  <a:gd name="T90" fmla="*/ 2147483646 w 4459"/>
                  <a:gd name="T91" fmla="*/ 2147483646 h 5131"/>
                  <a:gd name="T92" fmla="*/ 410446314 w 4459"/>
                  <a:gd name="T93" fmla="*/ 2147483646 h 5131"/>
                  <a:gd name="T94" fmla="*/ 256546183 w 4459"/>
                  <a:gd name="T95" fmla="*/ 2147483646 h 5131"/>
                  <a:gd name="T96" fmla="*/ 2147483646 w 4459"/>
                  <a:gd name="T97" fmla="*/ 2147483646 h 5131"/>
                  <a:gd name="T98" fmla="*/ 2147483646 w 4459"/>
                  <a:gd name="T99" fmla="*/ 2147483646 h 5131"/>
                  <a:gd name="T100" fmla="*/ 2147483646 w 4459"/>
                  <a:gd name="T101" fmla="*/ 2147483646 h 5131"/>
                  <a:gd name="T102" fmla="*/ 2147483646 w 4459"/>
                  <a:gd name="T103" fmla="*/ 2147483646 h 5131"/>
                  <a:gd name="T104" fmla="*/ 2147483646 w 4459"/>
                  <a:gd name="T105" fmla="*/ 2147483646 h 5131"/>
                  <a:gd name="T106" fmla="*/ 2147483646 w 4459"/>
                  <a:gd name="T107" fmla="*/ 2147483646 h 5131"/>
                  <a:gd name="T108" fmla="*/ 2147483646 w 4459"/>
                  <a:gd name="T109" fmla="*/ 2147483646 h 5131"/>
                  <a:gd name="T110" fmla="*/ 2147483646 w 4459"/>
                  <a:gd name="T111" fmla="*/ 2147483646 h 5131"/>
                  <a:gd name="T112" fmla="*/ 2147483646 w 4459"/>
                  <a:gd name="T113" fmla="*/ 2147483646 h 5131"/>
                  <a:gd name="T114" fmla="*/ 2147483646 w 4459"/>
                  <a:gd name="T115" fmla="*/ 2147483646 h 5131"/>
                  <a:gd name="T116" fmla="*/ 2147483646 w 4459"/>
                  <a:gd name="T117" fmla="*/ 2147483646 h 5131"/>
                  <a:gd name="T118" fmla="*/ 2147483646 w 4459"/>
                  <a:gd name="T119" fmla="*/ 2147483646 h 5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59" h="5131">
                    <a:moveTo>
                      <a:pt x="1554" y="1093"/>
                    </a:moveTo>
                    <a:lnTo>
                      <a:pt x="1554" y="1093"/>
                    </a:lnTo>
                    <a:lnTo>
                      <a:pt x="1590" y="1070"/>
                    </a:lnTo>
                    <a:lnTo>
                      <a:pt x="1627" y="1047"/>
                    </a:lnTo>
                    <a:lnTo>
                      <a:pt x="1664" y="1024"/>
                    </a:lnTo>
                    <a:lnTo>
                      <a:pt x="1700" y="998"/>
                    </a:lnTo>
                    <a:lnTo>
                      <a:pt x="1737" y="973"/>
                    </a:lnTo>
                    <a:lnTo>
                      <a:pt x="1772" y="947"/>
                    </a:lnTo>
                    <a:lnTo>
                      <a:pt x="1807" y="920"/>
                    </a:lnTo>
                    <a:lnTo>
                      <a:pt x="1843" y="891"/>
                    </a:lnTo>
                    <a:lnTo>
                      <a:pt x="1878" y="862"/>
                    </a:lnTo>
                    <a:lnTo>
                      <a:pt x="1912" y="832"/>
                    </a:lnTo>
                    <a:lnTo>
                      <a:pt x="1947" y="800"/>
                    </a:lnTo>
                    <a:lnTo>
                      <a:pt x="1980" y="768"/>
                    </a:lnTo>
                    <a:lnTo>
                      <a:pt x="2013" y="735"/>
                    </a:lnTo>
                    <a:lnTo>
                      <a:pt x="2047" y="700"/>
                    </a:lnTo>
                    <a:lnTo>
                      <a:pt x="2079" y="664"/>
                    </a:lnTo>
                    <a:lnTo>
                      <a:pt x="2111" y="627"/>
                    </a:lnTo>
                    <a:lnTo>
                      <a:pt x="2105" y="605"/>
                    </a:lnTo>
                    <a:lnTo>
                      <a:pt x="2097" y="581"/>
                    </a:lnTo>
                    <a:lnTo>
                      <a:pt x="2086" y="556"/>
                    </a:lnTo>
                    <a:lnTo>
                      <a:pt x="2072" y="530"/>
                    </a:lnTo>
                    <a:lnTo>
                      <a:pt x="2055" y="501"/>
                    </a:lnTo>
                    <a:lnTo>
                      <a:pt x="2033" y="470"/>
                    </a:lnTo>
                    <a:lnTo>
                      <a:pt x="2010" y="438"/>
                    </a:lnTo>
                    <a:lnTo>
                      <a:pt x="1983" y="404"/>
                    </a:lnTo>
                    <a:lnTo>
                      <a:pt x="1879" y="586"/>
                    </a:lnTo>
                    <a:lnTo>
                      <a:pt x="1829" y="671"/>
                    </a:lnTo>
                    <a:lnTo>
                      <a:pt x="1781" y="754"/>
                    </a:lnTo>
                    <a:lnTo>
                      <a:pt x="1730" y="836"/>
                    </a:lnTo>
                    <a:lnTo>
                      <a:pt x="1704" y="877"/>
                    </a:lnTo>
                    <a:lnTo>
                      <a:pt x="1677" y="919"/>
                    </a:lnTo>
                    <a:lnTo>
                      <a:pt x="1649" y="961"/>
                    </a:lnTo>
                    <a:lnTo>
                      <a:pt x="1618" y="1003"/>
                    </a:lnTo>
                    <a:lnTo>
                      <a:pt x="1587" y="1048"/>
                    </a:lnTo>
                    <a:lnTo>
                      <a:pt x="1554" y="1093"/>
                    </a:lnTo>
                    <a:close/>
                    <a:moveTo>
                      <a:pt x="619" y="2834"/>
                    </a:moveTo>
                    <a:lnTo>
                      <a:pt x="3150" y="954"/>
                    </a:lnTo>
                    <a:lnTo>
                      <a:pt x="4446" y="4703"/>
                    </a:lnTo>
                    <a:lnTo>
                      <a:pt x="4452" y="4732"/>
                    </a:lnTo>
                    <a:lnTo>
                      <a:pt x="4457" y="4760"/>
                    </a:lnTo>
                    <a:lnTo>
                      <a:pt x="4459" y="4788"/>
                    </a:lnTo>
                    <a:lnTo>
                      <a:pt x="4459" y="4814"/>
                    </a:lnTo>
                    <a:lnTo>
                      <a:pt x="4457" y="4842"/>
                    </a:lnTo>
                    <a:lnTo>
                      <a:pt x="4453" y="4867"/>
                    </a:lnTo>
                    <a:lnTo>
                      <a:pt x="4447" y="4892"/>
                    </a:lnTo>
                    <a:lnTo>
                      <a:pt x="4439" y="4915"/>
                    </a:lnTo>
                    <a:lnTo>
                      <a:pt x="4430" y="4939"/>
                    </a:lnTo>
                    <a:lnTo>
                      <a:pt x="4419" y="4961"/>
                    </a:lnTo>
                    <a:lnTo>
                      <a:pt x="4406" y="4982"/>
                    </a:lnTo>
                    <a:lnTo>
                      <a:pt x="4392" y="5002"/>
                    </a:lnTo>
                    <a:lnTo>
                      <a:pt x="4376" y="5020"/>
                    </a:lnTo>
                    <a:lnTo>
                      <a:pt x="4360" y="5039"/>
                    </a:lnTo>
                    <a:lnTo>
                      <a:pt x="4342" y="5055"/>
                    </a:lnTo>
                    <a:lnTo>
                      <a:pt x="4323" y="5070"/>
                    </a:lnTo>
                    <a:lnTo>
                      <a:pt x="4304" y="5083"/>
                    </a:lnTo>
                    <a:lnTo>
                      <a:pt x="4283" y="5095"/>
                    </a:lnTo>
                    <a:lnTo>
                      <a:pt x="4261" y="5105"/>
                    </a:lnTo>
                    <a:lnTo>
                      <a:pt x="4239" y="5114"/>
                    </a:lnTo>
                    <a:lnTo>
                      <a:pt x="4216" y="5121"/>
                    </a:lnTo>
                    <a:lnTo>
                      <a:pt x="4193" y="5126"/>
                    </a:lnTo>
                    <a:lnTo>
                      <a:pt x="4169" y="5130"/>
                    </a:lnTo>
                    <a:lnTo>
                      <a:pt x="4145" y="5131"/>
                    </a:lnTo>
                    <a:lnTo>
                      <a:pt x="4121" y="5131"/>
                    </a:lnTo>
                    <a:lnTo>
                      <a:pt x="4097" y="5129"/>
                    </a:lnTo>
                    <a:lnTo>
                      <a:pt x="4072" y="5124"/>
                    </a:lnTo>
                    <a:lnTo>
                      <a:pt x="4048" y="5118"/>
                    </a:lnTo>
                    <a:lnTo>
                      <a:pt x="4024" y="5109"/>
                    </a:lnTo>
                    <a:lnTo>
                      <a:pt x="4000" y="5098"/>
                    </a:lnTo>
                    <a:lnTo>
                      <a:pt x="3976" y="5085"/>
                    </a:lnTo>
                    <a:lnTo>
                      <a:pt x="3952" y="5070"/>
                    </a:lnTo>
                    <a:lnTo>
                      <a:pt x="619" y="2834"/>
                    </a:lnTo>
                    <a:close/>
                    <a:moveTo>
                      <a:pt x="680" y="1034"/>
                    </a:moveTo>
                    <a:lnTo>
                      <a:pt x="680" y="1034"/>
                    </a:lnTo>
                    <a:lnTo>
                      <a:pt x="846" y="894"/>
                    </a:lnTo>
                    <a:lnTo>
                      <a:pt x="849" y="892"/>
                    </a:lnTo>
                    <a:lnTo>
                      <a:pt x="886" y="863"/>
                    </a:lnTo>
                    <a:lnTo>
                      <a:pt x="836" y="864"/>
                    </a:lnTo>
                    <a:lnTo>
                      <a:pt x="784" y="865"/>
                    </a:lnTo>
                    <a:lnTo>
                      <a:pt x="733" y="866"/>
                    </a:lnTo>
                    <a:lnTo>
                      <a:pt x="682" y="867"/>
                    </a:lnTo>
                    <a:lnTo>
                      <a:pt x="632" y="867"/>
                    </a:lnTo>
                    <a:lnTo>
                      <a:pt x="581" y="866"/>
                    </a:lnTo>
                    <a:lnTo>
                      <a:pt x="533" y="862"/>
                    </a:lnTo>
                    <a:lnTo>
                      <a:pt x="509" y="860"/>
                    </a:lnTo>
                    <a:lnTo>
                      <a:pt x="485" y="857"/>
                    </a:lnTo>
                    <a:lnTo>
                      <a:pt x="462" y="853"/>
                    </a:lnTo>
                    <a:lnTo>
                      <a:pt x="439" y="848"/>
                    </a:lnTo>
                    <a:lnTo>
                      <a:pt x="418" y="842"/>
                    </a:lnTo>
                    <a:lnTo>
                      <a:pt x="395" y="836"/>
                    </a:lnTo>
                    <a:lnTo>
                      <a:pt x="374" y="829"/>
                    </a:lnTo>
                    <a:lnTo>
                      <a:pt x="354" y="820"/>
                    </a:lnTo>
                    <a:lnTo>
                      <a:pt x="335" y="810"/>
                    </a:lnTo>
                    <a:lnTo>
                      <a:pt x="316" y="799"/>
                    </a:lnTo>
                    <a:lnTo>
                      <a:pt x="297" y="787"/>
                    </a:lnTo>
                    <a:lnTo>
                      <a:pt x="280" y="774"/>
                    </a:lnTo>
                    <a:lnTo>
                      <a:pt x="264" y="760"/>
                    </a:lnTo>
                    <a:lnTo>
                      <a:pt x="248" y="744"/>
                    </a:lnTo>
                    <a:lnTo>
                      <a:pt x="234" y="727"/>
                    </a:lnTo>
                    <a:lnTo>
                      <a:pt x="220" y="707"/>
                    </a:lnTo>
                    <a:lnTo>
                      <a:pt x="207" y="687"/>
                    </a:lnTo>
                    <a:lnTo>
                      <a:pt x="195" y="665"/>
                    </a:lnTo>
                    <a:lnTo>
                      <a:pt x="194" y="695"/>
                    </a:lnTo>
                    <a:lnTo>
                      <a:pt x="196" y="724"/>
                    </a:lnTo>
                    <a:lnTo>
                      <a:pt x="199" y="751"/>
                    </a:lnTo>
                    <a:lnTo>
                      <a:pt x="205" y="776"/>
                    </a:lnTo>
                    <a:lnTo>
                      <a:pt x="211" y="799"/>
                    </a:lnTo>
                    <a:lnTo>
                      <a:pt x="219" y="822"/>
                    </a:lnTo>
                    <a:lnTo>
                      <a:pt x="229" y="842"/>
                    </a:lnTo>
                    <a:lnTo>
                      <a:pt x="239" y="861"/>
                    </a:lnTo>
                    <a:lnTo>
                      <a:pt x="251" y="879"/>
                    </a:lnTo>
                    <a:lnTo>
                      <a:pt x="264" y="895"/>
                    </a:lnTo>
                    <a:lnTo>
                      <a:pt x="279" y="910"/>
                    </a:lnTo>
                    <a:lnTo>
                      <a:pt x="294" y="925"/>
                    </a:lnTo>
                    <a:lnTo>
                      <a:pt x="311" y="937"/>
                    </a:lnTo>
                    <a:lnTo>
                      <a:pt x="328" y="949"/>
                    </a:lnTo>
                    <a:lnTo>
                      <a:pt x="346" y="959"/>
                    </a:lnTo>
                    <a:lnTo>
                      <a:pt x="364" y="969"/>
                    </a:lnTo>
                    <a:lnTo>
                      <a:pt x="383" y="977"/>
                    </a:lnTo>
                    <a:lnTo>
                      <a:pt x="402" y="985"/>
                    </a:lnTo>
                    <a:lnTo>
                      <a:pt x="423" y="992"/>
                    </a:lnTo>
                    <a:lnTo>
                      <a:pt x="443" y="998"/>
                    </a:lnTo>
                    <a:lnTo>
                      <a:pt x="464" y="1004"/>
                    </a:lnTo>
                    <a:lnTo>
                      <a:pt x="484" y="1008"/>
                    </a:lnTo>
                    <a:lnTo>
                      <a:pt x="526" y="1016"/>
                    </a:lnTo>
                    <a:lnTo>
                      <a:pt x="567" y="1023"/>
                    </a:lnTo>
                    <a:lnTo>
                      <a:pt x="606" y="1028"/>
                    </a:lnTo>
                    <a:lnTo>
                      <a:pt x="680" y="1034"/>
                    </a:lnTo>
                    <a:close/>
                    <a:moveTo>
                      <a:pt x="1326" y="522"/>
                    </a:moveTo>
                    <a:lnTo>
                      <a:pt x="1326" y="522"/>
                    </a:lnTo>
                    <a:lnTo>
                      <a:pt x="1381" y="478"/>
                    </a:lnTo>
                    <a:lnTo>
                      <a:pt x="1436" y="443"/>
                    </a:lnTo>
                    <a:lnTo>
                      <a:pt x="1466" y="424"/>
                    </a:lnTo>
                    <a:lnTo>
                      <a:pt x="1499" y="405"/>
                    </a:lnTo>
                    <a:lnTo>
                      <a:pt x="1535" y="384"/>
                    </a:lnTo>
                    <a:lnTo>
                      <a:pt x="1571" y="364"/>
                    </a:lnTo>
                    <a:lnTo>
                      <a:pt x="1608" y="345"/>
                    </a:lnTo>
                    <a:lnTo>
                      <a:pt x="1647" y="326"/>
                    </a:lnTo>
                    <a:lnTo>
                      <a:pt x="1686" y="308"/>
                    </a:lnTo>
                    <a:lnTo>
                      <a:pt x="1724" y="291"/>
                    </a:lnTo>
                    <a:lnTo>
                      <a:pt x="1764" y="277"/>
                    </a:lnTo>
                    <a:lnTo>
                      <a:pt x="1802" y="264"/>
                    </a:lnTo>
                    <a:lnTo>
                      <a:pt x="1841" y="254"/>
                    </a:lnTo>
                    <a:lnTo>
                      <a:pt x="1859" y="250"/>
                    </a:lnTo>
                    <a:lnTo>
                      <a:pt x="1877" y="247"/>
                    </a:lnTo>
                    <a:lnTo>
                      <a:pt x="1895" y="244"/>
                    </a:lnTo>
                    <a:lnTo>
                      <a:pt x="1913" y="243"/>
                    </a:lnTo>
                    <a:lnTo>
                      <a:pt x="1930" y="242"/>
                    </a:lnTo>
                    <a:lnTo>
                      <a:pt x="1947" y="242"/>
                    </a:lnTo>
                    <a:lnTo>
                      <a:pt x="1969" y="244"/>
                    </a:lnTo>
                    <a:lnTo>
                      <a:pt x="1990" y="247"/>
                    </a:lnTo>
                    <a:lnTo>
                      <a:pt x="2009" y="251"/>
                    </a:lnTo>
                    <a:lnTo>
                      <a:pt x="2028" y="257"/>
                    </a:lnTo>
                    <a:lnTo>
                      <a:pt x="2046" y="265"/>
                    </a:lnTo>
                    <a:lnTo>
                      <a:pt x="2062" y="273"/>
                    </a:lnTo>
                    <a:lnTo>
                      <a:pt x="2078" y="282"/>
                    </a:lnTo>
                    <a:lnTo>
                      <a:pt x="2092" y="293"/>
                    </a:lnTo>
                    <a:lnTo>
                      <a:pt x="2105" y="305"/>
                    </a:lnTo>
                    <a:lnTo>
                      <a:pt x="2118" y="317"/>
                    </a:lnTo>
                    <a:lnTo>
                      <a:pt x="2129" y="329"/>
                    </a:lnTo>
                    <a:lnTo>
                      <a:pt x="2141" y="343"/>
                    </a:lnTo>
                    <a:lnTo>
                      <a:pt x="2151" y="356"/>
                    </a:lnTo>
                    <a:lnTo>
                      <a:pt x="2160" y="370"/>
                    </a:lnTo>
                    <a:lnTo>
                      <a:pt x="2168" y="384"/>
                    </a:lnTo>
                    <a:lnTo>
                      <a:pt x="2176" y="398"/>
                    </a:lnTo>
                    <a:lnTo>
                      <a:pt x="2189" y="427"/>
                    </a:lnTo>
                    <a:lnTo>
                      <a:pt x="2199" y="454"/>
                    </a:lnTo>
                    <a:lnTo>
                      <a:pt x="2207" y="479"/>
                    </a:lnTo>
                    <a:lnTo>
                      <a:pt x="2213" y="502"/>
                    </a:lnTo>
                    <a:lnTo>
                      <a:pt x="2217" y="522"/>
                    </a:lnTo>
                    <a:lnTo>
                      <a:pt x="2220" y="536"/>
                    </a:lnTo>
                    <a:lnTo>
                      <a:pt x="2222" y="549"/>
                    </a:lnTo>
                    <a:lnTo>
                      <a:pt x="2226" y="545"/>
                    </a:lnTo>
                    <a:lnTo>
                      <a:pt x="2237" y="536"/>
                    </a:lnTo>
                    <a:lnTo>
                      <a:pt x="2247" y="530"/>
                    </a:lnTo>
                    <a:lnTo>
                      <a:pt x="2258" y="523"/>
                    </a:lnTo>
                    <a:lnTo>
                      <a:pt x="2272" y="516"/>
                    </a:lnTo>
                    <a:lnTo>
                      <a:pt x="2288" y="509"/>
                    </a:lnTo>
                    <a:lnTo>
                      <a:pt x="2307" y="502"/>
                    </a:lnTo>
                    <a:lnTo>
                      <a:pt x="2329" y="496"/>
                    </a:lnTo>
                    <a:lnTo>
                      <a:pt x="2354" y="491"/>
                    </a:lnTo>
                    <a:lnTo>
                      <a:pt x="2382" y="488"/>
                    </a:lnTo>
                    <a:lnTo>
                      <a:pt x="2412" y="486"/>
                    </a:lnTo>
                    <a:lnTo>
                      <a:pt x="2447" y="486"/>
                    </a:lnTo>
                    <a:lnTo>
                      <a:pt x="2484" y="489"/>
                    </a:lnTo>
                    <a:lnTo>
                      <a:pt x="2525" y="494"/>
                    </a:lnTo>
                    <a:lnTo>
                      <a:pt x="2547" y="498"/>
                    </a:lnTo>
                    <a:lnTo>
                      <a:pt x="2567" y="504"/>
                    </a:lnTo>
                    <a:lnTo>
                      <a:pt x="2588" y="511"/>
                    </a:lnTo>
                    <a:lnTo>
                      <a:pt x="2608" y="519"/>
                    </a:lnTo>
                    <a:lnTo>
                      <a:pt x="2627" y="527"/>
                    </a:lnTo>
                    <a:lnTo>
                      <a:pt x="2647" y="537"/>
                    </a:lnTo>
                    <a:lnTo>
                      <a:pt x="2666" y="547"/>
                    </a:lnTo>
                    <a:lnTo>
                      <a:pt x="2685" y="558"/>
                    </a:lnTo>
                    <a:lnTo>
                      <a:pt x="2703" y="570"/>
                    </a:lnTo>
                    <a:lnTo>
                      <a:pt x="2720" y="582"/>
                    </a:lnTo>
                    <a:lnTo>
                      <a:pt x="2737" y="595"/>
                    </a:lnTo>
                    <a:lnTo>
                      <a:pt x="2755" y="608"/>
                    </a:lnTo>
                    <a:lnTo>
                      <a:pt x="2786" y="636"/>
                    </a:lnTo>
                    <a:lnTo>
                      <a:pt x="2814" y="664"/>
                    </a:lnTo>
                    <a:lnTo>
                      <a:pt x="2840" y="690"/>
                    </a:lnTo>
                    <a:lnTo>
                      <a:pt x="2864" y="717"/>
                    </a:lnTo>
                    <a:lnTo>
                      <a:pt x="2885" y="741"/>
                    </a:lnTo>
                    <a:lnTo>
                      <a:pt x="2901" y="762"/>
                    </a:lnTo>
                    <a:lnTo>
                      <a:pt x="2925" y="793"/>
                    </a:lnTo>
                    <a:lnTo>
                      <a:pt x="2933" y="805"/>
                    </a:lnTo>
                    <a:lnTo>
                      <a:pt x="488" y="2622"/>
                    </a:lnTo>
                    <a:lnTo>
                      <a:pt x="481" y="2613"/>
                    </a:lnTo>
                    <a:lnTo>
                      <a:pt x="462" y="2589"/>
                    </a:lnTo>
                    <a:lnTo>
                      <a:pt x="449" y="2571"/>
                    </a:lnTo>
                    <a:lnTo>
                      <a:pt x="434" y="2549"/>
                    </a:lnTo>
                    <a:lnTo>
                      <a:pt x="419" y="2526"/>
                    </a:lnTo>
                    <a:lnTo>
                      <a:pt x="402" y="2500"/>
                    </a:lnTo>
                    <a:lnTo>
                      <a:pt x="386" y="2473"/>
                    </a:lnTo>
                    <a:lnTo>
                      <a:pt x="370" y="2442"/>
                    </a:lnTo>
                    <a:lnTo>
                      <a:pt x="355" y="2411"/>
                    </a:lnTo>
                    <a:lnTo>
                      <a:pt x="342" y="2378"/>
                    </a:lnTo>
                    <a:lnTo>
                      <a:pt x="331" y="2344"/>
                    </a:lnTo>
                    <a:lnTo>
                      <a:pt x="326" y="2327"/>
                    </a:lnTo>
                    <a:lnTo>
                      <a:pt x="322" y="2310"/>
                    </a:lnTo>
                    <a:lnTo>
                      <a:pt x="318" y="2293"/>
                    </a:lnTo>
                    <a:lnTo>
                      <a:pt x="315" y="2276"/>
                    </a:lnTo>
                    <a:lnTo>
                      <a:pt x="313" y="2259"/>
                    </a:lnTo>
                    <a:lnTo>
                      <a:pt x="312" y="2241"/>
                    </a:lnTo>
                    <a:lnTo>
                      <a:pt x="312" y="2224"/>
                    </a:lnTo>
                    <a:lnTo>
                      <a:pt x="313" y="2208"/>
                    </a:lnTo>
                    <a:lnTo>
                      <a:pt x="315" y="2192"/>
                    </a:lnTo>
                    <a:lnTo>
                      <a:pt x="318" y="2177"/>
                    </a:lnTo>
                    <a:lnTo>
                      <a:pt x="321" y="2162"/>
                    </a:lnTo>
                    <a:lnTo>
                      <a:pt x="326" y="2147"/>
                    </a:lnTo>
                    <a:lnTo>
                      <a:pt x="331" y="2133"/>
                    </a:lnTo>
                    <a:lnTo>
                      <a:pt x="336" y="2120"/>
                    </a:lnTo>
                    <a:lnTo>
                      <a:pt x="342" y="2108"/>
                    </a:lnTo>
                    <a:lnTo>
                      <a:pt x="349" y="2095"/>
                    </a:lnTo>
                    <a:lnTo>
                      <a:pt x="363" y="2073"/>
                    </a:lnTo>
                    <a:lnTo>
                      <a:pt x="378" y="2052"/>
                    </a:lnTo>
                    <a:lnTo>
                      <a:pt x="394" y="2032"/>
                    </a:lnTo>
                    <a:lnTo>
                      <a:pt x="411" y="2016"/>
                    </a:lnTo>
                    <a:lnTo>
                      <a:pt x="427" y="2002"/>
                    </a:lnTo>
                    <a:lnTo>
                      <a:pt x="442" y="1990"/>
                    </a:lnTo>
                    <a:lnTo>
                      <a:pt x="455" y="1980"/>
                    </a:lnTo>
                    <a:lnTo>
                      <a:pt x="474" y="1966"/>
                    </a:lnTo>
                    <a:lnTo>
                      <a:pt x="482" y="1962"/>
                    </a:lnTo>
                    <a:lnTo>
                      <a:pt x="475" y="1958"/>
                    </a:lnTo>
                    <a:lnTo>
                      <a:pt x="457" y="1945"/>
                    </a:lnTo>
                    <a:lnTo>
                      <a:pt x="444" y="1935"/>
                    </a:lnTo>
                    <a:lnTo>
                      <a:pt x="429" y="1922"/>
                    </a:lnTo>
                    <a:lnTo>
                      <a:pt x="412" y="1906"/>
                    </a:lnTo>
                    <a:lnTo>
                      <a:pt x="392" y="1887"/>
                    </a:lnTo>
                    <a:lnTo>
                      <a:pt x="373" y="1865"/>
                    </a:lnTo>
                    <a:lnTo>
                      <a:pt x="352" y="1838"/>
                    </a:lnTo>
                    <a:lnTo>
                      <a:pt x="330" y="1808"/>
                    </a:lnTo>
                    <a:lnTo>
                      <a:pt x="308" y="1774"/>
                    </a:lnTo>
                    <a:lnTo>
                      <a:pt x="285" y="1735"/>
                    </a:lnTo>
                    <a:lnTo>
                      <a:pt x="263" y="1693"/>
                    </a:lnTo>
                    <a:lnTo>
                      <a:pt x="252" y="1670"/>
                    </a:lnTo>
                    <a:lnTo>
                      <a:pt x="242" y="1646"/>
                    </a:lnTo>
                    <a:lnTo>
                      <a:pt x="231" y="1619"/>
                    </a:lnTo>
                    <a:lnTo>
                      <a:pt x="221" y="1593"/>
                    </a:lnTo>
                    <a:lnTo>
                      <a:pt x="213" y="1571"/>
                    </a:lnTo>
                    <a:lnTo>
                      <a:pt x="208" y="1549"/>
                    </a:lnTo>
                    <a:lnTo>
                      <a:pt x="204" y="1527"/>
                    </a:lnTo>
                    <a:lnTo>
                      <a:pt x="203" y="1507"/>
                    </a:lnTo>
                    <a:lnTo>
                      <a:pt x="203" y="1487"/>
                    </a:lnTo>
                    <a:lnTo>
                      <a:pt x="204" y="1468"/>
                    </a:lnTo>
                    <a:lnTo>
                      <a:pt x="208" y="1449"/>
                    </a:lnTo>
                    <a:lnTo>
                      <a:pt x="213" y="1430"/>
                    </a:lnTo>
                    <a:lnTo>
                      <a:pt x="219" y="1412"/>
                    </a:lnTo>
                    <a:lnTo>
                      <a:pt x="226" y="1395"/>
                    </a:lnTo>
                    <a:lnTo>
                      <a:pt x="235" y="1379"/>
                    </a:lnTo>
                    <a:lnTo>
                      <a:pt x="244" y="1363"/>
                    </a:lnTo>
                    <a:lnTo>
                      <a:pt x="255" y="1347"/>
                    </a:lnTo>
                    <a:lnTo>
                      <a:pt x="266" y="1333"/>
                    </a:lnTo>
                    <a:lnTo>
                      <a:pt x="278" y="1317"/>
                    </a:lnTo>
                    <a:lnTo>
                      <a:pt x="291" y="1304"/>
                    </a:lnTo>
                    <a:lnTo>
                      <a:pt x="305" y="1291"/>
                    </a:lnTo>
                    <a:lnTo>
                      <a:pt x="319" y="1278"/>
                    </a:lnTo>
                    <a:lnTo>
                      <a:pt x="333" y="1266"/>
                    </a:lnTo>
                    <a:lnTo>
                      <a:pt x="348" y="1255"/>
                    </a:lnTo>
                    <a:lnTo>
                      <a:pt x="377" y="1234"/>
                    </a:lnTo>
                    <a:lnTo>
                      <a:pt x="407" y="1215"/>
                    </a:lnTo>
                    <a:lnTo>
                      <a:pt x="435" y="1199"/>
                    </a:lnTo>
                    <a:lnTo>
                      <a:pt x="461" y="1185"/>
                    </a:lnTo>
                    <a:lnTo>
                      <a:pt x="485" y="1173"/>
                    </a:lnTo>
                    <a:lnTo>
                      <a:pt x="506" y="1164"/>
                    </a:lnTo>
                    <a:lnTo>
                      <a:pt x="452" y="1152"/>
                    </a:lnTo>
                    <a:lnTo>
                      <a:pt x="421" y="1144"/>
                    </a:lnTo>
                    <a:lnTo>
                      <a:pt x="386" y="1135"/>
                    </a:lnTo>
                    <a:lnTo>
                      <a:pt x="350" y="1124"/>
                    </a:lnTo>
                    <a:lnTo>
                      <a:pt x="313" y="1110"/>
                    </a:lnTo>
                    <a:lnTo>
                      <a:pt x="275" y="1096"/>
                    </a:lnTo>
                    <a:lnTo>
                      <a:pt x="238" y="1080"/>
                    </a:lnTo>
                    <a:lnTo>
                      <a:pt x="200" y="1063"/>
                    </a:lnTo>
                    <a:lnTo>
                      <a:pt x="182" y="1053"/>
                    </a:lnTo>
                    <a:lnTo>
                      <a:pt x="164" y="1043"/>
                    </a:lnTo>
                    <a:lnTo>
                      <a:pt x="147" y="1033"/>
                    </a:lnTo>
                    <a:lnTo>
                      <a:pt x="131" y="1022"/>
                    </a:lnTo>
                    <a:lnTo>
                      <a:pt x="115" y="1009"/>
                    </a:lnTo>
                    <a:lnTo>
                      <a:pt x="99" y="997"/>
                    </a:lnTo>
                    <a:lnTo>
                      <a:pt x="84" y="985"/>
                    </a:lnTo>
                    <a:lnTo>
                      <a:pt x="71" y="972"/>
                    </a:lnTo>
                    <a:lnTo>
                      <a:pt x="58" y="958"/>
                    </a:lnTo>
                    <a:lnTo>
                      <a:pt x="46" y="944"/>
                    </a:lnTo>
                    <a:lnTo>
                      <a:pt x="36" y="930"/>
                    </a:lnTo>
                    <a:lnTo>
                      <a:pt x="26" y="914"/>
                    </a:lnTo>
                    <a:lnTo>
                      <a:pt x="18" y="898"/>
                    </a:lnTo>
                    <a:lnTo>
                      <a:pt x="11" y="882"/>
                    </a:lnTo>
                    <a:lnTo>
                      <a:pt x="8" y="871"/>
                    </a:lnTo>
                    <a:lnTo>
                      <a:pt x="5" y="859"/>
                    </a:lnTo>
                    <a:lnTo>
                      <a:pt x="3" y="848"/>
                    </a:lnTo>
                    <a:lnTo>
                      <a:pt x="1" y="835"/>
                    </a:lnTo>
                    <a:lnTo>
                      <a:pt x="0" y="822"/>
                    </a:lnTo>
                    <a:lnTo>
                      <a:pt x="0" y="807"/>
                    </a:lnTo>
                    <a:lnTo>
                      <a:pt x="1" y="779"/>
                    </a:lnTo>
                    <a:lnTo>
                      <a:pt x="5" y="749"/>
                    </a:lnTo>
                    <a:lnTo>
                      <a:pt x="11" y="717"/>
                    </a:lnTo>
                    <a:lnTo>
                      <a:pt x="19" y="683"/>
                    </a:lnTo>
                    <a:lnTo>
                      <a:pt x="28" y="649"/>
                    </a:lnTo>
                    <a:lnTo>
                      <a:pt x="39" y="614"/>
                    </a:lnTo>
                    <a:lnTo>
                      <a:pt x="52" y="577"/>
                    </a:lnTo>
                    <a:lnTo>
                      <a:pt x="65" y="541"/>
                    </a:lnTo>
                    <a:lnTo>
                      <a:pt x="80" y="503"/>
                    </a:lnTo>
                    <a:lnTo>
                      <a:pt x="96" y="466"/>
                    </a:lnTo>
                    <a:lnTo>
                      <a:pt x="113" y="430"/>
                    </a:lnTo>
                    <a:lnTo>
                      <a:pt x="148" y="356"/>
                    </a:lnTo>
                    <a:lnTo>
                      <a:pt x="183" y="285"/>
                    </a:lnTo>
                    <a:lnTo>
                      <a:pt x="220" y="220"/>
                    </a:lnTo>
                    <a:lnTo>
                      <a:pt x="253" y="159"/>
                    </a:lnTo>
                    <a:lnTo>
                      <a:pt x="283" y="106"/>
                    </a:lnTo>
                    <a:lnTo>
                      <a:pt x="310" y="62"/>
                    </a:lnTo>
                    <a:lnTo>
                      <a:pt x="331" y="28"/>
                    </a:lnTo>
                    <a:lnTo>
                      <a:pt x="348" y="0"/>
                    </a:lnTo>
                    <a:lnTo>
                      <a:pt x="358" y="18"/>
                    </a:lnTo>
                    <a:lnTo>
                      <a:pt x="371" y="37"/>
                    </a:lnTo>
                    <a:lnTo>
                      <a:pt x="388" y="62"/>
                    </a:lnTo>
                    <a:lnTo>
                      <a:pt x="411" y="89"/>
                    </a:lnTo>
                    <a:lnTo>
                      <a:pt x="424" y="105"/>
                    </a:lnTo>
                    <a:lnTo>
                      <a:pt x="438" y="120"/>
                    </a:lnTo>
                    <a:lnTo>
                      <a:pt x="454" y="135"/>
                    </a:lnTo>
                    <a:lnTo>
                      <a:pt x="470" y="150"/>
                    </a:lnTo>
                    <a:lnTo>
                      <a:pt x="487" y="164"/>
                    </a:lnTo>
                    <a:lnTo>
                      <a:pt x="506" y="178"/>
                    </a:lnTo>
                    <a:lnTo>
                      <a:pt x="527" y="191"/>
                    </a:lnTo>
                    <a:lnTo>
                      <a:pt x="547" y="205"/>
                    </a:lnTo>
                    <a:lnTo>
                      <a:pt x="569" y="216"/>
                    </a:lnTo>
                    <a:lnTo>
                      <a:pt x="592" y="225"/>
                    </a:lnTo>
                    <a:lnTo>
                      <a:pt x="617" y="233"/>
                    </a:lnTo>
                    <a:lnTo>
                      <a:pt x="642" y="240"/>
                    </a:lnTo>
                    <a:lnTo>
                      <a:pt x="668" y="244"/>
                    </a:lnTo>
                    <a:lnTo>
                      <a:pt x="696" y="246"/>
                    </a:lnTo>
                    <a:lnTo>
                      <a:pt x="710" y="246"/>
                    </a:lnTo>
                    <a:lnTo>
                      <a:pt x="725" y="246"/>
                    </a:lnTo>
                    <a:lnTo>
                      <a:pt x="739" y="245"/>
                    </a:lnTo>
                    <a:lnTo>
                      <a:pt x="754" y="243"/>
                    </a:lnTo>
                    <a:lnTo>
                      <a:pt x="769" y="241"/>
                    </a:lnTo>
                    <a:lnTo>
                      <a:pt x="784" y="237"/>
                    </a:lnTo>
                    <a:lnTo>
                      <a:pt x="800" y="234"/>
                    </a:lnTo>
                    <a:lnTo>
                      <a:pt x="817" y="229"/>
                    </a:lnTo>
                    <a:lnTo>
                      <a:pt x="833" y="223"/>
                    </a:lnTo>
                    <a:lnTo>
                      <a:pt x="849" y="217"/>
                    </a:lnTo>
                    <a:lnTo>
                      <a:pt x="865" y="210"/>
                    </a:lnTo>
                    <a:lnTo>
                      <a:pt x="882" y="202"/>
                    </a:lnTo>
                    <a:lnTo>
                      <a:pt x="899" y="192"/>
                    </a:lnTo>
                    <a:lnTo>
                      <a:pt x="917" y="182"/>
                    </a:lnTo>
                    <a:lnTo>
                      <a:pt x="935" y="172"/>
                    </a:lnTo>
                    <a:lnTo>
                      <a:pt x="952" y="160"/>
                    </a:lnTo>
                    <a:lnTo>
                      <a:pt x="981" y="141"/>
                    </a:lnTo>
                    <a:lnTo>
                      <a:pt x="1009" y="127"/>
                    </a:lnTo>
                    <a:lnTo>
                      <a:pt x="1023" y="120"/>
                    </a:lnTo>
                    <a:lnTo>
                      <a:pt x="1036" y="115"/>
                    </a:lnTo>
                    <a:lnTo>
                      <a:pt x="1048" y="111"/>
                    </a:lnTo>
                    <a:lnTo>
                      <a:pt x="1060" y="107"/>
                    </a:lnTo>
                    <a:lnTo>
                      <a:pt x="1072" y="104"/>
                    </a:lnTo>
                    <a:lnTo>
                      <a:pt x="1083" y="102"/>
                    </a:lnTo>
                    <a:lnTo>
                      <a:pt x="1094" y="100"/>
                    </a:lnTo>
                    <a:lnTo>
                      <a:pt x="1105" y="100"/>
                    </a:lnTo>
                    <a:lnTo>
                      <a:pt x="1115" y="100"/>
                    </a:lnTo>
                    <a:lnTo>
                      <a:pt x="1126" y="100"/>
                    </a:lnTo>
                    <a:lnTo>
                      <a:pt x="1136" y="102"/>
                    </a:lnTo>
                    <a:lnTo>
                      <a:pt x="1145" y="103"/>
                    </a:lnTo>
                    <a:lnTo>
                      <a:pt x="1154" y="106"/>
                    </a:lnTo>
                    <a:lnTo>
                      <a:pt x="1163" y="109"/>
                    </a:lnTo>
                    <a:lnTo>
                      <a:pt x="1171" y="113"/>
                    </a:lnTo>
                    <a:lnTo>
                      <a:pt x="1180" y="117"/>
                    </a:lnTo>
                    <a:lnTo>
                      <a:pt x="1195" y="127"/>
                    </a:lnTo>
                    <a:lnTo>
                      <a:pt x="1209" y="139"/>
                    </a:lnTo>
                    <a:lnTo>
                      <a:pt x="1223" y="153"/>
                    </a:lnTo>
                    <a:lnTo>
                      <a:pt x="1236" y="168"/>
                    </a:lnTo>
                    <a:lnTo>
                      <a:pt x="1247" y="184"/>
                    </a:lnTo>
                    <a:lnTo>
                      <a:pt x="1257" y="203"/>
                    </a:lnTo>
                    <a:lnTo>
                      <a:pt x="1266" y="222"/>
                    </a:lnTo>
                    <a:lnTo>
                      <a:pt x="1275" y="242"/>
                    </a:lnTo>
                    <a:lnTo>
                      <a:pt x="1282" y="263"/>
                    </a:lnTo>
                    <a:lnTo>
                      <a:pt x="1289" y="284"/>
                    </a:lnTo>
                    <a:lnTo>
                      <a:pt x="1295" y="306"/>
                    </a:lnTo>
                    <a:lnTo>
                      <a:pt x="1301" y="328"/>
                    </a:lnTo>
                    <a:lnTo>
                      <a:pt x="1305" y="350"/>
                    </a:lnTo>
                    <a:lnTo>
                      <a:pt x="1309" y="371"/>
                    </a:lnTo>
                    <a:lnTo>
                      <a:pt x="1316" y="415"/>
                    </a:lnTo>
                    <a:lnTo>
                      <a:pt x="1320" y="454"/>
                    </a:lnTo>
                    <a:lnTo>
                      <a:pt x="1324" y="490"/>
                    </a:lnTo>
                    <a:lnTo>
                      <a:pt x="1326" y="5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>
            <p:custDataLst>
              <p:tags r:id="rId4"/>
            </p:custDataLst>
          </p:nvPr>
        </p:nvGrpSpPr>
        <p:grpSpPr>
          <a:xfrm>
            <a:off x="7866050" y="658816"/>
            <a:ext cx="663993" cy="663993"/>
            <a:chOff x="405189" y="6659321"/>
            <a:chExt cx="651811" cy="651811"/>
          </a:xfrm>
        </p:grpSpPr>
        <p:sp>
          <p:nvSpPr>
            <p:cNvPr id="42" name="椭圆 41"/>
            <p:cNvSpPr/>
            <p:nvPr>
              <p:custDataLst>
                <p:tags r:id="rId13"/>
              </p:custDataLst>
            </p:nvPr>
          </p:nvSpPr>
          <p:spPr>
            <a:xfrm>
              <a:off x="405189" y="665932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KSO_Shape"/>
            <p:cNvSpPr/>
            <p:nvPr>
              <p:custDataLst>
                <p:tags r:id="rId14"/>
              </p:custDataLst>
            </p:nvPr>
          </p:nvSpPr>
          <p:spPr bwMode="auto">
            <a:xfrm>
              <a:off x="569682" y="6746544"/>
              <a:ext cx="373624" cy="451965"/>
            </a:xfrm>
            <a:custGeom>
              <a:avLst/>
              <a:gdLst>
                <a:gd name="T0" fmla="*/ 982332 w 968375"/>
                <a:gd name="T1" fmla="*/ 11040171 h 1170887"/>
                <a:gd name="T2" fmla="*/ 4740830 w 968375"/>
                <a:gd name="T3" fmla="*/ 12706916 h 1170887"/>
                <a:gd name="T4" fmla="*/ 8456611 w 968375"/>
                <a:gd name="T5" fmla="*/ 11125649 h 1170887"/>
                <a:gd name="T6" fmla="*/ 9011845 w 968375"/>
                <a:gd name="T7" fmla="*/ 11382065 h 1170887"/>
                <a:gd name="T8" fmla="*/ 4740830 w 968375"/>
                <a:gd name="T9" fmla="*/ 13347962 h 1170887"/>
                <a:gd name="T10" fmla="*/ 384385 w 968375"/>
                <a:gd name="T11" fmla="*/ 11296598 h 1170887"/>
                <a:gd name="T12" fmla="*/ 982332 w 968375"/>
                <a:gd name="T13" fmla="*/ 11040171 h 1170887"/>
                <a:gd name="T14" fmla="*/ 9908755 w 968375"/>
                <a:gd name="T15" fmla="*/ 7065657 h 1170887"/>
                <a:gd name="T16" fmla="*/ 11019216 w 968375"/>
                <a:gd name="T17" fmla="*/ 8433229 h 1170887"/>
                <a:gd name="T18" fmla="*/ 9609780 w 968375"/>
                <a:gd name="T19" fmla="*/ 9843538 h 1170887"/>
                <a:gd name="T20" fmla="*/ 9097266 w 968375"/>
                <a:gd name="T21" fmla="*/ 9758077 h 1170887"/>
                <a:gd name="T22" fmla="*/ 9438945 w 968375"/>
                <a:gd name="T23" fmla="*/ 9202492 h 1170887"/>
                <a:gd name="T24" fmla="*/ 9609780 w 968375"/>
                <a:gd name="T25" fmla="*/ 9245229 h 1170887"/>
                <a:gd name="T26" fmla="*/ 10378561 w 968375"/>
                <a:gd name="T27" fmla="*/ 8433229 h 1170887"/>
                <a:gd name="T28" fmla="*/ 9866050 w 968375"/>
                <a:gd name="T29" fmla="*/ 7706703 h 1170887"/>
                <a:gd name="T30" fmla="*/ 9908755 w 968375"/>
                <a:gd name="T31" fmla="*/ 7065657 h 1170887"/>
                <a:gd name="T32" fmla="*/ 9353527 w 968375"/>
                <a:gd name="T33" fmla="*/ 6125439 h 1170887"/>
                <a:gd name="T34" fmla="*/ 9438945 w 968375"/>
                <a:gd name="T35" fmla="*/ 6980179 h 1170887"/>
                <a:gd name="T36" fmla="*/ 4740830 w 968375"/>
                <a:gd name="T37" fmla="*/ 11681230 h 1170887"/>
                <a:gd name="T38" fmla="*/ 0 w 968375"/>
                <a:gd name="T39" fmla="*/ 6980179 h 1170887"/>
                <a:gd name="T40" fmla="*/ 85426 w 968375"/>
                <a:gd name="T41" fmla="*/ 6210914 h 1170887"/>
                <a:gd name="T42" fmla="*/ 4740830 w 968375"/>
                <a:gd name="T43" fmla="*/ 8646914 h 1170887"/>
                <a:gd name="T44" fmla="*/ 9353527 w 968375"/>
                <a:gd name="T45" fmla="*/ 6210914 h 1170887"/>
                <a:gd name="T46" fmla="*/ 9353527 w 968375"/>
                <a:gd name="T47" fmla="*/ 6125439 h 1170887"/>
                <a:gd name="T48" fmla="*/ 4740830 w 968375"/>
                <a:gd name="T49" fmla="*/ 4245016 h 1170887"/>
                <a:gd name="T50" fmla="*/ 8840997 w 968375"/>
                <a:gd name="T51" fmla="*/ 6210914 h 1170887"/>
                <a:gd name="T52" fmla="*/ 8798292 w 968375"/>
                <a:gd name="T53" fmla="*/ 6510072 h 1170887"/>
                <a:gd name="T54" fmla="*/ 4740830 w 968375"/>
                <a:gd name="T55" fmla="*/ 5142500 h 1170887"/>
                <a:gd name="T56" fmla="*/ 640655 w 968375"/>
                <a:gd name="T57" fmla="*/ 6510072 h 1170887"/>
                <a:gd name="T58" fmla="*/ 597935 w 968375"/>
                <a:gd name="T59" fmla="*/ 6210914 h 1170887"/>
                <a:gd name="T60" fmla="*/ 4740830 w 968375"/>
                <a:gd name="T61" fmla="*/ 4245016 h 1170887"/>
                <a:gd name="T62" fmla="*/ 6189106 w 968375"/>
                <a:gd name="T63" fmla="*/ 707884 h 1170887"/>
                <a:gd name="T64" fmla="*/ 6306716 w 968375"/>
                <a:gd name="T65" fmla="*/ 4247322 h 1170887"/>
                <a:gd name="T66" fmla="*/ 6189106 w 968375"/>
                <a:gd name="T67" fmla="*/ 707884 h 1170887"/>
                <a:gd name="T68" fmla="*/ 3131011 w 968375"/>
                <a:gd name="T69" fmla="*/ 471928 h 1170887"/>
                <a:gd name="T70" fmla="*/ 3248628 w 968375"/>
                <a:gd name="T71" fmla="*/ 4011367 h 1170887"/>
                <a:gd name="T72" fmla="*/ 3131011 w 968375"/>
                <a:gd name="T73" fmla="*/ 471928 h 1170887"/>
                <a:gd name="T74" fmla="*/ 4660050 w 968375"/>
                <a:gd name="T75" fmla="*/ 0 h 1170887"/>
                <a:gd name="T76" fmla="*/ 4777674 w 968375"/>
                <a:gd name="T77" fmla="*/ 3539433 h 1170887"/>
                <a:gd name="T78" fmla="*/ 4660050 w 968375"/>
                <a:gd name="T79" fmla="*/ 0 h 11708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8375" h="1170887">
                  <a:moveTo>
                    <a:pt x="86328" y="968447"/>
                  </a:moveTo>
                  <a:cubicBezTo>
                    <a:pt x="120108" y="1054672"/>
                    <a:pt x="258984" y="1114654"/>
                    <a:pt x="416627" y="1114654"/>
                  </a:cubicBezTo>
                  <a:cubicBezTo>
                    <a:pt x="566762" y="1114654"/>
                    <a:pt x="701884" y="1058421"/>
                    <a:pt x="743172" y="975945"/>
                  </a:cubicBezTo>
                  <a:cubicBezTo>
                    <a:pt x="791966" y="998438"/>
                    <a:pt x="791966" y="998438"/>
                    <a:pt x="791966" y="998438"/>
                  </a:cubicBezTo>
                  <a:cubicBezTo>
                    <a:pt x="743172" y="1103407"/>
                    <a:pt x="589283" y="1170887"/>
                    <a:pt x="416627" y="1170887"/>
                  </a:cubicBezTo>
                  <a:cubicBezTo>
                    <a:pt x="236464" y="1170887"/>
                    <a:pt x="78821" y="1095909"/>
                    <a:pt x="33780" y="990941"/>
                  </a:cubicBezTo>
                  <a:cubicBezTo>
                    <a:pt x="86328" y="968447"/>
                    <a:pt x="86328" y="968447"/>
                    <a:pt x="86328" y="968447"/>
                  </a:cubicBezTo>
                  <a:close/>
                  <a:moveTo>
                    <a:pt x="870787" y="619801"/>
                  </a:moveTo>
                  <a:cubicBezTo>
                    <a:pt x="927088" y="634796"/>
                    <a:pt x="968375" y="683532"/>
                    <a:pt x="968375" y="739765"/>
                  </a:cubicBezTo>
                  <a:cubicBezTo>
                    <a:pt x="968375" y="810994"/>
                    <a:pt x="912074" y="863478"/>
                    <a:pt x="844513" y="863478"/>
                  </a:cubicBezTo>
                  <a:cubicBezTo>
                    <a:pt x="829500" y="863478"/>
                    <a:pt x="814486" y="863478"/>
                    <a:pt x="799473" y="855981"/>
                  </a:cubicBezTo>
                  <a:cubicBezTo>
                    <a:pt x="810733" y="840985"/>
                    <a:pt x="821993" y="822241"/>
                    <a:pt x="829500" y="807245"/>
                  </a:cubicBezTo>
                  <a:cubicBezTo>
                    <a:pt x="833253" y="807245"/>
                    <a:pt x="840760" y="810994"/>
                    <a:pt x="844513" y="810994"/>
                  </a:cubicBezTo>
                  <a:cubicBezTo>
                    <a:pt x="882047" y="810994"/>
                    <a:pt x="912074" y="777254"/>
                    <a:pt x="912074" y="739765"/>
                  </a:cubicBezTo>
                  <a:cubicBezTo>
                    <a:pt x="912074" y="713523"/>
                    <a:pt x="893307" y="687281"/>
                    <a:pt x="867034" y="676034"/>
                  </a:cubicBezTo>
                  <a:cubicBezTo>
                    <a:pt x="870787" y="661038"/>
                    <a:pt x="870787" y="642294"/>
                    <a:pt x="870787" y="619801"/>
                  </a:cubicBezTo>
                  <a:close/>
                  <a:moveTo>
                    <a:pt x="821993" y="537325"/>
                  </a:moveTo>
                  <a:cubicBezTo>
                    <a:pt x="825746" y="556070"/>
                    <a:pt x="829500" y="582312"/>
                    <a:pt x="829500" y="612303"/>
                  </a:cubicBezTo>
                  <a:cubicBezTo>
                    <a:pt x="829500" y="840985"/>
                    <a:pt x="645584" y="1024681"/>
                    <a:pt x="416627" y="1024681"/>
                  </a:cubicBezTo>
                  <a:cubicBezTo>
                    <a:pt x="187669" y="1024681"/>
                    <a:pt x="0" y="840985"/>
                    <a:pt x="0" y="612303"/>
                  </a:cubicBezTo>
                  <a:cubicBezTo>
                    <a:pt x="0" y="586061"/>
                    <a:pt x="3753" y="563567"/>
                    <a:pt x="7507" y="544823"/>
                  </a:cubicBezTo>
                  <a:cubicBezTo>
                    <a:pt x="7507" y="664787"/>
                    <a:pt x="187669" y="758510"/>
                    <a:pt x="416627" y="758510"/>
                  </a:cubicBezTo>
                  <a:cubicBezTo>
                    <a:pt x="641830" y="758510"/>
                    <a:pt x="821993" y="664787"/>
                    <a:pt x="821993" y="544823"/>
                  </a:cubicBezTo>
                  <a:cubicBezTo>
                    <a:pt x="821993" y="541074"/>
                    <a:pt x="821993" y="541074"/>
                    <a:pt x="821993" y="537325"/>
                  </a:cubicBezTo>
                  <a:close/>
                  <a:moveTo>
                    <a:pt x="416627" y="372374"/>
                  </a:moveTo>
                  <a:cubicBezTo>
                    <a:pt x="611803" y="372374"/>
                    <a:pt x="776952" y="451101"/>
                    <a:pt x="776952" y="544823"/>
                  </a:cubicBezTo>
                  <a:cubicBezTo>
                    <a:pt x="776952" y="556070"/>
                    <a:pt x="776952" y="563567"/>
                    <a:pt x="773199" y="571065"/>
                  </a:cubicBezTo>
                  <a:cubicBezTo>
                    <a:pt x="716898" y="499836"/>
                    <a:pt x="578023" y="451101"/>
                    <a:pt x="416627" y="451101"/>
                  </a:cubicBezTo>
                  <a:cubicBezTo>
                    <a:pt x="251477" y="451101"/>
                    <a:pt x="112601" y="499836"/>
                    <a:pt x="56301" y="571065"/>
                  </a:cubicBezTo>
                  <a:cubicBezTo>
                    <a:pt x="52547" y="563567"/>
                    <a:pt x="52547" y="556070"/>
                    <a:pt x="52547" y="544823"/>
                  </a:cubicBezTo>
                  <a:cubicBezTo>
                    <a:pt x="52547" y="451101"/>
                    <a:pt x="217696" y="372374"/>
                    <a:pt x="416627" y="372374"/>
                  </a:cubicBezTo>
                  <a:close/>
                  <a:moveTo>
                    <a:pt x="543902" y="62096"/>
                  </a:moveTo>
                  <a:cubicBezTo>
                    <a:pt x="636930" y="186288"/>
                    <a:pt x="492220" y="196637"/>
                    <a:pt x="554238" y="372576"/>
                  </a:cubicBezTo>
                  <a:cubicBezTo>
                    <a:pt x="409528" y="155240"/>
                    <a:pt x="585248" y="196637"/>
                    <a:pt x="543902" y="62096"/>
                  </a:cubicBezTo>
                  <a:close/>
                  <a:moveTo>
                    <a:pt x="275155" y="41398"/>
                  </a:moveTo>
                  <a:cubicBezTo>
                    <a:pt x="368183" y="175939"/>
                    <a:pt x="223472" y="175939"/>
                    <a:pt x="285491" y="351878"/>
                  </a:cubicBezTo>
                  <a:cubicBezTo>
                    <a:pt x="140780" y="144891"/>
                    <a:pt x="316500" y="186288"/>
                    <a:pt x="275155" y="41398"/>
                  </a:cubicBezTo>
                  <a:close/>
                  <a:moveTo>
                    <a:pt x="409528" y="0"/>
                  </a:moveTo>
                  <a:cubicBezTo>
                    <a:pt x="502556" y="124192"/>
                    <a:pt x="357846" y="134542"/>
                    <a:pt x="419865" y="310480"/>
                  </a:cubicBezTo>
                  <a:cubicBezTo>
                    <a:pt x="275155" y="103493"/>
                    <a:pt x="450874" y="144891"/>
                    <a:pt x="409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7044" y="480415"/>
            <a:ext cx="2555792" cy="2699778"/>
            <a:chOff x="261265" y="1597870"/>
            <a:chExt cx="2508901" cy="2650246"/>
          </a:xfrm>
        </p:grpSpPr>
        <p:cxnSp>
          <p:nvCxnSpPr>
            <p:cNvPr id="30" name="直接连接符 29"/>
            <p:cNvCxnSpPr/>
            <p:nvPr>
              <p:custDataLst>
                <p:tags r:id="rId9"/>
              </p:custDataLst>
            </p:nvPr>
          </p:nvCxnSpPr>
          <p:spPr>
            <a:xfrm flipH="1">
              <a:off x="762115" y="1597870"/>
              <a:ext cx="2008051" cy="2046742"/>
            </a:xfrm>
            <a:prstGeom prst="line">
              <a:avLst/>
            </a:prstGeom>
            <a:ln w="3175"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>
              <p:custDataLst>
                <p:tags r:id="rId10"/>
              </p:custDataLst>
            </p:nvPr>
          </p:nvGrpSpPr>
          <p:grpSpPr>
            <a:xfrm>
              <a:off x="261265" y="3596305"/>
              <a:ext cx="651811" cy="651811"/>
              <a:chOff x="290109" y="4997180"/>
              <a:chExt cx="651811" cy="651811"/>
            </a:xfrm>
          </p:grpSpPr>
          <p:sp>
            <p:nvSpPr>
              <p:cNvPr id="45" name="椭圆 4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0109" y="499718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KSO_Shape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16349" y="5115101"/>
                <a:ext cx="399330" cy="415969"/>
              </a:xfrm>
              <a:custGeom>
                <a:avLst/>
                <a:gdLst>
                  <a:gd name="T0" fmla="*/ 794608 w 1816100"/>
                  <a:gd name="T1" fmla="*/ 1893339 h 1892300"/>
                  <a:gd name="T2" fmla="*/ 789573 w 1816100"/>
                  <a:gd name="T3" fmla="*/ 1827949 h 1892300"/>
                  <a:gd name="T4" fmla="*/ 720457 w 1816100"/>
                  <a:gd name="T5" fmla="*/ 1789767 h 1892300"/>
                  <a:gd name="T6" fmla="*/ 659580 w 1816100"/>
                  <a:gd name="T7" fmla="*/ 1752728 h 1892300"/>
                  <a:gd name="T8" fmla="*/ 632804 w 1816100"/>
                  <a:gd name="T9" fmla="*/ 1683907 h 1892300"/>
                  <a:gd name="T10" fmla="*/ 560714 w 1816100"/>
                  <a:gd name="T11" fmla="*/ 1691681 h 1892300"/>
                  <a:gd name="T12" fmla="*/ 539429 w 1816100"/>
                  <a:gd name="T13" fmla="*/ 1635894 h 1892300"/>
                  <a:gd name="T14" fmla="*/ 920110 w 1816100"/>
                  <a:gd name="T15" fmla="*/ 1633708 h 1892300"/>
                  <a:gd name="T16" fmla="*/ 770297 w 1816100"/>
                  <a:gd name="T17" fmla="*/ 1560559 h 1892300"/>
                  <a:gd name="T18" fmla="*/ 911888 w 1816100"/>
                  <a:gd name="T19" fmla="*/ 1229614 h 1892300"/>
                  <a:gd name="T20" fmla="*/ 1030184 w 1816100"/>
                  <a:gd name="T21" fmla="*/ 1649298 h 1892300"/>
                  <a:gd name="T22" fmla="*/ 744720 w 1816100"/>
                  <a:gd name="T23" fmla="*/ 1434327 h 1892300"/>
                  <a:gd name="T24" fmla="*/ 894303 w 1816100"/>
                  <a:gd name="T25" fmla="*/ 1195419 h 1892300"/>
                  <a:gd name="T26" fmla="*/ 230808 w 1816100"/>
                  <a:gd name="T27" fmla="*/ 1360953 h 1892300"/>
                  <a:gd name="T28" fmla="*/ 236521 w 1816100"/>
                  <a:gd name="T29" fmla="*/ 1295928 h 1892300"/>
                  <a:gd name="T30" fmla="*/ 178248 w 1816100"/>
                  <a:gd name="T31" fmla="*/ 1227935 h 1892300"/>
                  <a:gd name="T32" fmla="*/ 116318 w 1816100"/>
                  <a:gd name="T33" fmla="*/ 1198959 h 1892300"/>
                  <a:gd name="T34" fmla="*/ 125002 w 1816100"/>
                  <a:gd name="T35" fmla="*/ 1126860 h 1892300"/>
                  <a:gd name="T36" fmla="*/ 48675 w 1816100"/>
                  <a:gd name="T37" fmla="*/ 1093548 h 1892300"/>
                  <a:gd name="T38" fmla="*/ 0 w 1816100"/>
                  <a:gd name="T39" fmla="*/ 1049058 h 1892300"/>
                  <a:gd name="T40" fmla="*/ 1156786 w 1816100"/>
                  <a:gd name="T41" fmla="*/ 1233243 h 1892300"/>
                  <a:gd name="T42" fmla="*/ 1057165 w 1816100"/>
                  <a:gd name="T43" fmla="*/ 1312366 h 1892300"/>
                  <a:gd name="T44" fmla="*/ 333612 w 1816100"/>
                  <a:gd name="T45" fmla="*/ 960328 h 1892300"/>
                  <a:gd name="T46" fmla="*/ 394765 w 1816100"/>
                  <a:gd name="T47" fmla="*/ 1125102 h 1892300"/>
                  <a:gd name="T48" fmla="*/ 280188 w 1816100"/>
                  <a:gd name="T49" fmla="*/ 961246 h 1892300"/>
                  <a:gd name="T50" fmla="*/ 1328123 w 1816100"/>
                  <a:gd name="T51" fmla="*/ 1054248 h 1892300"/>
                  <a:gd name="T52" fmla="*/ 1217842 w 1816100"/>
                  <a:gd name="T53" fmla="*/ 1101451 h 1892300"/>
                  <a:gd name="T54" fmla="*/ 1369038 w 1816100"/>
                  <a:gd name="T55" fmla="*/ 741124 h 1892300"/>
                  <a:gd name="T56" fmla="*/ 1601801 w 1816100"/>
                  <a:gd name="T57" fmla="*/ 988792 h 1892300"/>
                  <a:gd name="T58" fmla="*/ 1381132 w 1816100"/>
                  <a:gd name="T59" fmla="*/ 896774 h 1892300"/>
                  <a:gd name="T60" fmla="*/ 1491495 w 1816100"/>
                  <a:gd name="T61" fmla="*/ 730542 h 1892300"/>
                  <a:gd name="T62" fmla="*/ 1576678 w 1816100"/>
                  <a:gd name="T63" fmla="*/ 863921 h 1892300"/>
                  <a:gd name="T64" fmla="*/ 1443765 w 1816100"/>
                  <a:gd name="T65" fmla="*/ 741657 h 1892300"/>
                  <a:gd name="T66" fmla="*/ 541674 w 1816100"/>
                  <a:gd name="T67" fmla="*/ 868235 h 1892300"/>
                  <a:gd name="T68" fmla="*/ 495655 w 1816100"/>
                  <a:gd name="T69" fmla="*/ 1137875 h 1892300"/>
                  <a:gd name="T70" fmla="*/ 280217 w 1816100"/>
                  <a:gd name="T71" fmla="*/ 819106 h 1892300"/>
                  <a:gd name="T72" fmla="*/ 1559898 w 1816100"/>
                  <a:gd name="T73" fmla="*/ 480563 h 1892300"/>
                  <a:gd name="T74" fmla="*/ 1572203 w 1816100"/>
                  <a:gd name="T75" fmla="*/ 542848 h 1892300"/>
                  <a:gd name="T76" fmla="*/ 1639429 w 1816100"/>
                  <a:gd name="T77" fmla="*/ 591267 h 1892300"/>
                  <a:gd name="T78" fmla="*/ 1700273 w 1816100"/>
                  <a:gd name="T79" fmla="*/ 613772 h 1892300"/>
                  <a:gd name="T80" fmla="*/ 1710529 w 1816100"/>
                  <a:gd name="T81" fmla="*/ 681058 h 1892300"/>
                  <a:gd name="T82" fmla="*/ 1787325 w 1816100"/>
                  <a:gd name="T83" fmla="*/ 684923 h 1892300"/>
                  <a:gd name="T84" fmla="*/ 1827205 w 1816100"/>
                  <a:gd name="T85" fmla="*/ 731750 h 1892300"/>
                  <a:gd name="T86" fmla="*/ 741775 w 1816100"/>
                  <a:gd name="T87" fmla="*/ 544089 h 1892300"/>
                  <a:gd name="T88" fmla="*/ 662044 w 1816100"/>
                  <a:gd name="T89" fmla="*/ 1053175 h 1892300"/>
                  <a:gd name="T90" fmla="*/ 588285 w 1816100"/>
                  <a:gd name="T91" fmla="*/ 558021 h 1892300"/>
                  <a:gd name="T92" fmla="*/ 998897 w 1816100"/>
                  <a:gd name="T93" fmla="*/ 741195 h 1892300"/>
                  <a:gd name="T94" fmla="*/ 843300 w 1816100"/>
                  <a:gd name="T95" fmla="*/ 495355 h 1892300"/>
                  <a:gd name="T96" fmla="*/ 1334150 w 1816100"/>
                  <a:gd name="T97" fmla="*/ 389796 h 1892300"/>
                  <a:gd name="T98" fmla="*/ 1281783 w 1816100"/>
                  <a:gd name="T99" fmla="*/ 422112 h 1892300"/>
                  <a:gd name="T100" fmla="*/ 1208470 w 1816100"/>
                  <a:gd name="T101" fmla="*/ 253196 h 1892300"/>
                  <a:gd name="T102" fmla="*/ 1304231 w 1816100"/>
                  <a:gd name="T103" fmla="*/ 509168 h 1892300"/>
                  <a:gd name="T104" fmla="*/ 1284362 w 1816100"/>
                  <a:gd name="T105" fmla="*/ 594136 h 1892300"/>
                  <a:gd name="T106" fmla="*/ 1059873 w 1816100"/>
                  <a:gd name="T107" fmla="*/ 296181 h 1892300"/>
                  <a:gd name="T108" fmla="*/ 1387439 w 1816100"/>
                  <a:gd name="T109" fmla="*/ 30137 h 1892300"/>
                  <a:gd name="T110" fmla="*/ 1372357 w 1816100"/>
                  <a:gd name="T111" fmla="*/ 98172 h 1892300"/>
                  <a:gd name="T112" fmla="*/ 1440686 w 1816100"/>
                  <a:gd name="T113" fmla="*/ 146346 h 1892300"/>
                  <a:gd name="T114" fmla="*/ 1493246 w 1816100"/>
                  <a:gd name="T115" fmla="*/ 204108 h 1892300"/>
                  <a:gd name="T116" fmla="*/ 1503529 w 1816100"/>
                  <a:gd name="T117" fmla="*/ 277850 h 1892300"/>
                  <a:gd name="T118" fmla="*/ 1579855 w 1816100"/>
                  <a:gd name="T119" fmla="*/ 285842 h 1892300"/>
                  <a:gd name="T120" fmla="*/ 1605221 w 1816100"/>
                  <a:gd name="T121" fmla="*/ 344060 h 1892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16100" h="1892300">
                    <a:moveTo>
                      <a:pt x="765909" y="1577975"/>
                    </a:moveTo>
                    <a:lnTo>
                      <a:pt x="847726" y="1647245"/>
                    </a:lnTo>
                    <a:lnTo>
                      <a:pt x="839090" y="1880944"/>
                    </a:lnTo>
                    <a:lnTo>
                      <a:pt x="839090" y="1881172"/>
                    </a:lnTo>
                    <a:lnTo>
                      <a:pt x="838408" y="1882080"/>
                    </a:lnTo>
                    <a:lnTo>
                      <a:pt x="835681" y="1884351"/>
                    </a:lnTo>
                    <a:lnTo>
                      <a:pt x="833863" y="1885941"/>
                    </a:lnTo>
                    <a:lnTo>
                      <a:pt x="831590" y="1887531"/>
                    </a:lnTo>
                    <a:lnTo>
                      <a:pt x="828863" y="1889120"/>
                    </a:lnTo>
                    <a:lnTo>
                      <a:pt x="825908" y="1890710"/>
                    </a:lnTo>
                    <a:lnTo>
                      <a:pt x="822499" y="1891619"/>
                    </a:lnTo>
                    <a:lnTo>
                      <a:pt x="818863" y="1892073"/>
                    </a:lnTo>
                    <a:lnTo>
                      <a:pt x="814999" y="1892300"/>
                    </a:lnTo>
                    <a:lnTo>
                      <a:pt x="812954" y="1892300"/>
                    </a:lnTo>
                    <a:lnTo>
                      <a:pt x="810908" y="1892073"/>
                    </a:lnTo>
                    <a:lnTo>
                      <a:pt x="808635" y="1891619"/>
                    </a:lnTo>
                    <a:lnTo>
                      <a:pt x="806363" y="1891165"/>
                    </a:lnTo>
                    <a:lnTo>
                      <a:pt x="804090" y="1890256"/>
                    </a:lnTo>
                    <a:lnTo>
                      <a:pt x="801817" y="1889348"/>
                    </a:lnTo>
                    <a:lnTo>
                      <a:pt x="799090" y="1887985"/>
                    </a:lnTo>
                    <a:lnTo>
                      <a:pt x="796817" y="1886395"/>
                    </a:lnTo>
                    <a:lnTo>
                      <a:pt x="794317" y="1885032"/>
                    </a:lnTo>
                    <a:lnTo>
                      <a:pt x="791590" y="1882988"/>
                    </a:lnTo>
                    <a:lnTo>
                      <a:pt x="789090" y="1880717"/>
                    </a:lnTo>
                    <a:lnTo>
                      <a:pt x="786817" y="1878673"/>
                    </a:lnTo>
                    <a:lnTo>
                      <a:pt x="784772" y="1876402"/>
                    </a:lnTo>
                    <a:lnTo>
                      <a:pt x="782954" y="1874131"/>
                    </a:lnTo>
                    <a:lnTo>
                      <a:pt x="781590" y="1872087"/>
                    </a:lnTo>
                    <a:lnTo>
                      <a:pt x="780227" y="1870043"/>
                    </a:lnTo>
                    <a:lnTo>
                      <a:pt x="779090" y="1867772"/>
                    </a:lnTo>
                    <a:lnTo>
                      <a:pt x="778181" y="1865728"/>
                    </a:lnTo>
                    <a:lnTo>
                      <a:pt x="776818" y="1861640"/>
                    </a:lnTo>
                    <a:lnTo>
                      <a:pt x="776136" y="1857552"/>
                    </a:lnTo>
                    <a:lnTo>
                      <a:pt x="775908" y="1853691"/>
                    </a:lnTo>
                    <a:lnTo>
                      <a:pt x="776136" y="1850057"/>
                    </a:lnTo>
                    <a:lnTo>
                      <a:pt x="776590" y="1846877"/>
                    </a:lnTo>
                    <a:lnTo>
                      <a:pt x="777727" y="1843698"/>
                    </a:lnTo>
                    <a:lnTo>
                      <a:pt x="778408" y="1840972"/>
                    </a:lnTo>
                    <a:lnTo>
                      <a:pt x="779545" y="1838474"/>
                    </a:lnTo>
                    <a:lnTo>
                      <a:pt x="781363" y="1835295"/>
                    </a:lnTo>
                    <a:lnTo>
                      <a:pt x="781818" y="1834159"/>
                    </a:lnTo>
                    <a:lnTo>
                      <a:pt x="782272" y="1833023"/>
                    </a:lnTo>
                    <a:lnTo>
                      <a:pt x="783408" y="1830071"/>
                    </a:lnTo>
                    <a:lnTo>
                      <a:pt x="784090" y="1826437"/>
                    </a:lnTo>
                    <a:lnTo>
                      <a:pt x="784317" y="1824166"/>
                    </a:lnTo>
                    <a:lnTo>
                      <a:pt x="784545" y="1821668"/>
                    </a:lnTo>
                    <a:lnTo>
                      <a:pt x="784317" y="1818942"/>
                    </a:lnTo>
                    <a:lnTo>
                      <a:pt x="784090" y="1815763"/>
                    </a:lnTo>
                    <a:lnTo>
                      <a:pt x="783408" y="1812810"/>
                    </a:lnTo>
                    <a:lnTo>
                      <a:pt x="782272" y="1809404"/>
                    </a:lnTo>
                    <a:lnTo>
                      <a:pt x="780681" y="1805770"/>
                    </a:lnTo>
                    <a:lnTo>
                      <a:pt x="778863" y="1802136"/>
                    </a:lnTo>
                    <a:lnTo>
                      <a:pt x="776363" y="1798275"/>
                    </a:lnTo>
                    <a:lnTo>
                      <a:pt x="773409" y="1794414"/>
                    </a:lnTo>
                    <a:lnTo>
                      <a:pt x="769772" y="1790553"/>
                    </a:lnTo>
                    <a:lnTo>
                      <a:pt x="765454" y="1786465"/>
                    </a:lnTo>
                    <a:lnTo>
                      <a:pt x="760000" y="1782377"/>
                    </a:lnTo>
                    <a:lnTo>
                      <a:pt x="754772" y="1779198"/>
                    </a:lnTo>
                    <a:lnTo>
                      <a:pt x="750000" y="1776472"/>
                    </a:lnTo>
                    <a:lnTo>
                      <a:pt x="745454" y="1774655"/>
                    </a:lnTo>
                    <a:lnTo>
                      <a:pt x="740909" y="1773520"/>
                    </a:lnTo>
                    <a:lnTo>
                      <a:pt x="737045" y="1772611"/>
                    </a:lnTo>
                    <a:lnTo>
                      <a:pt x="733636" y="1772157"/>
                    </a:lnTo>
                    <a:lnTo>
                      <a:pt x="730000" y="1772384"/>
                    </a:lnTo>
                    <a:lnTo>
                      <a:pt x="727045" y="1772611"/>
                    </a:lnTo>
                    <a:lnTo>
                      <a:pt x="724318" y="1773293"/>
                    </a:lnTo>
                    <a:lnTo>
                      <a:pt x="722273" y="1773974"/>
                    </a:lnTo>
                    <a:lnTo>
                      <a:pt x="720227" y="1774655"/>
                    </a:lnTo>
                    <a:lnTo>
                      <a:pt x="717727" y="1776018"/>
                    </a:lnTo>
                    <a:lnTo>
                      <a:pt x="716818" y="1776472"/>
                    </a:lnTo>
                    <a:lnTo>
                      <a:pt x="716591" y="1777154"/>
                    </a:lnTo>
                    <a:lnTo>
                      <a:pt x="715454" y="1777835"/>
                    </a:lnTo>
                    <a:lnTo>
                      <a:pt x="712955" y="1779652"/>
                    </a:lnTo>
                    <a:lnTo>
                      <a:pt x="709545" y="1781469"/>
                    </a:lnTo>
                    <a:lnTo>
                      <a:pt x="707045" y="1782150"/>
                    </a:lnTo>
                    <a:lnTo>
                      <a:pt x="704545" y="1783059"/>
                    </a:lnTo>
                    <a:lnTo>
                      <a:pt x="702046" y="1783513"/>
                    </a:lnTo>
                    <a:lnTo>
                      <a:pt x="698864" y="1783740"/>
                    </a:lnTo>
                    <a:lnTo>
                      <a:pt x="695682" y="1783740"/>
                    </a:lnTo>
                    <a:lnTo>
                      <a:pt x="692046" y="1783286"/>
                    </a:lnTo>
                    <a:lnTo>
                      <a:pt x="688182" y="1782377"/>
                    </a:lnTo>
                    <a:lnTo>
                      <a:pt x="684318" y="1781242"/>
                    </a:lnTo>
                    <a:lnTo>
                      <a:pt x="680000" y="1779425"/>
                    </a:lnTo>
                    <a:lnTo>
                      <a:pt x="675682" y="1777154"/>
                    </a:lnTo>
                    <a:lnTo>
                      <a:pt x="672728" y="1775337"/>
                    </a:lnTo>
                    <a:lnTo>
                      <a:pt x="670228" y="1773520"/>
                    </a:lnTo>
                    <a:lnTo>
                      <a:pt x="667955" y="1771021"/>
                    </a:lnTo>
                    <a:lnTo>
                      <a:pt x="665682" y="1768523"/>
                    </a:lnTo>
                    <a:lnTo>
                      <a:pt x="662500" y="1764662"/>
                    </a:lnTo>
                    <a:lnTo>
                      <a:pt x="660000" y="1760574"/>
                    </a:lnTo>
                    <a:lnTo>
                      <a:pt x="658182" y="1757168"/>
                    </a:lnTo>
                    <a:lnTo>
                      <a:pt x="656819" y="1753534"/>
                    </a:lnTo>
                    <a:lnTo>
                      <a:pt x="655910" y="1749900"/>
                    </a:lnTo>
                    <a:lnTo>
                      <a:pt x="655455" y="1746720"/>
                    </a:lnTo>
                    <a:lnTo>
                      <a:pt x="655000" y="1743768"/>
                    </a:lnTo>
                    <a:lnTo>
                      <a:pt x="655000" y="1741043"/>
                    </a:lnTo>
                    <a:lnTo>
                      <a:pt x="655682" y="1738317"/>
                    </a:lnTo>
                    <a:lnTo>
                      <a:pt x="655910" y="1736046"/>
                    </a:lnTo>
                    <a:lnTo>
                      <a:pt x="656591" y="1734002"/>
                    </a:lnTo>
                    <a:lnTo>
                      <a:pt x="657046" y="1732185"/>
                    </a:lnTo>
                    <a:lnTo>
                      <a:pt x="658410" y="1729687"/>
                    </a:lnTo>
                    <a:lnTo>
                      <a:pt x="659091" y="1728324"/>
                    </a:lnTo>
                    <a:lnTo>
                      <a:pt x="659091" y="1727870"/>
                    </a:lnTo>
                    <a:lnTo>
                      <a:pt x="659773" y="1727189"/>
                    </a:lnTo>
                    <a:lnTo>
                      <a:pt x="660682" y="1724236"/>
                    </a:lnTo>
                    <a:lnTo>
                      <a:pt x="660910" y="1722192"/>
                    </a:lnTo>
                    <a:lnTo>
                      <a:pt x="661591" y="1719921"/>
                    </a:lnTo>
                    <a:lnTo>
                      <a:pt x="661591" y="1717196"/>
                    </a:lnTo>
                    <a:lnTo>
                      <a:pt x="661591" y="1714016"/>
                    </a:lnTo>
                    <a:lnTo>
                      <a:pt x="660910" y="1711064"/>
                    </a:lnTo>
                    <a:lnTo>
                      <a:pt x="660000" y="1707430"/>
                    </a:lnTo>
                    <a:lnTo>
                      <a:pt x="658637" y="1703569"/>
                    </a:lnTo>
                    <a:lnTo>
                      <a:pt x="656591" y="1699481"/>
                    </a:lnTo>
                    <a:lnTo>
                      <a:pt x="654091" y="1695393"/>
                    </a:lnTo>
                    <a:lnTo>
                      <a:pt x="650682" y="1690850"/>
                    </a:lnTo>
                    <a:lnTo>
                      <a:pt x="646591" y="1686308"/>
                    </a:lnTo>
                    <a:lnTo>
                      <a:pt x="641819" y="1681766"/>
                    </a:lnTo>
                    <a:lnTo>
                      <a:pt x="637046" y="1678132"/>
                    </a:lnTo>
                    <a:lnTo>
                      <a:pt x="632501" y="1675180"/>
                    </a:lnTo>
                    <a:lnTo>
                      <a:pt x="628410" y="1672681"/>
                    </a:lnTo>
                    <a:lnTo>
                      <a:pt x="624319" y="1670864"/>
                    </a:lnTo>
                    <a:lnTo>
                      <a:pt x="620228" y="1669729"/>
                    </a:lnTo>
                    <a:lnTo>
                      <a:pt x="616592" y="1668593"/>
                    </a:lnTo>
                    <a:lnTo>
                      <a:pt x="612955" y="1668139"/>
                    </a:lnTo>
                    <a:lnTo>
                      <a:pt x="609774" y="1667912"/>
                    </a:lnTo>
                    <a:lnTo>
                      <a:pt x="606819" y="1668139"/>
                    </a:lnTo>
                    <a:lnTo>
                      <a:pt x="604092" y="1668366"/>
                    </a:lnTo>
                    <a:lnTo>
                      <a:pt x="601592" y="1668820"/>
                    </a:lnTo>
                    <a:lnTo>
                      <a:pt x="599092" y="1669502"/>
                    </a:lnTo>
                    <a:lnTo>
                      <a:pt x="595683" y="1670864"/>
                    </a:lnTo>
                    <a:lnTo>
                      <a:pt x="593410" y="1672227"/>
                    </a:lnTo>
                    <a:lnTo>
                      <a:pt x="592047" y="1672908"/>
                    </a:lnTo>
                    <a:lnTo>
                      <a:pt x="590910" y="1674044"/>
                    </a:lnTo>
                    <a:lnTo>
                      <a:pt x="588183" y="1676088"/>
                    </a:lnTo>
                    <a:lnTo>
                      <a:pt x="585910" y="1677678"/>
                    </a:lnTo>
                    <a:lnTo>
                      <a:pt x="583637" y="1678813"/>
                    </a:lnTo>
                    <a:lnTo>
                      <a:pt x="580456" y="1680176"/>
                    </a:lnTo>
                    <a:lnTo>
                      <a:pt x="577501" y="1681312"/>
                    </a:lnTo>
                    <a:lnTo>
                      <a:pt x="573865" y="1681993"/>
                    </a:lnTo>
                    <a:lnTo>
                      <a:pt x="570001" y="1682447"/>
                    </a:lnTo>
                    <a:lnTo>
                      <a:pt x="565910" y="1682447"/>
                    </a:lnTo>
                    <a:lnTo>
                      <a:pt x="561592" y="1681766"/>
                    </a:lnTo>
                    <a:lnTo>
                      <a:pt x="559092" y="1681312"/>
                    </a:lnTo>
                    <a:lnTo>
                      <a:pt x="556820" y="1680403"/>
                    </a:lnTo>
                    <a:lnTo>
                      <a:pt x="554547" y="1679495"/>
                    </a:lnTo>
                    <a:lnTo>
                      <a:pt x="552274" y="1678359"/>
                    </a:lnTo>
                    <a:lnTo>
                      <a:pt x="550001" y="1676769"/>
                    </a:lnTo>
                    <a:lnTo>
                      <a:pt x="547501" y="1675407"/>
                    </a:lnTo>
                    <a:lnTo>
                      <a:pt x="544774" y="1673590"/>
                    </a:lnTo>
                    <a:lnTo>
                      <a:pt x="542502" y="1671546"/>
                    </a:lnTo>
                    <a:lnTo>
                      <a:pt x="540002" y="1669275"/>
                    </a:lnTo>
                    <a:lnTo>
                      <a:pt x="537956" y="1666776"/>
                    </a:lnTo>
                    <a:lnTo>
                      <a:pt x="536138" y="1664505"/>
                    </a:lnTo>
                    <a:lnTo>
                      <a:pt x="534320" y="1662461"/>
                    </a:lnTo>
                    <a:lnTo>
                      <a:pt x="532956" y="1660190"/>
                    </a:lnTo>
                    <a:lnTo>
                      <a:pt x="531820" y="1658146"/>
                    </a:lnTo>
                    <a:lnTo>
                      <a:pt x="530911" y="1655875"/>
                    </a:lnTo>
                    <a:lnTo>
                      <a:pt x="530229" y="1653831"/>
                    </a:lnTo>
                    <a:lnTo>
                      <a:pt x="529547" y="1651787"/>
                    </a:lnTo>
                    <a:lnTo>
                      <a:pt x="529093" y="1649743"/>
                    </a:lnTo>
                    <a:lnTo>
                      <a:pt x="528638" y="1645882"/>
                    </a:lnTo>
                    <a:lnTo>
                      <a:pt x="528865" y="1642248"/>
                    </a:lnTo>
                    <a:lnTo>
                      <a:pt x="529547" y="1638614"/>
                    </a:lnTo>
                    <a:lnTo>
                      <a:pt x="530229" y="1635662"/>
                    </a:lnTo>
                    <a:lnTo>
                      <a:pt x="531365" y="1632709"/>
                    </a:lnTo>
                    <a:lnTo>
                      <a:pt x="532502" y="1630211"/>
                    </a:lnTo>
                    <a:lnTo>
                      <a:pt x="533638" y="1628167"/>
                    </a:lnTo>
                    <a:lnTo>
                      <a:pt x="535683" y="1624988"/>
                    </a:lnTo>
                    <a:lnTo>
                      <a:pt x="536365" y="1624079"/>
                    </a:lnTo>
                    <a:lnTo>
                      <a:pt x="765909" y="1577975"/>
                    </a:lnTo>
                    <a:close/>
                    <a:moveTo>
                      <a:pt x="786720" y="1503363"/>
                    </a:moveTo>
                    <a:lnTo>
                      <a:pt x="789668" y="1503363"/>
                    </a:lnTo>
                    <a:lnTo>
                      <a:pt x="793070" y="1503588"/>
                    </a:lnTo>
                    <a:lnTo>
                      <a:pt x="796245" y="1504488"/>
                    </a:lnTo>
                    <a:lnTo>
                      <a:pt x="799193" y="1505388"/>
                    </a:lnTo>
                    <a:lnTo>
                      <a:pt x="802141" y="1506737"/>
                    </a:lnTo>
                    <a:lnTo>
                      <a:pt x="805089" y="1508087"/>
                    </a:lnTo>
                    <a:lnTo>
                      <a:pt x="808037" y="1510112"/>
                    </a:lnTo>
                    <a:lnTo>
                      <a:pt x="810759" y="1512136"/>
                    </a:lnTo>
                    <a:lnTo>
                      <a:pt x="901927" y="1588623"/>
                    </a:lnTo>
                    <a:lnTo>
                      <a:pt x="904421" y="1591097"/>
                    </a:lnTo>
                    <a:lnTo>
                      <a:pt x="906463" y="1593572"/>
                    </a:lnTo>
                    <a:lnTo>
                      <a:pt x="908504" y="1596271"/>
                    </a:lnTo>
                    <a:lnTo>
                      <a:pt x="910318" y="1598971"/>
                    </a:lnTo>
                    <a:lnTo>
                      <a:pt x="911679" y="1601895"/>
                    </a:lnTo>
                    <a:lnTo>
                      <a:pt x="912813" y="1604820"/>
                    </a:lnTo>
                    <a:lnTo>
                      <a:pt x="913720" y="1607744"/>
                    </a:lnTo>
                    <a:lnTo>
                      <a:pt x="914173" y="1610894"/>
                    </a:lnTo>
                    <a:lnTo>
                      <a:pt x="914400" y="1613818"/>
                    </a:lnTo>
                    <a:lnTo>
                      <a:pt x="914400" y="1616968"/>
                    </a:lnTo>
                    <a:lnTo>
                      <a:pt x="914173" y="1619667"/>
                    </a:lnTo>
                    <a:lnTo>
                      <a:pt x="913720" y="1622817"/>
                    </a:lnTo>
                    <a:lnTo>
                      <a:pt x="912586" y="1625516"/>
                    </a:lnTo>
                    <a:lnTo>
                      <a:pt x="911225" y="1628441"/>
                    </a:lnTo>
                    <a:lnTo>
                      <a:pt x="909864" y="1630915"/>
                    </a:lnTo>
                    <a:lnTo>
                      <a:pt x="908050" y="1633165"/>
                    </a:lnTo>
                    <a:lnTo>
                      <a:pt x="906009" y="1635414"/>
                    </a:lnTo>
                    <a:lnTo>
                      <a:pt x="903741" y="1637439"/>
                    </a:lnTo>
                    <a:lnTo>
                      <a:pt x="901020" y="1639014"/>
                    </a:lnTo>
                    <a:lnTo>
                      <a:pt x="898298" y="1640589"/>
                    </a:lnTo>
                    <a:lnTo>
                      <a:pt x="895804" y="1641488"/>
                    </a:lnTo>
                    <a:lnTo>
                      <a:pt x="892629" y="1642388"/>
                    </a:lnTo>
                    <a:lnTo>
                      <a:pt x="889907" y="1642838"/>
                    </a:lnTo>
                    <a:lnTo>
                      <a:pt x="886732" y="1643063"/>
                    </a:lnTo>
                    <a:lnTo>
                      <a:pt x="883784" y="1643063"/>
                    </a:lnTo>
                    <a:lnTo>
                      <a:pt x="880382" y="1642613"/>
                    </a:lnTo>
                    <a:lnTo>
                      <a:pt x="877207" y="1641938"/>
                    </a:lnTo>
                    <a:lnTo>
                      <a:pt x="874259" y="1641038"/>
                    </a:lnTo>
                    <a:lnTo>
                      <a:pt x="871311" y="1639689"/>
                    </a:lnTo>
                    <a:lnTo>
                      <a:pt x="868363" y="1638339"/>
                    </a:lnTo>
                    <a:lnTo>
                      <a:pt x="865414" y="1636539"/>
                    </a:lnTo>
                    <a:lnTo>
                      <a:pt x="862693" y="1634515"/>
                    </a:lnTo>
                    <a:lnTo>
                      <a:pt x="771525" y="1557578"/>
                    </a:lnTo>
                    <a:lnTo>
                      <a:pt x="769030" y="1555329"/>
                    </a:lnTo>
                    <a:lnTo>
                      <a:pt x="766989" y="1552629"/>
                    </a:lnTo>
                    <a:lnTo>
                      <a:pt x="764948" y="1550155"/>
                    </a:lnTo>
                    <a:lnTo>
                      <a:pt x="763134" y="1547455"/>
                    </a:lnTo>
                    <a:lnTo>
                      <a:pt x="761546" y="1544531"/>
                    </a:lnTo>
                    <a:lnTo>
                      <a:pt x="760639" y="1541831"/>
                    </a:lnTo>
                    <a:lnTo>
                      <a:pt x="759732" y="1538682"/>
                    </a:lnTo>
                    <a:lnTo>
                      <a:pt x="759052" y="1535757"/>
                    </a:lnTo>
                    <a:lnTo>
                      <a:pt x="758825" y="1532608"/>
                    </a:lnTo>
                    <a:lnTo>
                      <a:pt x="758825" y="1529683"/>
                    </a:lnTo>
                    <a:lnTo>
                      <a:pt x="759279" y="1526759"/>
                    </a:lnTo>
                    <a:lnTo>
                      <a:pt x="759732" y="1523834"/>
                    </a:lnTo>
                    <a:lnTo>
                      <a:pt x="760866" y="1520910"/>
                    </a:lnTo>
                    <a:lnTo>
                      <a:pt x="762000" y="1518210"/>
                    </a:lnTo>
                    <a:lnTo>
                      <a:pt x="763587" y="1515736"/>
                    </a:lnTo>
                    <a:lnTo>
                      <a:pt x="765402" y="1513261"/>
                    </a:lnTo>
                    <a:lnTo>
                      <a:pt x="767443" y="1511012"/>
                    </a:lnTo>
                    <a:lnTo>
                      <a:pt x="769711" y="1508987"/>
                    </a:lnTo>
                    <a:lnTo>
                      <a:pt x="772432" y="1507412"/>
                    </a:lnTo>
                    <a:lnTo>
                      <a:pt x="774927" y="1506063"/>
                    </a:lnTo>
                    <a:lnTo>
                      <a:pt x="777648" y="1504938"/>
                    </a:lnTo>
                    <a:lnTo>
                      <a:pt x="780823" y="1504263"/>
                    </a:lnTo>
                    <a:lnTo>
                      <a:pt x="783545" y="1503588"/>
                    </a:lnTo>
                    <a:lnTo>
                      <a:pt x="786720" y="1503363"/>
                    </a:lnTo>
                    <a:close/>
                    <a:moveTo>
                      <a:pt x="888093" y="1187450"/>
                    </a:moveTo>
                    <a:lnTo>
                      <a:pt x="896937" y="1204207"/>
                    </a:lnTo>
                    <a:lnTo>
                      <a:pt x="905555" y="1221417"/>
                    </a:lnTo>
                    <a:lnTo>
                      <a:pt x="913720" y="1238174"/>
                    </a:lnTo>
                    <a:lnTo>
                      <a:pt x="921430" y="1255384"/>
                    </a:lnTo>
                    <a:lnTo>
                      <a:pt x="929141" y="1272141"/>
                    </a:lnTo>
                    <a:lnTo>
                      <a:pt x="936171" y="1289351"/>
                    </a:lnTo>
                    <a:lnTo>
                      <a:pt x="943202" y="1306107"/>
                    </a:lnTo>
                    <a:lnTo>
                      <a:pt x="949779" y="1323091"/>
                    </a:lnTo>
                    <a:lnTo>
                      <a:pt x="955902" y="1339621"/>
                    </a:lnTo>
                    <a:lnTo>
                      <a:pt x="962025" y="1356378"/>
                    </a:lnTo>
                    <a:lnTo>
                      <a:pt x="967695" y="1372909"/>
                    </a:lnTo>
                    <a:lnTo>
                      <a:pt x="973137" y="1388987"/>
                    </a:lnTo>
                    <a:lnTo>
                      <a:pt x="978127" y="1405064"/>
                    </a:lnTo>
                    <a:lnTo>
                      <a:pt x="983116" y="1420915"/>
                    </a:lnTo>
                    <a:lnTo>
                      <a:pt x="987652" y="1436540"/>
                    </a:lnTo>
                    <a:lnTo>
                      <a:pt x="991961" y="1451938"/>
                    </a:lnTo>
                    <a:lnTo>
                      <a:pt x="999898" y="1481150"/>
                    </a:lnTo>
                    <a:lnTo>
                      <a:pt x="1007155" y="1509682"/>
                    </a:lnTo>
                    <a:lnTo>
                      <a:pt x="1013052" y="1535950"/>
                    </a:lnTo>
                    <a:lnTo>
                      <a:pt x="1018495" y="1560406"/>
                    </a:lnTo>
                    <a:lnTo>
                      <a:pt x="1022804" y="1583050"/>
                    </a:lnTo>
                    <a:lnTo>
                      <a:pt x="1026659" y="1603430"/>
                    </a:lnTo>
                    <a:lnTo>
                      <a:pt x="1029607" y="1621093"/>
                    </a:lnTo>
                    <a:lnTo>
                      <a:pt x="1031875" y="1636039"/>
                    </a:lnTo>
                    <a:lnTo>
                      <a:pt x="1027566" y="1637397"/>
                    </a:lnTo>
                    <a:lnTo>
                      <a:pt x="1023030" y="1638303"/>
                    </a:lnTo>
                    <a:lnTo>
                      <a:pt x="1018721" y="1639209"/>
                    </a:lnTo>
                    <a:lnTo>
                      <a:pt x="1013959" y="1639662"/>
                    </a:lnTo>
                    <a:lnTo>
                      <a:pt x="1009650" y="1639888"/>
                    </a:lnTo>
                    <a:lnTo>
                      <a:pt x="1005114" y="1639888"/>
                    </a:lnTo>
                    <a:lnTo>
                      <a:pt x="1000579" y="1639435"/>
                    </a:lnTo>
                    <a:lnTo>
                      <a:pt x="995816" y="1638982"/>
                    </a:lnTo>
                    <a:lnTo>
                      <a:pt x="991507" y="1637850"/>
                    </a:lnTo>
                    <a:lnTo>
                      <a:pt x="987198" y="1636718"/>
                    </a:lnTo>
                    <a:lnTo>
                      <a:pt x="982889" y="1635133"/>
                    </a:lnTo>
                    <a:lnTo>
                      <a:pt x="978580" y="1633321"/>
                    </a:lnTo>
                    <a:lnTo>
                      <a:pt x="974045" y="1631283"/>
                    </a:lnTo>
                    <a:lnTo>
                      <a:pt x="969963" y="1628792"/>
                    </a:lnTo>
                    <a:lnTo>
                      <a:pt x="966107" y="1626075"/>
                    </a:lnTo>
                    <a:lnTo>
                      <a:pt x="962479" y="1623131"/>
                    </a:lnTo>
                    <a:lnTo>
                      <a:pt x="758598" y="1450353"/>
                    </a:lnTo>
                    <a:lnTo>
                      <a:pt x="756104" y="1447862"/>
                    </a:lnTo>
                    <a:lnTo>
                      <a:pt x="753382" y="1445145"/>
                    </a:lnTo>
                    <a:lnTo>
                      <a:pt x="751114" y="1442654"/>
                    </a:lnTo>
                    <a:lnTo>
                      <a:pt x="748620" y="1439937"/>
                    </a:lnTo>
                    <a:lnTo>
                      <a:pt x="746579" y="1436993"/>
                    </a:lnTo>
                    <a:lnTo>
                      <a:pt x="744537" y="1434049"/>
                    </a:lnTo>
                    <a:lnTo>
                      <a:pt x="742950" y="1431105"/>
                    </a:lnTo>
                    <a:lnTo>
                      <a:pt x="741136" y="1428162"/>
                    </a:lnTo>
                    <a:lnTo>
                      <a:pt x="739548" y="1424765"/>
                    </a:lnTo>
                    <a:lnTo>
                      <a:pt x="738187" y="1421595"/>
                    </a:lnTo>
                    <a:lnTo>
                      <a:pt x="737280" y="1418424"/>
                    </a:lnTo>
                    <a:lnTo>
                      <a:pt x="736146" y="1415028"/>
                    </a:lnTo>
                    <a:lnTo>
                      <a:pt x="735239" y="1411631"/>
                    </a:lnTo>
                    <a:lnTo>
                      <a:pt x="734559" y="1408461"/>
                    </a:lnTo>
                    <a:lnTo>
                      <a:pt x="734105" y="1404838"/>
                    </a:lnTo>
                    <a:lnTo>
                      <a:pt x="733652" y="1401441"/>
                    </a:lnTo>
                    <a:lnTo>
                      <a:pt x="733425" y="1398271"/>
                    </a:lnTo>
                    <a:lnTo>
                      <a:pt x="733425" y="1394648"/>
                    </a:lnTo>
                    <a:lnTo>
                      <a:pt x="733652" y="1391251"/>
                    </a:lnTo>
                    <a:lnTo>
                      <a:pt x="733879" y="1387628"/>
                    </a:lnTo>
                    <a:lnTo>
                      <a:pt x="734332" y="1384458"/>
                    </a:lnTo>
                    <a:lnTo>
                      <a:pt x="735013" y="1380834"/>
                    </a:lnTo>
                    <a:lnTo>
                      <a:pt x="735693" y="1377438"/>
                    </a:lnTo>
                    <a:lnTo>
                      <a:pt x="736600" y="1374268"/>
                    </a:lnTo>
                    <a:lnTo>
                      <a:pt x="737961" y="1370871"/>
                    </a:lnTo>
                    <a:lnTo>
                      <a:pt x="739321" y="1367474"/>
                    </a:lnTo>
                    <a:lnTo>
                      <a:pt x="740455" y="1364304"/>
                    </a:lnTo>
                    <a:lnTo>
                      <a:pt x="742270" y="1361134"/>
                    </a:lnTo>
                    <a:lnTo>
                      <a:pt x="744084" y="1358190"/>
                    </a:lnTo>
                    <a:lnTo>
                      <a:pt x="746125" y="1355020"/>
                    </a:lnTo>
                    <a:lnTo>
                      <a:pt x="748166" y="1351849"/>
                    </a:lnTo>
                    <a:lnTo>
                      <a:pt x="750434" y="1349132"/>
                    </a:lnTo>
                    <a:lnTo>
                      <a:pt x="888093" y="1187450"/>
                    </a:lnTo>
                    <a:close/>
                    <a:moveTo>
                      <a:pt x="13843" y="1016000"/>
                    </a:moveTo>
                    <a:lnTo>
                      <a:pt x="270961" y="1018493"/>
                    </a:lnTo>
                    <a:lnTo>
                      <a:pt x="342900" y="1111642"/>
                    </a:lnTo>
                    <a:lnTo>
                      <a:pt x="280720" y="1360946"/>
                    </a:lnTo>
                    <a:lnTo>
                      <a:pt x="279585" y="1361626"/>
                    </a:lnTo>
                    <a:lnTo>
                      <a:pt x="276408" y="1363666"/>
                    </a:lnTo>
                    <a:lnTo>
                      <a:pt x="273685" y="1365025"/>
                    </a:lnTo>
                    <a:lnTo>
                      <a:pt x="270961" y="1366385"/>
                    </a:lnTo>
                    <a:lnTo>
                      <a:pt x="267784" y="1367292"/>
                    </a:lnTo>
                    <a:lnTo>
                      <a:pt x="264380" y="1368198"/>
                    </a:lnTo>
                    <a:lnTo>
                      <a:pt x="260522" y="1368425"/>
                    </a:lnTo>
                    <a:lnTo>
                      <a:pt x="256437" y="1368425"/>
                    </a:lnTo>
                    <a:lnTo>
                      <a:pt x="254395" y="1368198"/>
                    </a:lnTo>
                    <a:lnTo>
                      <a:pt x="252125" y="1367519"/>
                    </a:lnTo>
                    <a:lnTo>
                      <a:pt x="249856" y="1367065"/>
                    </a:lnTo>
                    <a:lnTo>
                      <a:pt x="247587" y="1366385"/>
                    </a:lnTo>
                    <a:lnTo>
                      <a:pt x="245544" y="1365252"/>
                    </a:lnTo>
                    <a:lnTo>
                      <a:pt x="243275" y="1364346"/>
                    </a:lnTo>
                    <a:lnTo>
                      <a:pt x="240779" y="1362759"/>
                    </a:lnTo>
                    <a:lnTo>
                      <a:pt x="238509" y="1361173"/>
                    </a:lnTo>
                    <a:lnTo>
                      <a:pt x="236013" y="1359359"/>
                    </a:lnTo>
                    <a:lnTo>
                      <a:pt x="233744" y="1357093"/>
                    </a:lnTo>
                    <a:lnTo>
                      <a:pt x="231474" y="1354827"/>
                    </a:lnTo>
                    <a:lnTo>
                      <a:pt x="229205" y="1351880"/>
                    </a:lnTo>
                    <a:lnTo>
                      <a:pt x="226936" y="1349161"/>
                    </a:lnTo>
                    <a:lnTo>
                      <a:pt x="225120" y="1346441"/>
                    </a:lnTo>
                    <a:lnTo>
                      <a:pt x="223305" y="1343495"/>
                    </a:lnTo>
                    <a:lnTo>
                      <a:pt x="221943" y="1340775"/>
                    </a:lnTo>
                    <a:lnTo>
                      <a:pt x="220808" y="1338055"/>
                    </a:lnTo>
                    <a:lnTo>
                      <a:pt x="219901" y="1335562"/>
                    </a:lnTo>
                    <a:lnTo>
                      <a:pt x="219220" y="1333069"/>
                    </a:lnTo>
                    <a:lnTo>
                      <a:pt x="218766" y="1330576"/>
                    </a:lnTo>
                    <a:lnTo>
                      <a:pt x="218539" y="1328083"/>
                    </a:lnTo>
                    <a:lnTo>
                      <a:pt x="218085" y="1325590"/>
                    </a:lnTo>
                    <a:lnTo>
                      <a:pt x="218539" y="1321284"/>
                    </a:lnTo>
                    <a:lnTo>
                      <a:pt x="218993" y="1316978"/>
                    </a:lnTo>
                    <a:lnTo>
                      <a:pt x="219901" y="1313125"/>
                    </a:lnTo>
                    <a:lnTo>
                      <a:pt x="221262" y="1309725"/>
                    </a:lnTo>
                    <a:lnTo>
                      <a:pt x="222851" y="1306552"/>
                    </a:lnTo>
                    <a:lnTo>
                      <a:pt x="224666" y="1303833"/>
                    </a:lnTo>
                    <a:lnTo>
                      <a:pt x="226028" y="1301566"/>
                    </a:lnTo>
                    <a:lnTo>
                      <a:pt x="228751" y="1298620"/>
                    </a:lnTo>
                    <a:lnTo>
                      <a:pt x="229659" y="1297260"/>
                    </a:lnTo>
                    <a:lnTo>
                      <a:pt x="230793" y="1296127"/>
                    </a:lnTo>
                    <a:lnTo>
                      <a:pt x="232155" y="1293634"/>
                    </a:lnTo>
                    <a:lnTo>
                      <a:pt x="233063" y="1291821"/>
                    </a:lnTo>
                    <a:lnTo>
                      <a:pt x="233971" y="1289781"/>
                    </a:lnTo>
                    <a:lnTo>
                      <a:pt x="234878" y="1287288"/>
                    </a:lnTo>
                    <a:lnTo>
                      <a:pt x="235559" y="1284568"/>
                    </a:lnTo>
                    <a:lnTo>
                      <a:pt x="236013" y="1281622"/>
                    </a:lnTo>
                    <a:lnTo>
                      <a:pt x="236467" y="1278222"/>
                    </a:lnTo>
                    <a:lnTo>
                      <a:pt x="236467" y="1274823"/>
                    </a:lnTo>
                    <a:lnTo>
                      <a:pt x="235786" y="1270970"/>
                    </a:lnTo>
                    <a:lnTo>
                      <a:pt x="235105" y="1266664"/>
                    </a:lnTo>
                    <a:lnTo>
                      <a:pt x="233744" y="1262131"/>
                    </a:lnTo>
                    <a:lnTo>
                      <a:pt x="231928" y="1257598"/>
                    </a:lnTo>
                    <a:lnTo>
                      <a:pt x="229432" y="1253065"/>
                    </a:lnTo>
                    <a:lnTo>
                      <a:pt x="226482" y="1247853"/>
                    </a:lnTo>
                    <a:lnTo>
                      <a:pt x="222851" y="1242413"/>
                    </a:lnTo>
                    <a:lnTo>
                      <a:pt x="220127" y="1239694"/>
                    </a:lnTo>
                    <a:lnTo>
                      <a:pt x="217858" y="1236974"/>
                    </a:lnTo>
                    <a:lnTo>
                      <a:pt x="213092" y="1231988"/>
                    </a:lnTo>
                    <a:lnTo>
                      <a:pt x="208554" y="1228135"/>
                    </a:lnTo>
                    <a:lnTo>
                      <a:pt x="204015" y="1225189"/>
                    </a:lnTo>
                    <a:lnTo>
                      <a:pt x="199703" y="1222922"/>
                    </a:lnTo>
                    <a:lnTo>
                      <a:pt x="195618" y="1221336"/>
                    </a:lnTo>
                    <a:lnTo>
                      <a:pt x="191761" y="1219976"/>
                    </a:lnTo>
                    <a:lnTo>
                      <a:pt x="188130" y="1219296"/>
                    </a:lnTo>
                    <a:lnTo>
                      <a:pt x="184952" y="1219069"/>
                    </a:lnTo>
                    <a:lnTo>
                      <a:pt x="181775" y="1219069"/>
                    </a:lnTo>
                    <a:lnTo>
                      <a:pt x="179279" y="1219296"/>
                    </a:lnTo>
                    <a:lnTo>
                      <a:pt x="177010" y="1219749"/>
                    </a:lnTo>
                    <a:lnTo>
                      <a:pt x="173833" y="1220429"/>
                    </a:lnTo>
                    <a:lnTo>
                      <a:pt x="172925" y="1221109"/>
                    </a:lnTo>
                    <a:lnTo>
                      <a:pt x="172698" y="1221109"/>
                    </a:lnTo>
                    <a:lnTo>
                      <a:pt x="171109" y="1221789"/>
                    </a:lnTo>
                    <a:lnTo>
                      <a:pt x="168159" y="1223149"/>
                    </a:lnTo>
                    <a:lnTo>
                      <a:pt x="166117" y="1223602"/>
                    </a:lnTo>
                    <a:lnTo>
                      <a:pt x="163847" y="1224282"/>
                    </a:lnTo>
                    <a:lnTo>
                      <a:pt x="161351" y="1224509"/>
                    </a:lnTo>
                    <a:lnTo>
                      <a:pt x="158628" y="1224962"/>
                    </a:lnTo>
                    <a:lnTo>
                      <a:pt x="155451" y="1224962"/>
                    </a:lnTo>
                    <a:lnTo>
                      <a:pt x="152047" y="1224282"/>
                    </a:lnTo>
                    <a:lnTo>
                      <a:pt x="148643" y="1223602"/>
                    </a:lnTo>
                    <a:lnTo>
                      <a:pt x="145012" y="1222242"/>
                    </a:lnTo>
                    <a:lnTo>
                      <a:pt x="140927" y="1220883"/>
                    </a:lnTo>
                    <a:lnTo>
                      <a:pt x="137069" y="1218389"/>
                    </a:lnTo>
                    <a:lnTo>
                      <a:pt x="132757" y="1215670"/>
                    </a:lnTo>
                    <a:lnTo>
                      <a:pt x="128218" y="1212044"/>
                    </a:lnTo>
                    <a:lnTo>
                      <a:pt x="125949" y="1209551"/>
                    </a:lnTo>
                    <a:lnTo>
                      <a:pt x="123680" y="1206604"/>
                    </a:lnTo>
                    <a:lnTo>
                      <a:pt x="121637" y="1203658"/>
                    </a:lnTo>
                    <a:lnTo>
                      <a:pt x="120730" y="1202071"/>
                    </a:lnTo>
                    <a:lnTo>
                      <a:pt x="119822" y="1200485"/>
                    </a:lnTo>
                    <a:lnTo>
                      <a:pt x="117326" y="1195725"/>
                    </a:lnTo>
                    <a:lnTo>
                      <a:pt x="115510" y="1190966"/>
                    </a:lnTo>
                    <a:lnTo>
                      <a:pt x="114602" y="1186433"/>
                    </a:lnTo>
                    <a:lnTo>
                      <a:pt x="113695" y="1182127"/>
                    </a:lnTo>
                    <a:lnTo>
                      <a:pt x="113468" y="1178274"/>
                    </a:lnTo>
                    <a:lnTo>
                      <a:pt x="113695" y="1174648"/>
                    </a:lnTo>
                    <a:lnTo>
                      <a:pt x="114148" y="1171475"/>
                    </a:lnTo>
                    <a:lnTo>
                      <a:pt x="115056" y="1168302"/>
                    </a:lnTo>
                    <a:lnTo>
                      <a:pt x="115737" y="1165809"/>
                    </a:lnTo>
                    <a:lnTo>
                      <a:pt x="116872" y="1163316"/>
                    </a:lnTo>
                    <a:lnTo>
                      <a:pt x="117779" y="1161276"/>
                    </a:lnTo>
                    <a:lnTo>
                      <a:pt x="119141" y="1159690"/>
                    </a:lnTo>
                    <a:lnTo>
                      <a:pt x="120957" y="1157197"/>
                    </a:lnTo>
                    <a:lnTo>
                      <a:pt x="121864" y="1155837"/>
                    </a:lnTo>
                    <a:lnTo>
                      <a:pt x="122091" y="1155610"/>
                    </a:lnTo>
                    <a:lnTo>
                      <a:pt x="122999" y="1154477"/>
                    </a:lnTo>
                    <a:lnTo>
                      <a:pt x="124588" y="1151757"/>
                    </a:lnTo>
                    <a:lnTo>
                      <a:pt x="125495" y="1149718"/>
                    </a:lnTo>
                    <a:lnTo>
                      <a:pt x="126176" y="1147451"/>
                    </a:lnTo>
                    <a:lnTo>
                      <a:pt x="127084" y="1144278"/>
                    </a:lnTo>
                    <a:lnTo>
                      <a:pt x="127538" y="1141332"/>
                    </a:lnTo>
                    <a:lnTo>
                      <a:pt x="127765" y="1137479"/>
                    </a:lnTo>
                    <a:lnTo>
                      <a:pt x="127765" y="1133400"/>
                    </a:lnTo>
                    <a:lnTo>
                      <a:pt x="127084" y="1128867"/>
                    </a:lnTo>
                    <a:lnTo>
                      <a:pt x="125949" y="1124334"/>
                    </a:lnTo>
                    <a:lnTo>
                      <a:pt x="124134" y="1119348"/>
                    </a:lnTo>
                    <a:lnTo>
                      <a:pt x="121637" y="1113682"/>
                    </a:lnTo>
                    <a:lnTo>
                      <a:pt x="118006" y="1108016"/>
                    </a:lnTo>
                    <a:lnTo>
                      <a:pt x="115964" y="1104843"/>
                    </a:lnTo>
                    <a:lnTo>
                      <a:pt x="113695" y="1101897"/>
                    </a:lnTo>
                    <a:lnTo>
                      <a:pt x="109610" y="1096911"/>
                    </a:lnTo>
                    <a:lnTo>
                      <a:pt x="105525" y="1092604"/>
                    </a:lnTo>
                    <a:lnTo>
                      <a:pt x="101440" y="1088978"/>
                    </a:lnTo>
                    <a:lnTo>
                      <a:pt x="97582" y="1086258"/>
                    </a:lnTo>
                    <a:lnTo>
                      <a:pt x="93497" y="1083992"/>
                    </a:lnTo>
                    <a:lnTo>
                      <a:pt x="89866" y="1082179"/>
                    </a:lnTo>
                    <a:lnTo>
                      <a:pt x="86008" y="1080592"/>
                    </a:lnTo>
                    <a:lnTo>
                      <a:pt x="82831" y="1079913"/>
                    </a:lnTo>
                    <a:lnTo>
                      <a:pt x="79427" y="1079459"/>
                    </a:lnTo>
                    <a:lnTo>
                      <a:pt x="76250" y="1079006"/>
                    </a:lnTo>
                    <a:lnTo>
                      <a:pt x="73527" y="1078779"/>
                    </a:lnTo>
                    <a:lnTo>
                      <a:pt x="71031" y="1079006"/>
                    </a:lnTo>
                    <a:lnTo>
                      <a:pt x="66946" y="1079913"/>
                    </a:lnTo>
                    <a:lnTo>
                      <a:pt x="63769" y="1080592"/>
                    </a:lnTo>
                    <a:lnTo>
                      <a:pt x="62407" y="1081499"/>
                    </a:lnTo>
                    <a:lnTo>
                      <a:pt x="61272" y="1082179"/>
                    </a:lnTo>
                    <a:lnTo>
                      <a:pt x="57415" y="1083765"/>
                    </a:lnTo>
                    <a:lnTo>
                      <a:pt x="54918" y="1084672"/>
                    </a:lnTo>
                    <a:lnTo>
                      <a:pt x="51741" y="1085579"/>
                    </a:lnTo>
                    <a:lnTo>
                      <a:pt x="48337" y="1086258"/>
                    </a:lnTo>
                    <a:lnTo>
                      <a:pt x="44933" y="1086712"/>
                    </a:lnTo>
                    <a:lnTo>
                      <a:pt x="40848" y="1086712"/>
                    </a:lnTo>
                    <a:lnTo>
                      <a:pt x="36309" y="1086485"/>
                    </a:lnTo>
                    <a:lnTo>
                      <a:pt x="31998" y="1085579"/>
                    </a:lnTo>
                    <a:lnTo>
                      <a:pt x="29728" y="1084672"/>
                    </a:lnTo>
                    <a:lnTo>
                      <a:pt x="27686" y="1083765"/>
                    </a:lnTo>
                    <a:lnTo>
                      <a:pt x="25417" y="1082632"/>
                    </a:lnTo>
                    <a:lnTo>
                      <a:pt x="23147" y="1081499"/>
                    </a:lnTo>
                    <a:lnTo>
                      <a:pt x="20878" y="1079686"/>
                    </a:lnTo>
                    <a:lnTo>
                      <a:pt x="18382" y="1077873"/>
                    </a:lnTo>
                    <a:lnTo>
                      <a:pt x="16112" y="1075833"/>
                    </a:lnTo>
                    <a:lnTo>
                      <a:pt x="13843" y="1073793"/>
                    </a:lnTo>
                    <a:lnTo>
                      <a:pt x="11573" y="1071074"/>
                    </a:lnTo>
                    <a:lnTo>
                      <a:pt x="9304" y="1068127"/>
                    </a:lnTo>
                    <a:lnTo>
                      <a:pt x="7262" y="1065181"/>
                    </a:lnTo>
                    <a:lnTo>
                      <a:pt x="5673" y="1062461"/>
                    </a:lnTo>
                    <a:lnTo>
                      <a:pt x="4085" y="1059288"/>
                    </a:lnTo>
                    <a:lnTo>
                      <a:pt x="2950" y="1056795"/>
                    </a:lnTo>
                    <a:lnTo>
                      <a:pt x="1815" y="1054076"/>
                    </a:lnTo>
                    <a:lnTo>
                      <a:pt x="1134" y="1051583"/>
                    </a:lnTo>
                    <a:lnTo>
                      <a:pt x="454" y="1048863"/>
                    </a:lnTo>
                    <a:lnTo>
                      <a:pt x="227" y="1046596"/>
                    </a:lnTo>
                    <a:lnTo>
                      <a:pt x="0" y="1044330"/>
                    </a:lnTo>
                    <a:lnTo>
                      <a:pt x="0" y="1042064"/>
                    </a:lnTo>
                    <a:lnTo>
                      <a:pt x="227" y="1039797"/>
                    </a:lnTo>
                    <a:lnTo>
                      <a:pt x="454" y="1037757"/>
                    </a:lnTo>
                    <a:lnTo>
                      <a:pt x="1588" y="1033905"/>
                    </a:lnTo>
                    <a:lnTo>
                      <a:pt x="2950" y="1030278"/>
                    </a:lnTo>
                    <a:lnTo>
                      <a:pt x="4312" y="1026879"/>
                    </a:lnTo>
                    <a:lnTo>
                      <a:pt x="6127" y="1024159"/>
                    </a:lnTo>
                    <a:lnTo>
                      <a:pt x="7943" y="1021893"/>
                    </a:lnTo>
                    <a:lnTo>
                      <a:pt x="9758" y="1019853"/>
                    </a:lnTo>
                    <a:lnTo>
                      <a:pt x="12481" y="1016907"/>
                    </a:lnTo>
                    <a:lnTo>
                      <a:pt x="13843" y="1016000"/>
                    </a:lnTo>
                    <a:close/>
                    <a:moveTo>
                      <a:pt x="1053918" y="992188"/>
                    </a:moveTo>
                    <a:lnTo>
                      <a:pt x="1063470" y="1010133"/>
                    </a:lnTo>
                    <a:lnTo>
                      <a:pt x="1072339" y="1028306"/>
                    </a:lnTo>
                    <a:lnTo>
                      <a:pt x="1081209" y="1046478"/>
                    </a:lnTo>
                    <a:lnTo>
                      <a:pt x="1089623" y="1065105"/>
                    </a:lnTo>
                    <a:lnTo>
                      <a:pt x="1097583" y="1083277"/>
                    </a:lnTo>
                    <a:lnTo>
                      <a:pt x="1105088" y="1101449"/>
                    </a:lnTo>
                    <a:lnTo>
                      <a:pt x="1112366" y="1119395"/>
                    </a:lnTo>
                    <a:lnTo>
                      <a:pt x="1119416" y="1137567"/>
                    </a:lnTo>
                    <a:lnTo>
                      <a:pt x="1125784" y="1155512"/>
                    </a:lnTo>
                    <a:lnTo>
                      <a:pt x="1131924" y="1173230"/>
                    </a:lnTo>
                    <a:lnTo>
                      <a:pt x="1137837" y="1190721"/>
                    </a:lnTo>
                    <a:lnTo>
                      <a:pt x="1143523" y="1207985"/>
                    </a:lnTo>
                    <a:lnTo>
                      <a:pt x="1148753" y="1225021"/>
                    </a:lnTo>
                    <a:lnTo>
                      <a:pt x="1153757" y="1241604"/>
                    </a:lnTo>
                    <a:lnTo>
                      <a:pt x="1158305" y="1257959"/>
                    </a:lnTo>
                    <a:lnTo>
                      <a:pt x="1162626" y="1274314"/>
                    </a:lnTo>
                    <a:lnTo>
                      <a:pt x="1166720" y="1289760"/>
                    </a:lnTo>
                    <a:lnTo>
                      <a:pt x="1170586" y="1304980"/>
                    </a:lnTo>
                    <a:lnTo>
                      <a:pt x="1177636" y="1334283"/>
                    </a:lnTo>
                    <a:lnTo>
                      <a:pt x="1183549" y="1361087"/>
                    </a:lnTo>
                    <a:lnTo>
                      <a:pt x="1188325" y="1385620"/>
                    </a:lnTo>
                    <a:lnTo>
                      <a:pt x="1192419" y="1407654"/>
                    </a:lnTo>
                    <a:lnTo>
                      <a:pt x="1195830" y="1426962"/>
                    </a:lnTo>
                    <a:lnTo>
                      <a:pt x="1198332" y="1443090"/>
                    </a:lnTo>
                    <a:lnTo>
                      <a:pt x="1200151" y="1456038"/>
                    </a:lnTo>
                    <a:lnTo>
                      <a:pt x="1119416" y="1550988"/>
                    </a:lnTo>
                    <a:lnTo>
                      <a:pt x="1115095" y="1529863"/>
                    </a:lnTo>
                    <a:lnTo>
                      <a:pt x="1110091" y="1507147"/>
                    </a:lnTo>
                    <a:lnTo>
                      <a:pt x="1104406" y="1483296"/>
                    </a:lnTo>
                    <a:lnTo>
                      <a:pt x="1098038" y="1458309"/>
                    </a:lnTo>
                    <a:lnTo>
                      <a:pt x="1091215" y="1431959"/>
                    </a:lnTo>
                    <a:lnTo>
                      <a:pt x="1083483" y="1404701"/>
                    </a:lnTo>
                    <a:lnTo>
                      <a:pt x="1075068" y="1376761"/>
                    </a:lnTo>
                    <a:lnTo>
                      <a:pt x="1065516" y="1348139"/>
                    </a:lnTo>
                    <a:lnTo>
                      <a:pt x="1060513" y="1333374"/>
                    </a:lnTo>
                    <a:lnTo>
                      <a:pt x="1055282" y="1318609"/>
                    </a:lnTo>
                    <a:lnTo>
                      <a:pt x="1049824" y="1303617"/>
                    </a:lnTo>
                    <a:lnTo>
                      <a:pt x="1044139" y="1288625"/>
                    </a:lnTo>
                    <a:lnTo>
                      <a:pt x="1038226" y="1273632"/>
                    </a:lnTo>
                    <a:lnTo>
                      <a:pt x="1032085" y="1258413"/>
                    </a:lnTo>
                    <a:lnTo>
                      <a:pt x="1025945" y="1243194"/>
                    </a:lnTo>
                    <a:lnTo>
                      <a:pt x="1019350" y="1227747"/>
                    </a:lnTo>
                    <a:lnTo>
                      <a:pt x="1012299" y="1212755"/>
                    </a:lnTo>
                    <a:lnTo>
                      <a:pt x="1005249" y="1197309"/>
                    </a:lnTo>
                    <a:lnTo>
                      <a:pt x="997972" y="1181862"/>
                    </a:lnTo>
                    <a:lnTo>
                      <a:pt x="990239" y="1166643"/>
                    </a:lnTo>
                    <a:lnTo>
                      <a:pt x="982280" y="1151423"/>
                    </a:lnTo>
                    <a:lnTo>
                      <a:pt x="974320" y="1135977"/>
                    </a:lnTo>
                    <a:lnTo>
                      <a:pt x="965905" y="1120985"/>
                    </a:lnTo>
                    <a:lnTo>
                      <a:pt x="957263" y="1105765"/>
                    </a:lnTo>
                    <a:lnTo>
                      <a:pt x="1053918" y="992188"/>
                    </a:lnTo>
                    <a:close/>
                    <a:moveTo>
                      <a:pt x="303527" y="941388"/>
                    </a:moveTo>
                    <a:lnTo>
                      <a:pt x="306913" y="941388"/>
                    </a:lnTo>
                    <a:lnTo>
                      <a:pt x="310074" y="941844"/>
                    </a:lnTo>
                    <a:lnTo>
                      <a:pt x="313460" y="942528"/>
                    </a:lnTo>
                    <a:lnTo>
                      <a:pt x="316621" y="943896"/>
                    </a:lnTo>
                    <a:lnTo>
                      <a:pt x="319782" y="945263"/>
                    </a:lnTo>
                    <a:lnTo>
                      <a:pt x="322942" y="946859"/>
                    </a:lnTo>
                    <a:lnTo>
                      <a:pt x="325877" y="949139"/>
                    </a:lnTo>
                    <a:lnTo>
                      <a:pt x="328812" y="951418"/>
                    </a:lnTo>
                    <a:lnTo>
                      <a:pt x="331295" y="953926"/>
                    </a:lnTo>
                    <a:lnTo>
                      <a:pt x="333778" y="956661"/>
                    </a:lnTo>
                    <a:lnTo>
                      <a:pt x="413922" y="1061523"/>
                    </a:lnTo>
                    <a:lnTo>
                      <a:pt x="415954" y="1064486"/>
                    </a:lnTo>
                    <a:lnTo>
                      <a:pt x="417534" y="1067906"/>
                    </a:lnTo>
                    <a:lnTo>
                      <a:pt x="419114" y="1071325"/>
                    </a:lnTo>
                    <a:lnTo>
                      <a:pt x="420469" y="1074517"/>
                    </a:lnTo>
                    <a:lnTo>
                      <a:pt x="421372" y="1077936"/>
                    </a:lnTo>
                    <a:lnTo>
                      <a:pt x="422049" y="1081355"/>
                    </a:lnTo>
                    <a:lnTo>
                      <a:pt x="422275" y="1084775"/>
                    </a:lnTo>
                    <a:lnTo>
                      <a:pt x="422275" y="1088194"/>
                    </a:lnTo>
                    <a:lnTo>
                      <a:pt x="421823" y="1091614"/>
                    </a:lnTo>
                    <a:lnTo>
                      <a:pt x="420920" y="1094805"/>
                    </a:lnTo>
                    <a:lnTo>
                      <a:pt x="420017" y="1097997"/>
                    </a:lnTo>
                    <a:lnTo>
                      <a:pt x="418663" y="1100960"/>
                    </a:lnTo>
                    <a:lnTo>
                      <a:pt x="417083" y="1103923"/>
                    </a:lnTo>
                    <a:lnTo>
                      <a:pt x="415051" y="1106431"/>
                    </a:lnTo>
                    <a:lnTo>
                      <a:pt x="412793" y="1108939"/>
                    </a:lnTo>
                    <a:lnTo>
                      <a:pt x="410310" y="1110990"/>
                    </a:lnTo>
                    <a:lnTo>
                      <a:pt x="407375" y="1113042"/>
                    </a:lnTo>
                    <a:lnTo>
                      <a:pt x="404666" y="1114638"/>
                    </a:lnTo>
                    <a:lnTo>
                      <a:pt x="401280" y="1116005"/>
                    </a:lnTo>
                    <a:lnTo>
                      <a:pt x="398345" y="1116689"/>
                    </a:lnTo>
                    <a:lnTo>
                      <a:pt x="394958" y="1117601"/>
                    </a:lnTo>
                    <a:lnTo>
                      <a:pt x="392024" y="1117601"/>
                    </a:lnTo>
                    <a:lnTo>
                      <a:pt x="388637" y="1117601"/>
                    </a:lnTo>
                    <a:lnTo>
                      <a:pt x="385251" y="1116917"/>
                    </a:lnTo>
                    <a:lnTo>
                      <a:pt x="382090" y="1116233"/>
                    </a:lnTo>
                    <a:lnTo>
                      <a:pt x="378704" y="1115094"/>
                    </a:lnTo>
                    <a:lnTo>
                      <a:pt x="375318" y="1113726"/>
                    </a:lnTo>
                    <a:lnTo>
                      <a:pt x="372383" y="1112130"/>
                    </a:lnTo>
                    <a:lnTo>
                      <a:pt x="369448" y="1110078"/>
                    </a:lnTo>
                    <a:lnTo>
                      <a:pt x="366739" y="1107799"/>
                    </a:lnTo>
                    <a:lnTo>
                      <a:pt x="363804" y="1104835"/>
                    </a:lnTo>
                    <a:lnTo>
                      <a:pt x="361547" y="1102100"/>
                    </a:lnTo>
                    <a:lnTo>
                      <a:pt x="281629" y="997694"/>
                    </a:lnTo>
                    <a:lnTo>
                      <a:pt x="279371" y="994275"/>
                    </a:lnTo>
                    <a:lnTo>
                      <a:pt x="277565" y="991311"/>
                    </a:lnTo>
                    <a:lnTo>
                      <a:pt x="275985" y="987892"/>
                    </a:lnTo>
                    <a:lnTo>
                      <a:pt x="274856" y="984472"/>
                    </a:lnTo>
                    <a:lnTo>
                      <a:pt x="273953" y="980825"/>
                    </a:lnTo>
                    <a:lnTo>
                      <a:pt x="273276" y="977634"/>
                    </a:lnTo>
                    <a:lnTo>
                      <a:pt x="273050" y="974214"/>
                    </a:lnTo>
                    <a:lnTo>
                      <a:pt x="273276" y="970567"/>
                    </a:lnTo>
                    <a:lnTo>
                      <a:pt x="273502" y="967375"/>
                    </a:lnTo>
                    <a:lnTo>
                      <a:pt x="274179" y="964184"/>
                    </a:lnTo>
                    <a:lnTo>
                      <a:pt x="275308" y="960765"/>
                    </a:lnTo>
                    <a:lnTo>
                      <a:pt x="276436" y="957801"/>
                    </a:lnTo>
                    <a:lnTo>
                      <a:pt x="278242" y="954838"/>
                    </a:lnTo>
                    <a:lnTo>
                      <a:pt x="280048" y="952330"/>
                    </a:lnTo>
                    <a:lnTo>
                      <a:pt x="282306" y="949823"/>
                    </a:lnTo>
                    <a:lnTo>
                      <a:pt x="285015" y="947543"/>
                    </a:lnTo>
                    <a:lnTo>
                      <a:pt x="287724" y="945719"/>
                    </a:lnTo>
                    <a:lnTo>
                      <a:pt x="290885" y="944124"/>
                    </a:lnTo>
                    <a:lnTo>
                      <a:pt x="293820" y="942756"/>
                    </a:lnTo>
                    <a:lnTo>
                      <a:pt x="296980" y="942072"/>
                    </a:lnTo>
                    <a:lnTo>
                      <a:pt x="300141" y="941616"/>
                    </a:lnTo>
                    <a:lnTo>
                      <a:pt x="303527" y="941388"/>
                    </a:lnTo>
                    <a:close/>
                    <a:moveTo>
                      <a:pt x="1219155" y="798513"/>
                    </a:moveTo>
                    <a:lnTo>
                      <a:pt x="1228470" y="816407"/>
                    </a:lnTo>
                    <a:lnTo>
                      <a:pt x="1237559" y="834528"/>
                    </a:lnTo>
                    <a:lnTo>
                      <a:pt x="1246193" y="852649"/>
                    </a:lnTo>
                    <a:lnTo>
                      <a:pt x="1254827" y="870996"/>
                    </a:lnTo>
                    <a:lnTo>
                      <a:pt x="1262779" y="889117"/>
                    </a:lnTo>
                    <a:lnTo>
                      <a:pt x="1270050" y="907238"/>
                    </a:lnTo>
                    <a:lnTo>
                      <a:pt x="1277548" y="925358"/>
                    </a:lnTo>
                    <a:lnTo>
                      <a:pt x="1284137" y="943253"/>
                    </a:lnTo>
                    <a:lnTo>
                      <a:pt x="1290953" y="961147"/>
                    </a:lnTo>
                    <a:lnTo>
                      <a:pt x="1297088" y="978814"/>
                    </a:lnTo>
                    <a:lnTo>
                      <a:pt x="1302995" y="996256"/>
                    </a:lnTo>
                    <a:lnTo>
                      <a:pt x="1308448" y="1013697"/>
                    </a:lnTo>
                    <a:lnTo>
                      <a:pt x="1313674" y="1030459"/>
                    </a:lnTo>
                    <a:lnTo>
                      <a:pt x="1318900" y="1047220"/>
                    </a:lnTo>
                    <a:lnTo>
                      <a:pt x="1323444" y="1063529"/>
                    </a:lnTo>
                    <a:lnTo>
                      <a:pt x="1327761" y="1079611"/>
                    </a:lnTo>
                    <a:lnTo>
                      <a:pt x="1331851" y="1095240"/>
                    </a:lnTo>
                    <a:lnTo>
                      <a:pt x="1335714" y="1110190"/>
                    </a:lnTo>
                    <a:lnTo>
                      <a:pt x="1342757" y="1139410"/>
                    </a:lnTo>
                    <a:lnTo>
                      <a:pt x="1348665" y="1166138"/>
                    </a:lnTo>
                    <a:lnTo>
                      <a:pt x="1353436" y="1190827"/>
                    </a:lnTo>
                    <a:lnTo>
                      <a:pt x="1357526" y="1212799"/>
                    </a:lnTo>
                    <a:lnTo>
                      <a:pt x="1360934" y="1231825"/>
                    </a:lnTo>
                    <a:lnTo>
                      <a:pt x="1363433" y="1248134"/>
                    </a:lnTo>
                    <a:lnTo>
                      <a:pt x="1365251" y="1260819"/>
                    </a:lnTo>
                    <a:lnTo>
                      <a:pt x="1284364" y="1355726"/>
                    </a:lnTo>
                    <a:lnTo>
                      <a:pt x="1280047" y="1334661"/>
                    </a:lnTo>
                    <a:lnTo>
                      <a:pt x="1275276" y="1312236"/>
                    </a:lnTo>
                    <a:lnTo>
                      <a:pt x="1269595" y="1288226"/>
                    </a:lnTo>
                    <a:lnTo>
                      <a:pt x="1263461" y="1263084"/>
                    </a:lnTo>
                    <a:lnTo>
                      <a:pt x="1256190" y="1237035"/>
                    </a:lnTo>
                    <a:lnTo>
                      <a:pt x="1248465" y="1209854"/>
                    </a:lnTo>
                    <a:lnTo>
                      <a:pt x="1240058" y="1181767"/>
                    </a:lnTo>
                    <a:lnTo>
                      <a:pt x="1230742" y="1153227"/>
                    </a:lnTo>
                    <a:lnTo>
                      <a:pt x="1225744" y="1138730"/>
                    </a:lnTo>
                    <a:lnTo>
                      <a:pt x="1220745" y="1123781"/>
                    </a:lnTo>
                    <a:lnTo>
                      <a:pt x="1215292" y="1109057"/>
                    </a:lnTo>
                    <a:lnTo>
                      <a:pt x="1209385" y="1094108"/>
                    </a:lnTo>
                    <a:lnTo>
                      <a:pt x="1203704" y="1079158"/>
                    </a:lnTo>
                    <a:lnTo>
                      <a:pt x="1197570" y="1063982"/>
                    </a:lnTo>
                    <a:lnTo>
                      <a:pt x="1191208" y="1048579"/>
                    </a:lnTo>
                    <a:lnTo>
                      <a:pt x="1184391" y="1033630"/>
                    </a:lnTo>
                    <a:lnTo>
                      <a:pt x="1177575" y="1018227"/>
                    </a:lnTo>
                    <a:lnTo>
                      <a:pt x="1170759" y="1002824"/>
                    </a:lnTo>
                    <a:lnTo>
                      <a:pt x="1163261" y="987648"/>
                    </a:lnTo>
                    <a:lnTo>
                      <a:pt x="1155536" y="972472"/>
                    </a:lnTo>
                    <a:lnTo>
                      <a:pt x="1147811" y="957070"/>
                    </a:lnTo>
                    <a:lnTo>
                      <a:pt x="1139631" y="942120"/>
                    </a:lnTo>
                    <a:lnTo>
                      <a:pt x="1131224" y="926717"/>
                    </a:lnTo>
                    <a:lnTo>
                      <a:pt x="1122363" y="911768"/>
                    </a:lnTo>
                    <a:lnTo>
                      <a:pt x="1219155" y="798513"/>
                    </a:lnTo>
                    <a:close/>
                    <a:moveTo>
                      <a:pt x="1316021" y="722313"/>
                    </a:moveTo>
                    <a:lnTo>
                      <a:pt x="1320553" y="722313"/>
                    </a:lnTo>
                    <a:lnTo>
                      <a:pt x="1325312" y="722768"/>
                    </a:lnTo>
                    <a:lnTo>
                      <a:pt x="1329618" y="723223"/>
                    </a:lnTo>
                    <a:lnTo>
                      <a:pt x="1334150" y="724360"/>
                    </a:lnTo>
                    <a:lnTo>
                      <a:pt x="1338456" y="725724"/>
                    </a:lnTo>
                    <a:lnTo>
                      <a:pt x="1342988" y="727088"/>
                    </a:lnTo>
                    <a:lnTo>
                      <a:pt x="1347294" y="728907"/>
                    </a:lnTo>
                    <a:lnTo>
                      <a:pt x="1351373" y="730953"/>
                    </a:lnTo>
                    <a:lnTo>
                      <a:pt x="1355452" y="733227"/>
                    </a:lnTo>
                    <a:lnTo>
                      <a:pt x="1359531" y="736183"/>
                    </a:lnTo>
                    <a:lnTo>
                      <a:pt x="1363383" y="739139"/>
                    </a:lnTo>
                    <a:lnTo>
                      <a:pt x="1566882" y="912624"/>
                    </a:lnTo>
                    <a:lnTo>
                      <a:pt x="1569375" y="914897"/>
                    </a:lnTo>
                    <a:lnTo>
                      <a:pt x="1572321" y="917626"/>
                    </a:lnTo>
                    <a:lnTo>
                      <a:pt x="1574587" y="920354"/>
                    </a:lnTo>
                    <a:lnTo>
                      <a:pt x="1576853" y="923083"/>
                    </a:lnTo>
                    <a:lnTo>
                      <a:pt x="1578893" y="926039"/>
                    </a:lnTo>
                    <a:lnTo>
                      <a:pt x="1580932" y="928767"/>
                    </a:lnTo>
                    <a:lnTo>
                      <a:pt x="1582745" y="931950"/>
                    </a:lnTo>
                    <a:lnTo>
                      <a:pt x="1584558" y="934906"/>
                    </a:lnTo>
                    <a:lnTo>
                      <a:pt x="1585918" y="938317"/>
                    </a:lnTo>
                    <a:lnTo>
                      <a:pt x="1587277" y="941500"/>
                    </a:lnTo>
                    <a:lnTo>
                      <a:pt x="1588411" y="944683"/>
                    </a:lnTo>
                    <a:lnTo>
                      <a:pt x="1589317" y="948094"/>
                    </a:lnTo>
                    <a:lnTo>
                      <a:pt x="1590450" y="951504"/>
                    </a:lnTo>
                    <a:lnTo>
                      <a:pt x="1590903" y="954688"/>
                    </a:lnTo>
                    <a:lnTo>
                      <a:pt x="1591357" y="958098"/>
                    </a:lnTo>
                    <a:lnTo>
                      <a:pt x="1591810" y="961736"/>
                    </a:lnTo>
                    <a:lnTo>
                      <a:pt x="1592263" y="964919"/>
                    </a:lnTo>
                    <a:lnTo>
                      <a:pt x="1592263" y="968557"/>
                    </a:lnTo>
                    <a:lnTo>
                      <a:pt x="1591810" y="971968"/>
                    </a:lnTo>
                    <a:lnTo>
                      <a:pt x="1591583" y="975606"/>
                    </a:lnTo>
                    <a:lnTo>
                      <a:pt x="1591130" y="978789"/>
                    </a:lnTo>
                    <a:lnTo>
                      <a:pt x="1590677" y="982200"/>
                    </a:lnTo>
                    <a:lnTo>
                      <a:pt x="1589770" y="985838"/>
                    </a:lnTo>
                    <a:lnTo>
                      <a:pt x="1588864" y="989021"/>
                    </a:lnTo>
                    <a:lnTo>
                      <a:pt x="1587504" y="992431"/>
                    </a:lnTo>
                    <a:lnTo>
                      <a:pt x="1586371" y="995842"/>
                    </a:lnTo>
                    <a:lnTo>
                      <a:pt x="1585011" y="998798"/>
                    </a:lnTo>
                    <a:lnTo>
                      <a:pt x="1583198" y="1002208"/>
                    </a:lnTo>
                    <a:lnTo>
                      <a:pt x="1581386" y="1005392"/>
                    </a:lnTo>
                    <a:lnTo>
                      <a:pt x="1579346" y="1008347"/>
                    </a:lnTo>
                    <a:lnTo>
                      <a:pt x="1577307" y="1011076"/>
                    </a:lnTo>
                    <a:lnTo>
                      <a:pt x="1575040" y="1014032"/>
                    </a:lnTo>
                    <a:lnTo>
                      <a:pt x="1449723" y="1162051"/>
                    </a:lnTo>
                    <a:lnTo>
                      <a:pt x="1445417" y="1141360"/>
                    </a:lnTo>
                    <a:lnTo>
                      <a:pt x="1440885" y="1119305"/>
                    </a:lnTo>
                    <a:lnTo>
                      <a:pt x="1435446" y="1095886"/>
                    </a:lnTo>
                    <a:lnTo>
                      <a:pt x="1429328" y="1071330"/>
                    </a:lnTo>
                    <a:lnTo>
                      <a:pt x="1422303" y="1045636"/>
                    </a:lnTo>
                    <a:lnTo>
                      <a:pt x="1415051" y="1019034"/>
                    </a:lnTo>
                    <a:lnTo>
                      <a:pt x="1406893" y="991749"/>
                    </a:lnTo>
                    <a:lnTo>
                      <a:pt x="1397602" y="963555"/>
                    </a:lnTo>
                    <a:lnTo>
                      <a:pt x="1393070" y="949003"/>
                    </a:lnTo>
                    <a:lnTo>
                      <a:pt x="1387858" y="934679"/>
                    </a:lnTo>
                    <a:lnTo>
                      <a:pt x="1382419" y="920127"/>
                    </a:lnTo>
                    <a:lnTo>
                      <a:pt x="1377207" y="905575"/>
                    </a:lnTo>
                    <a:lnTo>
                      <a:pt x="1371541" y="890796"/>
                    </a:lnTo>
                    <a:lnTo>
                      <a:pt x="1365649" y="876017"/>
                    </a:lnTo>
                    <a:lnTo>
                      <a:pt x="1359531" y="861010"/>
                    </a:lnTo>
                    <a:lnTo>
                      <a:pt x="1353186" y="846004"/>
                    </a:lnTo>
                    <a:lnTo>
                      <a:pt x="1346614" y="830997"/>
                    </a:lnTo>
                    <a:lnTo>
                      <a:pt x="1339816" y="815990"/>
                    </a:lnTo>
                    <a:lnTo>
                      <a:pt x="1332564" y="800984"/>
                    </a:lnTo>
                    <a:lnTo>
                      <a:pt x="1325539" y="785977"/>
                    </a:lnTo>
                    <a:lnTo>
                      <a:pt x="1317834" y="770743"/>
                    </a:lnTo>
                    <a:lnTo>
                      <a:pt x="1310129" y="755964"/>
                    </a:lnTo>
                    <a:lnTo>
                      <a:pt x="1301971" y="740958"/>
                    </a:lnTo>
                    <a:lnTo>
                      <a:pt x="1293813" y="726179"/>
                    </a:lnTo>
                    <a:lnTo>
                      <a:pt x="1298119" y="724814"/>
                    </a:lnTo>
                    <a:lnTo>
                      <a:pt x="1302424" y="723905"/>
                    </a:lnTo>
                    <a:lnTo>
                      <a:pt x="1307183" y="722995"/>
                    </a:lnTo>
                    <a:lnTo>
                      <a:pt x="1311489" y="722540"/>
                    </a:lnTo>
                    <a:lnTo>
                      <a:pt x="1316021" y="722313"/>
                    </a:lnTo>
                    <a:close/>
                    <a:moveTo>
                      <a:pt x="1459820" y="719138"/>
                    </a:moveTo>
                    <a:lnTo>
                      <a:pt x="1462995" y="719138"/>
                    </a:lnTo>
                    <a:lnTo>
                      <a:pt x="1465943" y="719589"/>
                    </a:lnTo>
                    <a:lnTo>
                      <a:pt x="1469118" y="720039"/>
                    </a:lnTo>
                    <a:lnTo>
                      <a:pt x="1472066" y="721166"/>
                    </a:lnTo>
                    <a:lnTo>
                      <a:pt x="1475241" y="722293"/>
                    </a:lnTo>
                    <a:lnTo>
                      <a:pt x="1478189" y="723870"/>
                    </a:lnTo>
                    <a:lnTo>
                      <a:pt x="1481137" y="725672"/>
                    </a:lnTo>
                    <a:lnTo>
                      <a:pt x="1483859" y="727700"/>
                    </a:lnTo>
                    <a:lnTo>
                      <a:pt x="1574800" y="804761"/>
                    </a:lnTo>
                    <a:lnTo>
                      <a:pt x="1577295" y="807014"/>
                    </a:lnTo>
                    <a:lnTo>
                      <a:pt x="1579563" y="809718"/>
                    </a:lnTo>
                    <a:lnTo>
                      <a:pt x="1581604" y="812196"/>
                    </a:lnTo>
                    <a:lnTo>
                      <a:pt x="1583418" y="814900"/>
                    </a:lnTo>
                    <a:lnTo>
                      <a:pt x="1584779" y="817829"/>
                    </a:lnTo>
                    <a:lnTo>
                      <a:pt x="1585913" y="820759"/>
                    </a:lnTo>
                    <a:lnTo>
                      <a:pt x="1586820" y="823913"/>
                    </a:lnTo>
                    <a:lnTo>
                      <a:pt x="1587273" y="826617"/>
                    </a:lnTo>
                    <a:lnTo>
                      <a:pt x="1587500" y="829771"/>
                    </a:lnTo>
                    <a:lnTo>
                      <a:pt x="1587500" y="832701"/>
                    </a:lnTo>
                    <a:lnTo>
                      <a:pt x="1587273" y="835855"/>
                    </a:lnTo>
                    <a:lnTo>
                      <a:pt x="1586820" y="838559"/>
                    </a:lnTo>
                    <a:lnTo>
                      <a:pt x="1585686" y="841488"/>
                    </a:lnTo>
                    <a:lnTo>
                      <a:pt x="1584552" y="844192"/>
                    </a:lnTo>
                    <a:lnTo>
                      <a:pt x="1582964" y="846671"/>
                    </a:lnTo>
                    <a:lnTo>
                      <a:pt x="1581150" y="849374"/>
                    </a:lnTo>
                    <a:lnTo>
                      <a:pt x="1579109" y="851402"/>
                    </a:lnTo>
                    <a:lnTo>
                      <a:pt x="1576614" y="853430"/>
                    </a:lnTo>
                    <a:lnTo>
                      <a:pt x="1574120" y="855233"/>
                    </a:lnTo>
                    <a:lnTo>
                      <a:pt x="1571398" y="856359"/>
                    </a:lnTo>
                    <a:lnTo>
                      <a:pt x="1568677" y="857486"/>
                    </a:lnTo>
                    <a:lnTo>
                      <a:pt x="1565729" y="858162"/>
                    </a:lnTo>
                    <a:lnTo>
                      <a:pt x="1562780" y="858613"/>
                    </a:lnTo>
                    <a:lnTo>
                      <a:pt x="1559605" y="858838"/>
                    </a:lnTo>
                    <a:lnTo>
                      <a:pt x="1556657" y="858838"/>
                    </a:lnTo>
                    <a:lnTo>
                      <a:pt x="1553482" y="858613"/>
                    </a:lnTo>
                    <a:lnTo>
                      <a:pt x="1550534" y="857937"/>
                    </a:lnTo>
                    <a:lnTo>
                      <a:pt x="1547359" y="856810"/>
                    </a:lnTo>
                    <a:lnTo>
                      <a:pt x="1544184" y="855684"/>
                    </a:lnTo>
                    <a:lnTo>
                      <a:pt x="1541463" y="854332"/>
                    </a:lnTo>
                    <a:lnTo>
                      <a:pt x="1538741" y="852304"/>
                    </a:lnTo>
                    <a:lnTo>
                      <a:pt x="1535793" y="850276"/>
                    </a:lnTo>
                    <a:lnTo>
                      <a:pt x="1444852" y="773441"/>
                    </a:lnTo>
                    <a:lnTo>
                      <a:pt x="1442130" y="770962"/>
                    </a:lnTo>
                    <a:lnTo>
                      <a:pt x="1439863" y="768709"/>
                    </a:lnTo>
                    <a:lnTo>
                      <a:pt x="1437821" y="765780"/>
                    </a:lnTo>
                    <a:lnTo>
                      <a:pt x="1436234" y="763076"/>
                    </a:lnTo>
                    <a:lnTo>
                      <a:pt x="1434873" y="760372"/>
                    </a:lnTo>
                    <a:lnTo>
                      <a:pt x="1433739" y="757443"/>
                    </a:lnTo>
                    <a:lnTo>
                      <a:pt x="1432832" y="754514"/>
                    </a:lnTo>
                    <a:lnTo>
                      <a:pt x="1432152" y="751359"/>
                    </a:lnTo>
                    <a:lnTo>
                      <a:pt x="1431925" y="748430"/>
                    </a:lnTo>
                    <a:lnTo>
                      <a:pt x="1431925" y="745275"/>
                    </a:lnTo>
                    <a:lnTo>
                      <a:pt x="1432152" y="742572"/>
                    </a:lnTo>
                    <a:lnTo>
                      <a:pt x="1433059" y="739417"/>
                    </a:lnTo>
                    <a:lnTo>
                      <a:pt x="1433739" y="736713"/>
                    </a:lnTo>
                    <a:lnTo>
                      <a:pt x="1435100" y="733784"/>
                    </a:lnTo>
                    <a:lnTo>
                      <a:pt x="1436461" y="731306"/>
                    </a:lnTo>
                    <a:lnTo>
                      <a:pt x="1438275" y="729052"/>
                    </a:lnTo>
                    <a:lnTo>
                      <a:pt x="1440770" y="726799"/>
                    </a:lnTo>
                    <a:lnTo>
                      <a:pt x="1443037" y="724771"/>
                    </a:lnTo>
                    <a:lnTo>
                      <a:pt x="1445532" y="723194"/>
                    </a:lnTo>
                    <a:lnTo>
                      <a:pt x="1448027" y="721617"/>
                    </a:lnTo>
                    <a:lnTo>
                      <a:pt x="1450975" y="720715"/>
                    </a:lnTo>
                    <a:lnTo>
                      <a:pt x="1453696" y="719814"/>
                    </a:lnTo>
                    <a:lnTo>
                      <a:pt x="1456871" y="719363"/>
                    </a:lnTo>
                    <a:lnTo>
                      <a:pt x="1459820" y="719138"/>
                    </a:lnTo>
                    <a:close/>
                    <a:moveTo>
                      <a:pt x="492441" y="625475"/>
                    </a:moveTo>
                    <a:lnTo>
                      <a:pt x="497897" y="645677"/>
                    </a:lnTo>
                    <a:lnTo>
                      <a:pt x="503354" y="665878"/>
                    </a:lnTo>
                    <a:lnTo>
                      <a:pt x="508355" y="686080"/>
                    </a:lnTo>
                    <a:lnTo>
                      <a:pt x="512903" y="706509"/>
                    </a:lnTo>
                    <a:lnTo>
                      <a:pt x="517222" y="726483"/>
                    </a:lnTo>
                    <a:lnTo>
                      <a:pt x="521087" y="746458"/>
                    </a:lnTo>
                    <a:lnTo>
                      <a:pt x="524725" y="766433"/>
                    </a:lnTo>
                    <a:lnTo>
                      <a:pt x="527681" y="785726"/>
                    </a:lnTo>
                    <a:lnTo>
                      <a:pt x="530864" y="805247"/>
                    </a:lnTo>
                    <a:lnTo>
                      <a:pt x="533365" y="824768"/>
                    </a:lnTo>
                    <a:lnTo>
                      <a:pt x="535865" y="843607"/>
                    </a:lnTo>
                    <a:lnTo>
                      <a:pt x="537912" y="862447"/>
                    </a:lnTo>
                    <a:lnTo>
                      <a:pt x="539731" y="881060"/>
                    </a:lnTo>
                    <a:lnTo>
                      <a:pt x="541549" y="899219"/>
                    </a:lnTo>
                    <a:lnTo>
                      <a:pt x="542914" y="916923"/>
                    </a:lnTo>
                    <a:lnTo>
                      <a:pt x="544278" y="934401"/>
                    </a:lnTo>
                    <a:lnTo>
                      <a:pt x="545187" y="951425"/>
                    </a:lnTo>
                    <a:lnTo>
                      <a:pt x="545869" y="968222"/>
                    </a:lnTo>
                    <a:lnTo>
                      <a:pt x="547006" y="1000227"/>
                    </a:lnTo>
                    <a:lnTo>
                      <a:pt x="547461" y="1030189"/>
                    </a:lnTo>
                    <a:lnTo>
                      <a:pt x="547688" y="1057881"/>
                    </a:lnTo>
                    <a:lnTo>
                      <a:pt x="547233" y="1083076"/>
                    </a:lnTo>
                    <a:lnTo>
                      <a:pt x="546779" y="1105775"/>
                    </a:lnTo>
                    <a:lnTo>
                      <a:pt x="545642" y="1125749"/>
                    </a:lnTo>
                    <a:lnTo>
                      <a:pt x="544960" y="1142319"/>
                    </a:lnTo>
                    <a:lnTo>
                      <a:pt x="539731" y="1142773"/>
                    </a:lnTo>
                    <a:lnTo>
                      <a:pt x="534956" y="1143000"/>
                    </a:lnTo>
                    <a:lnTo>
                      <a:pt x="529727" y="1142773"/>
                    </a:lnTo>
                    <a:lnTo>
                      <a:pt x="524952" y="1142319"/>
                    </a:lnTo>
                    <a:lnTo>
                      <a:pt x="519951" y="1141638"/>
                    </a:lnTo>
                    <a:lnTo>
                      <a:pt x="515176" y="1140276"/>
                    </a:lnTo>
                    <a:lnTo>
                      <a:pt x="510402" y="1138914"/>
                    </a:lnTo>
                    <a:lnTo>
                      <a:pt x="505627" y="1137325"/>
                    </a:lnTo>
                    <a:lnTo>
                      <a:pt x="501080" y="1135283"/>
                    </a:lnTo>
                    <a:lnTo>
                      <a:pt x="496533" y="1132786"/>
                    </a:lnTo>
                    <a:lnTo>
                      <a:pt x="492213" y="1130289"/>
                    </a:lnTo>
                    <a:lnTo>
                      <a:pt x="487893" y="1127338"/>
                    </a:lnTo>
                    <a:lnTo>
                      <a:pt x="483801" y="1124160"/>
                    </a:lnTo>
                    <a:lnTo>
                      <a:pt x="479936" y="1120529"/>
                    </a:lnTo>
                    <a:lnTo>
                      <a:pt x="476526" y="1116670"/>
                    </a:lnTo>
                    <a:lnTo>
                      <a:pt x="472888" y="1112584"/>
                    </a:lnTo>
                    <a:lnTo>
                      <a:pt x="292822" y="879698"/>
                    </a:lnTo>
                    <a:lnTo>
                      <a:pt x="290321" y="876520"/>
                    </a:lnTo>
                    <a:lnTo>
                      <a:pt x="288275" y="873115"/>
                    </a:lnTo>
                    <a:lnTo>
                      <a:pt x="286229" y="869484"/>
                    </a:lnTo>
                    <a:lnTo>
                      <a:pt x="284410" y="866079"/>
                    </a:lnTo>
                    <a:lnTo>
                      <a:pt x="282591" y="862674"/>
                    </a:lnTo>
                    <a:lnTo>
                      <a:pt x="281227" y="858815"/>
                    </a:lnTo>
                    <a:lnTo>
                      <a:pt x="279863" y="855184"/>
                    </a:lnTo>
                    <a:lnTo>
                      <a:pt x="278726" y="851552"/>
                    </a:lnTo>
                    <a:lnTo>
                      <a:pt x="277816" y="847693"/>
                    </a:lnTo>
                    <a:lnTo>
                      <a:pt x="277134" y="843834"/>
                    </a:lnTo>
                    <a:lnTo>
                      <a:pt x="276680" y="840430"/>
                    </a:lnTo>
                    <a:lnTo>
                      <a:pt x="276452" y="836571"/>
                    </a:lnTo>
                    <a:lnTo>
                      <a:pt x="276225" y="832712"/>
                    </a:lnTo>
                    <a:lnTo>
                      <a:pt x="276225" y="828853"/>
                    </a:lnTo>
                    <a:lnTo>
                      <a:pt x="276452" y="824995"/>
                    </a:lnTo>
                    <a:lnTo>
                      <a:pt x="276907" y="821136"/>
                    </a:lnTo>
                    <a:lnTo>
                      <a:pt x="277362" y="817504"/>
                    </a:lnTo>
                    <a:lnTo>
                      <a:pt x="278271" y="813645"/>
                    </a:lnTo>
                    <a:lnTo>
                      <a:pt x="279181" y="810241"/>
                    </a:lnTo>
                    <a:lnTo>
                      <a:pt x="280317" y="806609"/>
                    </a:lnTo>
                    <a:lnTo>
                      <a:pt x="281454" y="802977"/>
                    </a:lnTo>
                    <a:lnTo>
                      <a:pt x="283046" y="799345"/>
                    </a:lnTo>
                    <a:lnTo>
                      <a:pt x="284637" y="795714"/>
                    </a:lnTo>
                    <a:lnTo>
                      <a:pt x="286456" y="792536"/>
                    </a:lnTo>
                    <a:lnTo>
                      <a:pt x="288502" y="789131"/>
                    </a:lnTo>
                    <a:lnTo>
                      <a:pt x="290548" y="785726"/>
                    </a:lnTo>
                    <a:lnTo>
                      <a:pt x="292822" y="782776"/>
                    </a:lnTo>
                    <a:lnTo>
                      <a:pt x="295323" y="779598"/>
                    </a:lnTo>
                    <a:lnTo>
                      <a:pt x="297824" y="776874"/>
                    </a:lnTo>
                    <a:lnTo>
                      <a:pt x="300779" y="773923"/>
                    </a:lnTo>
                    <a:lnTo>
                      <a:pt x="303735" y="771199"/>
                    </a:lnTo>
                    <a:lnTo>
                      <a:pt x="306918" y="768702"/>
                    </a:lnTo>
                    <a:lnTo>
                      <a:pt x="492441" y="625475"/>
                    </a:lnTo>
                    <a:close/>
                    <a:moveTo>
                      <a:pt x="1530961" y="471488"/>
                    </a:moveTo>
                    <a:lnTo>
                      <a:pt x="1532998" y="471488"/>
                    </a:lnTo>
                    <a:lnTo>
                      <a:pt x="1535034" y="471714"/>
                    </a:lnTo>
                    <a:lnTo>
                      <a:pt x="1537297" y="472392"/>
                    </a:lnTo>
                    <a:lnTo>
                      <a:pt x="1539560" y="472843"/>
                    </a:lnTo>
                    <a:lnTo>
                      <a:pt x="1541823" y="473746"/>
                    </a:lnTo>
                    <a:lnTo>
                      <a:pt x="1544086" y="474875"/>
                    </a:lnTo>
                    <a:lnTo>
                      <a:pt x="1546802" y="476004"/>
                    </a:lnTo>
                    <a:lnTo>
                      <a:pt x="1549065" y="477359"/>
                    </a:lnTo>
                    <a:lnTo>
                      <a:pt x="1551554" y="479166"/>
                    </a:lnTo>
                    <a:lnTo>
                      <a:pt x="1554496" y="481198"/>
                    </a:lnTo>
                    <a:lnTo>
                      <a:pt x="1556759" y="483230"/>
                    </a:lnTo>
                    <a:lnTo>
                      <a:pt x="1559022" y="485262"/>
                    </a:lnTo>
                    <a:lnTo>
                      <a:pt x="1561059" y="487520"/>
                    </a:lnTo>
                    <a:lnTo>
                      <a:pt x="1562643" y="489553"/>
                    </a:lnTo>
                    <a:lnTo>
                      <a:pt x="1564001" y="491585"/>
                    </a:lnTo>
                    <a:lnTo>
                      <a:pt x="1565585" y="494069"/>
                    </a:lnTo>
                    <a:lnTo>
                      <a:pt x="1566717" y="496101"/>
                    </a:lnTo>
                    <a:lnTo>
                      <a:pt x="1567395" y="498133"/>
                    </a:lnTo>
                    <a:lnTo>
                      <a:pt x="1568980" y="502423"/>
                    </a:lnTo>
                    <a:lnTo>
                      <a:pt x="1569432" y="506262"/>
                    </a:lnTo>
                    <a:lnTo>
                      <a:pt x="1569658" y="510101"/>
                    </a:lnTo>
                    <a:lnTo>
                      <a:pt x="1569432" y="513939"/>
                    </a:lnTo>
                    <a:lnTo>
                      <a:pt x="1568980" y="517101"/>
                    </a:lnTo>
                    <a:lnTo>
                      <a:pt x="1568301" y="520262"/>
                    </a:lnTo>
                    <a:lnTo>
                      <a:pt x="1567395" y="522746"/>
                    </a:lnTo>
                    <a:lnTo>
                      <a:pt x="1566490" y="525004"/>
                    </a:lnTo>
                    <a:lnTo>
                      <a:pt x="1564680" y="528391"/>
                    </a:lnTo>
                    <a:lnTo>
                      <a:pt x="1563775" y="529745"/>
                    </a:lnTo>
                    <a:lnTo>
                      <a:pt x="1563322" y="530649"/>
                    </a:lnTo>
                    <a:lnTo>
                      <a:pt x="1562643" y="533584"/>
                    </a:lnTo>
                    <a:lnTo>
                      <a:pt x="1561512" y="536971"/>
                    </a:lnTo>
                    <a:lnTo>
                      <a:pt x="1561285" y="539229"/>
                    </a:lnTo>
                    <a:lnTo>
                      <a:pt x="1561285" y="541939"/>
                    </a:lnTo>
                    <a:lnTo>
                      <a:pt x="1561285" y="544649"/>
                    </a:lnTo>
                    <a:lnTo>
                      <a:pt x="1561738" y="547810"/>
                    </a:lnTo>
                    <a:lnTo>
                      <a:pt x="1562643" y="550971"/>
                    </a:lnTo>
                    <a:lnTo>
                      <a:pt x="1563548" y="554358"/>
                    </a:lnTo>
                    <a:lnTo>
                      <a:pt x="1565132" y="557745"/>
                    </a:lnTo>
                    <a:lnTo>
                      <a:pt x="1566943" y="561584"/>
                    </a:lnTo>
                    <a:lnTo>
                      <a:pt x="1569432" y="564971"/>
                    </a:lnTo>
                    <a:lnTo>
                      <a:pt x="1572600" y="568810"/>
                    </a:lnTo>
                    <a:lnTo>
                      <a:pt x="1575995" y="572648"/>
                    </a:lnTo>
                    <a:lnTo>
                      <a:pt x="1580521" y="576713"/>
                    </a:lnTo>
                    <a:lnTo>
                      <a:pt x="1585726" y="580777"/>
                    </a:lnTo>
                    <a:lnTo>
                      <a:pt x="1590931" y="584164"/>
                    </a:lnTo>
                    <a:lnTo>
                      <a:pt x="1595683" y="586648"/>
                    </a:lnTo>
                    <a:lnTo>
                      <a:pt x="1600435" y="588680"/>
                    </a:lnTo>
                    <a:lnTo>
                      <a:pt x="1604509" y="590035"/>
                    </a:lnTo>
                    <a:lnTo>
                      <a:pt x="1608582" y="590712"/>
                    </a:lnTo>
                    <a:lnTo>
                      <a:pt x="1612203" y="591164"/>
                    </a:lnTo>
                    <a:lnTo>
                      <a:pt x="1615371" y="591164"/>
                    </a:lnTo>
                    <a:lnTo>
                      <a:pt x="1618539" y="590487"/>
                    </a:lnTo>
                    <a:lnTo>
                      <a:pt x="1621029" y="590035"/>
                    </a:lnTo>
                    <a:lnTo>
                      <a:pt x="1623292" y="589358"/>
                    </a:lnTo>
                    <a:lnTo>
                      <a:pt x="1625328" y="588454"/>
                    </a:lnTo>
                    <a:lnTo>
                      <a:pt x="1628044" y="587325"/>
                    </a:lnTo>
                    <a:lnTo>
                      <a:pt x="1628723" y="586648"/>
                    </a:lnTo>
                    <a:lnTo>
                      <a:pt x="1628949" y="586422"/>
                    </a:lnTo>
                    <a:lnTo>
                      <a:pt x="1630081" y="585519"/>
                    </a:lnTo>
                    <a:lnTo>
                      <a:pt x="1632570" y="583938"/>
                    </a:lnTo>
                    <a:lnTo>
                      <a:pt x="1634154" y="582809"/>
                    </a:lnTo>
                    <a:lnTo>
                      <a:pt x="1636191" y="581906"/>
                    </a:lnTo>
                    <a:lnTo>
                      <a:pt x="1638228" y="581229"/>
                    </a:lnTo>
                    <a:lnTo>
                      <a:pt x="1640717" y="580325"/>
                    </a:lnTo>
                    <a:lnTo>
                      <a:pt x="1643433" y="579874"/>
                    </a:lnTo>
                    <a:lnTo>
                      <a:pt x="1646601" y="579648"/>
                    </a:lnTo>
                    <a:lnTo>
                      <a:pt x="1649995" y="579648"/>
                    </a:lnTo>
                    <a:lnTo>
                      <a:pt x="1653390" y="580100"/>
                    </a:lnTo>
                    <a:lnTo>
                      <a:pt x="1657011" y="580777"/>
                    </a:lnTo>
                    <a:lnTo>
                      <a:pt x="1661084" y="582132"/>
                    </a:lnTo>
                    <a:lnTo>
                      <a:pt x="1665384" y="583938"/>
                    </a:lnTo>
                    <a:lnTo>
                      <a:pt x="1669910" y="586196"/>
                    </a:lnTo>
                    <a:lnTo>
                      <a:pt x="1672399" y="588003"/>
                    </a:lnTo>
                    <a:lnTo>
                      <a:pt x="1675115" y="590035"/>
                    </a:lnTo>
                    <a:lnTo>
                      <a:pt x="1677378" y="592293"/>
                    </a:lnTo>
                    <a:lnTo>
                      <a:pt x="1679867" y="594551"/>
                    </a:lnTo>
                    <a:lnTo>
                      <a:pt x="1682809" y="598390"/>
                    </a:lnTo>
                    <a:lnTo>
                      <a:pt x="1685072" y="602454"/>
                    </a:lnTo>
                    <a:lnTo>
                      <a:pt x="1687109" y="606067"/>
                    </a:lnTo>
                    <a:lnTo>
                      <a:pt x="1688466" y="609680"/>
                    </a:lnTo>
                    <a:lnTo>
                      <a:pt x="1689372" y="613293"/>
                    </a:lnTo>
                    <a:lnTo>
                      <a:pt x="1690050" y="616228"/>
                    </a:lnTo>
                    <a:lnTo>
                      <a:pt x="1690050" y="619389"/>
                    </a:lnTo>
                    <a:lnTo>
                      <a:pt x="1690050" y="622099"/>
                    </a:lnTo>
                    <a:lnTo>
                      <a:pt x="1689824" y="624809"/>
                    </a:lnTo>
                    <a:lnTo>
                      <a:pt x="1689145" y="627293"/>
                    </a:lnTo>
                    <a:lnTo>
                      <a:pt x="1688693" y="629325"/>
                    </a:lnTo>
                    <a:lnTo>
                      <a:pt x="1688014" y="630906"/>
                    </a:lnTo>
                    <a:lnTo>
                      <a:pt x="1686882" y="633615"/>
                    </a:lnTo>
                    <a:lnTo>
                      <a:pt x="1686203" y="634970"/>
                    </a:lnTo>
                    <a:lnTo>
                      <a:pt x="1685977" y="635196"/>
                    </a:lnTo>
                    <a:lnTo>
                      <a:pt x="1685298" y="636099"/>
                    </a:lnTo>
                    <a:lnTo>
                      <a:pt x="1684619" y="639035"/>
                    </a:lnTo>
                    <a:lnTo>
                      <a:pt x="1684167" y="640841"/>
                    </a:lnTo>
                    <a:lnTo>
                      <a:pt x="1683940" y="643325"/>
                    </a:lnTo>
                    <a:lnTo>
                      <a:pt x="1683488" y="645809"/>
                    </a:lnTo>
                    <a:lnTo>
                      <a:pt x="1683940" y="648970"/>
                    </a:lnTo>
                    <a:lnTo>
                      <a:pt x="1684393" y="652131"/>
                    </a:lnTo>
                    <a:lnTo>
                      <a:pt x="1685072" y="655744"/>
                    </a:lnTo>
                    <a:lnTo>
                      <a:pt x="1686656" y="659583"/>
                    </a:lnTo>
                    <a:lnTo>
                      <a:pt x="1688466" y="663421"/>
                    </a:lnTo>
                    <a:lnTo>
                      <a:pt x="1690956" y="667711"/>
                    </a:lnTo>
                    <a:lnTo>
                      <a:pt x="1694350" y="672002"/>
                    </a:lnTo>
                    <a:lnTo>
                      <a:pt x="1698650" y="676518"/>
                    </a:lnTo>
                    <a:lnTo>
                      <a:pt x="1703402" y="681034"/>
                    </a:lnTo>
                    <a:lnTo>
                      <a:pt x="1708155" y="684647"/>
                    </a:lnTo>
                    <a:lnTo>
                      <a:pt x="1712681" y="687582"/>
                    </a:lnTo>
                    <a:lnTo>
                      <a:pt x="1716754" y="689840"/>
                    </a:lnTo>
                    <a:lnTo>
                      <a:pt x="1720827" y="691872"/>
                    </a:lnTo>
                    <a:lnTo>
                      <a:pt x="1724674" y="693227"/>
                    </a:lnTo>
                    <a:lnTo>
                      <a:pt x="1728522" y="693905"/>
                    </a:lnTo>
                    <a:lnTo>
                      <a:pt x="1731916" y="694582"/>
                    </a:lnTo>
                    <a:lnTo>
                      <a:pt x="1735084" y="694808"/>
                    </a:lnTo>
                    <a:lnTo>
                      <a:pt x="1738253" y="694582"/>
                    </a:lnTo>
                    <a:lnTo>
                      <a:pt x="1740968" y="694356"/>
                    </a:lnTo>
                    <a:lnTo>
                      <a:pt x="1743231" y="693679"/>
                    </a:lnTo>
                    <a:lnTo>
                      <a:pt x="1745720" y="693001"/>
                    </a:lnTo>
                    <a:lnTo>
                      <a:pt x="1749115" y="691647"/>
                    </a:lnTo>
                    <a:lnTo>
                      <a:pt x="1751831" y="690518"/>
                    </a:lnTo>
                    <a:lnTo>
                      <a:pt x="1752962" y="689615"/>
                    </a:lnTo>
                    <a:lnTo>
                      <a:pt x="1754094" y="688711"/>
                    </a:lnTo>
                    <a:lnTo>
                      <a:pt x="1756809" y="686679"/>
                    </a:lnTo>
                    <a:lnTo>
                      <a:pt x="1758846" y="685324"/>
                    </a:lnTo>
                    <a:lnTo>
                      <a:pt x="1761561" y="683744"/>
                    </a:lnTo>
                    <a:lnTo>
                      <a:pt x="1764277" y="682614"/>
                    </a:lnTo>
                    <a:lnTo>
                      <a:pt x="1767672" y="681486"/>
                    </a:lnTo>
                    <a:lnTo>
                      <a:pt x="1771066" y="680808"/>
                    </a:lnTo>
                    <a:lnTo>
                      <a:pt x="1774913" y="680357"/>
                    </a:lnTo>
                    <a:lnTo>
                      <a:pt x="1778987" y="680357"/>
                    </a:lnTo>
                    <a:lnTo>
                      <a:pt x="1783513" y="681034"/>
                    </a:lnTo>
                    <a:lnTo>
                      <a:pt x="1785549" y="681486"/>
                    </a:lnTo>
                    <a:lnTo>
                      <a:pt x="1787812" y="682389"/>
                    </a:lnTo>
                    <a:lnTo>
                      <a:pt x="1790075" y="683066"/>
                    </a:lnTo>
                    <a:lnTo>
                      <a:pt x="1792565" y="684421"/>
                    </a:lnTo>
                    <a:lnTo>
                      <a:pt x="1794828" y="685550"/>
                    </a:lnTo>
                    <a:lnTo>
                      <a:pt x="1797543" y="687356"/>
                    </a:lnTo>
                    <a:lnTo>
                      <a:pt x="1799806" y="689163"/>
                    </a:lnTo>
                    <a:lnTo>
                      <a:pt x="1802296" y="691195"/>
                    </a:lnTo>
                    <a:lnTo>
                      <a:pt x="1804559" y="693453"/>
                    </a:lnTo>
                    <a:lnTo>
                      <a:pt x="1806822" y="695711"/>
                    </a:lnTo>
                    <a:lnTo>
                      <a:pt x="1808632" y="697743"/>
                    </a:lnTo>
                    <a:lnTo>
                      <a:pt x="1810216" y="700227"/>
                    </a:lnTo>
                    <a:lnTo>
                      <a:pt x="1811800" y="702485"/>
                    </a:lnTo>
                    <a:lnTo>
                      <a:pt x="1812705" y="704518"/>
                    </a:lnTo>
                    <a:lnTo>
                      <a:pt x="1813837" y="706550"/>
                    </a:lnTo>
                    <a:lnTo>
                      <a:pt x="1814516" y="708808"/>
                    </a:lnTo>
                    <a:lnTo>
                      <a:pt x="1814969" y="710840"/>
                    </a:lnTo>
                    <a:lnTo>
                      <a:pt x="1815647" y="712872"/>
                    </a:lnTo>
                    <a:lnTo>
                      <a:pt x="1816100" y="716711"/>
                    </a:lnTo>
                    <a:lnTo>
                      <a:pt x="1815874" y="720324"/>
                    </a:lnTo>
                    <a:lnTo>
                      <a:pt x="1815421" y="723711"/>
                    </a:lnTo>
                    <a:lnTo>
                      <a:pt x="1814516" y="726872"/>
                    </a:lnTo>
                    <a:lnTo>
                      <a:pt x="1813611" y="729582"/>
                    </a:lnTo>
                    <a:lnTo>
                      <a:pt x="1812253" y="732291"/>
                    </a:lnTo>
                    <a:lnTo>
                      <a:pt x="1810895" y="734323"/>
                    </a:lnTo>
                    <a:lnTo>
                      <a:pt x="1809311" y="737259"/>
                    </a:lnTo>
                    <a:lnTo>
                      <a:pt x="1808179" y="738388"/>
                    </a:lnTo>
                    <a:lnTo>
                      <a:pt x="1808406" y="738388"/>
                    </a:lnTo>
                    <a:lnTo>
                      <a:pt x="1579842" y="784226"/>
                    </a:lnTo>
                    <a:lnTo>
                      <a:pt x="1498600" y="715356"/>
                    </a:lnTo>
                    <a:lnTo>
                      <a:pt x="1506973" y="483004"/>
                    </a:lnTo>
                    <a:lnTo>
                      <a:pt x="1506747" y="483004"/>
                    </a:lnTo>
                    <a:lnTo>
                      <a:pt x="1507652" y="482101"/>
                    </a:lnTo>
                    <a:lnTo>
                      <a:pt x="1510141" y="479391"/>
                    </a:lnTo>
                    <a:lnTo>
                      <a:pt x="1512178" y="478037"/>
                    </a:lnTo>
                    <a:lnTo>
                      <a:pt x="1514215" y="476456"/>
                    </a:lnTo>
                    <a:lnTo>
                      <a:pt x="1517157" y="474875"/>
                    </a:lnTo>
                    <a:lnTo>
                      <a:pt x="1519872" y="473521"/>
                    </a:lnTo>
                    <a:lnTo>
                      <a:pt x="1523267" y="472617"/>
                    </a:lnTo>
                    <a:lnTo>
                      <a:pt x="1527114" y="471714"/>
                    </a:lnTo>
                    <a:lnTo>
                      <a:pt x="1530961" y="471488"/>
                    </a:lnTo>
                    <a:close/>
                    <a:moveTo>
                      <a:pt x="714719" y="454025"/>
                    </a:moveTo>
                    <a:lnTo>
                      <a:pt x="720651" y="475805"/>
                    </a:lnTo>
                    <a:lnTo>
                      <a:pt x="726356" y="497130"/>
                    </a:lnTo>
                    <a:lnTo>
                      <a:pt x="731604" y="518910"/>
                    </a:lnTo>
                    <a:lnTo>
                      <a:pt x="736624" y="540462"/>
                    </a:lnTo>
                    <a:lnTo>
                      <a:pt x="740959" y="562015"/>
                    </a:lnTo>
                    <a:lnTo>
                      <a:pt x="744838" y="583341"/>
                    </a:lnTo>
                    <a:lnTo>
                      <a:pt x="748717" y="604213"/>
                    </a:lnTo>
                    <a:lnTo>
                      <a:pt x="752140" y="625312"/>
                    </a:lnTo>
                    <a:lnTo>
                      <a:pt x="754878" y="645957"/>
                    </a:lnTo>
                    <a:lnTo>
                      <a:pt x="757616" y="666375"/>
                    </a:lnTo>
                    <a:lnTo>
                      <a:pt x="759898" y="686566"/>
                    </a:lnTo>
                    <a:lnTo>
                      <a:pt x="762180" y="706757"/>
                    </a:lnTo>
                    <a:lnTo>
                      <a:pt x="763777" y="726041"/>
                    </a:lnTo>
                    <a:lnTo>
                      <a:pt x="765374" y="745098"/>
                    </a:lnTo>
                    <a:lnTo>
                      <a:pt x="766743" y="763702"/>
                    </a:lnTo>
                    <a:lnTo>
                      <a:pt x="767656" y="782078"/>
                    </a:lnTo>
                    <a:lnTo>
                      <a:pt x="768569" y="799774"/>
                    </a:lnTo>
                    <a:lnTo>
                      <a:pt x="769253" y="817016"/>
                    </a:lnTo>
                    <a:lnTo>
                      <a:pt x="769710" y="833804"/>
                    </a:lnTo>
                    <a:lnTo>
                      <a:pt x="769938" y="849685"/>
                    </a:lnTo>
                    <a:lnTo>
                      <a:pt x="769938" y="880312"/>
                    </a:lnTo>
                    <a:lnTo>
                      <a:pt x="769710" y="907764"/>
                    </a:lnTo>
                    <a:lnTo>
                      <a:pt x="769253" y="932492"/>
                    </a:lnTo>
                    <a:lnTo>
                      <a:pt x="768341" y="954045"/>
                    </a:lnTo>
                    <a:lnTo>
                      <a:pt x="767428" y="971968"/>
                    </a:lnTo>
                    <a:lnTo>
                      <a:pt x="766515" y="986033"/>
                    </a:lnTo>
                    <a:lnTo>
                      <a:pt x="657217" y="1069975"/>
                    </a:lnTo>
                    <a:lnTo>
                      <a:pt x="657446" y="1046154"/>
                    </a:lnTo>
                    <a:lnTo>
                      <a:pt x="657446" y="1020744"/>
                    </a:lnTo>
                    <a:lnTo>
                      <a:pt x="656761" y="993520"/>
                    </a:lnTo>
                    <a:lnTo>
                      <a:pt x="655848" y="965161"/>
                    </a:lnTo>
                    <a:lnTo>
                      <a:pt x="654251" y="935442"/>
                    </a:lnTo>
                    <a:lnTo>
                      <a:pt x="652197" y="904587"/>
                    </a:lnTo>
                    <a:lnTo>
                      <a:pt x="649231" y="872372"/>
                    </a:lnTo>
                    <a:lnTo>
                      <a:pt x="647862" y="855810"/>
                    </a:lnTo>
                    <a:lnTo>
                      <a:pt x="645808" y="839249"/>
                    </a:lnTo>
                    <a:lnTo>
                      <a:pt x="643755" y="822461"/>
                    </a:lnTo>
                    <a:lnTo>
                      <a:pt x="641701" y="805446"/>
                    </a:lnTo>
                    <a:lnTo>
                      <a:pt x="638963" y="787977"/>
                    </a:lnTo>
                    <a:lnTo>
                      <a:pt x="636453" y="770735"/>
                    </a:lnTo>
                    <a:lnTo>
                      <a:pt x="633259" y="753266"/>
                    </a:lnTo>
                    <a:lnTo>
                      <a:pt x="630292" y="735570"/>
                    </a:lnTo>
                    <a:lnTo>
                      <a:pt x="626870" y="717647"/>
                    </a:lnTo>
                    <a:lnTo>
                      <a:pt x="623219" y="699725"/>
                    </a:lnTo>
                    <a:lnTo>
                      <a:pt x="619340" y="681802"/>
                    </a:lnTo>
                    <a:lnTo>
                      <a:pt x="615004" y="663652"/>
                    </a:lnTo>
                    <a:lnTo>
                      <a:pt x="610669" y="645503"/>
                    </a:lnTo>
                    <a:lnTo>
                      <a:pt x="606105" y="627353"/>
                    </a:lnTo>
                    <a:lnTo>
                      <a:pt x="600857" y="609204"/>
                    </a:lnTo>
                    <a:lnTo>
                      <a:pt x="595837" y="590827"/>
                    </a:lnTo>
                    <a:lnTo>
                      <a:pt x="590133" y="572678"/>
                    </a:lnTo>
                    <a:lnTo>
                      <a:pt x="584200" y="554301"/>
                    </a:lnTo>
                    <a:lnTo>
                      <a:pt x="714719" y="454025"/>
                    </a:lnTo>
                    <a:close/>
                    <a:moveTo>
                      <a:pt x="936581" y="282575"/>
                    </a:moveTo>
                    <a:lnTo>
                      <a:pt x="942734" y="303909"/>
                    </a:lnTo>
                    <a:lnTo>
                      <a:pt x="948431" y="325696"/>
                    </a:lnTo>
                    <a:lnTo>
                      <a:pt x="953673" y="347257"/>
                    </a:lnTo>
                    <a:lnTo>
                      <a:pt x="958459" y="368817"/>
                    </a:lnTo>
                    <a:lnTo>
                      <a:pt x="962789" y="390378"/>
                    </a:lnTo>
                    <a:lnTo>
                      <a:pt x="966891" y="411484"/>
                    </a:lnTo>
                    <a:lnTo>
                      <a:pt x="970538" y="432818"/>
                    </a:lnTo>
                    <a:lnTo>
                      <a:pt x="973956" y="453925"/>
                    </a:lnTo>
                    <a:lnTo>
                      <a:pt x="976919" y="474350"/>
                    </a:lnTo>
                    <a:lnTo>
                      <a:pt x="979426" y="494776"/>
                    </a:lnTo>
                    <a:lnTo>
                      <a:pt x="981933" y="514975"/>
                    </a:lnTo>
                    <a:lnTo>
                      <a:pt x="983984" y="534947"/>
                    </a:lnTo>
                    <a:lnTo>
                      <a:pt x="985807" y="554465"/>
                    </a:lnTo>
                    <a:lnTo>
                      <a:pt x="987174" y="573756"/>
                    </a:lnTo>
                    <a:lnTo>
                      <a:pt x="988542" y="592366"/>
                    </a:lnTo>
                    <a:lnTo>
                      <a:pt x="989453" y="610522"/>
                    </a:lnTo>
                    <a:lnTo>
                      <a:pt x="990593" y="628224"/>
                    </a:lnTo>
                    <a:lnTo>
                      <a:pt x="991049" y="645700"/>
                    </a:lnTo>
                    <a:lnTo>
                      <a:pt x="991732" y="662267"/>
                    </a:lnTo>
                    <a:lnTo>
                      <a:pt x="991960" y="678381"/>
                    </a:lnTo>
                    <a:lnTo>
                      <a:pt x="992188" y="708566"/>
                    </a:lnTo>
                    <a:lnTo>
                      <a:pt x="991960" y="736254"/>
                    </a:lnTo>
                    <a:lnTo>
                      <a:pt x="991049" y="760992"/>
                    </a:lnTo>
                    <a:lnTo>
                      <a:pt x="990365" y="782325"/>
                    </a:lnTo>
                    <a:lnTo>
                      <a:pt x="989225" y="800254"/>
                    </a:lnTo>
                    <a:lnTo>
                      <a:pt x="988314" y="814779"/>
                    </a:lnTo>
                    <a:lnTo>
                      <a:pt x="879606" y="898525"/>
                    </a:lnTo>
                    <a:lnTo>
                      <a:pt x="879606" y="874695"/>
                    </a:lnTo>
                    <a:lnTo>
                      <a:pt x="879606" y="849276"/>
                    </a:lnTo>
                    <a:lnTo>
                      <a:pt x="878922" y="822042"/>
                    </a:lnTo>
                    <a:lnTo>
                      <a:pt x="878010" y="793673"/>
                    </a:lnTo>
                    <a:lnTo>
                      <a:pt x="876415" y="763942"/>
                    </a:lnTo>
                    <a:lnTo>
                      <a:pt x="874136" y="733077"/>
                    </a:lnTo>
                    <a:lnTo>
                      <a:pt x="871629" y="700622"/>
                    </a:lnTo>
                    <a:lnTo>
                      <a:pt x="869806" y="684282"/>
                    </a:lnTo>
                    <a:lnTo>
                      <a:pt x="867983" y="667714"/>
                    </a:lnTo>
                    <a:lnTo>
                      <a:pt x="865932" y="650693"/>
                    </a:lnTo>
                    <a:lnTo>
                      <a:pt x="863653" y="633898"/>
                    </a:lnTo>
                    <a:lnTo>
                      <a:pt x="861374" y="616650"/>
                    </a:lnTo>
                    <a:lnTo>
                      <a:pt x="858411" y="599401"/>
                    </a:lnTo>
                    <a:lnTo>
                      <a:pt x="855676" y="581699"/>
                    </a:lnTo>
                    <a:lnTo>
                      <a:pt x="852486" y="563997"/>
                    </a:lnTo>
                    <a:lnTo>
                      <a:pt x="849067" y="546067"/>
                    </a:lnTo>
                    <a:lnTo>
                      <a:pt x="845421" y="528138"/>
                    </a:lnTo>
                    <a:lnTo>
                      <a:pt x="841547" y="510209"/>
                    </a:lnTo>
                    <a:lnTo>
                      <a:pt x="837444" y="492053"/>
                    </a:lnTo>
                    <a:lnTo>
                      <a:pt x="832886" y="473897"/>
                    </a:lnTo>
                    <a:lnTo>
                      <a:pt x="828328" y="455513"/>
                    </a:lnTo>
                    <a:lnTo>
                      <a:pt x="823315" y="437357"/>
                    </a:lnTo>
                    <a:lnTo>
                      <a:pt x="817845" y="419201"/>
                    </a:lnTo>
                    <a:lnTo>
                      <a:pt x="812375" y="400818"/>
                    </a:lnTo>
                    <a:lnTo>
                      <a:pt x="806450" y="382661"/>
                    </a:lnTo>
                    <a:lnTo>
                      <a:pt x="936581" y="282575"/>
                    </a:lnTo>
                    <a:close/>
                    <a:moveTo>
                      <a:pt x="1206635" y="250825"/>
                    </a:moveTo>
                    <a:lnTo>
                      <a:pt x="1210027" y="251053"/>
                    </a:lnTo>
                    <a:lnTo>
                      <a:pt x="1213418" y="251508"/>
                    </a:lnTo>
                    <a:lnTo>
                      <a:pt x="1216584" y="252419"/>
                    </a:lnTo>
                    <a:lnTo>
                      <a:pt x="1219975" y="253330"/>
                    </a:lnTo>
                    <a:lnTo>
                      <a:pt x="1223140" y="254923"/>
                    </a:lnTo>
                    <a:lnTo>
                      <a:pt x="1226080" y="256517"/>
                    </a:lnTo>
                    <a:lnTo>
                      <a:pt x="1229245" y="258566"/>
                    </a:lnTo>
                    <a:lnTo>
                      <a:pt x="1231958" y="260842"/>
                    </a:lnTo>
                    <a:lnTo>
                      <a:pt x="1234445" y="263347"/>
                    </a:lnTo>
                    <a:lnTo>
                      <a:pt x="1237158" y="266306"/>
                    </a:lnTo>
                    <a:lnTo>
                      <a:pt x="1317197" y="370805"/>
                    </a:lnTo>
                    <a:lnTo>
                      <a:pt x="1319232" y="373992"/>
                    </a:lnTo>
                    <a:lnTo>
                      <a:pt x="1321267" y="377179"/>
                    </a:lnTo>
                    <a:lnTo>
                      <a:pt x="1322850" y="380594"/>
                    </a:lnTo>
                    <a:lnTo>
                      <a:pt x="1323754" y="384009"/>
                    </a:lnTo>
                    <a:lnTo>
                      <a:pt x="1324885" y="387197"/>
                    </a:lnTo>
                    <a:lnTo>
                      <a:pt x="1325337" y="390839"/>
                    </a:lnTo>
                    <a:lnTo>
                      <a:pt x="1325563" y="394254"/>
                    </a:lnTo>
                    <a:lnTo>
                      <a:pt x="1325563" y="397442"/>
                    </a:lnTo>
                    <a:lnTo>
                      <a:pt x="1325111" y="400857"/>
                    </a:lnTo>
                    <a:lnTo>
                      <a:pt x="1324433" y="404272"/>
                    </a:lnTo>
                    <a:lnTo>
                      <a:pt x="1323302" y="407459"/>
                    </a:lnTo>
                    <a:lnTo>
                      <a:pt x="1321945" y="410419"/>
                    </a:lnTo>
                    <a:lnTo>
                      <a:pt x="1320589" y="413151"/>
                    </a:lnTo>
                    <a:lnTo>
                      <a:pt x="1318554" y="416110"/>
                    </a:lnTo>
                    <a:lnTo>
                      <a:pt x="1316067" y="418387"/>
                    </a:lnTo>
                    <a:lnTo>
                      <a:pt x="1313580" y="420664"/>
                    </a:lnTo>
                    <a:lnTo>
                      <a:pt x="1310867" y="422713"/>
                    </a:lnTo>
                    <a:lnTo>
                      <a:pt x="1307927" y="424306"/>
                    </a:lnTo>
                    <a:lnTo>
                      <a:pt x="1304988" y="425217"/>
                    </a:lnTo>
                    <a:lnTo>
                      <a:pt x="1301597" y="426355"/>
                    </a:lnTo>
                    <a:lnTo>
                      <a:pt x="1298657" y="426811"/>
                    </a:lnTo>
                    <a:lnTo>
                      <a:pt x="1295266" y="427038"/>
                    </a:lnTo>
                    <a:lnTo>
                      <a:pt x="1291874" y="426811"/>
                    </a:lnTo>
                    <a:lnTo>
                      <a:pt x="1288709" y="426583"/>
                    </a:lnTo>
                    <a:lnTo>
                      <a:pt x="1285317" y="425672"/>
                    </a:lnTo>
                    <a:lnTo>
                      <a:pt x="1281926" y="424534"/>
                    </a:lnTo>
                    <a:lnTo>
                      <a:pt x="1278987" y="423168"/>
                    </a:lnTo>
                    <a:lnTo>
                      <a:pt x="1275595" y="421347"/>
                    </a:lnTo>
                    <a:lnTo>
                      <a:pt x="1272882" y="419298"/>
                    </a:lnTo>
                    <a:lnTo>
                      <a:pt x="1269943" y="417021"/>
                    </a:lnTo>
                    <a:lnTo>
                      <a:pt x="1267230" y="414517"/>
                    </a:lnTo>
                    <a:lnTo>
                      <a:pt x="1264969" y="411557"/>
                    </a:lnTo>
                    <a:lnTo>
                      <a:pt x="1184478" y="307059"/>
                    </a:lnTo>
                    <a:lnTo>
                      <a:pt x="1182443" y="304099"/>
                    </a:lnTo>
                    <a:lnTo>
                      <a:pt x="1180634" y="300684"/>
                    </a:lnTo>
                    <a:lnTo>
                      <a:pt x="1179277" y="297269"/>
                    </a:lnTo>
                    <a:lnTo>
                      <a:pt x="1177921" y="294082"/>
                    </a:lnTo>
                    <a:lnTo>
                      <a:pt x="1177242" y="290667"/>
                    </a:lnTo>
                    <a:lnTo>
                      <a:pt x="1176564" y="287024"/>
                    </a:lnTo>
                    <a:lnTo>
                      <a:pt x="1176338" y="283609"/>
                    </a:lnTo>
                    <a:lnTo>
                      <a:pt x="1176338" y="280422"/>
                    </a:lnTo>
                    <a:lnTo>
                      <a:pt x="1176790" y="277007"/>
                    </a:lnTo>
                    <a:lnTo>
                      <a:pt x="1177468" y="273592"/>
                    </a:lnTo>
                    <a:lnTo>
                      <a:pt x="1178373" y="270632"/>
                    </a:lnTo>
                    <a:lnTo>
                      <a:pt x="1179956" y="267445"/>
                    </a:lnTo>
                    <a:lnTo>
                      <a:pt x="1181538" y="264713"/>
                    </a:lnTo>
                    <a:lnTo>
                      <a:pt x="1183573" y="261981"/>
                    </a:lnTo>
                    <a:lnTo>
                      <a:pt x="1185834" y="259476"/>
                    </a:lnTo>
                    <a:lnTo>
                      <a:pt x="1188321" y="257200"/>
                    </a:lnTo>
                    <a:lnTo>
                      <a:pt x="1191034" y="255379"/>
                    </a:lnTo>
                    <a:lnTo>
                      <a:pt x="1193974" y="253557"/>
                    </a:lnTo>
                    <a:lnTo>
                      <a:pt x="1197139" y="252646"/>
                    </a:lnTo>
                    <a:lnTo>
                      <a:pt x="1200078" y="251508"/>
                    </a:lnTo>
                    <a:lnTo>
                      <a:pt x="1203470" y="251053"/>
                    </a:lnTo>
                    <a:lnTo>
                      <a:pt x="1206635" y="250825"/>
                    </a:lnTo>
                    <a:close/>
                    <a:moveTo>
                      <a:pt x="1041854" y="222250"/>
                    </a:moveTo>
                    <a:lnTo>
                      <a:pt x="1047070" y="222477"/>
                    </a:lnTo>
                    <a:lnTo>
                      <a:pt x="1051832" y="223155"/>
                    </a:lnTo>
                    <a:lnTo>
                      <a:pt x="1056821" y="223834"/>
                    </a:lnTo>
                    <a:lnTo>
                      <a:pt x="1061811" y="225192"/>
                    </a:lnTo>
                    <a:lnTo>
                      <a:pt x="1066573" y="226323"/>
                    </a:lnTo>
                    <a:lnTo>
                      <a:pt x="1071336" y="228133"/>
                    </a:lnTo>
                    <a:lnTo>
                      <a:pt x="1075872" y="230170"/>
                    </a:lnTo>
                    <a:lnTo>
                      <a:pt x="1080407" y="232433"/>
                    </a:lnTo>
                    <a:lnTo>
                      <a:pt x="1084716" y="235148"/>
                    </a:lnTo>
                    <a:lnTo>
                      <a:pt x="1089025" y="238090"/>
                    </a:lnTo>
                    <a:lnTo>
                      <a:pt x="1092880" y="241484"/>
                    </a:lnTo>
                    <a:lnTo>
                      <a:pt x="1096736" y="244878"/>
                    </a:lnTo>
                    <a:lnTo>
                      <a:pt x="1100591" y="248498"/>
                    </a:lnTo>
                    <a:lnTo>
                      <a:pt x="1103766" y="253024"/>
                    </a:lnTo>
                    <a:lnTo>
                      <a:pt x="1283608" y="484731"/>
                    </a:lnTo>
                    <a:lnTo>
                      <a:pt x="1286102" y="488125"/>
                    </a:lnTo>
                    <a:lnTo>
                      <a:pt x="1288370" y="491519"/>
                    </a:lnTo>
                    <a:lnTo>
                      <a:pt x="1290411" y="494913"/>
                    </a:lnTo>
                    <a:lnTo>
                      <a:pt x="1292225" y="498533"/>
                    </a:lnTo>
                    <a:lnTo>
                      <a:pt x="1293586" y="501928"/>
                    </a:lnTo>
                    <a:lnTo>
                      <a:pt x="1295174" y="505774"/>
                    </a:lnTo>
                    <a:lnTo>
                      <a:pt x="1296534" y="509395"/>
                    </a:lnTo>
                    <a:lnTo>
                      <a:pt x="1297442" y="512789"/>
                    </a:lnTo>
                    <a:lnTo>
                      <a:pt x="1298575" y="516636"/>
                    </a:lnTo>
                    <a:lnTo>
                      <a:pt x="1299029" y="520482"/>
                    </a:lnTo>
                    <a:lnTo>
                      <a:pt x="1299483" y="524103"/>
                    </a:lnTo>
                    <a:lnTo>
                      <a:pt x="1300163" y="527949"/>
                    </a:lnTo>
                    <a:lnTo>
                      <a:pt x="1300163" y="531796"/>
                    </a:lnTo>
                    <a:lnTo>
                      <a:pt x="1300163" y="535643"/>
                    </a:lnTo>
                    <a:lnTo>
                      <a:pt x="1299936" y="539489"/>
                    </a:lnTo>
                    <a:lnTo>
                      <a:pt x="1299483" y="543110"/>
                    </a:lnTo>
                    <a:lnTo>
                      <a:pt x="1298802" y="546730"/>
                    </a:lnTo>
                    <a:lnTo>
                      <a:pt x="1298349" y="550577"/>
                    </a:lnTo>
                    <a:lnTo>
                      <a:pt x="1297215" y="554197"/>
                    </a:lnTo>
                    <a:lnTo>
                      <a:pt x="1296308" y="557818"/>
                    </a:lnTo>
                    <a:lnTo>
                      <a:pt x="1294947" y="561438"/>
                    </a:lnTo>
                    <a:lnTo>
                      <a:pt x="1293359" y="565058"/>
                    </a:lnTo>
                    <a:lnTo>
                      <a:pt x="1291999" y="568452"/>
                    </a:lnTo>
                    <a:lnTo>
                      <a:pt x="1290184" y="571847"/>
                    </a:lnTo>
                    <a:lnTo>
                      <a:pt x="1288143" y="575241"/>
                    </a:lnTo>
                    <a:lnTo>
                      <a:pt x="1285649" y="578409"/>
                    </a:lnTo>
                    <a:lnTo>
                      <a:pt x="1283381" y="581577"/>
                    </a:lnTo>
                    <a:lnTo>
                      <a:pt x="1281113" y="584518"/>
                    </a:lnTo>
                    <a:lnTo>
                      <a:pt x="1278392" y="587460"/>
                    </a:lnTo>
                    <a:lnTo>
                      <a:pt x="1275443" y="590175"/>
                    </a:lnTo>
                    <a:lnTo>
                      <a:pt x="1272722" y="593117"/>
                    </a:lnTo>
                    <a:lnTo>
                      <a:pt x="1269320" y="595606"/>
                    </a:lnTo>
                    <a:lnTo>
                      <a:pt x="1101045" y="725488"/>
                    </a:lnTo>
                    <a:lnTo>
                      <a:pt x="1101045" y="702408"/>
                    </a:lnTo>
                    <a:lnTo>
                      <a:pt x="1101045" y="677518"/>
                    </a:lnTo>
                    <a:lnTo>
                      <a:pt x="1100591" y="651270"/>
                    </a:lnTo>
                    <a:lnTo>
                      <a:pt x="1099457" y="623438"/>
                    </a:lnTo>
                    <a:lnTo>
                      <a:pt x="1097870" y="594701"/>
                    </a:lnTo>
                    <a:lnTo>
                      <a:pt x="1095829" y="564380"/>
                    </a:lnTo>
                    <a:lnTo>
                      <a:pt x="1093334" y="533154"/>
                    </a:lnTo>
                    <a:lnTo>
                      <a:pt x="1091747" y="517314"/>
                    </a:lnTo>
                    <a:lnTo>
                      <a:pt x="1089932" y="500796"/>
                    </a:lnTo>
                    <a:lnTo>
                      <a:pt x="1087891" y="484504"/>
                    </a:lnTo>
                    <a:lnTo>
                      <a:pt x="1085850" y="467986"/>
                    </a:lnTo>
                    <a:lnTo>
                      <a:pt x="1083582" y="451015"/>
                    </a:lnTo>
                    <a:lnTo>
                      <a:pt x="1081088" y="434271"/>
                    </a:lnTo>
                    <a:lnTo>
                      <a:pt x="1078139" y="417074"/>
                    </a:lnTo>
                    <a:lnTo>
                      <a:pt x="1075418" y="399651"/>
                    </a:lnTo>
                    <a:lnTo>
                      <a:pt x="1072016" y="382454"/>
                    </a:lnTo>
                    <a:lnTo>
                      <a:pt x="1068841" y="365030"/>
                    </a:lnTo>
                    <a:lnTo>
                      <a:pt x="1064986" y="347381"/>
                    </a:lnTo>
                    <a:lnTo>
                      <a:pt x="1061130" y="329731"/>
                    </a:lnTo>
                    <a:lnTo>
                      <a:pt x="1057048" y="311856"/>
                    </a:lnTo>
                    <a:lnTo>
                      <a:pt x="1052513" y="294206"/>
                    </a:lnTo>
                    <a:lnTo>
                      <a:pt x="1047750" y="276330"/>
                    </a:lnTo>
                    <a:lnTo>
                      <a:pt x="1042761" y="258454"/>
                    </a:lnTo>
                    <a:lnTo>
                      <a:pt x="1037545" y="240579"/>
                    </a:lnTo>
                    <a:lnTo>
                      <a:pt x="1031875" y="223155"/>
                    </a:lnTo>
                    <a:lnTo>
                      <a:pt x="1037091" y="222477"/>
                    </a:lnTo>
                    <a:lnTo>
                      <a:pt x="1041854" y="222250"/>
                    </a:lnTo>
                    <a:close/>
                    <a:moveTo>
                      <a:pt x="1338091" y="0"/>
                    </a:moveTo>
                    <a:lnTo>
                      <a:pt x="1342176" y="0"/>
                    </a:lnTo>
                    <a:lnTo>
                      <a:pt x="1346487" y="454"/>
                    </a:lnTo>
                    <a:lnTo>
                      <a:pt x="1348757" y="1361"/>
                    </a:lnTo>
                    <a:lnTo>
                      <a:pt x="1351026" y="2041"/>
                    </a:lnTo>
                    <a:lnTo>
                      <a:pt x="1353295" y="2948"/>
                    </a:lnTo>
                    <a:lnTo>
                      <a:pt x="1355565" y="4082"/>
                    </a:lnTo>
                    <a:lnTo>
                      <a:pt x="1357834" y="5443"/>
                    </a:lnTo>
                    <a:lnTo>
                      <a:pt x="1360103" y="7257"/>
                    </a:lnTo>
                    <a:lnTo>
                      <a:pt x="1362373" y="9072"/>
                    </a:lnTo>
                    <a:lnTo>
                      <a:pt x="1364869" y="11113"/>
                    </a:lnTo>
                    <a:lnTo>
                      <a:pt x="1367365" y="13607"/>
                    </a:lnTo>
                    <a:lnTo>
                      <a:pt x="1369635" y="16102"/>
                    </a:lnTo>
                    <a:lnTo>
                      <a:pt x="1371677" y="19277"/>
                    </a:lnTo>
                    <a:lnTo>
                      <a:pt x="1373720" y="21998"/>
                    </a:lnTo>
                    <a:lnTo>
                      <a:pt x="1375308" y="24493"/>
                    </a:lnTo>
                    <a:lnTo>
                      <a:pt x="1376897" y="27441"/>
                    </a:lnTo>
                    <a:lnTo>
                      <a:pt x="1377804" y="29936"/>
                    </a:lnTo>
                    <a:lnTo>
                      <a:pt x="1378939" y="32884"/>
                    </a:lnTo>
                    <a:lnTo>
                      <a:pt x="1379620" y="35379"/>
                    </a:lnTo>
                    <a:lnTo>
                      <a:pt x="1380074" y="37647"/>
                    </a:lnTo>
                    <a:lnTo>
                      <a:pt x="1380301" y="40141"/>
                    </a:lnTo>
                    <a:lnTo>
                      <a:pt x="1380301" y="42409"/>
                    </a:lnTo>
                    <a:lnTo>
                      <a:pt x="1380301" y="47172"/>
                    </a:lnTo>
                    <a:lnTo>
                      <a:pt x="1379620" y="51254"/>
                    </a:lnTo>
                    <a:lnTo>
                      <a:pt x="1378712" y="55109"/>
                    </a:lnTo>
                    <a:lnTo>
                      <a:pt x="1377351" y="58738"/>
                    </a:lnTo>
                    <a:lnTo>
                      <a:pt x="1375762" y="61686"/>
                    </a:lnTo>
                    <a:lnTo>
                      <a:pt x="1374173" y="64181"/>
                    </a:lnTo>
                    <a:lnTo>
                      <a:pt x="1372358" y="66675"/>
                    </a:lnTo>
                    <a:lnTo>
                      <a:pt x="1369862" y="69850"/>
                    </a:lnTo>
                    <a:lnTo>
                      <a:pt x="1368954" y="70984"/>
                    </a:lnTo>
                    <a:lnTo>
                      <a:pt x="1368046" y="72118"/>
                    </a:lnTo>
                    <a:lnTo>
                      <a:pt x="1366458" y="74839"/>
                    </a:lnTo>
                    <a:lnTo>
                      <a:pt x="1365550" y="76654"/>
                    </a:lnTo>
                    <a:lnTo>
                      <a:pt x="1364869" y="78695"/>
                    </a:lnTo>
                    <a:lnTo>
                      <a:pt x="1363734" y="81189"/>
                    </a:lnTo>
                    <a:lnTo>
                      <a:pt x="1363281" y="83684"/>
                    </a:lnTo>
                    <a:lnTo>
                      <a:pt x="1362827" y="86859"/>
                    </a:lnTo>
                    <a:lnTo>
                      <a:pt x="1362373" y="90034"/>
                    </a:lnTo>
                    <a:lnTo>
                      <a:pt x="1362373" y="93663"/>
                    </a:lnTo>
                    <a:lnTo>
                      <a:pt x="1362827" y="97518"/>
                    </a:lnTo>
                    <a:lnTo>
                      <a:pt x="1363734" y="101600"/>
                    </a:lnTo>
                    <a:lnTo>
                      <a:pt x="1365096" y="105909"/>
                    </a:lnTo>
                    <a:lnTo>
                      <a:pt x="1366912" y="110672"/>
                    </a:lnTo>
                    <a:lnTo>
                      <a:pt x="1369181" y="115434"/>
                    </a:lnTo>
                    <a:lnTo>
                      <a:pt x="1372131" y="120650"/>
                    </a:lnTo>
                    <a:lnTo>
                      <a:pt x="1375989" y="125639"/>
                    </a:lnTo>
                    <a:lnTo>
                      <a:pt x="1378258" y="128814"/>
                    </a:lnTo>
                    <a:lnTo>
                      <a:pt x="1380982" y="131536"/>
                    </a:lnTo>
                    <a:lnTo>
                      <a:pt x="1385520" y="136072"/>
                    </a:lnTo>
                    <a:lnTo>
                      <a:pt x="1390059" y="139927"/>
                    </a:lnTo>
                    <a:lnTo>
                      <a:pt x="1394825" y="143102"/>
                    </a:lnTo>
                    <a:lnTo>
                      <a:pt x="1398909" y="145597"/>
                    </a:lnTo>
                    <a:lnTo>
                      <a:pt x="1402994" y="147184"/>
                    </a:lnTo>
                    <a:lnTo>
                      <a:pt x="1407079" y="148545"/>
                    </a:lnTo>
                    <a:lnTo>
                      <a:pt x="1410710" y="149225"/>
                    </a:lnTo>
                    <a:lnTo>
                      <a:pt x="1413887" y="149452"/>
                    </a:lnTo>
                    <a:lnTo>
                      <a:pt x="1416837" y="149452"/>
                    </a:lnTo>
                    <a:lnTo>
                      <a:pt x="1419334" y="149225"/>
                    </a:lnTo>
                    <a:lnTo>
                      <a:pt x="1421603" y="148772"/>
                    </a:lnTo>
                    <a:lnTo>
                      <a:pt x="1424780" y="147864"/>
                    </a:lnTo>
                    <a:lnTo>
                      <a:pt x="1425688" y="147411"/>
                    </a:lnTo>
                    <a:lnTo>
                      <a:pt x="1426142" y="147411"/>
                    </a:lnTo>
                    <a:lnTo>
                      <a:pt x="1427503" y="146731"/>
                    </a:lnTo>
                    <a:lnTo>
                      <a:pt x="1430681" y="145370"/>
                    </a:lnTo>
                    <a:lnTo>
                      <a:pt x="1432269" y="144689"/>
                    </a:lnTo>
                    <a:lnTo>
                      <a:pt x="1434765" y="144009"/>
                    </a:lnTo>
                    <a:lnTo>
                      <a:pt x="1437262" y="143782"/>
                    </a:lnTo>
                    <a:lnTo>
                      <a:pt x="1439985" y="143556"/>
                    </a:lnTo>
                    <a:lnTo>
                      <a:pt x="1443389" y="143556"/>
                    </a:lnTo>
                    <a:lnTo>
                      <a:pt x="1446793" y="144009"/>
                    </a:lnTo>
                    <a:lnTo>
                      <a:pt x="1449970" y="144916"/>
                    </a:lnTo>
                    <a:lnTo>
                      <a:pt x="1453828" y="145823"/>
                    </a:lnTo>
                    <a:lnTo>
                      <a:pt x="1457686" y="147638"/>
                    </a:lnTo>
                    <a:lnTo>
                      <a:pt x="1461771" y="149906"/>
                    </a:lnTo>
                    <a:lnTo>
                      <a:pt x="1465856" y="152854"/>
                    </a:lnTo>
                    <a:lnTo>
                      <a:pt x="1470167" y="156482"/>
                    </a:lnTo>
                    <a:lnTo>
                      <a:pt x="1472664" y="158977"/>
                    </a:lnTo>
                    <a:lnTo>
                      <a:pt x="1475160" y="161472"/>
                    </a:lnTo>
                    <a:lnTo>
                      <a:pt x="1479018" y="167595"/>
                    </a:lnTo>
                    <a:lnTo>
                      <a:pt x="1481287" y="172811"/>
                    </a:lnTo>
                    <a:lnTo>
                      <a:pt x="1483103" y="177347"/>
                    </a:lnTo>
                    <a:lnTo>
                      <a:pt x="1484237" y="181882"/>
                    </a:lnTo>
                    <a:lnTo>
                      <a:pt x="1484918" y="186191"/>
                    </a:lnTo>
                    <a:lnTo>
                      <a:pt x="1485145" y="190273"/>
                    </a:lnTo>
                    <a:lnTo>
                      <a:pt x="1485145" y="193675"/>
                    </a:lnTo>
                    <a:lnTo>
                      <a:pt x="1484691" y="197077"/>
                    </a:lnTo>
                    <a:lnTo>
                      <a:pt x="1483783" y="199798"/>
                    </a:lnTo>
                    <a:lnTo>
                      <a:pt x="1482876" y="202747"/>
                    </a:lnTo>
                    <a:lnTo>
                      <a:pt x="1481741" y="205014"/>
                    </a:lnTo>
                    <a:lnTo>
                      <a:pt x="1480833" y="207056"/>
                    </a:lnTo>
                    <a:lnTo>
                      <a:pt x="1479699" y="208870"/>
                    </a:lnTo>
                    <a:lnTo>
                      <a:pt x="1477656" y="211364"/>
                    </a:lnTo>
                    <a:lnTo>
                      <a:pt x="1476748" y="212725"/>
                    </a:lnTo>
                    <a:lnTo>
                      <a:pt x="1476748" y="212952"/>
                    </a:lnTo>
                    <a:lnTo>
                      <a:pt x="1476295" y="212952"/>
                    </a:lnTo>
                    <a:lnTo>
                      <a:pt x="1475841" y="214086"/>
                    </a:lnTo>
                    <a:lnTo>
                      <a:pt x="1474025" y="216807"/>
                    </a:lnTo>
                    <a:lnTo>
                      <a:pt x="1473344" y="218848"/>
                    </a:lnTo>
                    <a:lnTo>
                      <a:pt x="1472210" y="221116"/>
                    </a:lnTo>
                    <a:lnTo>
                      <a:pt x="1471529" y="224291"/>
                    </a:lnTo>
                    <a:lnTo>
                      <a:pt x="1471075" y="227239"/>
                    </a:lnTo>
                    <a:lnTo>
                      <a:pt x="1470848" y="231095"/>
                    </a:lnTo>
                    <a:lnTo>
                      <a:pt x="1471075" y="235177"/>
                    </a:lnTo>
                    <a:lnTo>
                      <a:pt x="1471529" y="239486"/>
                    </a:lnTo>
                    <a:lnTo>
                      <a:pt x="1472891" y="244248"/>
                    </a:lnTo>
                    <a:lnTo>
                      <a:pt x="1474706" y="249238"/>
                    </a:lnTo>
                    <a:lnTo>
                      <a:pt x="1477202" y="254907"/>
                    </a:lnTo>
                    <a:lnTo>
                      <a:pt x="1480606" y="260577"/>
                    </a:lnTo>
                    <a:lnTo>
                      <a:pt x="1482649" y="263525"/>
                    </a:lnTo>
                    <a:lnTo>
                      <a:pt x="1484918" y="266700"/>
                    </a:lnTo>
                    <a:lnTo>
                      <a:pt x="1489003" y="271463"/>
                    </a:lnTo>
                    <a:lnTo>
                      <a:pt x="1493088" y="275998"/>
                    </a:lnTo>
                    <a:lnTo>
                      <a:pt x="1497173" y="279173"/>
                    </a:lnTo>
                    <a:lnTo>
                      <a:pt x="1501258" y="282348"/>
                    </a:lnTo>
                    <a:lnTo>
                      <a:pt x="1505115" y="284616"/>
                    </a:lnTo>
                    <a:lnTo>
                      <a:pt x="1508973" y="286431"/>
                    </a:lnTo>
                    <a:lnTo>
                      <a:pt x="1512604" y="287565"/>
                    </a:lnTo>
                    <a:lnTo>
                      <a:pt x="1516008" y="288698"/>
                    </a:lnTo>
                    <a:lnTo>
                      <a:pt x="1519185" y="289152"/>
                    </a:lnTo>
                    <a:lnTo>
                      <a:pt x="1522136" y="289379"/>
                    </a:lnTo>
                    <a:lnTo>
                      <a:pt x="1525086" y="289379"/>
                    </a:lnTo>
                    <a:lnTo>
                      <a:pt x="1527582" y="289152"/>
                    </a:lnTo>
                    <a:lnTo>
                      <a:pt x="1529851" y="288925"/>
                    </a:lnTo>
                    <a:lnTo>
                      <a:pt x="1531894" y="288698"/>
                    </a:lnTo>
                    <a:lnTo>
                      <a:pt x="1534844" y="287565"/>
                    </a:lnTo>
                    <a:lnTo>
                      <a:pt x="1536206" y="287111"/>
                    </a:lnTo>
                    <a:lnTo>
                      <a:pt x="1537567" y="286431"/>
                    </a:lnTo>
                    <a:lnTo>
                      <a:pt x="1541198" y="284843"/>
                    </a:lnTo>
                    <a:lnTo>
                      <a:pt x="1543695" y="283936"/>
                    </a:lnTo>
                    <a:lnTo>
                      <a:pt x="1546872" y="282802"/>
                    </a:lnTo>
                    <a:lnTo>
                      <a:pt x="1550049" y="282348"/>
                    </a:lnTo>
                    <a:lnTo>
                      <a:pt x="1553907" y="281895"/>
                    </a:lnTo>
                    <a:lnTo>
                      <a:pt x="1557991" y="281895"/>
                    </a:lnTo>
                    <a:lnTo>
                      <a:pt x="1562076" y="282122"/>
                    </a:lnTo>
                    <a:lnTo>
                      <a:pt x="1566615" y="283029"/>
                    </a:lnTo>
                    <a:lnTo>
                      <a:pt x="1568884" y="283936"/>
                    </a:lnTo>
                    <a:lnTo>
                      <a:pt x="1571154" y="284843"/>
                    </a:lnTo>
                    <a:lnTo>
                      <a:pt x="1573423" y="285977"/>
                    </a:lnTo>
                    <a:lnTo>
                      <a:pt x="1575692" y="287111"/>
                    </a:lnTo>
                    <a:lnTo>
                      <a:pt x="1577962" y="288698"/>
                    </a:lnTo>
                    <a:lnTo>
                      <a:pt x="1580004" y="290513"/>
                    </a:lnTo>
                    <a:lnTo>
                      <a:pt x="1582501" y="292554"/>
                    </a:lnTo>
                    <a:lnTo>
                      <a:pt x="1584770" y="294822"/>
                    </a:lnTo>
                    <a:lnTo>
                      <a:pt x="1587039" y="297316"/>
                    </a:lnTo>
                    <a:lnTo>
                      <a:pt x="1589309" y="300265"/>
                    </a:lnTo>
                    <a:lnTo>
                      <a:pt x="1591351" y="303213"/>
                    </a:lnTo>
                    <a:lnTo>
                      <a:pt x="1593167" y="306161"/>
                    </a:lnTo>
                    <a:lnTo>
                      <a:pt x="1594528" y="308882"/>
                    </a:lnTo>
                    <a:lnTo>
                      <a:pt x="1595663" y="311831"/>
                    </a:lnTo>
                    <a:lnTo>
                      <a:pt x="1596797" y="314325"/>
                    </a:lnTo>
                    <a:lnTo>
                      <a:pt x="1597478" y="316820"/>
                    </a:lnTo>
                    <a:lnTo>
                      <a:pt x="1597932" y="319315"/>
                    </a:lnTo>
                    <a:lnTo>
                      <a:pt x="1598613" y="322036"/>
                    </a:lnTo>
                    <a:lnTo>
                      <a:pt x="1598613" y="324304"/>
                    </a:lnTo>
                    <a:lnTo>
                      <a:pt x="1598613" y="326572"/>
                    </a:lnTo>
                    <a:lnTo>
                      <a:pt x="1598613" y="328613"/>
                    </a:lnTo>
                    <a:lnTo>
                      <a:pt x="1598386" y="330881"/>
                    </a:lnTo>
                    <a:lnTo>
                      <a:pt x="1597251" y="334736"/>
                    </a:lnTo>
                    <a:lnTo>
                      <a:pt x="1595890" y="338364"/>
                    </a:lnTo>
                    <a:lnTo>
                      <a:pt x="1594074" y="341766"/>
                    </a:lnTo>
                    <a:lnTo>
                      <a:pt x="1592486" y="344488"/>
                    </a:lnTo>
                    <a:lnTo>
                      <a:pt x="1590670" y="346756"/>
                    </a:lnTo>
                    <a:lnTo>
                      <a:pt x="1588855" y="348797"/>
                    </a:lnTo>
                    <a:lnTo>
                      <a:pt x="1585905" y="351291"/>
                    </a:lnTo>
                    <a:lnTo>
                      <a:pt x="1584997" y="352425"/>
                    </a:lnTo>
                    <a:lnTo>
                      <a:pt x="1327652" y="349931"/>
                    </a:lnTo>
                    <a:lnTo>
                      <a:pt x="1255713" y="256948"/>
                    </a:lnTo>
                    <a:lnTo>
                      <a:pt x="1317893" y="7484"/>
                    </a:lnTo>
                    <a:lnTo>
                      <a:pt x="1319255" y="6350"/>
                    </a:lnTo>
                    <a:lnTo>
                      <a:pt x="1322432" y="4309"/>
                    </a:lnTo>
                    <a:lnTo>
                      <a:pt x="1324928" y="3402"/>
                    </a:lnTo>
                    <a:lnTo>
                      <a:pt x="1327652" y="2041"/>
                    </a:lnTo>
                    <a:lnTo>
                      <a:pt x="1331056" y="1134"/>
                    </a:lnTo>
                    <a:lnTo>
                      <a:pt x="1334233" y="227"/>
                    </a:lnTo>
                    <a:lnTo>
                      <a:pt x="13380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>
            <p:custDataLst>
              <p:tags r:id="rId5"/>
            </p:custDataLst>
          </p:nvPr>
        </p:nvGrpSpPr>
        <p:grpSpPr>
          <a:xfrm>
            <a:off x="4544879" y="3796847"/>
            <a:ext cx="663993" cy="663993"/>
            <a:chOff x="418386" y="7541224"/>
            <a:chExt cx="651811" cy="651811"/>
          </a:xfrm>
        </p:grpSpPr>
        <p:sp>
          <p:nvSpPr>
            <p:cNvPr id="48" name="椭圆 47"/>
            <p:cNvSpPr/>
            <p:nvPr>
              <p:custDataLst>
                <p:tags r:id="rId7"/>
              </p:custDataLst>
            </p:nvPr>
          </p:nvSpPr>
          <p:spPr>
            <a:xfrm>
              <a:off x="418386" y="7541224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493152" y="7641523"/>
              <a:ext cx="502278" cy="451213"/>
            </a:xfrm>
            <a:custGeom>
              <a:avLst/>
              <a:gdLst>
                <a:gd name="T0" fmla="*/ 2147483646 w 5975"/>
                <a:gd name="T1" fmla="*/ 2147483646 h 5365"/>
                <a:gd name="T2" fmla="*/ 2147483646 w 5975"/>
                <a:gd name="T3" fmla="*/ 2147483646 h 5365"/>
                <a:gd name="T4" fmla="*/ 2147483646 w 5975"/>
                <a:gd name="T5" fmla="*/ 2147483646 h 5365"/>
                <a:gd name="T6" fmla="*/ 2147483646 w 5975"/>
                <a:gd name="T7" fmla="*/ 2147483646 h 5365"/>
                <a:gd name="T8" fmla="*/ 2147483646 w 5975"/>
                <a:gd name="T9" fmla="*/ 2147483646 h 5365"/>
                <a:gd name="T10" fmla="*/ 2147483646 w 5975"/>
                <a:gd name="T11" fmla="*/ 2147483646 h 5365"/>
                <a:gd name="T12" fmla="*/ 2147483646 w 5975"/>
                <a:gd name="T13" fmla="*/ 2147483646 h 5365"/>
                <a:gd name="T14" fmla="*/ 2147483646 w 5975"/>
                <a:gd name="T15" fmla="*/ 2147483646 h 5365"/>
                <a:gd name="T16" fmla="*/ 2147483646 w 5975"/>
                <a:gd name="T17" fmla="*/ 2147483646 h 5365"/>
                <a:gd name="T18" fmla="*/ 2147483646 w 5975"/>
                <a:gd name="T19" fmla="*/ 2147483646 h 5365"/>
                <a:gd name="T20" fmla="*/ 2147483646 w 5975"/>
                <a:gd name="T21" fmla="*/ 2147483646 h 5365"/>
                <a:gd name="T22" fmla="*/ 2147483646 w 5975"/>
                <a:gd name="T23" fmla="*/ 2147483646 h 5365"/>
                <a:gd name="T24" fmla="*/ 2147483646 w 5975"/>
                <a:gd name="T25" fmla="*/ 2147483646 h 5365"/>
                <a:gd name="T26" fmla="*/ 2147483646 w 5975"/>
                <a:gd name="T27" fmla="*/ 2147483646 h 5365"/>
                <a:gd name="T28" fmla="*/ 2147483646 w 5975"/>
                <a:gd name="T29" fmla="*/ 2147483646 h 5365"/>
                <a:gd name="T30" fmla="*/ 2147483646 w 5975"/>
                <a:gd name="T31" fmla="*/ 2147483646 h 5365"/>
                <a:gd name="T32" fmla="*/ 2147483646 w 5975"/>
                <a:gd name="T33" fmla="*/ 2147483646 h 5365"/>
                <a:gd name="T34" fmla="*/ 2147483646 w 5975"/>
                <a:gd name="T35" fmla="*/ 2147483646 h 5365"/>
                <a:gd name="T36" fmla="*/ 2147483646 w 5975"/>
                <a:gd name="T37" fmla="*/ 2147483646 h 5365"/>
                <a:gd name="T38" fmla="*/ 2147483646 w 5975"/>
                <a:gd name="T39" fmla="*/ 2147483646 h 5365"/>
                <a:gd name="T40" fmla="*/ 2147483646 w 5975"/>
                <a:gd name="T41" fmla="*/ 2147483646 h 5365"/>
                <a:gd name="T42" fmla="*/ 2147483646 w 5975"/>
                <a:gd name="T43" fmla="*/ 2147483646 h 5365"/>
                <a:gd name="T44" fmla="*/ 2147483646 w 5975"/>
                <a:gd name="T45" fmla="*/ 2147483646 h 5365"/>
                <a:gd name="T46" fmla="*/ 2147483646 w 5975"/>
                <a:gd name="T47" fmla="*/ 2147483646 h 5365"/>
                <a:gd name="T48" fmla="*/ 2147483646 w 5975"/>
                <a:gd name="T49" fmla="*/ 2147483646 h 5365"/>
                <a:gd name="T50" fmla="*/ 2147483646 w 5975"/>
                <a:gd name="T51" fmla="*/ 2147483646 h 5365"/>
                <a:gd name="T52" fmla="*/ 2147483646 w 5975"/>
                <a:gd name="T53" fmla="*/ 2147483646 h 5365"/>
                <a:gd name="T54" fmla="*/ 2147483646 w 5975"/>
                <a:gd name="T55" fmla="*/ 2147483646 h 5365"/>
                <a:gd name="T56" fmla="*/ 2147483646 w 5975"/>
                <a:gd name="T57" fmla="*/ 2147483646 h 5365"/>
                <a:gd name="T58" fmla="*/ 2147483646 w 5975"/>
                <a:gd name="T59" fmla="*/ 2147483646 h 5365"/>
                <a:gd name="T60" fmla="*/ 2147483646 w 5975"/>
                <a:gd name="T61" fmla="*/ 2147483646 h 5365"/>
                <a:gd name="T62" fmla="*/ 2147483646 w 5975"/>
                <a:gd name="T63" fmla="*/ 2147483646 h 5365"/>
                <a:gd name="T64" fmla="*/ 2147483646 w 5975"/>
                <a:gd name="T65" fmla="*/ 2147483646 h 5365"/>
                <a:gd name="T66" fmla="*/ 2147483646 w 5975"/>
                <a:gd name="T67" fmla="*/ 2147483646 h 5365"/>
                <a:gd name="T68" fmla="*/ 2147483646 w 5975"/>
                <a:gd name="T69" fmla="*/ 2147483646 h 5365"/>
                <a:gd name="T70" fmla="*/ 2147483646 w 5975"/>
                <a:gd name="T71" fmla="*/ 2147483646 h 5365"/>
                <a:gd name="T72" fmla="*/ 2147483646 w 5975"/>
                <a:gd name="T73" fmla="*/ 2147483646 h 5365"/>
                <a:gd name="T74" fmla="*/ 2147483646 w 5975"/>
                <a:gd name="T75" fmla="*/ 2147483646 h 5365"/>
                <a:gd name="T76" fmla="*/ 2147483646 w 5975"/>
                <a:gd name="T77" fmla="*/ 2147483646 h 5365"/>
                <a:gd name="T78" fmla="*/ 2147483646 w 5975"/>
                <a:gd name="T79" fmla="*/ 2147483646 h 5365"/>
                <a:gd name="T80" fmla="*/ 2147483646 w 5975"/>
                <a:gd name="T81" fmla="*/ 2147483646 h 5365"/>
                <a:gd name="T82" fmla="*/ 2147483646 w 5975"/>
                <a:gd name="T83" fmla="*/ 2147483646 h 5365"/>
                <a:gd name="T84" fmla="*/ 2147483646 w 5975"/>
                <a:gd name="T85" fmla="*/ 2147483646 h 5365"/>
                <a:gd name="T86" fmla="*/ 2147483646 w 5975"/>
                <a:gd name="T87" fmla="*/ 2147483646 h 5365"/>
                <a:gd name="T88" fmla="*/ 2147483646 w 5975"/>
                <a:gd name="T89" fmla="*/ 2147483646 h 5365"/>
                <a:gd name="T90" fmla="*/ 1199183631 w 5975"/>
                <a:gd name="T91" fmla="*/ 2147483646 h 5365"/>
                <a:gd name="T92" fmla="*/ 0 w 5975"/>
                <a:gd name="T93" fmla="*/ 2147483646 h 5365"/>
                <a:gd name="T94" fmla="*/ 550951506 w 5975"/>
                <a:gd name="T95" fmla="*/ 2147483646 h 5365"/>
                <a:gd name="T96" fmla="*/ 2147483646 w 5975"/>
                <a:gd name="T97" fmla="*/ 2147483646 h 5365"/>
                <a:gd name="T98" fmla="*/ 2147483646 w 5975"/>
                <a:gd name="T99" fmla="*/ 2147483646 h 5365"/>
                <a:gd name="T100" fmla="*/ 2147483646 w 5975"/>
                <a:gd name="T101" fmla="*/ 2147483646 h 5365"/>
                <a:gd name="T102" fmla="*/ 2147483646 w 5975"/>
                <a:gd name="T103" fmla="*/ 2147483646 h 5365"/>
                <a:gd name="T104" fmla="*/ 2147483646 w 5975"/>
                <a:gd name="T105" fmla="*/ 2147483646 h 5365"/>
                <a:gd name="T106" fmla="*/ 2147483646 w 5975"/>
                <a:gd name="T107" fmla="*/ 2147483646 h 5365"/>
                <a:gd name="T108" fmla="*/ 2147483646 w 5975"/>
                <a:gd name="T109" fmla="*/ 2147483646 h 5365"/>
                <a:gd name="T110" fmla="*/ 2147483646 w 5975"/>
                <a:gd name="T111" fmla="*/ 2147483646 h 5365"/>
                <a:gd name="T112" fmla="*/ 2147483646 w 5975"/>
                <a:gd name="T113" fmla="*/ 2147483646 h 5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975" h="5365">
                  <a:moveTo>
                    <a:pt x="5975" y="1568"/>
                  </a:moveTo>
                  <a:lnTo>
                    <a:pt x="5975" y="1588"/>
                  </a:lnTo>
                  <a:lnTo>
                    <a:pt x="5974" y="1609"/>
                  </a:lnTo>
                  <a:lnTo>
                    <a:pt x="5970" y="1627"/>
                  </a:lnTo>
                  <a:lnTo>
                    <a:pt x="5965" y="1647"/>
                  </a:lnTo>
                  <a:lnTo>
                    <a:pt x="5958" y="1665"/>
                  </a:lnTo>
                  <a:lnTo>
                    <a:pt x="5949" y="1682"/>
                  </a:lnTo>
                  <a:lnTo>
                    <a:pt x="5938" y="1699"/>
                  </a:lnTo>
                  <a:lnTo>
                    <a:pt x="5926" y="1714"/>
                  </a:lnTo>
                  <a:lnTo>
                    <a:pt x="5913" y="1729"/>
                  </a:lnTo>
                  <a:lnTo>
                    <a:pt x="5898" y="1741"/>
                  </a:lnTo>
                  <a:lnTo>
                    <a:pt x="5882" y="1753"/>
                  </a:lnTo>
                  <a:lnTo>
                    <a:pt x="5865" y="1763"/>
                  </a:lnTo>
                  <a:lnTo>
                    <a:pt x="5846" y="1771"/>
                  </a:lnTo>
                  <a:lnTo>
                    <a:pt x="5827" y="1778"/>
                  </a:lnTo>
                  <a:lnTo>
                    <a:pt x="5806" y="1783"/>
                  </a:lnTo>
                  <a:lnTo>
                    <a:pt x="5785" y="1786"/>
                  </a:lnTo>
                  <a:lnTo>
                    <a:pt x="5765" y="1787"/>
                  </a:lnTo>
                  <a:lnTo>
                    <a:pt x="2783" y="1787"/>
                  </a:lnTo>
                  <a:lnTo>
                    <a:pt x="2762" y="1786"/>
                  </a:lnTo>
                  <a:lnTo>
                    <a:pt x="2741" y="1783"/>
                  </a:lnTo>
                  <a:lnTo>
                    <a:pt x="2720" y="1778"/>
                  </a:lnTo>
                  <a:lnTo>
                    <a:pt x="2701" y="1771"/>
                  </a:lnTo>
                  <a:lnTo>
                    <a:pt x="2683" y="1763"/>
                  </a:lnTo>
                  <a:lnTo>
                    <a:pt x="2665" y="1753"/>
                  </a:lnTo>
                  <a:lnTo>
                    <a:pt x="2650" y="1741"/>
                  </a:lnTo>
                  <a:lnTo>
                    <a:pt x="2634" y="1729"/>
                  </a:lnTo>
                  <a:lnTo>
                    <a:pt x="2621" y="1714"/>
                  </a:lnTo>
                  <a:lnTo>
                    <a:pt x="2609" y="1699"/>
                  </a:lnTo>
                  <a:lnTo>
                    <a:pt x="2598" y="1682"/>
                  </a:lnTo>
                  <a:lnTo>
                    <a:pt x="2589" y="1665"/>
                  </a:lnTo>
                  <a:lnTo>
                    <a:pt x="2583" y="1647"/>
                  </a:lnTo>
                  <a:lnTo>
                    <a:pt x="2577" y="1627"/>
                  </a:lnTo>
                  <a:lnTo>
                    <a:pt x="2574" y="1609"/>
                  </a:lnTo>
                  <a:lnTo>
                    <a:pt x="2573" y="1588"/>
                  </a:lnTo>
                  <a:lnTo>
                    <a:pt x="2573" y="1568"/>
                  </a:lnTo>
                  <a:lnTo>
                    <a:pt x="2574" y="1548"/>
                  </a:lnTo>
                  <a:lnTo>
                    <a:pt x="2577" y="1528"/>
                  </a:lnTo>
                  <a:lnTo>
                    <a:pt x="2583" y="1510"/>
                  </a:lnTo>
                  <a:lnTo>
                    <a:pt x="2589" y="1491"/>
                  </a:lnTo>
                  <a:lnTo>
                    <a:pt x="2598" y="1473"/>
                  </a:lnTo>
                  <a:lnTo>
                    <a:pt x="2609" y="1457"/>
                  </a:lnTo>
                  <a:lnTo>
                    <a:pt x="2621" y="1442"/>
                  </a:lnTo>
                  <a:lnTo>
                    <a:pt x="2634" y="1427"/>
                  </a:lnTo>
                  <a:lnTo>
                    <a:pt x="2650" y="1415"/>
                  </a:lnTo>
                  <a:lnTo>
                    <a:pt x="2665" y="1403"/>
                  </a:lnTo>
                  <a:lnTo>
                    <a:pt x="2683" y="1393"/>
                  </a:lnTo>
                  <a:lnTo>
                    <a:pt x="2701" y="1385"/>
                  </a:lnTo>
                  <a:lnTo>
                    <a:pt x="2720" y="1379"/>
                  </a:lnTo>
                  <a:lnTo>
                    <a:pt x="2741" y="1373"/>
                  </a:lnTo>
                  <a:lnTo>
                    <a:pt x="2762" y="1370"/>
                  </a:lnTo>
                  <a:lnTo>
                    <a:pt x="2783" y="1370"/>
                  </a:lnTo>
                  <a:lnTo>
                    <a:pt x="3293" y="1370"/>
                  </a:lnTo>
                  <a:lnTo>
                    <a:pt x="3123" y="40"/>
                  </a:lnTo>
                  <a:lnTo>
                    <a:pt x="3458" y="0"/>
                  </a:lnTo>
                  <a:lnTo>
                    <a:pt x="3634" y="1370"/>
                  </a:lnTo>
                  <a:lnTo>
                    <a:pt x="5765" y="1370"/>
                  </a:lnTo>
                  <a:lnTo>
                    <a:pt x="5785" y="1370"/>
                  </a:lnTo>
                  <a:lnTo>
                    <a:pt x="5806" y="1373"/>
                  </a:lnTo>
                  <a:lnTo>
                    <a:pt x="5827" y="1379"/>
                  </a:lnTo>
                  <a:lnTo>
                    <a:pt x="5846" y="1385"/>
                  </a:lnTo>
                  <a:lnTo>
                    <a:pt x="5865" y="1393"/>
                  </a:lnTo>
                  <a:lnTo>
                    <a:pt x="5882" y="1403"/>
                  </a:lnTo>
                  <a:lnTo>
                    <a:pt x="5898" y="1415"/>
                  </a:lnTo>
                  <a:lnTo>
                    <a:pt x="5913" y="1427"/>
                  </a:lnTo>
                  <a:lnTo>
                    <a:pt x="5926" y="1442"/>
                  </a:lnTo>
                  <a:lnTo>
                    <a:pt x="5938" y="1457"/>
                  </a:lnTo>
                  <a:lnTo>
                    <a:pt x="5949" y="1473"/>
                  </a:lnTo>
                  <a:lnTo>
                    <a:pt x="5958" y="1491"/>
                  </a:lnTo>
                  <a:lnTo>
                    <a:pt x="5965" y="1510"/>
                  </a:lnTo>
                  <a:lnTo>
                    <a:pt x="5970" y="1528"/>
                  </a:lnTo>
                  <a:lnTo>
                    <a:pt x="5974" y="1548"/>
                  </a:lnTo>
                  <a:lnTo>
                    <a:pt x="5975" y="1568"/>
                  </a:lnTo>
                  <a:close/>
                  <a:moveTo>
                    <a:pt x="213" y="4837"/>
                  </a:moveTo>
                  <a:lnTo>
                    <a:pt x="213" y="4837"/>
                  </a:lnTo>
                  <a:lnTo>
                    <a:pt x="214" y="4863"/>
                  </a:lnTo>
                  <a:lnTo>
                    <a:pt x="216" y="4889"/>
                  </a:lnTo>
                  <a:lnTo>
                    <a:pt x="219" y="4916"/>
                  </a:lnTo>
                  <a:lnTo>
                    <a:pt x="224" y="4941"/>
                  </a:lnTo>
                  <a:lnTo>
                    <a:pt x="229" y="4966"/>
                  </a:lnTo>
                  <a:lnTo>
                    <a:pt x="237" y="4991"/>
                  </a:lnTo>
                  <a:lnTo>
                    <a:pt x="245" y="5015"/>
                  </a:lnTo>
                  <a:lnTo>
                    <a:pt x="253" y="5039"/>
                  </a:lnTo>
                  <a:lnTo>
                    <a:pt x="264" y="5062"/>
                  </a:lnTo>
                  <a:lnTo>
                    <a:pt x="275" y="5084"/>
                  </a:lnTo>
                  <a:lnTo>
                    <a:pt x="289" y="5106"/>
                  </a:lnTo>
                  <a:lnTo>
                    <a:pt x="302" y="5127"/>
                  </a:lnTo>
                  <a:lnTo>
                    <a:pt x="316" y="5147"/>
                  </a:lnTo>
                  <a:lnTo>
                    <a:pt x="332" y="5167"/>
                  </a:lnTo>
                  <a:lnTo>
                    <a:pt x="348" y="5185"/>
                  </a:lnTo>
                  <a:lnTo>
                    <a:pt x="366" y="5204"/>
                  </a:lnTo>
                  <a:lnTo>
                    <a:pt x="383" y="5221"/>
                  </a:lnTo>
                  <a:lnTo>
                    <a:pt x="402" y="5237"/>
                  </a:lnTo>
                  <a:lnTo>
                    <a:pt x="422" y="5252"/>
                  </a:lnTo>
                  <a:lnTo>
                    <a:pt x="442" y="5267"/>
                  </a:lnTo>
                  <a:lnTo>
                    <a:pt x="464" y="5280"/>
                  </a:lnTo>
                  <a:lnTo>
                    <a:pt x="485" y="5293"/>
                  </a:lnTo>
                  <a:lnTo>
                    <a:pt x="508" y="5304"/>
                  </a:lnTo>
                  <a:lnTo>
                    <a:pt x="531" y="5315"/>
                  </a:lnTo>
                  <a:lnTo>
                    <a:pt x="554" y="5324"/>
                  </a:lnTo>
                  <a:lnTo>
                    <a:pt x="578" y="5333"/>
                  </a:lnTo>
                  <a:lnTo>
                    <a:pt x="602" y="5339"/>
                  </a:lnTo>
                  <a:lnTo>
                    <a:pt x="628" y="5345"/>
                  </a:lnTo>
                  <a:lnTo>
                    <a:pt x="653" y="5349"/>
                  </a:lnTo>
                  <a:lnTo>
                    <a:pt x="679" y="5353"/>
                  </a:lnTo>
                  <a:lnTo>
                    <a:pt x="706" y="5355"/>
                  </a:lnTo>
                  <a:lnTo>
                    <a:pt x="732" y="5356"/>
                  </a:lnTo>
                  <a:lnTo>
                    <a:pt x="2226" y="5356"/>
                  </a:lnTo>
                  <a:lnTo>
                    <a:pt x="2254" y="5355"/>
                  </a:lnTo>
                  <a:lnTo>
                    <a:pt x="2279" y="5353"/>
                  </a:lnTo>
                  <a:lnTo>
                    <a:pt x="2305" y="5349"/>
                  </a:lnTo>
                  <a:lnTo>
                    <a:pt x="2331" y="5345"/>
                  </a:lnTo>
                  <a:lnTo>
                    <a:pt x="2356" y="5339"/>
                  </a:lnTo>
                  <a:lnTo>
                    <a:pt x="2380" y="5333"/>
                  </a:lnTo>
                  <a:lnTo>
                    <a:pt x="2404" y="5324"/>
                  </a:lnTo>
                  <a:lnTo>
                    <a:pt x="2429" y="5315"/>
                  </a:lnTo>
                  <a:lnTo>
                    <a:pt x="2452" y="5304"/>
                  </a:lnTo>
                  <a:lnTo>
                    <a:pt x="2474" y="5293"/>
                  </a:lnTo>
                  <a:lnTo>
                    <a:pt x="2496" y="5280"/>
                  </a:lnTo>
                  <a:lnTo>
                    <a:pt x="2517" y="5267"/>
                  </a:lnTo>
                  <a:lnTo>
                    <a:pt x="2536" y="5252"/>
                  </a:lnTo>
                  <a:lnTo>
                    <a:pt x="2556" y="5237"/>
                  </a:lnTo>
                  <a:lnTo>
                    <a:pt x="2575" y="5221"/>
                  </a:lnTo>
                  <a:lnTo>
                    <a:pt x="2594" y="5204"/>
                  </a:lnTo>
                  <a:lnTo>
                    <a:pt x="2610" y="5185"/>
                  </a:lnTo>
                  <a:lnTo>
                    <a:pt x="2627" y="5167"/>
                  </a:lnTo>
                  <a:lnTo>
                    <a:pt x="2642" y="5147"/>
                  </a:lnTo>
                  <a:lnTo>
                    <a:pt x="2656" y="5127"/>
                  </a:lnTo>
                  <a:lnTo>
                    <a:pt x="2671" y="5106"/>
                  </a:lnTo>
                  <a:lnTo>
                    <a:pt x="2683" y="5084"/>
                  </a:lnTo>
                  <a:lnTo>
                    <a:pt x="2694" y="5062"/>
                  </a:lnTo>
                  <a:lnTo>
                    <a:pt x="2705" y="5039"/>
                  </a:lnTo>
                  <a:lnTo>
                    <a:pt x="2714" y="5015"/>
                  </a:lnTo>
                  <a:lnTo>
                    <a:pt x="2722" y="4991"/>
                  </a:lnTo>
                  <a:lnTo>
                    <a:pt x="2729" y="4966"/>
                  </a:lnTo>
                  <a:lnTo>
                    <a:pt x="2735" y="4941"/>
                  </a:lnTo>
                  <a:lnTo>
                    <a:pt x="2739" y="4916"/>
                  </a:lnTo>
                  <a:lnTo>
                    <a:pt x="2742" y="4889"/>
                  </a:lnTo>
                  <a:lnTo>
                    <a:pt x="2744" y="4863"/>
                  </a:lnTo>
                  <a:lnTo>
                    <a:pt x="2746" y="4837"/>
                  </a:lnTo>
                  <a:lnTo>
                    <a:pt x="2746" y="4822"/>
                  </a:lnTo>
                  <a:lnTo>
                    <a:pt x="213" y="4822"/>
                  </a:lnTo>
                  <a:lnTo>
                    <a:pt x="213" y="4837"/>
                  </a:lnTo>
                  <a:close/>
                  <a:moveTo>
                    <a:pt x="2742" y="3872"/>
                  </a:moveTo>
                  <a:lnTo>
                    <a:pt x="2743" y="3872"/>
                  </a:lnTo>
                  <a:lnTo>
                    <a:pt x="2744" y="3849"/>
                  </a:lnTo>
                  <a:lnTo>
                    <a:pt x="2743" y="3817"/>
                  </a:lnTo>
                  <a:lnTo>
                    <a:pt x="2741" y="3785"/>
                  </a:lnTo>
                  <a:lnTo>
                    <a:pt x="2739" y="3754"/>
                  </a:lnTo>
                  <a:lnTo>
                    <a:pt x="2736" y="3724"/>
                  </a:lnTo>
                  <a:lnTo>
                    <a:pt x="2731" y="3695"/>
                  </a:lnTo>
                  <a:lnTo>
                    <a:pt x="2727" y="3665"/>
                  </a:lnTo>
                  <a:lnTo>
                    <a:pt x="2721" y="3636"/>
                  </a:lnTo>
                  <a:lnTo>
                    <a:pt x="2715" y="3608"/>
                  </a:lnTo>
                  <a:lnTo>
                    <a:pt x="2708" y="3580"/>
                  </a:lnTo>
                  <a:lnTo>
                    <a:pt x="2699" y="3553"/>
                  </a:lnTo>
                  <a:lnTo>
                    <a:pt x="2692" y="3526"/>
                  </a:lnTo>
                  <a:lnTo>
                    <a:pt x="2682" y="3500"/>
                  </a:lnTo>
                  <a:lnTo>
                    <a:pt x="2672" y="3474"/>
                  </a:lnTo>
                  <a:lnTo>
                    <a:pt x="2662" y="3448"/>
                  </a:lnTo>
                  <a:lnTo>
                    <a:pt x="2651" y="3423"/>
                  </a:lnTo>
                  <a:lnTo>
                    <a:pt x="2639" y="3399"/>
                  </a:lnTo>
                  <a:lnTo>
                    <a:pt x="2626" y="3376"/>
                  </a:lnTo>
                  <a:lnTo>
                    <a:pt x="2612" y="3351"/>
                  </a:lnTo>
                  <a:lnTo>
                    <a:pt x="2599" y="3329"/>
                  </a:lnTo>
                  <a:lnTo>
                    <a:pt x="2585" y="3306"/>
                  </a:lnTo>
                  <a:lnTo>
                    <a:pt x="2569" y="3284"/>
                  </a:lnTo>
                  <a:lnTo>
                    <a:pt x="2554" y="3263"/>
                  </a:lnTo>
                  <a:lnTo>
                    <a:pt x="2538" y="3242"/>
                  </a:lnTo>
                  <a:lnTo>
                    <a:pt x="2521" y="3222"/>
                  </a:lnTo>
                  <a:lnTo>
                    <a:pt x="2503" y="3202"/>
                  </a:lnTo>
                  <a:lnTo>
                    <a:pt x="2486" y="3183"/>
                  </a:lnTo>
                  <a:lnTo>
                    <a:pt x="2467" y="3163"/>
                  </a:lnTo>
                  <a:lnTo>
                    <a:pt x="2447" y="3146"/>
                  </a:lnTo>
                  <a:lnTo>
                    <a:pt x="2429" y="3127"/>
                  </a:lnTo>
                  <a:lnTo>
                    <a:pt x="2408" y="3110"/>
                  </a:lnTo>
                  <a:lnTo>
                    <a:pt x="2388" y="3093"/>
                  </a:lnTo>
                  <a:lnTo>
                    <a:pt x="2366" y="3076"/>
                  </a:lnTo>
                  <a:lnTo>
                    <a:pt x="2345" y="3061"/>
                  </a:lnTo>
                  <a:lnTo>
                    <a:pt x="2323" y="3046"/>
                  </a:lnTo>
                  <a:lnTo>
                    <a:pt x="2300" y="3030"/>
                  </a:lnTo>
                  <a:lnTo>
                    <a:pt x="2277" y="3016"/>
                  </a:lnTo>
                  <a:lnTo>
                    <a:pt x="2229" y="2989"/>
                  </a:lnTo>
                  <a:lnTo>
                    <a:pt x="2180" y="2964"/>
                  </a:lnTo>
                  <a:lnTo>
                    <a:pt x="2129" y="2940"/>
                  </a:lnTo>
                  <a:lnTo>
                    <a:pt x="2077" y="2919"/>
                  </a:lnTo>
                  <a:lnTo>
                    <a:pt x="2023" y="2900"/>
                  </a:lnTo>
                  <a:lnTo>
                    <a:pt x="1967" y="2883"/>
                  </a:lnTo>
                  <a:lnTo>
                    <a:pt x="1910" y="2867"/>
                  </a:lnTo>
                  <a:lnTo>
                    <a:pt x="1852" y="2854"/>
                  </a:lnTo>
                  <a:lnTo>
                    <a:pt x="1793" y="2843"/>
                  </a:lnTo>
                  <a:lnTo>
                    <a:pt x="1732" y="2834"/>
                  </a:lnTo>
                  <a:lnTo>
                    <a:pt x="1671" y="2827"/>
                  </a:lnTo>
                  <a:lnTo>
                    <a:pt x="1608" y="2822"/>
                  </a:lnTo>
                  <a:lnTo>
                    <a:pt x="1544" y="2819"/>
                  </a:lnTo>
                  <a:lnTo>
                    <a:pt x="1479" y="2818"/>
                  </a:lnTo>
                  <a:lnTo>
                    <a:pt x="1415" y="2819"/>
                  </a:lnTo>
                  <a:lnTo>
                    <a:pt x="1352" y="2822"/>
                  </a:lnTo>
                  <a:lnTo>
                    <a:pt x="1289" y="2827"/>
                  </a:lnTo>
                  <a:lnTo>
                    <a:pt x="1227" y="2834"/>
                  </a:lnTo>
                  <a:lnTo>
                    <a:pt x="1167" y="2843"/>
                  </a:lnTo>
                  <a:lnTo>
                    <a:pt x="1107" y="2854"/>
                  </a:lnTo>
                  <a:lnTo>
                    <a:pt x="1049" y="2867"/>
                  </a:lnTo>
                  <a:lnTo>
                    <a:pt x="993" y="2883"/>
                  </a:lnTo>
                  <a:lnTo>
                    <a:pt x="937" y="2900"/>
                  </a:lnTo>
                  <a:lnTo>
                    <a:pt x="883" y="2919"/>
                  </a:lnTo>
                  <a:lnTo>
                    <a:pt x="830" y="2940"/>
                  </a:lnTo>
                  <a:lnTo>
                    <a:pt x="779" y="2963"/>
                  </a:lnTo>
                  <a:lnTo>
                    <a:pt x="730" y="2988"/>
                  </a:lnTo>
                  <a:lnTo>
                    <a:pt x="683" y="3016"/>
                  </a:lnTo>
                  <a:lnTo>
                    <a:pt x="659" y="3030"/>
                  </a:lnTo>
                  <a:lnTo>
                    <a:pt x="637" y="3046"/>
                  </a:lnTo>
                  <a:lnTo>
                    <a:pt x="614" y="3061"/>
                  </a:lnTo>
                  <a:lnTo>
                    <a:pt x="593" y="3076"/>
                  </a:lnTo>
                  <a:lnTo>
                    <a:pt x="573" y="3093"/>
                  </a:lnTo>
                  <a:lnTo>
                    <a:pt x="552" y="3109"/>
                  </a:lnTo>
                  <a:lnTo>
                    <a:pt x="532" y="3127"/>
                  </a:lnTo>
                  <a:lnTo>
                    <a:pt x="512" y="3145"/>
                  </a:lnTo>
                  <a:lnTo>
                    <a:pt x="492" y="3163"/>
                  </a:lnTo>
                  <a:lnTo>
                    <a:pt x="475" y="3182"/>
                  </a:lnTo>
                  <a:lnTo>
                    <a:pt x="456" y="3202"/>
                  </a:lnTo>
                  <a:lnTo>
                    <a:pt x="438" y="3222"/>
                  </a:lnTo>
                  <a:lnTo>
                    <a:pt x="422" y="3241"/>
                  </a:lnTo>
                  <a:lnTo>
                    <a:pt x="405" y="3262"/>
                  </a:lnTo>
                  <a:lnTo>
                    <a:pt x="390" y="3283"/>
                  </a:lnTo>
                  <a:lnTo>
                    <a:pt x="375" y="3305"/>
                  </a:lnTo>
                  <a:lnTo>
                    <a:pt x="360" y="3328"/>
                  </a:lnTo>
                  <a:lnTo>
                    <a:pt x="347" y="3350"/>
                  </a:lnTo>
                  <a:lnTo>
                    <a:pt x="334" y="3375"/>
                  </a:lnTo>
                  <a:lnTo>
                    <a:pt x="321" y="3398"/>
                  </a:lnTo>
                  <a:lnTo>
                    <a:pt x="308" y="3422"/>
                  </a:lnTo>
                  <a:lnTo>
                    <a:pt x="297" y="3447"/>
                  </a:lnTo>
                  <a:lnTo>
                    <a:pt x="288" y="3472"/>
                  </a:lnTo>
                  <a:lnTo>
                    <a:pt x="278" y="3498"/>
                  </a:lnTo>
                  <a:lnTo>
                    <a:pt x="268" y="3524"/>
                  </a:lnTo>
                  <a:lnTo>
                    <a:pt x="259" y="3552"/>
                  </a:lnTo>
                  <a:lnTo>
                    <a:pt x="251" y="3578"/>
                  </a:lnTo>
                  <a:lnTo>
                    <a:pt x="245" y="3607"/>
                  </a:lnTo>
                  <a:lnTo>
                    <a:pt x="238" y="3634"/>
                  </a:lnTo>
                  <a:lnTo>
                    <a:pt x="233" y="3663"/>
                  </a:lnTo>
                  <a:lnTo>
                    <a:pt x="227" y="3692"/>
                  </a:lnTo>
                  <a:lnTo>
                    <a:pt x="224" y="3722"/>
                  </a:lnTo>
                  <a:lnTo>
                    <a:pt x="220" y="3753"/>
                  </a:lnTo>
                  <a:lnTo>
                    <a:pt x="217" y="3784"/>
                  </a:lnTo>
                  <a:lnTo>
                    <a:pt x="216" y="3815"/>
                  </a:lnTo>
                  <a:lnTo>
                    <a:pt x="215" y="3846"/>
                  </a:lnTo>
                  <a:lnTo>
                    <a:pt x="216" y="3870"/>
                  </a:lnTo>
                  <a:lnTo>
                    <a:pt x="216" y="3872"/>
                  </a:lnTo>
                  <a:lnTo>
                    <a:pt x="2742" y="3872"/>
                  </a:lnTo>
                  <a:close/>
                  <a:moveTo>
                    <a:pt x="2747" y="4135"/>
                  </a:moveTo>
                  <a:lnTo>
                    <a:pt x="2746" y="4135"/>
                  </a:lnTo>
                  <a:lnTo>
                    <a:pt x="213" y="4135"/>
                  </a:lnTo>
                  <a:lnTo>
                    <a:pt x="191" y="4136"/>
                  </a:lnTo>
                  <a:lnTo>
                    <a:pt x="170" y="4139"/>
                  </a:lnTo>
                  <a:lnTo>
                    <a:pt x="149" y="4143"/>
                  </a:lnTo>
                  <a:lnTo>
                    <a:pt x="130" y="4151"/>
                  </a:lnTo>
                  <a:lnTo>
                    <a:pt x="112" y="4159"/>
                  </a:lnTo>
                  <a:lnTo>
                    <a:pt x="94" y="4169"/>
                  </a:lnTo>
                  <a:lnTo>
                    <a:pt x="77" y="4181"/>
                  </a:lnTo>
                  <a:lnTo>
                    <a:pt x="62" y="4194"/>
                  </a:lnTo>
                  <a:lnTo>
                    <a:pt x="49" y="4208"/>
                  </a:lnTo>
                  <a:lnTo>
                    <a:pt x="37" y="4224"/>
                  </a:lnTo>
                  <a:lnTo>
                    <a:pt x="26" y="4240"/>
                  </a:lnTo>
                  <a:lnTo>
                    <a:pt x="17" y="4258"/>
                  </a:lnTo>
                  <a:lnTo>
                    <a:pt x="10" y="4276"/>
                  </a:lnTo>
                  <a:lnTo>
                    <a:pt x="5" y="4295"/>
                  </a:lnTo>
                  <a:lnTo>
                    <a:pt x="2" y="4315"/>
                  </a:lnTo>
                  <a:lnTo>
                    <a:pt x="0" y="4336"/>
                  </a:lnTo>
                  <a:lnTo>
                    <a:pt x="0" y="4358"/>
                  </a:lnTo>
                  <a:lnTo>
                    <a:pt x="2" y="4379"/>
                  </a:lnTo>
                  <a:lnTo>
                    <a:pt x="5" y="4399"/>
                  </a:lnTo>
                  <a:lnTo>
                    <a:pt x="10" y="4417"/>
                  </a:lnTo>
                  <a:lnTo>
                    <a:pt x="17" y="4436"/>
                  </a:lnTo>
                  <a:lnTo>
                    <a:pt x="26" y="4454"/>
                  </a:lnTo>
                  <a:lnTo>
                    <a:pt x="37" y="4470"/>
                  </a:lnTo>
                  <a:lnTo>
                    <a:pt x="49" y="4486"/>
                  </a:lnTo>
                  <a:lnTo>
                    <a:pt x="62" y="4500"/>
                  </a:lnTo>
                  <a:lnTo>
                    <a:pt x="77" y="4513"/>
                  </a:lnTo>
                  <a:lnTo>
                    <a:pt x="94" y="4524"/>
                  </a:lnTo>
                  <a:lnTo>
                    <a:pt x="112" y="4535"/>
                  </a:lnTo>
                  <a:lnTo>
                    <a:pt x="130" y="4543"/>
                  </a:lnTo>
                  <a:lnTo>
                    <a:pt x="149" y="4551"/>
                  </a:lnTo>
                  <a:lnTo>
                    <a:pt x="170" y="4555"/>
                  </a:lnTo>
                  <a:lnTo>
                    <a:pt x="191" y="4558"/>
                  </a:lnTo>
                  <a:lnTo>
                    <a:pt x="213" y="4559"/>
                  </a:lnTo>
                  <a:lnTo>
                    <a:pt x="2746" y="4559"/>
                  </a:lnTo>
                  <a:lnTo>
                    <a:pt x="2747" y="4559"/>
                  </a:lnTo>
                  <a:lnTo>
                    <a:pt x="2768" y="4558"/>
                  </a:lnTo>
                  <a:lnTo>
                    <a:pt x="2788" y="4555"/>
                  </a:lnTo>
                  <a:lnTo>
                    <a:pt x="2809" y="4551"/>
                  </a:lnTo>
                  <a:lnTo>
                    <a:pt x="2829" y="4543"/>
                  </a:lnTo>
                  <a:lnTo>
                    <a:pt x="2847" y="4535"/>
                  </a:lnTo>
                  <a:lnTo>
                    <a:pt x="2864" y="4524"/>
                  </a:lnTo>
                  <a:lnTo>
                    <a:pt x="2881" y="4513"/>
                  </a:lnTo>
                  <a:lnTo>
                    <a:pt x="2896" y="4500"/>
                  </a:lnTo>
                  <a:lnTo>
                    <a:pt x="2909" y="4486"/>
                  </a:lnTo>
                  <a:lnTo>
                    <a:pt x="2922" y="4470"/>
                  </a:lnTo>
                  <a:lnTo>
                    <a:pt x="2933" y="4454"/>
                  </a:lnTo>
                  <a:lnTo>
                    <a:pt x="2941" y="4436"/>
                  </a:lnTo>
                  <a:lnTo>
                    <a:pt x="2949" y="4417"/>
                  </a:lnTo>
                  <a:lnTo>
                    <a:pt x="2953" y="4399"/>
                  </a:lnTo>
                  <a:lnTo>
                    <a:pt x="2957" y="4379"/>
                  </a:lnTo>
                  <a:lnTo>
                    <a:pt x="2958" y="4358"/>
                  </a:lnTo>
                  <a:lnTo>
                    <a:pt x="2958" y="4336"/>
                  </a:lnTo>
                  <a:lnTo>
                    <a:pt x="2957" y="4315"/>
                  </a:lnTo>
                  <a:lnTo>
                    <a:pt x="2953" y="4295"/>
                  </a:lnTo>
                  <a:lnTo>
                    <a:pt x="2949" y="4276"/>
                  </a:lnTo>
                  <a:lnTo>
                    <a:pt x="2941" y="4258"/>
                  </a:lnTo>
                  <a:lnTo>
                    <a:pt x="2933" y="4240"/>
                  </a:lnTo>
                  <a:lnTo>
                    <a:pt x="2922" y="4224"/>
                  </a:lnTo>
                  <a:lnTo>
                    <a:pt x="2909" y="4208"/>
                  </a:lnTo>
                  <a:lnTo>
                    <a:pt x="2896" y="4194"/>
                  </a:lnTo>
                  <a:lnTo>
                    <a:pt x="2881" y="4181"/>
                  </a:lnTo>
                  <a:lnTo>
                    <a:pt x="2864" y="4169"/>
                  </a:lnTo>
                  <a:lnTo>
                    <a:pt x="2847" y="4159"/>
                  </a:lnTo>
                  <a:lnTo>
                    <a:pt x="2829" y="4151"/>
                  </a:lnTo>
                  <a:lnTo>
                    <a:pt x="2809" y="4143"/>
                  </a:lnTo>
                  <a:lnTo>
                    <a:pt x="2788" y="4139"/>
                  </a:lnTo>
                  <a:lnTo>
                    <a:pt x="2768" y="4136"/>
                  </a:lnTo>
                  <a:lnTo>
                    <a:pt x="2747" y="4135"/>
                  </a:lnTo>
                  <a:close/>
                  <a:moveTo>
                    <a:pt x="2914" y="2050"/>
                  </a:moveTo>
                  <a:lnTo>
                    <a:pt x="3413" y="5365"/>
                  </a:lnTo>
                  <a:lnTo>
                    <a:pt x="5134" y="5365"/>
                  </a:lnTo>
                  <a:lnTo>
                    <a:pt x="5634" y="2050"/>
                  </a:lnTo>
                  <a:lnTo>
                    <a:pt x="2914" y="2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2" name="直接连接符 51"/>
          <p:cNvCxnSpPr/>
          <p:nvPr>
            <p:custDataLst>
              <p:tags r:id="rId6"/>
            </p:custDataLst>
          </p:nvPr>
        </p:nvCxnSpPr>
        <p:spPr>
          <a:xfrm flipH="1">
            <a:off x="5200262" y="1"/>
            <a:ext cx="2626144" cy="26456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7800" cy="40527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543051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36432"/>
            <a:ext cx="7886700" cy="6986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406-3DF3-48CD-8CFA-8262360FFB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2CBF-967D-4A4F-9B66-B66B2A37D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hyperlink" Target="PART%20B.mp4" TargetMode="Externa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ART%20C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18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1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6.jpeg"/><Relationship Id="rId5" Type="http://schemas.openxmlformats.org/officeDocument/2006/relationships/tags" Target="../tags/tag77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../media/image20.jpe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19.jpeg"/><Relationship Id="rId2" Type="http://schemas.openxmlformats.org/officeDocument/2006/relationships/tags" Target="../tags/tag82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22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0.xml"/><Relationship Id="rId19" Type="http://schemas.openxmlformats.org/officeDocument/2006/relationships/image" Target="../media/image21.jpe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9255;&#22836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hyperlink" Target="PART%20A.mp4" TargetMode="Externa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500" b="1" dirty="0"/>
              <a:t>What can I do for you?</a:t>
            </a:r>
            <a:endParaRPr lang="zh-CN" altLang="en-US" sz="45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6738" y="4127898"/>
            <a:ext cx="7886700" cy="413910"/>
          </a:xfrm>
        </p:spPr>
        <p:txBody>
          <a:bodyPr>
            <a:normAutofit/>
          </a:bodyPr>
          <a:lstStyle/>
          <a:p>
            <a:pPr lvl="0"/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2988701" y="152725"/>
            <a:ext cx="3005119" cy="2285552"/>
            <a:chOff x="2824163" y="1163638"/>
            <a:chExt cx="6543675" cy="4976812"/>
          </a:xfrm>
        </p:grpSpPr>
        <p:sp>
          <p:nvSpPr>
            <p:cNvPr id="5" name="iṣļiḑè"/>
            <p:cNvSpPr/>
            <p:nvPr/>
          </p:nvSpPr>
          <p:spPr bwMode="auto">
            <a:xfrm>
              <a:off x="4337051" y="2987675"/>
              <a:ext cx="2800350" cy="2946400"/>
            </a:xfrm>
            <a:prstGeom prst="rect">
              <a:avLst/>
            </a:pr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ś1iḋè"/>
            <p:cNvSpPr/>
            <p:nvPr/>
          </p:nvSpPr>
          <p:spPr bwMode="auto">
            <a:xfrm>
              <a:off x="5045076" y="2568575"/>
              <a:ext cx="844550" cy="693737"/>
            </a:xfrm>
            <a:custGeom>
              <a:avLst/>
              <a:gdLst>
                <a:gd name="T0" fmla="*/ 343 w 355"/>
                <a:gd name="T1" fmla="*/ 4 h 291"/>
                <a:gd name="T2" fmla="*/ 354 w 355"/>
                <a:gd name="T3" fmla="*/ 39 h 291"/>
                <a:gd name="T4" fmla="*/ 291 w 355"/>
                <a:gd name="T5" fmla="*/ 31 h 291"/>
                <a:gd name="T6" fmla="*/ 193 w 355"/>
                <a:gd name="T7" fmla="*/ 51 h 291"/>
                <a:gd name="T8" fmla="*/ 159 w 355"/>
                <a:gd name="T9" fmla="*/ 67 h 291"/>
                <a:gd name="T10" fmla="*/ 107 w 355"/>
                <a:gd name="T11" fmla="*/ 107 h 291"/>
                <a:gd name="T12" fmla="*/ 58 w 355"/>
                <a:gd name="T13" fmla="*/ 176 h 291"/>
                <a:gd name="T14" fmla="*/ 32 w 355"/>
                <a:gd name="T15" fmla="*/ 280 h 291"/>
                <a:gd name="T16" fmla="*/ 31 w 355"/>
                <a:gd name="T17" fmla="*/ 291 h 291"/>
                <a:gd name="T18" fmla="*/ 0 w 355"/>
                <a:gd name="T19" fmla="*/ 291 h 291"/>
                <a:gd name="T20" fmla="*/ 0 w 355"/>
                <a:gd name="T21" fmla="*/ 284 h 291"/>
                <a:gd name="T22" fmla="*/ 23 w 355"/>
                <a:gd name="T23" fmla="*/ 176 h 291"/>
                <a:gd name="T24" fmla="*/ 85 w 355"/>
                <a:gd name="T25" fmla="*/ 85 h 291"/>
                <a:gd name="T26" fmla="*/ 126 w 355"/>
                <a:gd name="T27" fmla="*/ 51 h 291"/>
                <a:gd name="T28" fmla="*/ 154 w 355"/>
                <a:gd name="T29" fmla="*/ 33 h 291"/>
                <a:gd name="T30" fmla="*/ 291 w 355"/>
                <a:gd name="T31" fmla="*/ 0 h 291"/>
                <a:gd name="T32" fmla="*/ 343 w 355"/>
                <a:gd name="T33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5" h="291">
                  <a:moveTo>
                    <a:pt x="343" y="4"/>
                  </a:moveTo>
                  <a:cubicBezTo>
                    <a:pt x="351" y="17"/>
                    <a:pt x="355" y="29"/>
                    <a:pt x="354" y="39"/>
                  </a:cubicBezTo>
                  <a:cubicBezTo>
                    <a:pt x="334" y="34"/>
                    <a:pt x="313" y="31"/>
                    <a:pt x="291" y="31"/>
                  </a:cubicBezTo>
                  <a:cubicBezTo>
                    <a:pt x="256" y="31"/>
                    <a:pt x="223" y="38"/>
                    <a:pt x="193" y="51"/>
                  </a:cubicBezTo>
                  <a:cubicBezTo>
                    <a:pt x="181" y="55"/>
                    <a:pt x="170" y="61"/>
                    <a:pt x="159" y="67"/>
                  </a:cubicBezTo>
                  <a:cubicBezTo>
                    <a:pt x="140" y="78"/>
                    <a:pt x="123" y="92"/>
                    <a:pt x="107" y="107"/>
                  </a:cubicBezTo>
                  <a:cubicBezTo>
                    <a:pt x="87" y="127"/>
                    <a:pt x="71" y="151"/>
                    <a:pt x="58" y="176"/>
                  </a:cubicBezTo>
                  <a:cubicBezTo>
                    <a:pt x="42" y="208"/>
                    <a:pt x="33" y="243"/>
                    <a:pt x="32" y="280"/>
                  </a:cubicBezTo>
                  <a:cubicBezTo>
                    <a:pt x="31" y="284"/>
                    <a:pt x="31" y="287"/>
                    <a:pt x="31" y="291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88"/>
                    <a:pt x="0" y="286"/>
                    <a:pt x="0" y="284"/>
                  </a:cubicBezTo>
                  <a:cubicBezTo>
                    <a:pt x="1" y="246"/>
                    <a:pt x="9" y="209"/>
                    <a:pt x="23" y="176"/>
                  </a:cubicBezTo>
                  <a:cubicBezTo>
                    <a:pt x="38" y="142"/>
                    <a:pt x="59" y="111"/>
                    <a:pt x="85" y="85"/>
                  </a:cubicBezTo>
                  <a:cubicBezTo>
                    <a:pt x="97" y="72"/>
                    <a:pt x="111" y="61"/>
                    <a:pt x="126" y="51"/>
                  </a:cubicBezTo>
                  <a:cubicBezTo>
                    <a:pt x="135" y="44"/>
                    <a:pt x="144" y="39"/>
                    <a:pt x="154" y="33"/>
                  </a:cubicBezTo>
                  <a:cubicBezTo>
                    <a:pt x="195" y="12"/>
                    <a:pt x="241" y="0"/>
                    <a:pt x="291" y="0"/>
                  </a:cubicBezTo>
                  <a:cubicBezTo>
                    <a:pt x="308" y="0"/>
                    <a:pt x="326" y="1"/>
                    <a:pt x="343" y="4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ŝḻiḑe"/>
            <p:cNvSpPr/>
            <p:nvPr/>
          </p:nvSpPr>
          <p:spPr bwMode="auto">
            <a:xfrm>
              <a:off x="5946776" y="2600325"/>
              <a:ext cx="484188" cy="661987"/>
            </a:xfrm>
            <a:custGeom>
              <a:avLst/>
              <a:gdLst>
                <a:gd name="T0" fmla="*/ 203 w 203"/>
                <a:gd name="T1" fmla="*/ 278 h 278"/>
                <a:gd name="T2" fmla="*/ 171 w 203"/>
                <a:gd name="T3" fmla="*/ 278 h 278"/>
                <a:gd name="T4" fmla="*/ 171 w 203"/>
                <a:gd name="T5" fmla="*/ 267 h 278"/>
                <a:gd name="T6" fmla="*/ 144 w 203"/>
                <a:gd name="T7" fmla="*/ 163 h 278"/>
                <a:gd name="T8" fmla="*/ 95 w 203"/>
                <a:gd name="T9" fmla="*/ 94 h 278"/>
                <a:gd name="T10" fmla="*/ 3 w 203"/>
                <a:gd name="T11" fmla="*/ 35 h 278"/>
                <a:gd name="T12" fmla="*/ 4 w 203"/>
                <a:gd name="T13" fmla="*/ 28 h 278"/>
                <a:gd name="T14" fmla="*/ 0 w 203"/>
                <a:gd name="T15" fmla="*/ 0 h 278"/>
                <a:gd name="T16" fmla="*/ 117 w 203"/>
                <a:gd name="T17" fmla="*/ 72 h 278"/>
                <a:gd name="T18" fmla="*/ 179 w 203"/>
                <a:gd name="T19" fmla="*/ 163 h 278"/>
                <a:gd name="T20" fmla="*/ 202 w 203"/>
                <a:gd name="T21" fmla="*/ 271 h 278"/>
                <a:gd name="T22" fmla="*/ 203 w 203"/>
                <a:gd name="T23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278">
                  <a:moveTo>
                    <a:pt x="203" y="278"/>
                  </a:moveTo>
                  <a:cubicBezTo>
                    <a:pt x="171" y="278"/>
                    <a:pt x="171" y="278"/>
                    <a:pt x="171" y="278"/>
                  </a:cubicBezTo>
                  <a:cubicBezTo>
                    <a:pt x="171" y="274"/>
                    <a:pt x="171" y="271"/>
                    <a:pt x="171" y="267"/>
                  </a:cubicBezTo>
                  <a:cubicBezTo>
                    <a:pt x="169" y="230"/>
                    <a:pt x="160" y="195"/>
                    <a:pt x="144" y="163"/>
                  </a:cubicBezTo>
                  <a:cubicBezTo>
                    <a:pt x="131" y="138"/>
                    <a:pt x="115" y="114"/>
                    <a:pt x="95" y="94"/>
                  </a:cubicBezTo>
                  <a:cubicBezTo>
                    <a:pt x="69" y="69"/>
                    <a:pt x="38" y="48"/>
                    <a:pt x="3" y="35"/>
                  </a:cubicBezTo>
                  <a:cubicBezTo>
                    <a:pt x="4" y="33"/>
                    <a:pt x="4" y="31"/>
                    <a:pt x="4" y="28"/>
                  </a:cubicBezTo>
                  <a:cubicBezTo>
                    <a:pt x="5" y="19"/>
                    <a:pt x="4" y="10"/>
                    <a:pt x="0" y="0"/>
                  </a:cubicBezTo>
                  <a:cubicBezTo>
                    <a:pt x="45" y="15"/>
                    <a:pt x="85" y="39"/>
                    <a:pt x="117" y="72"/>
                  </a:cubicBezTo>
                  <a:cubicBezTo>
                    <a:pt x="143" y="98"/>
                    <a:pt x="164" y="129"/>
                    <a:pt x="179" y="163"/>
                  </a:cubicBezTo>
                  <a:cubicBezTo>
                    <a:pt x="193" y="196"/>
                    <a:pt x="202" y="233"/>
                    <a:pt x="202" y="271"/>
                  </a:cubicBezTo>
                  <a:cubicBezTo>
                    <a:pt x="203" y="273"/>
                    <a:pt x="203" y="275"/>
                    <a:pt x="203" y="278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ṥ1ídè"/>
            <p:cNvSpPr/>
            <p:nvPr/>
          </p:nvSpPr>
          <p:spPr bwMode="auto">
            <a:xfrm>
              <a:off x="5005388" y="3230563"/>
              <a:ext cx="171450" cy="169862"/>
            </a:xfrm>
            <a:prstGeom prst="ellipse">
              <a:avLst/>
            </a:pr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ṧ1íḑé"/>
            <p:cNvSpPr/>
            <p:nvPr/>
          </p:nvSpPr>
          <p:spPr bwMode="auto">
            <a:xfrm>
              <a:off x="6299201" y="3230563"/>
              <a:ext cx="169863" cy="169862"/>
            </a:xfrm>
            <a:prstGeom prst="ellipse">
              <a:avLst/>
            </a:pr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śḻiḋê"/>
            <p:cNvSpPr/>
            <p:nvPr/>
          </p:nvSpPr>
          <p:spPr bwMode="auto">
            <a:xfrm>
              <a:off x="3516313" y="3722688"/>
              <a:ext cx="2100263" cy="2211387"/>
            </a:xfrm>
            <a:prstGeom prst="rect">
              <a:avLst/>
            </a:pr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ŝḷiďe"/>
            <p:cNvSpPr/>
            <p:nvPr/>
          </p:nvSpPr>
          <p:spPr bwMode="auto">
            <a:xfrm>
              <a:off x="4046538" y="3409950"/>
              <a:ext cx="1039813" cy="517525"/>
            </a:xfrm>
            <a:custGeom>
              <a:avLst/>
              <a:gdLst>
                <a:gd name="T0" fmla="*/ 219 w 437"/>
                <a:gd name="T1" fmla="*/ 0 h 218"/>
                <a:gd name="T2" fmla="*/ 373 w 437"/>
                <a:gd name="T3" fmla="*/ 64 h 218"/>
                <a:gd name="T4" fmla="*/ 437 w 437"/>
                <a:gd name="T5" fmla="*/ 218 h 218"/>
                <a:gd name="T6" fmla="*/ 413 w 437"/>
                <a:gd name="T7" fmla="*/ 218 h 218"/>
                <a:gd name="T8" fmla="*/ 356 w 437"/>
                <a:gd name="T9" fmla="*/ 81 h 218"/>
                <a:gd name="T10" fmla="*/ 219 w 437"/>
                <a:gd name="T11" fmla="*/ 24 h 218"/>
                <a:gd name="T12" fmla="*/ 81 w 437"/>
                <a:gd name="T13" fmla="*/ 81 h 218"/>
                <a:gd name="T14" fmla="*/ 24 w 437"/>
                <a:gd name="T15" fmla="*/ 218 h 218"/>
                <a:gd name="T16" fmla="*/ 0 w 437"/>
                <a:gd name="T17" fmla="*/ 218 h 218"/>
                <a:gd name="T18" fmla="*/ 64 w 437"/>
                <a:gd name="T19" fmla="*/ 64 h 218"/>
                <a:gd name="T20" fmla="*/ 219 w 437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218">
                  <a:moveTo>
                    <a:pt x="219" y="0"/>
                  </a:moveTo>
                  <a:cubicBezTo>
                    <a:pt x="279" y="0"/>
                    <a:pt x="333" y="24"/>
                    <a:pt x="373" y="64"/>
                  </a:cubicBezTo>
                  <a:cubicBezTo>
                    <a:pt x="412" y="103"/>
                    <a:pt x="437" y="158"/>
                    <a:pt x="437" y="218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3" y="164"/>
                    <a:pt x="391" y="116"/>
                    <a:pt x="356" y="81"/>
                  </a:cubicBezTo>
                  <a:cubicBezTo>
                    <a:pt x="321" y="45"/>
                    <a:pt x="272" y="24"/>
                    <a:pt x="219" y="24"/>
                  </a:cubicBezTo>
                  <a:cubicBezTo>
                    <a:pt x="165" y="24"/>
                    <a:pt x="116" y="45"/>
                    <a:pt x="81" y="81"/>
                  </a:cubicBezTo>
                  <a:cubicBezTo>
                    <a:pt x="46" y="116"/>
                    <a:pt x="24" y="164"/>
                    <a:pt x="24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158"/>
                    <a:pt x="25" y="103"/>
                    <a:pt x="64" y="64"/>
                  </a:cubicBezTo>
                  <a:cubicBezTo>
                    <a:pt x="104" y="24"/>
                    <a:pt x="158" y="0"/>
                    <a:pt x="219" y="0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šlíḑê"/>
            <p:cNvSpPr/>
            <p:nvPr/>
          </p:nvSpPr>
          <p:spPr bwMode="auto">
            <a:xfrm>
              <a:off x="4017963" y="3906838"/>
              <a:ext cx="128588" cy="125412"/>
            </a:xfrm>
            <a:prstGeom prst="ellipse">
              <a:avLst/>
            </a:pr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šľiḍè"/>
            <p:cNvSpPr/>
            <p:nvPr/>
          </p:nvSpPr>
          <p:spPr bwMode="auto">
            <a:xfrm>
              <a:off x="4987926" y="3906838"/>
              <a:ext cx="127000" cy="125412"/>
            </a:xfrm>
            <a:prstGeom prst="ellipse">
              <a:avLst/>
            </a:pr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ṥľiḍê"/>
            <p:cNvSpPr/>
            <p:nvPr/>
          </p:nvSpPr>
          <p:spPr bwMode="auto">
            <a:xfrm>
              <a:off x="3517901" y="1560513"/>
              <a:ext cx="1579563" cy="1092200"/>
            </a:xfrm>
            <a:custGeom>
              <a:avLst/>
              <a:gdLst>
                <a:gd name="T0" fmla="*/ 529 w 664"/>
                <a:gd name="T1" fmla="*/ 457 h 459"/>
                <a:gd name="T2" fmla="*/ 555 w 664"/>
                <a:gd name="T3" fmla="*/ 447 h 459"/>
                <a:gd name="T4" fmla="*/ 655 w 664"/>
                <a:gd name="T5" fmla="*/ 317 h 459"/>
                <a:gd name="T6" fmla="*/ 662 w 664"/>
                <a:gd name="T7" fmla="*/ 287 h 459"/>
                <a:gd name="T8" fmla="*/ 622 w 664"/>
                <a:gd name="T9" fmla="*/ 128 h 459"/>
                <a:gd name="T10" fmla="*/ 601 w 664"/>
                <a:gd name="T11" fmla="*/ 108 h 459"/>
                <a:gd name="T12" fmla="*/ 87 w 664"/>
                <a:gd name="T13" fmla="*/ 2 h 459"/>
                <a:gd name="T14" fmla="*/ 67 w 664"/>
                <a:gd name="T15" fmla="*/ 15 h 459"/>
                <a:gd name="T16" fmla="*/ 38 w 664"/>
                <a:gd name="T17" fmla="*/ 156 h 459"/>
                <a:gd name="T18" fmla="*/ 31 w 664"/>
                <a:gd name="T19" fmla="*/ 189 h 459"/>
                <a:gd name="T20" fmla="*/ 2 w 664"/>
                <a:gd name="T21" fmla="*/ 331 h 459"/>
                <a:gd name="T22" fmla="*/ 15 w 664"/>
                <a:gd name="T23" fmla="*/ 350 h 459"/>
                <a:gd name="T24" fmla="*/ 529 w 664"/>
                <a:gd name="T25" fmla="*/ 45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4" h="459">
                  <a:moveTo>
                    <a:pt x="529" y="457"/>
                  </a:moveTo>
                  <a:cubicBezTo>
                    <a:pt x="538" y="459"/>
                    <a:pt x="550" y="454"/>
                    <a:pt x="555" y="447"/>
                  </a:cubicBezTo>
                  <a:cubicBezTo>
                    <a:pt x="655" y="317"/>
                    <a:pt x="655" y="317"/>
                    <a:pt x="655" y="317"/>
                  </a:cubicBezTo>
                  <a:cubicBezTo>
                    <a:pt x="661" y="309"/>
                    <a:pt x="664" y="296"/>
                    <a:pt x="662" y="287"/>
                  </a:cubicBezTo>
                  <a:cubicBezTo>
                    <a:pt x="622" y="128"/>
                    <a:pt x="622" y="128"/>
                    <a:pt x="622" y="128"/>
                  </a:cubicBezTo>
                  <a:cubicBezTo>
                    <a:pt x="619" y="119"/>
                    <a:pt x="610" y="110"/>
                    <a:pt x="601" y="108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78" y="0"/>
                    <a:pt x="69" y="6"/>
                    <a:pt x="67" y="1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6" y="165"/>
                    <a:pt x="33" y="180"/>
                    <a:pt x="31" y="189"/>
                  </a:cubicBezTo>
                  <a:cubicBezTo>
                    <a:pt x="2" y="331"/>
                    <a:pt x="2" y="331"/>
                    <a:pt x="2" y="331"/>
                  </a:cubicBezTo>
                  <a:cubicBezTo>
                    <a:pt x="0" y="340"/>
                    <a:pt x="6" y="349"/>
                    <a:pt x="15" y="350"/>
                  </a:cubicBezTo>
                  <a:lnTo>
                    <a:pt x="529" y="457"/>
                  </a:lnTo>
                  <a:close/>
                </a:path>
              </a:pathLst>
            </a:cu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ḷíḍe"/>
            <p:cNvSpPr/>
            <p:nvPr/>
          </p:nvSpPr>
          <p:spPr bwMode="auto">
            <a:xfrm>
              <a:off x="4802188" y="2143125"/>
              <a:ext cx="214313" cy="207962"/>
            </a:xfrm>
            <a:custGeom>
              <a:avLst/>
              <a:gdLst>
                <a:gd name="T0" fmla="*/ 53 w 90"/>
                <a:gd name="T1" fmla="*/ 5 h 87"/>
                <a:gd name="T2" fmla="*/ 86 w 90"/>
                <a:gd name="T3" fmla="*/ 52 h 87"/>
                <a:gd name="T4" fmla="*/ 37 w 90"/>
                <a:gd name="T5" fmla="*/ 83 h 87"/>
                <a:gd name="T6" fmla="*/ 4 w 90"/>
                <a:gd name="T7" fmla="*/ 35 h 87"/>
                <a:gd name="T8" fmla="*/ 53 w 90"/>
                <a:gd name="T9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7">
                  <a:moveTo>
                    <a:pt x="53" y="5"/>
                  </a:moveTo>
                  <a:cubicBezTo>
                    <a:pt x="76" y="9"/>
                    <a:pt x="90" y="30"/>
                    <a:pt x="86" y="52"/>
                  </a:cubicBezTo>
                  <a:cubicBezTo>
                    <a:pt x="81" y="74"/>
                    <a:pt x="59" y="87"/>
                    <a:pt x="37" y="83"/>
                  </a:cubicBezTo>
                  <a:cubicBezTo>
                    <a:pt x="14" y="78"/>
                    <a:pt x="0" y="57"/>
                    <a:pt x="4" y="35"/>
                  </a:cubicBezTo>
                  <a:cubicBezTo>
                    <a:pt x="9" y="14"/>
                    <a:pt x="31" y="0"/>
                    <a:pt x="53" y="5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ŝľiḋê"/>
            <p:cNvSpPr/>
            <p:nvPr/>
          </p:nvSpPr>
          <p:spPr bwMode="auto">
            <a:xfrm>
              <a:off x="4845051" y="2184400"/>
              <a:ext cx="128588" cy="125412"/>
            </a:xfrm>
            <a:custGeom>
              <a:avLst/>
              <a:gdLst>
                <a:gd name="T0" fmla="*/ 32 w 54"/>
                <a:gd name="T1" fmla="*/ 3 h 53"/>
                <a:gd name="T2" fmla="*/ 52 w 54"/>
                <a:gd name="T3" fmla="*/ 32 h 53"/>
                <a:gd name="T4" fmla="*/ 22 w 54"/>
                <a:gd name="T5" fmla="*/ 50 h 53"/>
                <a:gd name="T6" fmla="*/ 2 w 54"/>
                <a:gd name="T7" fmla="*/ 22 h 53"/>
                <a:gd name="T8" fmla="*/ 32 w 54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32" y="3"/>
                  </a:moveTo>
                  <a:cubicBezTo>
                    <a:pt x="45" y="6"/>
                    <a:pt x="54" y="19"/>
                    <a:pt x="52" y="32"/>
                  </a:cubicBezTo>
                  <a:cubicBezTo>
                    <a:pt x="49" y="45"/>
                    <a:pt x="36" y="53"/>
                    <a:pt x="22" y="50"/>
                  </a:cubicBezTo>
                  <a:cubicBezTo>
                    <a:pt x="9" y="47"/>
                    <a:pt x="0" y="35"/>
                    <a:pt x="2" y="22"/>
                  </a:cubicBezTo>
                  <a:cubicBezTo>
                    <a:pt x="5" y="9"/>
                    <a:pt x="18" y="0"/>
                    <a:pt x="32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$ļïḓè"/>
            <p:cNvSpPr/>
            <p:nvPr/>
          </p:nvSpPr>
          <p:spPr bwMode="auto">
            <a:xfrm>
              <a:off x="5861051" y="2578100"/>
              <a:ext cx="98425" cy="104775"/>
            </a:xfrm>
            <a:custGeom>
              <a:avLst/>
              <a:gdLst>
                <a:gd name="T0" fmla="*/ 40 w 41"/>
                <a:gd name="T1" fmla="*/ 37 h 44"/>
                <a:gd name="T2" fmla="*/ 39 w 41"/>
                <a:gd name="T3" fmla="*/ 44 h 44"/>
                <a:gd name="T4" fmla="*/ 11 w 41"/>
                <a:gd name="T5" fmla="*/ 35 h 44"/>
                <a:gd name="T6" fmla="*/ 0 w 41"/>
                <a:gd name="T7" fmla="*/ 0 h 44"/>
                <a:gd name="T8" fmla="*/ 36 w 41"/>
                <a:gd name="T9" fmla="*/ 9 h 44"/>
                <a:gd name="T10" fmla="*/ 40 w 41"/>
                <a:gd name="T1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4">
                  <a:moveTo>
                    <a:pt x="40" y="37"/>
                  </a:moveTo>
                  <a:cubicBezTo>
                    <a:pt x="40" y="40"/>
                    <a:pt x="40" y="42"/>
                    <a:pt x="39" y="44"/>
                  </a:cubicBezTo>
                  <a:cubicBezTo>
                    <a:pt x="30" y="41"/>
                    <a:pt x="21" y="38"/>
                    <a:pt x="11" y="35"/>
                  </a:cubicBezTo>
                  <a:cubicBezTo>
                    <a:pt x="12" y="25"/>
                    <a:pt x="8" y="13"/>
                    <a:pt x="0" y="0"/>
                  </a:cubicBezTo>
                  <a:cubicBezTo>
                    <a:pt x="12" y="2"/>
                    <a:pt x="24" y="6"/>
                    <a:pt x="36" y="9"/>
                  </a:cubicBezTo>
                  <a:cubicBezTo>
                    <a:pt x="40" y="19"/>
                    <a:pt x="41" y="28"/>
                    <a:pt x="40" y="37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$liḋé"/>
            <p:cNvSpPr/>
            <p:nvPr/>
          </p:nvSpPr>
          <p:spPr bwMode="auto">
            <a:xfrm>
              <a:off x="5026026" y="2112963"/>
              <a:ext cx="920750" cy="487362"/>
            </a:xfrm>
            <a:custGeom>
              <a:avLst/>
              <a:gdLst>
                <a:gd name="T0" fmla="*/ 1 w 387"/>
                <a:gd name="T1" fmla="*/ 14 h 205"/>
                <a:gd name="T2" fmla="*/ 14 w 387"/>
                <a:gd name="T3" fmla="*/ 0 h 205"/>
                <a:gd name="T4" fmla="*/ 14 w 387"/>
                <a:gd name="T5" fmla="*/ 0 h 205"/>
                <a:gd name="T6" fmla="*/ 18 w 387"/>
                <a:gd name="T7" fmla="*/ 0 h 205"/>
                <a:gd name="T8" fmla="*/ 274 w 387"/>
                <a:gd name="T9" fmla="*/ 94 h 205"/>
                <a:gd name="T10" fmla="*/ 358 w 387"/>
                <a:gd name="T11" fmla="*/ 159 h 205"/>
                <a:gd name="T12" fmla="*/ 387 w 387"/>
                <a:gd name="T13" fmla="*/ 205 h 205"/>
                <a:gd name="T14" fmla="*/ 351 w 387"/>
                <a:gd name="T15" fmla="*/ 196 h 205"/>
                <a:gd name="T16" fmla="*/ 337 w 387"/>
                <a:gd name="T17" fmla="*/ 179 h 205"/>
                <a:gd name="T18" fmla="*/ 259 w 387"/>
                <a:gd name="T19" fmla="*/ 118 h 205"/>
                <a:gd name="T20" fmla="*/ 21 w 387"/>
                <a:gd name="T21" fmla="*/ 29 h 205"/>
                <a:gd name="T22" fmla="*/ 21 w 387"/>
                <a:gd name="T23" fmla="*/ 29 h 205"/>
                <a:gd name="T24" fmla="*/ 16 w 387"/>
                <a:gd name="T25" fmla="*/ 29 h 205"/>
                <a:gd name="T26" fmla="*/ 1 w 387"/>
                <a:gd name="T27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" h="205">
                  <a:moveTo>
                    <a:pt x="1" y="14"/>
                  </a:moveTo>
                  <a:cubicBezTo>
                    <a:pt x="0" y="5"/>
                    <a:pt x="7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87" y="5"/>
                    <a:pt x="193" y="44"/>
                    <a:pt x="274" y="94"/>
                  </a:cubicBezTo>
                  <a:cubicBezTo>
                    <a:pt x="308" y="114"/>
                    <a:pt x="337" y="137"/>
                    <a:pt x="358" y="159"/>
                  </a:cubicBezTo>
                  <a:cubicBezTo>
                    <a:pt x="372" y="175"/>
                    <a:pt x="382" y="190"/>
                    <a:pt x="387" y="205"/>
                  </a:cubicBezTo>
                  <a:cubicBezTo>
                    <a:pt x="375" y="202"/>
                    <a:pt x="363" y="198"/>
                    <a:pt x="351" y="196"/>
                  </a:cubicBezTo>
                  <a:cubicBezTo>
                    <a:pt x="347" y="191"/>
                    <a:pt x="342" y="185"/>
                    <a:pt x="337" y="179"/>
                  </a:cubicBezTo>
                  <a:cubicBezTo>
                    <a:pt x="318" y="158"/>
                    <a:pt x="290" y="138"/>
                    <a:pt x="259" y="118"/>
                  </a:cubicBezTo>
                  <a:cubicBezTo>
                    <a:pt x="183" y="72"/>
                    <a:pt x="85" y="35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9" y="29"/>
                    <a:pt x="18" y="29"/>
                    <a:pt x="16" y="29"/>
                  </a:cubicBezTo>
                  <a:cubicBezTo>
                    <a:pt x="8" y="28"/>
                    <a:pt x="1" y="24"/>
                    <a:pt x="1" y="14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ṡḻíďé"/>
            <p:cNvSpPr/>
            <p:nvPr/>
          </p:nvSpPr>
          <p:spPr bwMode="auto">
            <a:xfrm>
              <a:off x="4872038" y="2208213"/>
              <a:ext cx="1082675" cy="615950"/>
            </a:xfrm>
            <a:custGeom>
              <a:avLst/>
              <a:gdLst>
                <a:gd name="T0" fmla="*/ 455 w 455"/>
                <a:gd name="T1" fmla="*/ 200 h 259"/>
                <a:gd name="T2" fmla="*/ 447 w 455"/>
                <a:gd name="T3" fmla="*/ 221 h 259"/>
                <a:gd name="T4" fmla="*/ 419 w 455"/>
                <a:gd name="T5" fmla="*/ 246 h 259"/>
                <a:gd name="T6" fmla="*/ 305 w 455"/>
                <a:gd name="T7" fmla="*/ 246 h 259"/>
                <a:gd name="T8" fmla="*/ 232 w 455"/>
                <a:gd name="T9" fmla="*/ 219 h 259"/>
                <a:gd name="T10" fmla="*/ 199 w 455"/>
                <a:gd name="T11" fmla="*/ 203 h 259"/>
                <a:gd name="T12" fmla="*/ 167 w 455"/>
                <a:gd name="T13" fmla="*/ 185 h 259"/>
                <a:gd name="T14" fmla="*/ 51 w 455"/>
                <a:gd name="T15" fmla="*/ 91 h 259"/>
                <a:gd name="T16" fmla="*/ 23 w 455"/>
                <a:gd name="T17" fmla="*/ 56 h 259"/>
                <a:gd name="T18" fmla="*/ 13 w 455"/>
                <a:gd name="T19" fmla="*/ 40 h 259"/>
                <a:gd name="T20" fmla="*/ 3 w 455"/>
                <a:gd name="T21" fmla="*/ 23 h 259"/>
                <a:gd name="T22" fmla="*/ 10 w 455"/>
                <a:gd name="T23" fmla="*/ 4 h 259"/>
                <a:gd name="T24" fmla="*/ 29 w 455"/>
                <a:gd name="T25" fmla="*/ 10 h 259"/>
                <a:gd name="T26" fmla="*/ 38 w 455"/>
                <a:gd name="T27" fmla="*/ 27 h 259"/>
                <a:gd name="T28" fmla="*/ 48 w 455"/>
                <a:gd name="T29" fmla="*/ 42 h 259"/>
                <a:gd name="T30" fmla="*/ 69 w 455"/>
                <a:gd name="T31" fmla="*/ 68 h 259"/>
                <a:gd name="T32" fmla="*/ 182 w 455"/>
                <a:gd name="T33" fmla="*/ 160 h 259"/>
                <a:gd name="T34" fmla="*/ 227 w 455"/>
                <a:gd name="T35" fmla="*/ 185 h 259"/>
                <a:gd name="T36" fmla="*/ 266 w 455"/>
                <a:gd name="T37" fmla="*/ 203 h 259"/>
                <a:gd name="T38" fmla="*/ 313 w 455"/>
                <a:gd name="T39" fmla="*/ 218 h 259"/>
                <a:gd name="T40" fmla="*/ 407 w 455"/>
                <a:gd name="T41" fmla="*/ 220 h 259"/>
                <a:gd name="T42" fmla="*/ 423 w 455"/>
                <a:gd name="T43" fmla="*/ 206 h 259"/>
                <a:gd name="T44" fmla="*/ 427 w 455"/>
                <a:gd name="T45" fmla="*/ 191 h 259"/>
                <a:gd name="T46" fmla="*/ 455 w 455"/>
                <a:gd name="T47" fmla="*/ 20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" h="259">
                  <a:moveTo>
                    <a:pt x="455" y="200"/>
                  </a:moveTo>
                  <a:cubicBezTo>
                    <a:pt x="454" y="207"/>
                    <a:pt x="451" y="214"/>
                    <a:pt x="447" y="221"/>
                  </a:cubicBezTo>
                  <a:cubicBezTo>
                    <a:pt x="440" y="232"/>
                    <a:pt x="431" y="240"/>
                    <a:pt x="419" y="246"/>
                  </a:cubicBezTo>
                  <a:cubicBezTo>
                    <a:pt x="392" y="259"/>
                    <a:pt x="351" y="258"/>
                    <a:pt x="305" y="246"/>
                  </a:cubicBezTo>
                  <a:cubicBezTo>
                    <a:pt x="282" y="240"/>
                    <a:pt x="257" y="231"/>
                    <a:pt x="232" y="219"/>
                  </a:cubicBezTo>
                  <a:cubicBezTo>
                    <a:pt x="221" y="214"/>
                    <a:pt x="210" y="209"/>
                    <a:pt x="199" y="203"/>
                  </a:cubicBezTo>
                  <a:cubicBezTo>
                    <a:pt x="188" y="197"/>
                    <a:pt x="177" y="191"/>
                    <a:pt x="167" y="185"/>
                  </a:cubicBezTo>
                  <a:cubicBezTo>
                    <a:pt x="124" y="158"/>
                    <a:pt x="83" y="126"/>
                    <a:pt x="51" y="91"/>
                  </a:cubicBezTo>
                  <a:cubicBezTo>
                    <a:pt x="40" y="80"/>
                    <a:pt x="31" y="68"/>
                    <a:pt x="23" y="56"/>
                  </a:cubicBezTo>
                  <a:cubicBezTo>
                    <a:pt x="19" y="51"/>
                    <a:pt x="16" y="46"/>
                    <a:pt x="13" y="40"/>
                  </a:cubicBezTo>
                  <a:cubicBezTo>
                    <a:pt x="9" y="35"/>
                    <a:pt x="6" y="29"/>
                    <a:pt x="3" y="23"/>
                  </a:cubicBezTo>
                  <a:cubicBezTo>
                    <a:pt x="0" y="16"/>
                    <a:pt x="3" y="7"/>
                    <a:pt x="10" y="4"/>
                  </a:cubicBezTo>
                  <a:cubicBezTo>
                    <a:pt x="17" y="0"/>
                    <a:pt x="25" y="3"/>
                    <a:pt x="29" y="10"/>
                  </a:cubicBezTo>
                  <a:cubicBezTo>
                    <a:pt x="32" y="16"/>
                    <a:pt x="35" y="22"/>
                    <a:pt x="38" y="27"/>
                  </a:cubicBezTo>
                  <a:cubicBezTo>
                    <a:pt x="41" y="32"/>
                    <a:pt x="45" y="37"/>
                    <a:pt x="48" y="42"/>
                  </a:cubicBezTo>
                  <a:cubicBezTo>
                    <a:pt x="54" y="51"/>
                    <a:pt x="61" y="59"/>
                    <a:pt x="69" y="68"/>
                  </a:cubicBezTo>
                  <a:cubicBezTo>
                    <a:pt x="99" y="102"/>
                    <a:pt x="139" y="134"/>
                    <a:pt x="182" y="160"/>
                  </a:cubicBezTo>
                  <a:cubicBezTo>
                    <a:pt x="197" y="169"/>
                    <a:pt x="212" y="178"/>
                    <a:pt x="227" y="185"/>
                  </a:cubicBezTo>
                  <a:cubicBezTo>
                    <a:pt x="240" y="192"/>
                    <a:pt x="253" y="198"/>
                    <a:pt x="266" y="203"/>
                  </a:cubicBezTo>
                  <a:cubicBezTo>
                    <a:pt x="282" y="209"/>
                    <a:pt x="298" y="214"/>
                    <a:pt x="313" y="218"/>
                  </a:cubicBezTo>
                  <a:cubicBezTo>
                    <a:pt x="352" y="228"/>
                    <a:pt x="386" y="230"/>
                    <a:pt x="407" y="220"/>
                  </a:cubicBezTo>
                  <a:cubicBezTo>
                    <a:pt x="414" y="216"/>
                    <a:pt x="419" y="212"/>
                    <a:pt x="423" y="206"/>
                  </a:cubicBezTo>
                  <a:cubicBezTo>
                    <a:pt x="426" y="201"/>
                    <a:pt x="427" y="196"/>
                    <a:pt x="427" y="191"/>
                  </a:cubicBezTo>
                  <a:cubicBezTo>
                    <a:pt x="437" y="194"/>
                    <a:pt x="446" y="197"/>
                    <a:pt x="455" y="200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ṣlïḓê"/>
            <p:cNvSpPr/>
            <p:nvPr/>
          </p:nvSpPr>
          <p:spPr bwMode="auto">
            <a:xfrm>
              <a:off x="4976813" y="2081213"/>
              <a:ext cx="106363" cy="131762"/>
            </a:xfrm>
            <a:custGeom>
              <a:avLst/>
              <a:gdLst>
                <a:gd name="T0" fmla="*/ 46 w 67"/>
                <a:gd name="T1" fmla="*/ 0 h 83"/>
                <a:gd name="T2" fmla="*/ 67 w 67"/>
                <a:gd name="T3" fmla="*/ 80 h 83"/>
                <a:gd name="T4" fmla="*/ 34 w 67"/>
                <a:gd name="T5" fmla="*/ 83 h 83"/>
                <a:gd name="T6" fmla="*/ 0 w 67"/>
                <a:gd name="T7" fmla="*/ 9 h 83"/>
                <a:gd name="T8" fmla="*/ 46 w 67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46" y="0"/>
                  </a:moveTo>
                  <a:lnTo>
                    <a:pt x="67" y="80"/>
                  </a:lnTo>
                  <a:lnTo>
                    <a:pt x="34" y="83"/>
                  </a:lnTo>
                  <a:lnTo>
                    <a:pt x="0" y="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ṩľidê"/>
            <p:cNvSpPr/>
            <p:nvPr/>
          </p:nvSpPr>
          <p:spPr bwMode="auto">
            <a:xfrm>
              <a:off x="3746501" y="1857375"/>
              <a:ext cx="977900" cy="488950"/>
            </a:xfrm>
            <a:custGeom>
              <a:avLst/>
              <a:gdLst>
                <a:gd name="T0" fmla="*/ 69 w 411"/>
                <a:gd name="T1" fmla="*/ 130 h 205"/>
                <a:gd name="T2" fmla="*/ 21 w 411"/>
                <a:gd name="T3" fmla="*/ 129 h 205"/>
                <a:gd name="T4" fmla="*/ 1 w 411"/>
                <a:gd name="T5" fmla="*/ 116 h 205"/>
                <a:gd name="T6" fmla="*/ 2 w 411"/>
                <a:gd name="T7" fmla="*/ 99 h 205"/>
                <a:gd name="T8" fmla="*/ 7 w 411"/>
                <a:gd name="T9" fmla="*/ 94 h 205"/>
                <a:gd name="T10" fmla="*/ 25 w 411"/>
                <a:gd name="T11" fmla="*/ 108 h 205"/>
                <a:gd name="T12" fmla="*/ 53 w 411"/>
                <a:gd name="T13" fmla="*/ 111 h 205"/>
                <a:gd name="T14" fmla="*/ 61 w 411"/>
                <a:gd name="T15" fmla="*/ 92 h 205"/>
                <a:gd name="T16" fmla="*/ 39 w 411"/>
                <a:gd name="T17" fmla="*/ 72 h 205"/>
                <a:gd name="T18" fmla="*/ 18 w 411"/>
                <a:gd name="T19" fmla="*/ 44 h 205"/>
                <a:gd name="T20" fmla="*/ 37 w 411"/>
                <a:gd name="T21" fmla="*/ 4 h 205"/>
                <a:gd name="T22" fmla="*/ 79 w 411"/>
                <a:gd name="T23" fmla="*/ 4 h 205"/>
                <a:gd name="T24" fmla="*/ 97 w 411"/>
                <a:gd name="T25" fmla="*/ 15 h 205"/>
                <a:gd name="T26" fmla="*/ 98 w 411"/>
                <a:gd name="T27" fmla="*/ 22 h 205"/>
                <a:gd name="T28" fmla="*/ 95 w 411"/>
                <a:gd name="T29" fmla="*/ 35 h 205"/>
                <a:gd name="T30" fmla="*/ 89 w 411"/>
                <a:gd name="T31" fmla="*/ 34 h 205"/>
                <a:gd name="T32" fmla="*/ 66 w 411"/>
                <a:gd name="T33" fmla="*/ 22 h 205"/>
                <a:gd name="T34" fmla="*/ 48 w 411"/>
                <a:gd name="T35" fmla="*/ 27 h 205"/>
                <a:gd name="T36" fmla="*/ 52 w 411"/>
                <a:gd name="T37" fmla="*/ 47 h 205"/>
                <a:gd name="T38" fmla="*/ 78 w 411"/>
                <a:gd name="T39" fmla="*/ 68 h 205"/>
                <a:gd name="T40" fmla="*/ 89 w 411"/>
                <a:gd name="T41" fmla="*/ 102 h 205"/>
                <a:gd name="T42" fmla="*/ 190 w 411"/>
                <a:gd name="T43" fmla="*/ 31 h 205"/>
                <a:gd name="T44" fmla="*/ 173 w 411"/>
                <a:gd name="T45" fmla="*/ 25 h 205"/>
                <a:gd name="T46" fmla="*/ 157 w 411"/>
                <a:gd name="T47" fmla="*/ 24 h 205"/>
                <a:gd name="T48" fmla="*/ 88 w 411"/>
                <a:gd name="T49" fmla="*/ 138 h 205"/>
                <a:gd name="T50" fmla="*/ 99 w 411"/>
                <a:gd name="T51" fmla="*/ 145 h 205"/>
                <a:gd name="T52" fmla="*/ 112 w 411"/>
                <a:gd name="T53" fmla="*/ 146 h 205"/>
                <a:gd name="T54" fmla="*/ 176 w 411"/>
                <a:gd name="T55" fmla="*/ 130 h 205"/>
                <a:gd name="T56" fmla="*/ 181 w 411"/>
                <a:gd name="T57" fmla="*/ 162 h 205"/>
                <a:gd name="T58" fmla="*/ 201 w 411"/>
                <a:gd name="T59" fmla="*/ 167 h 205"/>
                <a:gd name="T60" fmla="*/ 207 w 411"/>
                <a:gd name="T61" fmla="*/ 157 h 205"/>
                <a:gd name="T62" fmla="*/ 138 w 411"/>
                <a:gd name="T63" fmla="*/ 101 h 205"/>
                <a:gd name="T64" fmla="*/ 295 w 411"/>
                <a:gd name="T65" fmla="*/ 180 h 205"/>
                <a:gd name="T66" fmla="*/ 290 w 411"/>
                <a:gd name="T67" fmla="*/ 185 h 205"/>
                <a:gd name="T68" fmla="*/ 224 w 411"/>
                <a:gd name="T69" fmla="*/ 163 h 205"/>
                <a:gd name="T70" fmla="*/ 253 w 411"/>
                <a:gd name="T71" fmla="*/ 43 h 205"/>
                <a:gd name="T72" fmla="*/ 270 w 411"/>
                <a:gd name="T73" fmla="*/ 45 h 205"/>
                <a:gd name="T74" fmla="*/ 275 w 411"/>
                <a:gd name="T75" fmla="*/ 51 h 205"/>
                <a:gd name="T76" fmla="*/ 296 w 411"/>
                <a:gd name="T77" fmla="*/ 164 h 205"/>
                <a:gd name="T78" fmla="*/ 296 w 411"/>
                <a:gd name="T79" fmla="*/ 175 h 205"/>
                <a:gd name="T80" fmla="*/ 385 w 411"/>
                <a:gd name="T81" fmla="*/ 203 h 205"/>
                <a:gd name="T82" fmla="*/ 317 w 411"/>
                <a:gd name="T83" fmla="*/ 191 h 205"/>
                <a:gd name="T84" fmla="*/ 335 w 411"/>
                <a:gd name="T85" fmla="*/ 68 h 205"/>
                <a:gd name="T86" fmla="*/ 409 w 411"/>
                <a:gd name="T87" fmla="*/ 75 h 205"/>
                <a:gd name="T88" fmla="*/ 411 w 411"/>
                <a:gd name="T89" fmla="*/ 81 h 205"/>
                <a:gd name="T90" fmla="*/ 408 w 411"/>
                <a:gd name="T91" fmla="*/ 94 h 205"/>
                <a:gd name="T92" fmla="*/ 358 w 411"/>
                <a:gd name="T93" fmla="*/ 86 h 205"/>
                <a:gd name="T94" fmla="*/ 392 w 411"/>
                <a:gd name="T95" fmla="*/ 127 h 205"/>
                <a:gd name="T96" fmla="*/ 392 w 411"/>
                <a:gd name="T97" fmla="*/ 137 h 205"/>
                <a:gd name="T98" fmla="*/ 388 w 411"/>
                <a:gd name="T99" fmla="*/ 146 h 205"/>
                <a:gd name="T100" fmla="*/ 340 w 411"/>
                <a:gd name="T101" fmla="*/ 174 h 205"/>
                <a:gd name="T102" fmla="*/ 388 w 411"/>
                <a:gd name="T103" fmla="*/ 18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1" h="205">
                  <a:moveTo>
                    <a:pt x="89" y="102"/>
                  </a:moveTo>
                  <a:cubicBezTo>
                    <a:pt x="88" y="109"/>
                    <a:pt x="85" y="115"/>
                    <a:pt x="82" y="119"/>
                  </a:cubicBezTo>
                  <a:cubicBezTo>
                    <a:pt x="78" y="124"/>
                    <a:pt x="74" y="127"/>
                    <a:pt x="69" y="130"/>
                  </a:cubicBezTo>
                  <a:cubicBezTo>
                    <a:pt x="64" y="132"/>
                    <a:pt x="58" y="134"/>
                    <a:pt x="52" y="135"/>
                  </a:cubicBezTo>
                  <a:cubicBezTo>
                    <a:pt x="46" y="135"/>
                    <a:pt x="39" y="135"/>
                    <a:pt x="33" y="133"/>
                  </a:cubicBezTo>
                  <a:cubicBezTo>
                    <a:pt x="28" y="132"/>
                    <a:pt x="24" y="131"/>
                    <a:pt x="21" y="129"/>
                  </a:cubicBezTo>
                  <a:cubicBezTo>
                    <a:pt x="17" y="128"/>
                    <a:pt x="14" y="126"/>
                    <a:pt x="11" y="125"/>
                  </a:cubicBezTo>
                  <a:cubicBezTo>
                    <a:pt x="8" y="123"/>
                    <a:pt x="6" y="121"/>
                    <a:pt x="4" y="120"/>
                  </a:cubicBezTo>
                  <a:cubicBezTo>
                    <a:pt x="3" y="118"/>
                    <a:pt x="1" y="117"/>
                    <a:pt x="1" y="116"/>
                  </a:cubicBezTo>
                  <a:cubicBezTo>
                    <a:pt x="0" y="115"/>
                    <a:pt x="0" y="113"/>
                    <a:pt x="0" y="112"/>
                  </a:cubicBezTo>
                  <a:cubicBezTo>
                    <a:pt x="0" y="110"/>
                    <a:pt x="0" y="108"/>
                    <a:pt x="1" y="105"/>
                  </a:cubicBezTo>
                  <a:cubicBezTo>
                    <a:pt x="1" y="102"/>
                    <a:pt x="2" y="101"/>
                    <a:pt x="2" y="99"/>
                  </a:cubicBezTo>
                  <a:cubicBezTo>
                    <a:pt x="2" y="98"/>
                    <a:pt x="3" y="97"/>
                    <a:pt x="3" y="96"/>
                  </a:cubicBezTo>
                  <a:cubicBezTo>
                    <a:pt x="4" y="95"/>
                    <a:pt x="4" y="95"/>
                    <a:pt x="5" y="95"/>
                  </a:cubicBezTo>
                  <a:cubicBezTo>
                    <a:pt x="5" y="94"/>
                    <a:pt x="6" y="94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2" y="98"/>
                    <a:pt x="14" y="100"/>
                    <a:pt x="16" y="102"/>
                  </a:cubicBezTo>
                  <a:cubicBezTo>
                    <a:pt x="19" y="104"/>
                    <a:pt x="21" y="106"/>
                    <a:pt x="25" y="108"/>
                  </a:cubicBezTo>
                  <a:cubicBezTo>
                    <a:pt x="28" y="109"/>
                    <a:pt x="33" y="111"/>
                    <a:pt x="37" y="112"/>
                  </a:cubicBezTo>
                  <a:cubicBezTo>
                    <a:pt x="41" y="113"/>
                    <a:pt x="44" y="113"/>
                    <a:pt x="46" y="113"/>
                  </a:cubicBezTo>
                  <a:cubicBezTo>
                    <a:pt x="49" y="112"/>
                    <a:pt x="51" y="112"/>
                    <a:pt x="53" y="111"/>
                  </a:cubicBezTo>
                  <a:cubicBezTo>
                    <a:pt x="56" y="110"/>
                    <a:pt x="57" y="108"/>
                    <a:pt x="59" y="106"/>
                  </a:cubicBezTo>
                  <a:cubicBezTo>
                    <a:pt x="60" y="105"/>
                    <a:pt x="61" y="102"/>
                    <a:pt x="61" y="100"/>
                  </a:cubicBezTo>
                  <a:cubicBezTo>
                    <a:pt x="62" y="97"/>
                    <a:pt x="62" y="94"/>
                    <a:pt x="61" y="92"/>
                  </a:cubicBezTo>
                  <a:cubicBezTo>
                    <a:pt x="59" y="89"/>
                    <a:pt x="58" y="87"/>
                    <a:pt x="56" y="85"/>
                  </a:cubicBezTo>
                  <a:cubicBezTo>
                    <a:pt x="53" y="83"/>
                    <a:pt x="51" y="81"/>
                    <a:pt x="48" y="79"/>
                  </a:cubicBezTo>
                  <a:cubicBezTo>
                    <a:pt x="45" y="76"/>
                    <a:pt x="42" y="74"/>
                    <a:pt x="39" y="72"/>
                  </a:cubicBezTo>
                  <a:cubicBezTo>
                    <a:pt x="35" y="70"/>
                    <a:pt x="32" y="67"/>
                    <a:pt x="30" y="64"/>
                  </a:cubicBezTo>
                  <a:cubicBezTo>
                    <a:pt x="27" y="62"/>
                    <a:pt x="24" y="59"/>
                    <a:pt x="22" y="55"/>
                  </a:cubicBezTo>
                  <a:cubicBezTo>
                    <a:pt x="20" y="52"/>
                    <a:pt x="19" y="48"/>
                    <a:pt x="18" y="44"/>
                  </a:cubicBezTo>
                  <a:cubicBezTo>
                    <a:pt x="18" y="40"/>
                    <a:pt x="18" y="35"/>
                    <a:pt x="19" y="29"/>
                  </a:cubicBezTo>
                  <a:cubicBezTo>
                    <a:pt x="20" y="23"/>
                    <a:pt x="22" y="18"/>
                    <a:pt x="26" y="14"/>
                  </a:cubicBezTo>
                  <a:cubicBezTo>
                    <a:pt x="29" y="10"/>
                    <a:pt x="33" y="6"/>
                    <a:pt x="37" y="4"/>
                  </a:cubicBezTo>
                  <a:cubicBezTo>
                    <a:pt x="42" y="2"/>
                    <a:pt x="47" y="0"/>
                    <a:pt x="53" y="0"/>
                  </a:cubicBezTo>
                  <a:cubicBezTo>
                    <a:pt x="58" y="0"/>
                    <a:pt x="64" y="0"/>
                    <a:pt x="70" y="1"/>
                  </a:cubicBezTo>
                  <a:cubicBezTo>
                    <a:pt x="73" y="2"/>
                    <a:pt x="76" y="3"/>
                    <a:pt x="79" y="4"/>
                  </a:cubicBezTo>
                  <a:cubicBezTo>
                    <a:pt x="82" y="5"/>
                    <a:pt x="85" y="6"/>
                    <a:pt x="87" y="8"/>
                  </a:cubicBezTo>
                  <a:cubicBezTo>
                    <a:pt x="90" y="9"/>
                    <a:pt x="92" y="10"/>
                    <a:pt x="94" y="12"/>
                  </a:cubicBezTo>
                  <a:cubicBezTo>
                    <a:pt x="96" y="13"/>
                    <a:pt x="97" y="14"/>
                    <a:pt x="97" y="15"/>
                  </a:cubicBezTo>
                  <a:cubicBezTo>
                    <a:pt x="98" y="16"/>
                    <a:pt x="98" y="17"/>
                    <a:pt x="98" y="17"/>
                  </a:cubicBezTo>
                  <a:cubicBezTo>
                    <a:pt x="98" y="18"/>
                    <a:pt x="99" y="18"/>
                    <a:pt x="99" y="19"/>
                  </a:cubicBezTo>
                  <a:cubicBezTo>
                    <a:pt x="99" y="20"/>
                    <a:pt x="98" y="21"/>
                    <a:pt x="98" y="22"/>
                  </a:cubicBezTo>
                  <a:cubicBezTo>
                    <a:pt x="98" y="23"/>
                    <a:pt x="98" y="25"/>
                    <a:pt x="97" y="27"/>
                  </a:cubicBezTo>
                  <a:cubicBezTo>
                    <a:pt x="97" y="28"/>
                    <a:pt x="97" y="30"/>
                    <a:pt x="96" y="31"/>
                  </a:cubicBezTo>
                  <a:cubicBezTo>
                    <a:pt x="96" y="33"/>
                    <a:pt x="95" y="34"/>
                    <a:pt x="95" y="35"/>
                  </a:cubicBezTo>
                  <a:cubicBezTo>
                    <a:pt x="95" y="35"/>
                    <a:pt x="94" y="36"/>
                    <a:pt x="94" y="36"/>
                  </a:cubicBezTo>
                  <a:cubicBezTo>
                    <a:pt x="93" y="37"/>
                    <a:pt x="93" y="37"/>
                    <a:pt x="92" y="36"/>
                  </a:cubicBezTo>
                  <a:cubicBezTo>
                    <a:pt x="91" y="36"/>
                    <a:pt x="90" y="36"/>
                    <a:pt x="89" y="34"/>
                  </a:cubicBezTo>
                  <a:cubicBezTo>
                    <a:pt x="87" y="33"/>
                    <a:pt x="85" y="32"/>
                    <a:pt x="83" y="30"/>
                  </a:cubicBezTo>
                  <a:cubicBezTo>
                    <a:pt x="81" y="28"/>
                    <a:pt x="79" y="27"/>
                    <a:pt x="76" y="25"/>
                  </a:cubicBezTo>
                  <a:cubicBezTo>
                    <a:pt x="73" y="24"/>
                    <a:pt x="70" y="23"/>
                    <a:pt x="66" y="22"/>
                  </a:cubicBezTo>
                  <a:cubicBezTo>
                    <a:pt x="63" y="21"/>
                    <a:pt x="61" y="21"/>
                    <a:pt x="58" y="21"/>
                  </a:cubicBezTo>
                  <a:cubicBezTo>
                    <a:pt x="56" y="22"/>
                    <a:pt x="54" y="22"/>
                    <a:pt x="52" y="23"/>
                  </a:cubicBezTo>
                  <a:cubicBezTo>
                    <a:pt x="51" y="24"/>
                    <a:pt x="49" y="25"/>
                    <a:pt x="48" y="27"/>
                  </a:cubicBezTo>
                  <a:cubicBezTo>
                    <a:pt x="47" y="28"/>
                    <a:pt x="46" y="30"/>
                    <a:pt x="46" y="32"/>
                  </a:cubicBezTo>
                  <a:cubicBezTo>
                    <a:pt x="45" y="35"/>
                    <a:pt x="46" y="38"/>
                    <a:pt x="47" y="40"/>
                  </a:cubicBezTo>
                  <a:cubicBezTo>
                    <a:pt x="48" y="42"/>
                    <a:pt x="50" y="45"/>
                    <a:pt x="52" y="47"/>
                  </a:cubicBezTo>
                  <a:cubicBezTo>
                    <a:pt x="54" y="49"/>
                    <a:pt x="57" y="51"/>
                    <a:pt x="60" y="53"/>
                  </a:cubicBezTo>
                  <a:cubicBezTo>
                    <a:pt x="63" y="56"/>
                    <a:pt x="66" y="58"/>
                    <a:pt x="69" y="60"/>
                  </a:cubicBezTo>
                  <a:cubicBezTo>
                    <a:pt x="72" y="62"/>
                    <a:pt x="75" y="65"/>
                    <a:pt x="78" y="68"/>
                  </a:cubicBezTo>
                  <a:cubicBezTo>
                    <a:pt x="81" y="70"/>
                    <a:pt x="84" y="74"/>
                    <a:pt x="86" y="77"/>
                  </a:cubicBezTo>
                  <a:cubicBezTo>
                    <a:pt x="88" y="80"/>
                    <a:pt x="89" y="84"/>
                    <a:pt x="90" y="88"/>
                  </a:cubicBezTo>
                  <a:cubicBezTo>
                    <a:pt x="91" y="92"/>
                    <a:pt x="90" y="97"/>
                    <a:pt x="89" y="102"/>
                  </a:cubicBezTo>
                  <a:close/>
                  <a:moveTo>
                    <a:pt x="207" y="157"/>
                  </a:moveTo>
                  <a:cubicBezTo>
                    <a:pt x="191" y="34"/>
                    <a:pt x="191" y="34"/>
                    <a:pt x="191" y="34"/>
                  </a:cubicBezTo>
                  <a:cubicBezTo>
                    <a:pt x="191" y="33"/>
                    <a:pt x="190" y="32"/>
                    <a:pt x="190" y="31"/>
                  </a:cubicBezTo>
                  <a:cubicBezTo>
                    <a:pt x="190" y="30"/>
                    <a:pt x="189" y="29"/>
                    <a:pt x="188" y="29"/>
                  </a:cubicBezTo>
                  <a:cubicBezTo>
                    <a:pt x="186" y="28"/>
                    <a:pt x="185" y="27"/>
                    <a:pt x="182" y="27"/>
                  </a:cubicBezTo>
                  <a:cubicBezTo>
                    <a:pt x="180" y="26"/>
                    <a:pt x="177" y="26"/>
                    <a:pt x="173" y="25"/>
                  </a:cubicBezTo>
                  <a:cubicBezTo>
                    <a:pt x="169" y="24"/>
                    <a:pt x="167" y="23"/>
                    <a:pt x="165" y="23"/>
                  </a:cubicBezTo>
                  <a:cubicBezTo>
                    <a:pt x="163" y="23"/>
                    <a:pt x="161" y="23"/>
                    <a:pt x="160" y="23"/>
                  </a:cubicBezTo>
                  <a:cubicBezTo>
                    <a:pt x="158" y="23"/>
                    <a:pt x="157" y="23"/>
                    <a:pt x="157" y="24"/>
                  </a:cubicBezTo>
                  <a:cubicBezTo>
                    <a:pt x="156" y="24"/>
                    <a:pt x="155" y="25"/>
                    <a:pt x="155" y="26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0" y="135"/>
                    <a:pt x="89" y="137"/>
                    <a:pt x="88" y="138"/>
                  </a:cubicBezTo>
                  <a:cubicBezTo>
                    <a:pt x="88" y="139"/>
                    <a:pt x="88" y="140"/>
                    <a:pt x="88" y="141"/>
                  </a:cubicBezTo>
                  <a:cubicBezTo>
                    <a:pt x="89" y="142"/>
                    <a:pt x="90" y="143"/>
                    <a:pt x="91" y="144"/>
                  </a:cubicBezTo>
                  <a:cubicBezTo>
                    <a:pt x="93" y="144"/>
                    <a:pt x="95" y="145"/>
                    <a:pt x="99" y="145"/>
                  </a:cubicBezTo>
                  <a:cubicBezTo>
                    <a:pt x="101" y="146"/>
                    <a:pt x="104" y="146"/>
                    <a:pt x="106" y="147"/>
                  </a:cubicBezTo>
                  <a:cubicBezTo>
                    <a:pt x="107" y="147"/>
                    <a:pt x="109" y="147"/>
                    <a:pt x="110" y="147"/>
                  </a:cubicBezTo>
                  <a:cubicBezTo>
                    <a:pt x="111" y="147"/>
                    <a:pt x="112" y="146"/>
                    <a:pt x="112" y="146"/>
                  </a:cubicBezTo>
                  <a:cubicBezTo>
                    <a:pt x="113" y="145"/>
                    <a:pt x="113" y="144"/>
                    <a:pt x="114" y="144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9" y="158"/>
                    <a:pt x="179" y="158"/>
                    <a:pt x="179" y="158"/>
                  </a:cubicBezTo>
                  <a:cubicBezTo>
                    <a:pt x="179" y="159"/>
                    <a:pt x="179" y="160"/>
                    <a:pt x="180" y="160"/>
                  </a:cubicBezTo>
                  <a:cubicBezTo>
                    <a:pt x="180" y="161"/>
                    <a:pt x="180" y="161"/>
                    <a:pt x="181" y="162"/>
                  </a:cubicBezTo>
                  <a:cubicBezTo>
                    <a:pt x="182" y="163"/>
                    <a:pt x="184" y="163"/>
                    <a:pt x="186" y="164"/>
                  </a:cubicBezTo>
                  <a:cubicBezTo>
                    <a:pt x="187" y="164"/>
                    <a:pt x="190" y="165"/>
                    <a:pt x="193" y="165"/>
                  </a:cubicBezTo>
                  <a:cubicBezTo>
                    <a:pt x="197" y="166"/>
                    <a:pt x="199" y="167"/>
                    <a:pt x="201" y="167"/>
                  </a:cubicBezTo>
                  <a:cubicBezTo>
                    <a:pt x="203" y="167"/>
                    <a:pt x="204" y="167"/>
                    <a:pt x="205" y="166"/>
                  </a:cubicBezTo>
                  <a:cubicBezTo>
                    <a:pt x="206" y="166"/>
                    <a:pt x="207" y="165"/>
                    <a:pt x="207" y="163"/>
                  </a:cubicBezTo>
                  <a:cubicBezTo>
                    <a:pt x="207" y="162"/>
                    <a:pt x="207" y="160"/>
                    <a:pt x="207" y="157"/>
                  </a:cubicBezTo>
                  <a:close/>
                  <a:moveTo>
                    <a:pt x="167" y="50"/>
                  </a:moveTo>
                  <a:cubicBezTo>
                    <a:pt x="174" y="109"/>
                    <a:pt x="174" y="109"/>
                    <a:pt x="174" y="109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67" y="50"/>
                    <a:pt x="167" y="50"/>
                    <a:pt x="167" y="50"/>
                  </a:cubicBezTo>
                  <a:close/>
                  <a:moveTo>
                    <a:pt x="296" y="175"/>
                  </a:moveTo>
                  <a:cubicBezTo>
                    <a:pt x="295" y="177"/>
                    <a:pt x="295" y="179"/>
                    <a:pt x="295" y="180"/>
                  </a:cubicBezTo>
                  <a:cubicBezTo>
                    <a:pt x="294" y="181"/>
                    <a:pt x="294" y="182"/>
                    <a:pt x="293" y="183"/>
                  </a:cubicBezTo>
                  <a:cubicBezTo>
                    <a:pt x="293" y="184"/>
                    <a:pt x="292" y="184"/>
                    <a:pt x="291" y="185"/>
                  </a:cubicBezTo>
                  <a:cubicBezTo>
                    <a:pt x="291" y="185"/>
                    <a:pt x="290" y="185"/>
                    <a:pt x="290" y="185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8" y="172"/>
                    <a:pt x="226" y="171"/>
                    <a:pt x="225" y="169"/>
                  </a:cubicBezTo>
                  <a:cubicBezTo>
                    <a:pt x="224" y="168"/>
                    <a:pt x="224" y="166"/>
                    <a:pt x="224" y="163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5"/>
                    <a:pt x="250" y="44"/>
                    <a:pt x="250" y="44"/>
                  </a:cubicBezTo>
                  <a:cubicBezTo>
                    <a:pt x="251" y="43"/>
                    <a:pt x="251" y="43"/>
                    <a:pt x="253" y="43"/>
                  </a:cubicBezTo>
                  <a:cubicBezTo>
                    <a:pt x="254" y="43"/>
                    <a:pt x="255" y="43"/>
                    <a:pt x="257" y="43"/>
                  </a:cubicBezTo>
                  <a:cubicBezTo>
                    <a:pt x="259" y="43"/>
                    <a:pt x="261" y="43"/>
                    <a:pt x="263" y="44"/>
                  </a:cubicBezTo>
                  <a:cubicBezTo>
                    <a:pt x="266" y="44"/>
                    <a:pt x="268" y="45"/>
                    <a:pt x="270" y="45"/>
                  </a:cubicBezTo>
                  <a:cubicBezTo>
                    <a:pt x="271" y="46"/>
                    <a:pt x="272" y="47"/>
                    <a:pt x="273" y="47"/>
                  </a:cubicBezTo>
                  <a:cubicBezTo>
                    <a:pt x="274" y="48"/>
                    <a:pt x="275" y="48"/>
                    <a:pt x="275" y="49"/>
                  </a:cubicBezTo>
                  <a:cubicBezTo>
                    <a:pt x="276" y="49"/>
                    <a:pt x="276" y="50"/>
                    <a:pt x="275" y="51"/>
                  </a:cubicBezTo>
                  <a:cubicBezTo>
                    <a:pt x="254" y="155"/>
                    <a:pt x="254" y="155"/>
                    <a:pt x="254" y="155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5" y="163"/>
                    <a:pt x="295" y="164"/>
                    <a:pt x="296" y="164"/>
                  </a:cubicBezTo>
                  <a:cubicBezTo>
                    <a:pt x="296" y="165"/>
                    <a:pt x="296" y="165"/>
                    <a:pt x="297" y="166"/>
                  </a:cubicBezTo>
                  <a:cubicBezTo>
                    <a:pt x="297" y="167"/>
                    <a:pt x="297" y="168"/>
                    <a:pt x="297" y="170"/>
                  </a:cubicBezTo>
                  <a:cubicBezTo>
                    <a:pt x="297" y="171"/>
                    <a:pt x="296" y="173"/>
                    <a:pt x="296" y="175"/>
                  </a:cubicBezTo>
                  <a:close/>
                  <a:moveTo>
                    <a:pt x="388" y="195"/>
                  </a:moveTo>
                  <a:cubicBezTo>
                    <a:pt x="387" y="197"/>
                    <a:pt x="387" y="198"/>
                    <a:pt x="386" y="200"/>
                  </a:cubicBezTo>
                  <a:cubicBezTo>
                    <a:pt x="386" y="201"/>
                    <a:pt x="386" y="202"/>
                    <a:pt x="385" y="203"/>
                  </a:cubicBezTo>
                  <a:cubicBezTo>
                    <a:pt x="385" y="203"/>
                    <a:pt x="384" y="204"/>
                    <a:pt x="383" y="204"/>
                  </a:cubicBezTo>
                  <a:cubicBezTo>
                    <a:pt x="383" y="205"/>
                    <a:pt x="382" y="205"/>
                    <a:pt x="382" y="204"/>
                  </a:cubicBezTo>
                  <a:cubicBezTo>
                    <a:pt x="317" y="191"/>
                    <a:pt x="317" y="191"/>
                    <a:pt x="317" y="191"/>
                  </a:cubicBezTo>
                  <a:cubicBezTo>
                    <a:pt x="315" y="190"/>
                    <a:pt x="313" y="189"/>
                    <a:pt x="312" y="188"/>
                  </a:cubicBezTo>
                  <a:cubicBezTo>
                    <a:pt x="310" y="186"/>
                    <a:pt x="310" y="184"/>
                    <a:pt x="311" y="181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5"/>
                    <a:pt x="336" y="63"/>
                    <a:pt x="338" y="62"/>
                  </a:cubicBezTo>
                  <a:cubicBezTo>
                    <a:pt x="340" y="61"/>
                    <a:pt x="342" y="61"/>
                    <a:pt x="344" y="62"/>
                  </a:cubicBezTo>
                  <a:cubicBezTo>
                    <a:pt x="409" y="75"/>
                    <a:pt x="409" y="75"/>
                    <a:pt x="409" y="75"/>
                  </a:cubicBezTo>
                  <a:cubicBezTo>
                    <a:pt x="409" y="75"/>
                    <a:pt x="410" y="76"/>
                    <a:pt x="410" y="76"/>
                  </a:cubicBezTo>
                  <a:cubicBezTo>
                    <a:pt x="410" y="76"/>
                    <a:pt x="411" y="77"/>
                    <a:pt x="411" y="78"/>
                  </a:cubicBezTo>
                  <a:cubicBezTo>
                    <a:pt x="411" y="79"/>
                    <a:pt x="411" y="80"/>
                    <a:pt x="411" y="81"/>
                  </a:cubicBezTo>
                  <a:cubicBezTo>
                    <a:pt x="411" y="83"/>
                    <a:pt x="411" y="84"/>
                    <a:pt x="410" y="86"/>
                  </a:cubicBezTo>
                  <a:cubicBezTo>
                    <a:pt x="410" y="88"/>
                    <a:pt x="409" y="90"/>
                    <a:pt x="409" y="91"/>
                  </a:cubicBezTo>
                  <a:cubicBezTo>
                    <a:pt x="409" y="92"/>
                    <a:pt x="408" y="93"/>
                    <a:pt x="408" y="94"/>
                  </a:cubicBezTo>
                  <a:cubicBezTo>
                    <a:pt x="407" y="95"/>
                    <a:pt x="406" y="95"/>
                    <a:pt x="406" y="96"/>
                  </a:cubicBezTo>
                  <a:cubicBezTo>
                    <a:pt x="405" y="96"/>
                    <a:pt x="405" y="96"/>
                    <a:pt x="404" y="96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90" y="126"/>
                    <a:pt x="390" y="126"/>
                    <a:pt x="390" y="126"/>
                  </a:cubicBezTo>
                  <a:cubicBezTo>
                    <a:pt x="391" y="126"/>
                    <a:pt x="391" y="126"/>
                    <a:pt x="392" y="127"/>
                  </a:cubicBezTo>
                  <a:cubicBezTo>
                    <a:pt x="392" y="127"/>
                    <a:pt x="393" y="128"/>
                    <a:pt x="393" y="129"/>
                  </a:cubicBezTo>
                  <a:cubicBezTo>
                    <a:pt x="393" y="129"/>
                    <a:pt x="393" y="130"/>
                    <a:pt x="393" y="132"/>
                  </a:cubicBezTo>
                  <a:cubicBezTo>
                    <a:pt x="393" y="133"/>
                    <a:pt x="393" y="135"/>
                    <a:pt x="392" y="137"/>
                  </a:cubicBezTo>
                  <a:cubicBezTo>
                    <a:pt x="392" y="139"/>
                    <a:pt x="391" y="140"/>
                    <a:pt x="391" y="141"/>
                  </a:cubicBezTo>
                  <a:cubicBezTo>
                    <a:pt x="390" y="143"/>
                    <a:pt x="390" y="144"/>
                    <a:pt x="389" y="144"/>
                  </a:cubicBezTo>
                  <a:cubicBezTo>
                    <a:pt x="389" y="145"/>
                    <a:pt x="388" y="145"/>
                    <a:pt x="388" y="146"/>
                  </a:cubicBezTo>
                  <a:cubicBezTo>
                    <a:pt x="387" y="146"/>
                    <a:pt x="387" y="146"/>
                    <a:pt x="386" y="146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0" y="174"/>
                    <a:pt x="340" y="174"/>
                    <a:pt x="340" y="174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7" y="184"/>
                    <a:pt x="387" y="184"/>
                    <a:pt x="388" y="185"/>
                  </a:cubicBezTo>
                  <a:cubicBezTo>
                    <a:pt x="388" y="185"/>
                    <a:pt x="388" y="186"/>
                    <a:pt x="388" y="187"/>
                  </a:cubicBezTo>
                  <a:cubicBezTo>
                    <a:pt x="389" y="188"/>
                    <a:pt x="389" y="189"/>
                    <a:pt x="388" y="190"/>
                  </a:cubicBezTo>
                  <a:cubicBezTo>
                    <a:pt x="388" y="191"/>
                    <a:pt x="388" y="193"/>
                    <a:pt x="388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Sļíḓe"/>
            <p:cNvSpPr/>
            <p:nvPr/>
          </p:nvSpPr>
          <p:spPr bwMode="auto">
            <a:xfrm>
              <a:off x="7667626" y="2711450"/>
              <a:ext cx="471488" cy="676275"/>
            </a:xfrm>
            <a:custGeom>
              <a:avLst/>
              <a:gdLst>
                <a:gd name="T0" fmla="*/ 49 w 198"/>
                <a:gd name="T1" fmla="*/ 284 h 284"/>
                <a:gd name="T2" fmla="*/ 0 w 198"/>
                <a:gd name="T3" fmla="*/ 254 h 284"/>
                <a:gd name="T4" fmla="*/ 140 w 198"/>
                <a:gd name="T5" fmla="*/ 18 h 284"/>
                <a:gd name="T6" fmla="*/ 180 w 198"/>
                <a:gd name="T7" fmla="*/ 8 h 284"/>
                <a:gd name="T8" fmla="*/ 190 w 198"/>
                <a:gd name="T9" fmla="*/ 48 h 284"/>
                <a:gd name="T10" fmla="*/ 49 w 198"/>
                <a:gd name="T1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284">
                  <a:moveTo>
                    <a:pt x="49" y="28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8" y="5"/>
                    <a:pt x="166" y="0"/>
                    <a:pt x="180" y="8"/>
                  </a:cubicBezTo>
                  <a:cubicBezTo>
                    <a:pt x="193" y="16"/>
                    <a:pt x="198" y="34"/>
                    <a:pt x="190" y="48"/>
                  </a:cubicBezTo>
                  <a:lnTo>
                    <a:pt x="49" y="284"/>
                  </a:ln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ṡḷiďe"/>
            <p:cNvSpPr/>
            <p:nvPr/>
          </p:nvSpPr>
          <p:spPr bwMode="auto">
            <a:xfrm>
              <a:off x="7577138" y="3106738"/>
              <a:ext cx="423863" cy="474662"/>
            </a:xfrm>
            <a:custGeom>
              <a:avLst/>
              <a:gdLst>
                <a:gd name="T0" fmla="*/ 0 w 178"/>
                <a:gd name="T1" fmla="*/ 171 h 199"/>
                <a:gd name="T2" fmla="*/ 3 w 178"/>
                <a:gd name="T3" fmla="*/ 27 h 199"/>
                <a:gd name="T4" fmla="*/ 17 w 178"/>
                <a:gd name="T5" fmla="*/ 4 h 199"/>
                <a:gd name="T6" fmla="*/ 43 w 178"/>
                <a:gd name="T7" fmla="*/ 5 h 199"/>
                <a:gd name="T8" fmla="*/ 165 w 178"/>
                <a:gd name="T9" fmla="*/ 77 h 199"/>
                <a:gd name="T10" fmla="*/ 178 w 178"/>
                <a:gd name="T11" fmla="*/ 100 h 199"/>
                <a:gd name="T12" fmla="*/ 165 w 178"/>
                <a:gd name="T13" fmla="*/ 123 h 199"/>
                <a:gd name="T14" fmla="*/ 40 w 178"/>
                <a:gd name="T15" fmla="*/ 194 h 199"/>
                <a:gd name="T16" fmla="*/ 13 w 178"/>
                <a:gd name="T17" fmla="*/ 194 h 199"/>
                <a:gd name="T18" fmla="*/ 0 w 178"/>
                <a:gd name="T19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99">
                  <a:moveTo>
                    <a:pt x="0" y="171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4" y="17"/>
                    <a:pt x="8" y="9"/>
                    <a:pt x="17" y="4"/>
                  </a:cubicBezTo>
                  <a:cubicBezTo>
                    <a:pt x="25" y="0"/>
                    <a:pt x="35" y="0"/>
                    <a:pt x="43" y="5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173" y="82"/>
                    <a:pt x="178" y="91"/>
                    <a:pt x="178" y="100"/>
                  </a:cubicBezTo>
                  <a:cubicBezTo>
                    <a:pt x="178" y="110"/>
                    <a:pt x="173" y="118"/>
                    <a:pt x="165" y="123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31" y="199"/>
                    <a:pt x="21" y="199"/>
                    <a:pt x="13" y="194"/>
                  </a:cubicBezTo>
                  <a:cubicBezTo>
                    <a:pt x="5" y="189"/>
                    <a:pt x="0" y="180"/>
                    <a:pt x="0" y="171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sḻide"/>
            <p:cNvSpPr/>
            <p:nvPr/>
          </p:nvSpPr>
          <p:spPr bwMode="auto">
            <a:xfrm>
              <a:off x="6537326" y="2233613"/>
              <a:ext cx="115888" cy="587375"/>
            </a:xfrm>
            <a:custGeom>
              <a:avLst/>
              <a:gdLst>
                <a:gd name="T0" fmla="*/ 25 w 49"/>
                <a:gd name="T1" fmla="*/ 0 h 247"/>
                <a:gd name="T2" fmla="*/ 25 w 49"/>
                <a:gd name="T3" fmla="*/ 0 h 247"/>
                <a:gd name="T4" fmla="*/ 49 w 49"/>
                <a:gd name="T5" fmla="*/ 25 h 247"/>
                <a:gd name="T6" fmla="*/ 49 w 49"/>
                <a:gd name="T7" fmla="*/ 222 h 247"/>
                <a:gd name="T8" fmla="*/ 25 w 49"/>
                <a:gd name="T9" fmla="*/ 247 h 247"/>
                <a:gd name="T10" fmla="*/ 0 w 49"/>
                <a:gd name="T11" fmla="*/ 222 h 247"/>
                <a:gd name="T12" fmla="*/ 0 w 49"/>
                <a:gd name="T13" fmla="*/ 25 h 247"/>
                <a:gd name="T14" fmla="*/ 25 w 49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47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49" y="236"/>
                    <a:pt x="38" y="247"/>
                    <a:pt x="25" y="247"/>
                  </a:cubicBezTo>
                  <a:cubicBezTo>
                    <a:pt x="11" y="247"/>
                    <a:pt x="0" y="236"/>
                    <a:pt x="0" y="2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şḻïďé"/>
            <p:cNvSpPr/>
            <p:nvPr/>
          </p:nvSpPr>
          <p:spPr bwMode="auto">
            <a:xfrm>
              <a:off x="6302376" y="2468563"/>
              <a:ext cx="587375" cy="117475"/>
            </a:xfrm>
            <a:custGeom>
              <a:avLst/>
              <a:gdLst>
                <a:gd name="T0" fmla="*/ 0 w 247"/>
                <a:gd name="T1" fmla="*/ 25 h 49"/>
                <a:gd name="T2" fmla="*/ 0 w 247"/>
                <a:gd name="T3" fmla="*/ 25 h 49"/>
                <a:gd name="T4" fmla="*/ 25 w 247"/>
                <a:gd name="T5" fmla="*/ 0 h 49"/>
                <a:gd name="T6" fmla="*/ 222 w 247"/>
                <a:gd name="T7" fmla="*/ 0 h 49"/>
                <a:gd name="T8" fmla="*/ 247 w 247"/>
                <a:gd name="T9" fmla="*/ 25 h 49"/>
                <a:gd name="T10" fmla="*/ 222 w 247"/>
                <a:gd name="T11" fmla="*/ 49 h 49"/>
                <a:gd name="T12" fmla="*/ 25 w 247"/>
                <a:gd name="T13" fmla="*/ 49 h 49"/>
                <a:gd name="T14" fmla="*/ 0 w 247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49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6" y="0"/>
                    <a:pt x="247" y="11"/>
                    <a:pt x="247" y="25"/>
                  </a:cubicBezTo>
                  <a:cubicBezTo>
                    <a:pt x="247" y="38"/>
                    <a:pt x="236" y="49"/>
                    <a:pt x="222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1" y="49"/>
                    <a:pt x="0" y="38"/>
                    <a:pt x="0" y="25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ṡľîḍè"/>
            <p:cNvSpPr/>
            <p:nvPr/>
          </p:nvSpPr>
          <p:spPr bwMode="auto">
            <a:xfrm>
              <a:off x="6553201" y="3598863"/>
              <a:ext cx="2660650" cy="1857375"/>
            </a:xfrm>
            <a:custGeom>
              <a:avLst/>
              <a:gdLst>
                <a:gd name="T0" fmla="*/ 765 w 1118"/>
                <a:gd name="T1" fmla="*/ 621 h 780"/>
                <a:gd name="T2" fmla="*/ 184 w 1118"/>
                <a:gd name="T3" fmla="*/ 720 h 780"/>
                <a:gd name="T4" fmla="*/ 184 w 1118"/>
                <a:gd name="T5" fmla="*/ 780 h 780"/>
                <a:gd name="T6" fmla="*/ 872 w 1118"/>
                <a:gd name="T7" fmla="*/ 757 h 780"/>
                <a:gd name="T8" fmla="*/ 896 w 1118"/>
                <a:gd name="T9" fmla="*/ 143 h 780"/>
                <a:gd name="T10" fmla="*/ 1112 w 1118"/>
                <a:gd name="T11" fmla="*/ 23 h 780"/>
                <a:gd name="T12" fmla="*/ 859 w 1118"/>
                <a:gd name="T13" fmla="*/ 94 h 780"/>
                <a:gd name="T14" fmla="*/ 92 w 1118"/>
                <a:gd name="T15" fmla="*/ 107 h 780"/>
                <a:gd name="T16" fmla="*/ 32 w 1118"/>
                <a:gd name="T17" fmla="*/ 107 h 780"/>
                <a:gd name="T18" fmla="*/ 32 w 1118"/>
                <a:gd name="T19" fmla="*/ 168 h 780"/>
                <a:gd name="T20" fmla="*/ 191 w 1118"/>
                <a:gd name="T21" fmla="*/ 599 h 780"/>
                <a:gd name="T22" fmla="*/ 747 w 1118"/>
                <a:gd name="T23" fmla="*/ 561 h 780"/>
                <a:gd name="T24" fmla="*/ 700 w 1118"/>
                <a:gd name="T25" fmla="*/ 505 h 780"/>
                <a:gd name="T26" fmla="*/ 747 w 1118"/>
                <a:gd name="T27" fmla="*/ 561 h 780"/>
                <a:gd name="T28" fmla="*/ 707 w 1118"/>
                <a:gd name="T29" fmla="*/ 457 h 780"/>
                <a:gd name="T30" fmla="*/ 782 w 1118"/>
                <a:gd name="T31" fmla="*/ 395 h 780"/>
                <a:gd name="T32" fmla="*/ 792 w 1118"/>
                <a:gd name="T33" fmla="*/ 346 h 780"/>
                <a:gd name="T34" fmla="*/ 731 w 1118"/>
                <a:gd name="T35" fmla="*/ 284 h 780"/>
                <a:gd name="T36" fmla="*/ 792 w 1118"/>
                <a:gd name="T37" fmla="*/ 346 h 780"/>
                <a:gd name="T38" fmla="*/ 738 w 1118"/>
                <a:gd name="T39" fmla="*/ 235 h 780"/>
                <a:gd name="T40" fmla="*/ 829 w 1118"/>
                <a:gd name="T41" fmla="*/ 168 h 780"/>
                <a:gd name="T42" fmla="*/ 698 w 1118"/>
                <a:gd name="T43" fmla="*/ 168 h 780"/>
                <a:gd name="T44" fmla="*/ 588 w 1118"/>
                <a:gd name="T45" fmla="*/ 235 h 780"/>
                <a:gd name="T46" fmla="*/ 698 w 1118"/>
                <a:gd name="T47" fmla="*/ 168 h 780"/>
                <a:gd name="T48" fmla="*/ 540 w 1118"/>
                <a:gd name="T49" fmla="*/ 235 h 780"/>
                <a:gd name="T50" fmla="*/ 439 w 1118"/>
                <a:gd name="T51" fmla="*/ 168 h 780"/>
                <a:gd name="T52" fmla="*/ 391 w 1118"/>
                <a:gd name="T53" fmla="*/ 168 h 780"/>
                <a:gd name="T54" fmla="*/ 300 w 1118"/>
                <a:gd name="T55" fmla="*/ 235 h 780"/>
                <a:gd name="T56" fmla="*/ 391 w 1118"/>
                <a:gd name="T57" fmla="*/ 168 h 780"/>
                <a:gd name="T58" fmla="*/ 252 w 1118"/>
                <a:gd name="T59" fmla="*/ 235 h 780"/>
                <a:gd name="T60" fmla="*/ 132 w 1118"/>
                <a:gd name="T61" fmla="*/ 168 h 780"/>
                <a:gd name="T62" fmla="*/ 349 w 1118"/>
                <a:gd name="T63" fmla="*/ 561 h 780"/>
                <a:gd name="T64" fmla="*/ 419 w 1118"/>
                <a:gd name="T65" fmla="*/ 505 h 780"/>
                <a:gd name="T66" fmla="*/ 349 w 1118"/>
                <a:gd name="T67" fmla="*/ 561 h 780"/>
                <a:gd name="T68" fmla="*/ 324 w 1118"/>
                <a:gd name="T69" fmla="*/ 395 h 780"/>
                <a:gd name="T70" fmla="*/ 415 w 1118"/>
                <a:gd name="T71" fmla="*/ 457 h 780"/>
                <a:gd name="T72" fmla="*/ 317 w 1118"/>
                <a:gd name="T73" fmla="*/ 346 h 780"/>
                <a:gd name="T74" fmla="*/ 401 w 1118"/>
                <a:gd name="T75" fmla="*/ 284 h 780"/>
                <a:gd name="T76" fmla="*/ 317 w 1118"/>
                <a:gd name="T77" fmla="*/ 346 h 780"/>
                <a:gd name="T78" fmla="*/ 268 w 1118"/>
                <a:gd name="T79" fmla="*/ 346 h 780"/>
                <a:gd name="T80" fmla="*/ 165 w 1118"/>
                <a:gd name="T81" fmla="*/ 284 h 780"/>
                <a:gd name="T82" fmla="*/ 275 w 1118"/>
                <a:gd name="T83" fmla="*/ 395 h 780"/>
                <a:gd name="T84" fmla="*/ 214 w 1118"/>
                <a:gd name="T85" fmla="*/ 457 h 780"/>
                <a:gd name="T86" fmla="*/ 275 w 1118"/>
                <a:gd name="T87" fmla="*/ 395 h 780"/>
                <a:gd name="T88" fmla="*/ 300 w 1118"/>
                <a:gd name="T89" fmla="*/ 561 h 780"/>
                <a:gd name="T90" fmla="*/ 227 w 1118"/>
                <a:gd name="T91" fmla="*/ 505 h 780"/>
                <a:gd name="T92" fmla="*/ 473 w 1118"/>
                <a:gd name="T93" fmla="*/ 561 h 780"/>
                <a:gd name="T94" fmla="*/ 529 w 1118"/>
                <a:gd name="T95" fmla="*/ 505 h 780"/>
                <a:gd name="T96" fmla="*/ 473 w 1118"/>
                <a:gd name="T97" fmla="*/ 561 h 780"/>
                <a:gd name="T98" fmla="*/ 458 w 1118"/>
                <a:gd name="T99" fmla="*/ 395 h 780"/>
                <a:gd name="T100" fmla="*/ 531 w 1118"/>
                <a:gd name="T101" fmla="*/ 457 h 780"/>
                <a:gd name="T102" fmla="*/ 454 w 1118"/>
                <a:gd name="T103" fmla="*/ 346 h 780"/>
                <a:gd name="T104" fmla="*/ 538 w 1118"/>
                <a:gd name="T105" fmla="*/ 284 h 780"/>
                <a:gd name="T106" fmla="*/ 454 w 1118"/>
                <a:gd name="T107" fmla="*/ 346 h 780"/>
                <a:gd name="T108" fmla="*/ 578 w 1118"/>
                <a:gd name="T109" fmla="*/ 505 h 780"/>
                <a:gd name="T110" fmla="*/ 644 w 1118"/>
                <a:gd name="T111" fmla="*/ 561 h 780"/>
                <a:gd name="T112" fmla="*/ 580 w 1118"/>
                <a:gd name="T113" fmla="*/ 457 h 780"/>
                <a:gd name="T114" fmla="*/ 667 w 1118"/>
                <a:gd name="T115" fmla="*/ 395 h 780"/>
                <a:gd name="T116" fmla="*/ 580 w 1118"/>
                <a:gd name="T117" fmla="*/ 457 h 780"/>
                <a:gd name="T118" fmla="*/ 586 w 1118"/>
                <a:gd name="T119" fmla="*/ 284 h 780"/>
                <a:gd name="T120" fmla="*/ 673 w 1118"/>
                <a:gd name="T121" fmla="*/ 346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8" h="780">
                  <a:moveTo>
                    <a:pt x="220" y="621"/>
                  </a:moveTo>
                  <a:cubicBezTo>
                    <a:pt x="765" y="621"/>
                    <a:pt x="765" y="621"/>
                    <a:pt x="765" y="621"/>
                  </a:cubicBezTo>
                  <a:cubicBezTo>
                    <a:pt x="780" y="628"/>
                    <a:pt x="822" y="654"/>
                    <a:pt x="817" y="720"/>
                  </a:cubicBezTo>
                  <a:cubicBezTo>
                    <a:pt x="184" y="720"/>
                    <a:pt x="184" y="720"/>
                    <a:pt x="184" y="720"/>
                  </a:cubicBezTo>
                  <a:cubicBezTo>
                    <a:pt x="167" y="720"/>
                    <a:pt x="154" y="733"/>
                    <a:pt x="154" y="750"/>
                  </a:cubicBezTo>
                  <a:cubicBezTo>
                    <a:pt x="154" y="767"/>
                    <a:pt x="167" y="780"/>
                    <a:pt x="184" y="780"/>
                  </a:cubicBezTo>
                  <a:cubicBezTo>
                    <a:pt x="843" y="780"/>
                    <a:pt x="843" y="780"/>
                    <a:pt x="843" y="780"/>
                  </a:cubicBezTo>
                  <a:cubicBezTo>
                    <a:pt x="857" y="780"/>
                    <a:pt x="869" y="770"/>
                    <a:pt x="872" y="757"/>
                  </a:cubicBezTo>
                  <a:cubicBezTo>
                    <a:pt x="894" y="659"/>
                    <a:pt x="847" y="601"/>
                    <a:pt x="806" y="575"/>
                  </a:cubicBezTo>
                  <a:cubicBezTo>
                    <a:pt x="896" y="143"/>
                    <a:pt x="896" y="143"/>
                    <a:pt x="896" y="143"/>
                  </a:cubicBezTo>
                  <a:cubicBezTo>
                    <a:pt x="1095" y="62"/>
                    <a:pt x="1095" y="62"/>
                    <a:pt x="1095" y="62"/>
                  </a:cubicBezTo>
                  <a:cubicBezTo>
                    <a:pt x="1110" y="56"/>
                    <a:pt x="1118" y="38"/>
                    <a:pt x="1112" y="23"/>
                  </a:cubicBezTo>
                  <a:cubicBezTo>
                    <a:pt x="1105" y="7"/>
                    <a:pt x="1088" y="0"/>
                    <a:pt x="1072" y="6"/>
                  </a:cubicBezTo>
                  <a:cubicBezTo>
                    <a:pt x="859" y="94"/>
                    <a:pt x="859" y="94"/>
                    <a:pt x="859" y="94"/>
                  </a:cubicBezTo>
                  <a:cubicBezTo>
                    <a:pt x="852" y="96"/>
                    <a:pt x="847" y="101"/>
                    <a:pt x="843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14" y="107"/>
                    <a:pt x="0" y="121"/>
                    <a:pt x="0" y="138"/>
                  </a:cubicBezTo>
                  <a:cubicBezTo>
                    <a:pt x="0" y="154"/>
                    <a:pt x="14" y="168"/>
                    <a:pt x="32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191" y="599"/>
                    <a:pt x="191" y="599"/>
                    <a:pt x="191" y="599"/>
                  </a:cubicBezTo>
                  <a:cubicBezTo>
                    <a:pt x="195" y="612"/>
                    <a:pt x="207" y="621"/>
                    <a:pt x="220" y="621"/>
                  </a:cubicBezTo>
                  <a:close/>
                  <a:moveTo>
                    <a:pt x="747" y="561"/>
                  </a:moveTo>
                  <a:cubicBezTo>
                    <a:pt x="692" y="561"/>
                    <a:pt x="692" y="561"/>
                    <a:pt x="692" y="561"/>
                  </a:cubicBezTo>
                  <a:cubicBezTo>
                    <a:pt x="700" y="505"/>
                    <a:pt x="700" y="505"/>
                    <a:pt x="700" y="505"/>
                  </a:cubicBezTo>
                  <a:cubicBezTo>
                    <a:pt x="758" y="505"/>
                    <a:pt x="758" y="505"/>
                    <a:pt x="758" y="505"/>
                  </a:cubicBezTo>
                  <a:lnTo>
                    <a:pt x="747" y="561"/>
                  </a:lnTo>
                  <a:close/>
                  <a:moveTo>
                    <a:pt x="769" y="457"/>
                  </a:moveTo>
                  <a:cubicBezTo>
                    <a:pt x="707" y="457"/>
                    <a:pt x="707" y="457"/>
                    <a:pt x="707" y="457"/>
                  </a:cubicBezTo>
                  <a:cubicBezTo>
                    <a:pt x="716" y="395"/>
                    <a:pt x="716" y="395"/>
                    <a:pt x="716" y="395"/>
                  </a:cubicBezTo>
                  <a:cubicBezTo>
                    <a:pt x="782" y="395"/>
                    <a:pt x="782" y="395"/>
                    <a:pt x="782" y="395"/>
                  </a:cubicBezTo>
                  <a:lnTo>
                    <a:pt x="769" y="457"/>
                  </a:lnTo>
                  <a:close/>
                  <a:moveTo>
                    <a:pt x="792" y="346"/>
                  </a:moveTo>
                  <a:cubicBezTo>
                    <a:pt x="722" y="346"/>
                    <a:pt x="722" y="346"/>
                    <a:pt x="722" y="346"/>
                  </a:cubicBezTo>
                  <a:cubicBezTo>
                    <a:pt x="731" y="284"/>
                    <a:pt x="731" y="284"/>
                    <a:pt x="731" y="284"/>
                  </a:cubicBezTo>
                  <a:cubicBezTo>
                    <a:pt x="805" y="284"/>
                    <a:pt x="805" y="284"/>
                    <a:pt x="805" y="284"/>
                  </a:cubicBezTo>
                  <a:lnTo>
                    <a:pt x="792" y="346"/>
                  </a:lnTo>
                  <a:close/>
                  <a:moveTo>
                    <a:pt x="815" y="235"/>
                  </a:moveTo>
                  <a:cubicBezTo>
                    <a:pt x="738" y="235"/>
                    <a:pt x="738" y="235"/>
                    <a:pt x="738" y="235"/>
                  </a:cubicBezTo>
                  <a:cubicBezTo>
                    <a:pt x="747" y="168"/>
                    <a:pt x="747" y="168"/>
                    <a:pt x="747" y="168"/>
                  </a:cubicBezTo>
                  <a:cubicBezTo>
                    <a:pt x="829" y="168"/>
                    <a:pt x="829" y="168"/>
                    <a:pt x="829" y="168"/>
                  </a:cubicBezTo>
                  <a:lnTo>
                    <a:pt x="815" y="235"/>
                  </a:lnTo>
                  <a:close/>
                  <a:moveTo>
                    <a:pt x="698" y="168"/>
                  </a:moveTo>
                  <a:cubicBezTo>
                    <a:pt x="689" y="235"/>
                    <a:pt x="689" y="235"/>
                    <a:pt x="689" y="235"/>
                  </a:cubicBezTo>
                  <a:cubicBezTo>
                    <a:pt x="588" y="235"/>
                    <a:pt x="588" y="235"/>
                    <a:pt x="588" y="235"/>
                  </a:cubicBezTo>
                  <a:cubicBezTo>
                    <a:pt x="591" y="168"/>
                    <a:pt x="591" y="168"/>
                    <a:pt x="591" y="168"/>
                  </a:cubicBezTo>
                  <a:lnTo>
                    <a:pt x="698" y="168"/>
                  </a:lnTo>
                  <a:close/>
                  <a:moveTo>
                    <a:pt x="542" y="168"/>
                  </a:moveTo>
                  <a:cubicBezTo>
                    <a:pt x="540" y="235"/>
                    <a:pt x="540" y="235"/>
                    <a:pt x="540" y="235"/>
                  </a:cubicBezTo>
                  <a:cubicBezTo>
                    <a:pt x="445" y="235"/>
                    <a:pt x="445" y="235"/>
                    <a:pt x="445" y="235"/>
                  </a:cubicBezTo>
                  <a:cubicBezTo>
                    <a:pt x="439" y="168"/>
                    <a:pt x="439" y="168"/>
                    <a:pt x="439" y="168"/>
                  </a:cubicBezTo>
                  <a:lnTo>
                    <a:pt x="542" y="168"/>
                  </a:lnTo>
                  <a:close/>
                  <a:moveTo>
                    <a:pt x="391" y="168"/>
                  </a:moveTo>
                  <a:cubicBezTo>
                    <a:pt x="396" y="235"/>
                    <a:pt x="396" y="235"/>
                    <a:pt x="396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0" y="168"/>
                    <a:pt x="290" y="168"/>
                    <a:pt x="290" y="168"/>
                  </a:cubicBezTo>
                  <a:lnTo>
                    <a:pt x="391" y="168"/>
                  </a:lnTo>
                  <a:close/>
                  <a:moveTo>
                    <a:pt x="241" y="168"/>
                  </a:moveTo>
                  <a:cubicBezTo>
                    <a:pt x="252" y="235"/>
                    <a:pt x="252" y="235"/>
                    <a:pt x="252" y="235"/>
                  </a:cubicBezTo>
                  <a:cubicBezTo>
                    <a:pt x="151" y="235"/>
                    <a:pt x="151" y="235"/>
                    <a:pt x="151" y="235"/>
                  </a:cubicBezTo>
                  <a:cubicBezTo>
                    <a:pt x="132" y="168"/>
                    <a:pt x="132" y="168"/>
                    <a:pt x="132" y="168"/>
                  </a:cubicBezTo>
                  <a:lnTo>
                    <a:pt x="241" y="168"/>
                  </a:lnTo>
                  <a:close/>
                  <a:moveTo>
                    <a:pt x="349" y="561"/>
                  </a:moveTo>
                  <a:cubicBezTo>
                    <a:pt x="341" y="505"/>
                    <a:pt x="341" y="505"/>
                    <a:pt x="341" y="505"/>
                  </a:cubicBezTo>
                  <a:cubicBezTo>
                    <a:pt x="419" y="505"/>
                    <a:pt x="419" y="505"/>
                    <a:pt x="419" y="505"/>
                  </a:cubicBezTo>
                  <a:cubicBezTo>
                    <a:pt x="424" y="561"/>
                    <a:pt x="424" y="561"/>
                    <a:pt x="424" y="561"/>
                  </a:cubicBezTo>
                  <a:lnTo>
                    <a:pt x="349" y="561"/>
                  </a:lnTo>
                  <a:close/>
                  <a:moveTo>
                    <a:pt x="334" y="457"/>
                  </a:moveTo>
                  <a:cubicBezTo>
                    <a:pt x="324" y="395"/>
                    <a:pt x="324" y="395"/>
                    <a:pt x="324" y="395"/>
                  </a:cubicBezTo>
                  <a:cubicBezTo>
                    <a:pt x="410" y="395"/>
                    <a:pt x="410" y="395"/>
                    <a:pt x="410" y="395"/>
                  </a:cubicBezTo>
                  <a:cubicBezTo>
                    <a:pt x="415" y="457"/>
                    <a:pt x="415" y="457"/>
                    <a:pt x="415" y="457"/>
                  </a:cubicBezTo>
                  <a:lnTo>
                    <a:pt x="334" y="457"/>
                  </a:lnTo>
                  <a:close/>
                  <a:moveTo>
                    <a:pt x="317" y="346"/>
                  </a:moveTo>
                  <a:cubicBezTo>
                    <a:pt x="308" y="284"/>
                    <a:pt x="308" y="284"/>
                    <a:pt x="308" y="284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6" y="346"/>
                    <a:pt x="406" y="346"/>
                    <a:pt x="406" y="346"/>
                  </a:cubicBezTo>
                  <a:lnTo>
                    <a:pt x="317" y="346"/>
                  </a:lnTo>
                  <a:close/>
                  <a:moveTo>
                    <a:pt x="259" y="284"/>
                  </a:moveTo>
                  <a:cubicBezTo>
                    <a:pt x="268" y="346"/>
                    <a:pt x="268" y="346"/>
                    <a:pt x="268" y="346"/>
                  </a:cubicBezTo>
                  <a:cubicBezTo>
                    <a:pt x="182" y="346"/>
                    <a:pt x="182" y="346"/>
                    <a:pt x="182" y="346"/>
                  </a:cubicBezTo>
                  <a:cubicBezTo>
                    <a:pt x="165" y="284"/>
                    <a:pt x="165" y="284"/>
                    <a:pt x="165" y="284"/>
                  </a:cubicBezTo>
                  <a:lnTo>
                    <a:pt x="259" y="284"/>
                  </a:lnTo>
                  <a:close/>
                  <a:moveTo>
                    <a:pt x="275" y="395"/>
                  </a:moveTo>
                  <a:cubicBezTo>
                    <a:pt x="285" y="457"/>
                    <a:pt x="285" y="457"/>
                    <a:pt x="285" y="457"/>
                  </a:cubicBezTo>
                  <a:cubicBezTo>
                    <a:pt x="214" y="457"/>
                    <a:pt x="214" y="457"/>
                    <a:pt x="214" y="457"/>
                  </a:cubicBezTo>
                  <a:cubicBezTo>
                    <a:pt x="196" y="395"/>
                    <a:pt x="196" y="395"/>
                    <a:pt x="196" y="395"/>
                  </a:cubicBezTo>
                  <a:lnTo>
                    <a:pt x="275" y="395"/>
                  </a:lnTo>
                  <a:close/>
                  <a:moveTo>
                    <a:pt x="292" y="505"/>
                  </a:moveTo>
                  <a:cubicBezTo>
                    <a:pt x="300" y="561"/>
                    <a:pt x="300" y="561"/>
                    <a:pt x="300" y="561"/>
                  </a:cubicBezTo>
                  <a:cubicBezTo>
                    <a:pt x="243" y="561"/>
                    <a:pt x="243" y="561"/>
                    <a:pt x="243" y="561"/>
                  </a:cubicBezTo>
                  <a:cubicBezTo>
                    <a:pt x="227" y="505"/>
                    <a:pt x="227" y="505"/>
                    <a:pt x="227" y="505"/>
                  </a:cubicBezTo>
                  <a:lnTo>
                    <a:pt x="292" y="505"/>
                  </a:lnTo>
                  <a:close/>
                  <a:moveTo>
                    <a:pt x="473" y="561"/>
                  </a:moveTo>
                  <a:cubicBezTo>
                    <a:pt x="468" y="505"/>
                    <a:pt x="468" y="505"/>
                    <a:pt x="468" y="505"/>
                  </a:cubicBezTo>
                  <a:cubicBezTo>
                    <a:pt x="529" y="505"/>
                    <a:pt x="529" y="505"/>
                    <a:pt x="529" y="505"/>
                  </a:cubicBezTo>
                  <a:cubicBezTo>
                    <a:pt x="527" y="561"/>
                    <a:pt x="527" y="561"/>
                    <a:pt x="527" y="561"/>
                  </a:cubicBezTo>
                  <a:lnTo>
                    <a:pt x="473" y="561"/>
                  </a:lnTo>
                  <a:close/>
                  <a:moveTo>
                    <a:pt x="464" y="457"/>
                  </a:moveTo>
                  <a:cubicBezTo>
                    <a:pt x="458" y="395"/>
                    <a:pt x="458" y="395"/>
                    <a:pt x="458" y="395"/>
                  </a:cubicBezTo>
                  <a:cubicBezTo>
                    <a:pt x="534" y="395"/>
                    <a:pt x="534" y="395"/>
                    <a:pt x="534" y="395"/>
                  </a:cubicBezTo>
                  <a:cubicBezTo>
                    <a:pt x="531" y="457"/>
                    <a:pt x="531" y="457"/>
                    <a:pt x="531" y="457"/>
                  </a:cubicBezTo>
                  <a:lnTo>
                    <a:pt x="464" y="457"/>
                  </a:lnTo>
                  <a:close/>
                  <a:moveTo>
                    <a:pt x="454" y="346"/>
                  </a:moveTo>
                  <a:cubicBezTo>
                    <a:pt x="449" y="284"/>
                    <a:pt x="449" y="284"/>
                    <a:pt x="449" y="284"/>
                  </a:cubicBezTo>
                  <a:cubicBezTo>
                    <a:pt x="538" y="284"/>
                    <a:pt x="538" y="284"/>
                    <a:pt x="538" y="284"/>
                  </a:cubicBezTo>
                  <a:cubicBezTo>
                    <a:pt x="536" y="346"/>
                    <a:pt x="536" y="346"/>
                    <a:pt x="536" y="346"/>
                  </a:cubicBezTo>
                  <a:lnTo>
                    <a:pt x="454" y="346"/>
                  </a:lnTo>
                  <a:close/>
                  <a:moveTo>
                    <a:pt x="576" y="561"/>
                  </a:moveTo>
                  <a:cubicBezTo>
                    <a:pt x="578" y="505"/>
                    <a:pt x="578" y="505"/>
                    <a:pt x="578" y="505"/>
                  </a:cubicBezTo>
                  <a:cubicBezTo>
                    <a:pt x="651" y="505"/>
                    <a:pt x="651" y="505"/>
                    <a:pt x="651" y="505"/>
                  </a:cubicBezTo>
                  <a:cubicBezTo>
                    <a:pt x="644" y="561"/>
                    <a:pt x="644" y="561"/>
                    <a:pt x="644" y="561"/>
                  </a:cubicBezTo>
                  <a:lnTo>
                    <a:pt x="576" y="561"/>
                  </a:lnTo>
                  <a:close/>
                  <a:moveTo>
                    <a:pt x="580" y="457"/>
                  </a:moveTo>
                  <a:cubicBezTo>
                    <a:pt x="582" y="395"/>
                    <a:pt x="582" y="395"/>
                    <a:pt x="582" y="395"/>
                  </a:cubicBezTo>
                  <a:cubicBezTo>
                    <a:pt x="667" y="395"/>
                    <a:pt x="667" y="395"/>
                    <a:pt x="667" y="395"/>
                  </a:cubicBezTo>
                  <a:cubicBezTo>
                    <a:pt x="658" y="457"/>
                    <a:pt x="658" y="457"/>
                    <a:pt x="658" y="457"/>
                  </a:cubicBezTo>
                  <a:lnTo>
                    <a:pt x="580" y="457"/>
                  </a:lnTo>
                  <a:close/>
                  <a:moveTo>
                    <a:pt x="584" y="346"/>
                  </a:moveTo>
                  <a:cubicBezTo>
                    <a:pt x="586" y="284"/>
                    <a:pt x="586" y="284"/>
                    <a:pt x="586" y="284"/>
                  </a:cubicBezTo>
                  <a:cubicBezTo>
                    <a:pt x="682" y="284"/>
                    <a:pt x="682" y="284"/>
                    <a:pt x="682" y="284"/>
                  </a:cubicBezTo>
                  <a:cubicBezTo>
                    <a:pt x="673" y="346"/>
                    <a:pt x="673" y="346"/>
                    <a:pt x="673" y="346"/>
                  </a:cubicBezTo>
                  <a:lnTo>
                    <a:pt x="584" y="346"/>
                  </a:ln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Slíḓe"/>
            <p:cNvSpPr/>
            <p:nvPr/>
          </p:nvSpPr>
          <p:spPr bwMode="auto">
            <a:xfrm>
              <a:off x="8269288" y="5613400"/>
              <a:ext cx="215900" cy="214312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šļîḑè"/>
            <p:cNvSpPr/>
            <p:nvPr/>
          </p:nvSpPr>
          <p:spPr bwMode="auto">
            <a:xfrm>
              <a:off x="8164513" y="5505450"/>
              <a:ext cx="425450" cy="428625"/>
            </a:xfrm>
            <a:prstGeom prst="ellipse">
              <a:avLst/>
            </a:pr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sḷiḍé"/>
            <p:cNvSpPr/>
            <p:nvPr/>
          </p:nvSpPr>
          <p:spPr bwMode="auto">
            <a:xfrm>
              <a:off x="8269288" y="5613400"/>
              <a:ext cx="215900" cy="214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ṩľíde"/>
            <p:cNvSpPr/>
            <p:nvPr/>
          </p:nvSpPr>
          <p:spPr bwMode="auto">
            <a:xfrm>
              <a:off x="7024688" y="5505450"/>
              <a:ext cx="428625" cy="428625"/>
            </a:xfrm>
            <a:prstGeom prst="ellipse">
              <a:avLst/>
            </a:pr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ṣ1ïḓè"/>
            <p:cNvSpPr/>
            <p:nvPr/>
          </p:nvSpPr>
          <p:spPr bwMode="auto">
            <a:xfrm>
              <a:off x="7132638" y="5613400"/>
              <a:ext cx="214313" cy="214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ḻîḋê"/>
            <p:cNvSpPr/>
            <p:nvPr/>
          </p:nvSpPr>
          <p:spPr bwMode="auto">
            <a:xfrm>
              <a:off x="3952876" y="5024438"/>
              <a:ext cx="619125" cy="561975"/>
            </a:xfrm>
            <a:custGeom>
              <a:avLst/>
              <a:gdLst>
                <a:gd name="T0" fmla="*/ 53 w 260"/>
                <a:gd name="T1" fmla="*/ 186 h 236"/>
                <a:gd name="T2" fmla="*/ 97 w 260"/>
                <a:gd name="T3" fmla="*/ 122 h 236"/>
                <a:gd name="T4" fmla="*/ 151 w 260"/>
                <a:gd name="T5" fmla="*/ 38 h 236"/>
                <a:gd name="T6" fmla="*/ 213 w 260"/>
                <a:gd name="T7" fmla="*/ 1 h 236"/>
                <a:gd name="T8" fmla="*/ 238 w 260"/>
                <a:gd name="T9" fmla="*/ 7 h 236"/>
                <a:gd name="T10" fmla="*/ 254 w 260"/>
                <a:gd name="T11" fmla="*/ 28 h 236"/>
                <a:gd name="T12" fmla="*/ 244 w 260"/>
                <a:gd name="T13" fmla="*/ 90 h 236"/>
                <a:gd name="T14" fmla="*/ 177 w 260"/>
                <a:gd name="T15" fmla="*/ 162 h 236"/>
                <a:gd name="T16" fmla="*/ 70 w 260"/>
                <a:gd name="T17" fmla="*/ 214 h 236"/>
                <a:gd name="T18" fmla="*/ 0 w 260"/>
                <a:gd name="T19" fmla="*/ 236 h 236"/>
                <a:gd name="T20" fmla="*/ 53 w 260"/>
                <a:gd name="T21" fmla="*/ 186 h 236"/>
                <a:gd name="T22" fmla="*/ 125 w 260"/>
                <a:gd name="T23" fmla="*/ 139 h 236"/>
                <a:gd name="T24" fmla="*/ 125 w 260"/>
                <a:gd name="T25" fmla="*/ 139 h 236"/>
                <a:gd name="T26" fmla="*/ 112 w 260"/>
                <a:gd name="T27" fmla="*/ 161 h 236"/>
                <a:gd name="T28" fmla="*/ 158 w 260"/>
                <a:gd name="T29" fmla="*/ 134 h 236"/>
                <a:gd name="T30" fmla="*/ 215 w 260"/>
                <a:gd name="T31" fmla="*/ 74 h 236"/>
                <a:gd name="T32" fmla="*/ 223 w 260"/>
                <a:gd name="T33" fmla="*/ 39 h 236"/>
                <a:gd name="T34" fmla="*/ 220 w 260"/>
                <a:gd name="T35" fmla="*/ 35 h 236"/>
                <a:gd name="T36" fmla="*/ 215 w 260"/>
                <a:gd name="T37" fmla="*/ 34 h 236"/>
                <a:gd name="T38" fmla="*/ 177 w 260"/>
                <a:gd name="T39" fmla="*/ 60 h 236"/>
                <a:gd name="T40" fmla="*/ 125 w 260"/>
                <a:gd name="T41" fmla="*/ 13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36">
                  <a:moveTo>
                    <a:pt x="53" y="186"/>
                  </a:moveTo>
                  <a:cubicBezTo>
                    <a:pt x="65" y="175"/>
                    <a:pt x="80" y="150"/>
                    <a:pt x="97" y="122"/>
                  </a:cubicBezTo>
                  <a:cubicBezTo>
                    <a:pt x="114" y="93"/>
                    <a:pt x="132" y="61"/>
                    <a:pt x="151" y="38"/>
                  </a:cubicBezTo>
                  <a:cubicBezTo>
                    <a:pt x="172" y="13"/>
                    <a:pt x="195" y="2"/>
                    <a:pt x="213" y="1"/>
                  </a:cubicBezTo>
                  <a:cubicBezTo>
                    <a:pt x="222" y="0"/>
                    <a:pt x="231" y="2"/>
                    <a:pt x="238" y="7"/>
                  </a:cubicBezTo>
                  <a:cubicBezTo>
                    <a:pt x="246" y="12"/>
                    <a:pt x="251" y="19"/>
                    <a:pt x="254" y="28"/>
                  </a:cubicBezTo>
                  <a:cubicBezTo>
                    <a:pt x="260" y="43"/>
                    <a:pt x="258" y="65"/>
                    <a:pt x="244" y="90"/>
                  </a:cubicBezTo>
                  <a:cubicBezTo>
                    <a:pt x="229" y="118"/>
                    <a:pt x="205" y="142"/>
                    <a:pt x="177" y="162"/>
                  </a:cubicBezTo>
                  <a:cubicBezTo>
                    <a:pt x="143" y="185"/>
                    <a:pt x="104" y="203"/>
                    <a:pt x="70" y="214"/>
                  </a:cubicBezTo>
                  <a:cubicBezTo>
                    <a:pt x="0" y="236"/>
                    <a:pt x="0" y="236"/>
                    <a:pt x="0" y="236"/>
                  </a:cubicBezTo>
                  <a:lnTo>
                    <a:pt x="53" y="186"/>
                  </a:lnTo>
                  <a:close/>
                  <a:moveTo>
                    <a:pt x="125" y="139"/>
                  </a:moveTo>
                  <a:cubicBezTo>
                    <a:pt x="125" y="139"/>
                    <a:pt x="125" y="139"/>
                    <a:pt x="125" y="139"/>
                  </a:cubicBezTo>
                  <a:cubicBezTo>
                    <a:pt x="120" y="146"/>
                    <a:pt x="116" y="154"/>
                    <a:pt x="112" y="161"/>
                  </a:cubicBezTo>
                  <a:cubicBezTo>
                    <a:pt x="127" y="153"/>
                    <a:pt x="143" y="145"/>
                    <a:pt x="158" y="134"/>
                  </a:cubicBezTo>
                  <a:cubicBezTo>
                    <a:pt x="182" y="117"/>
                    <a:pt x="202" y="97"/>
                    <a:pt x="215" y="74"/>
                  </a:cubicBezTo>
                  <a:cubicBezTo>
                    <a:pt x="224" y="58"/>
                    <a:pt x="226" y="46"/>
                    <a:pt x="223" y="39"/>
                  </a:cubicBezTo>
                  <a:cubicBezTo>
                    <a:pt x="222" y="37"/>
                    <a:pt x="221" y="36"/>
                    <a:pt x="220" y="35"/>
                  </a:cubicBezTo>
                  <a:cubicBezTo>
                    <a:pt x="219" y="34"/>
                    <a:pt x="217" y="34"/>
                    <a:pt x="215" y="34"/>
                  </a:cubicBezTo>
                  <a:cubicBezTo>
                    <a:pt x="205" y="34"/>
                    <a:pt x="192" y="42"/>
                    <a:pt x="177" y="60"/>
                  </a:cubicBezTo>
                  <a:cubicBezTo>
                    <a:pt x="159" y="81"/>
                    <a:pt x="141" y="111"/>
                    <a:pt x="125" y="139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śľîďe"/>
            <p:cNvSpPr/>
            <p:nvPr/>
          </p:nvSpPr>
          <p:spPr bwMode="auto">
            <a:xfrm>
              <a:off x="3589338" y="5024438"/>
              <a:ext cx="619125" cy="561975"/>
            </a:xfrm>
            <a:custGeom>
              <a:avLst/>
              <a:gdLst>
                <a:gd name="T0" fmla="*/ 206 w 260"/>
                <a:gd name="T1" fmla="*/ 186 h 236"/>
                <a:gd name="T2" fmla="*/ 163 w 260"/>
                <a:gd name="T3" fmla="*/ 122 h 236"/>
                <a:gd name="T4" fmla="*/ 108 w 260"/>
                <a:gd name="T5" fmla="*/ 38 h 236"/>
                <a:gd name="T6" fmla="*/ 47 w 260"/>
                <a:gd name="T7" fmla="*/ 1 h 236"/>
                <a:gd name="T8" fmla="*/ 22 w 260"/>
                <a:gd name="T9" fmla="*/ 7 h 236"/>
                <a:gd name="T10" fmla="*/ 5 w 260"/>
                <a:gd name="T11" fmla="*/ 28 h 236"/>
                <a:gd name="T12" fmla="*/ 16 w 260"/>
                <a:gd name="T13" fmla="*/ 90 h 236"/>
                <a:gd name="T14" fmla="*/ 83 w 260"/>
                <a:gd name="T15" fmla="*/ 162 h 236"/>
                <a:gd name="T16" fmla="*/ 190 w 260"/>
                <a:gd name="T17" fmla="*/ 214 h 236"/>
                <a:gd name="T18" fmla="*/ 260 w 260"/>
                <a:gd name="T19" fmla="*/ 236 h 236"/>
                <a:gd name="T20" fmla="*/ 206 w 260"/>
                <a:gd name="T21" fmla="*/ 186 h 236"/>
                <a:gd name="T22" fmla="*/ 135 w 260"/>
                <a:gd name="T23" fmla="*/ 139 h 236"/>
                <a:gd name="T24" fmla="*/ 135 w 260"/>
                <a:gd name="T25" fmla="*/ 139 h 236"/>
                <a:gd name="T26" fmla="*/ 148 w 260"/>
                <a:gd name="T27" fmla="*/ 161 h 236"/>
                <a:gd name="T28" fmla="*/ 102 w 260"/>
                <a:gd name="T29" fmla="*/ 134 h 236"/>
                <a:gd name="T30" fmla="*/ 45 w 260"/>
                <a:gd name="T31" fmla="*/ 74 h 236"/>
                <a:gd name="T32" fmla="*/ 37 w 260"/>
                <a:gd name="T33" fmla="*/ 39 h 236"/>
                <a:gd name="T34" fmla="*/ 40 w 260"/>
                <a:gd name="T35" fmla="*/ 35 h 236"/>
                <a:gd name="T36" fmla="*/ 45 w 260"/>
                <a:gd name="T37" fmla="*/ 34 h 236"/>
                <a:gd name="T38" fmla="*/ 83 w 260"/>
                <a:gd name="T39" fmla="*/ 60 h 236"/>
                <a:gd name="T40" fmla="*/ 135 w 260"/>
                <a:gd name="T41" fmla="*/ 13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236">
                  <a:moveTo>
                    <a:pt x="206" y="186"/>
                  </a:moveTo>
                  <a:cubicBezTo>
                    <a:pt x="195" y="175"/>
                    <a:pt x="180" y="150"/>
                    <a:pt x="163" y="122"/>
                  </a:cubicBezTo>
                  <a:cubicBezTo>
                    <a:pt x="146" y="93"/>
                    <a:pt x="127" y="61"/>
                    <a:pt x="108" y="38"/>
                  </a:cubicBezTo>
                  <a:cubicBezTo>
                    <a:pt x="88" y="13"/>
                    <a:pt x="65" y="2"/>
                    <a:pt x="47" y="1"/>
                  </a:cubicBezTo>
                  <a:cubicBezTo>
                    <a:pt x="38" y="0"/>
                    <a:pt x="29" y="2"/>
                    <a:pt x="22" y="7"/>
                  </a:cubicBezTo>
                  <a:cubicBezTo>
                    <a:pt x="14" y="12"/>
                    <a:pt x="9" y="19"/>
                    <a:pt x="5" y="28"/>
                  </a:cubicBezTo>
                  <a:cubicBezTo>
                    <a:pt x="0" y="43"/>
                    <a:pt x="2" y="65"/>
                    <a:pt x="16" y="90"/>
                  </a:cubicBezTo>
                  <a:cubicBezTo>
                    <a:pt x="31" y="118"/>
                    <a:pt x="55" y="142"/>
                    <a:pt x="83" y="162"/>
                  </a:cubicBezTo>
                  <a:cubicBezTo>
                    <a:pt x="117" y="185"/>
                    <a:pt x="156" y="203"/>
                    <a:pt x="190" y="214"/>
                  </a:cubicBezTo>
                  <a:cubicBezTo>
                    <a:pt x="260" y="236"/>
                    <a:pt x="260" y="236"/>
                    <a:pt x="260" y="236"/>
                  </a:cubicBezTo>
                  <a:lnTo>
                    <a:pt x="206" y="186"/>
                  </a:lnTo>
                  <a:close/>
                  <a:moveTo>
                    <a:pt x="135" y="139"/>
                  </a:moveTo>
                  <a:cubicBezTo>
                    <a:pt x="135" y="139"/>
                    <a:pt x="135" y="139"/>
                    <a:pt x="135" y="139"/>
                  </a:cubicBezTo>
                  <a:cubicBezTo>
                    <a:pt x="139" y="146"/>
                    <a:pt x="144" y="154"/>
                    <a:pt x="148" y="161"/>
                  </a:cubicBezTo>
                  <a:cubicBezTo>
                    <a:pt x="133" y="153"/>
                    <a:pt x="117" y="145"/>
                    <a:pt x="102" y="134"/>
                  </a:cubicBezTo>
                  <a:cubicBezTo>
                    <a:pt x="78" y="117"/>
                    <a:pt x="57" y="97"/>
                    <a:pt x="45" y="74"/>
                  </a:cubicBezTo>
                  <a:cubicBezTo>
                    <a:pt x="36" y="58"/>
                    <a:pt x="34" y="46"/>
                    <a:pt x="37" y="39"/>
                  </a:cubicBezTo>
                  <a:cubicBezTo>
                    <a:pt x="38" y="37"/>
                    <a:pt x="38" y="36"/>
                    <a:pt x="40" y="35"/>
                  </a:cubicBezTo>
                  <a:cubicBezTo>
                    <a:pt x="41" y="34"/>
                    <a:pt x="43" y="34"/>
                    <a:pt x="45" y="34"/>
                  </a:cubicBezTo>
                  <a:cubicBezTo>
                    <a:pt x="55" y="34"/>
                    <a:pt x="68" y="42"/>
                    <a:pt x="83" y="60"/>
                  </a:cubicBezTo>
                  <a:cubicBezTo>
                    <a:pt x="101" y="81"/>
                    <a:pt x="118" y="111"/>
                    <a:pt x="135" y="139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ṩľíďê"/>
            <p:cNvSpPr/>
            <p:nvPr/>
          </p:nvSpPr>
          <p:spPr bwMode="auto">
            <a:xfrm>
              <a:off x="3413126" y="5653088"/>
              <a:ext cx="1335088" cy="487362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ṩ1îḓe"/>
            <p:cNvSpPr/>
            <p:nvPr/>
          </p:nvSpPr>
          <p:spPr bwMode="auto">
            <a:xfrm>
              <a:off x="3346451" y="5467350"/>
              <a:ext cx="1468438" cy="18573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ŝḻiḋe"/>
            <p:cNvSpPr/>
            <p:nvPr/>
          </p:nvSpPr>
          <p:spPr bwMode="auto">
            <a:xfrm>
              <a:off x="4079876" y="5653088"/>
              <a:ext cx="668338" cy="487362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$1iďè"/>
            <p:cNvSpPr/>
            <p:nvPr/>
          </p:nvSpPr>
          <p:spPr bwMode="auto">
            <a:xfrm>
              <a:off x="3346451" y="5467350"/>
              <a:ext cx="733425" cy="185737"/>
            </a:xfrm>
            <a:custGeom>
              <a:avLst/>
              <a:gdLst>
                <a:gd name="T0" fmla="*/ 42 w 462"/>
                <a:gd name="T1" fmla="*/ 117 h 117"/>
                <a:gd name="T2" fmla="*/ 462 w 462"/>
                <a:gd name="T3" fmla="*/ 117 h 117"/>
                <a:gd name="T4" fmla="*/ 462 w 462"/>
                <a:gd name="T5" fmla="*/ 0 h 117"/>
                <a:gd name="T6" fmla="*/ 0 w 462"/>
                <a:gd name="T7" fmla="*/ 0 h 117"/>
                <a:gd name="T8" fmla="*/ 0 w 462"/>
                <a:gd name="T9" fmla="*/ 117 h 117"/>
                <a:gd name="T10" fmla="*/ 42 w 462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17">
                  <a:moveTo>
                    <a:pt x="42" y="117"/>
                  </a:moveTo>
                  <a:lnTo>
                    <a:pt x="462" y="117"/>
                  </a:lnTo>
                  <a:lnTo>
                    <a:pt x="46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ṡḻïḋe"/>
            <p:cNvSpPr/>
            <p:nvPr/>
          </p:nvSpPr>
          <p:spPr bwMode="auto">
            <a:xfrm>
              <a:off x="3994151" y="5467350"/>
              <a:ext cx="173038" cy="673100"/>
            </a:xfrm>
            <a:prstGeom prst="rect">
              <a:avLst/>
            </a:pr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śļiḓé"/>
            <p:cNvSpPr/>
            <p:nvPr/>
          </p:nvSpPr>
          <p:spPr bwMode="auto">
            <a:xfrm>
              <a:off x="3994151" y="5310188"/>
              <a:ext cx="173038" cy="157162"/>
            </a:xfrm>
            <a:custGeom>
              <a:avLst/>
              <a:gdLst>
                <a:gd name="T0" fmla="*/ 17 w 73"/>
                <a:gd name="T1" fmla="*/ 0 h 66"/>
                <a:gd name="T2" fmla="*/ 56 w 73"/>
                <a:gd name="T3" fmla="*/ 0 h 66"/>
                <a:gd name="T4" fmla="*/ 73 w 73"/>
                <a:gd name="T5" fmla="*/ 17 h 66"/>
                <a:gd name="T6" fmla="*/ 73 w 73"/>
                <a:gd name="T7" fmla="*/ 49 h 66"/>
                <a:gd name="T8" fmla="*/ 56 w 73"/>
                <a:gd name="T9" fmla="*/ 66 h 66"/>
                <a:gd name="T10" fmla="*/ 17 w 73"/>
                <a:gd name="T11" fmla="*/ 66 h 66"/>
                <a:gd name="T12" fmla="*/ 0 w 73"/>
                <a:gd name="T13" fmla="*/ 49 h 66"/>
                <a:gd name="T14" fmla="*/ 0 w 73"/>
                <a:gd name="T15" fmla="*/ 17 h 66"/>
                <a:gd name="T16" fmla="*/ 17 w 73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66">
                  <a:moveTo>
                    <a:pt x="1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5" y="0"/>
                    <a:pt x="73" y="8"/>
                    <a:pt x="73" y="17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8"/>
                    <a:pt x="65" y="66"/>
                    <a:pt x="56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8" y="66"/>
                    <a:pt x="0" y="58"/>
                    <a:pt x="0" y="4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ṣḷídè"/>
            <p:cNvSpPr/>
            <p:nvPr/>
          </p:nvSpPr>
          <p:spPr bwMode="auto">
            <a:xfrm>
              <a:off x="7146926" y="1841500"/>
              <a:ext cx="720725" cy="717550"/>
            </a:xfrm>
            <a:custGeom>
              <a:avLst/>
              <a:gdLst>
                <a:gd name="T0" fmla="*/ 161 w 303"/>
                <a:gd name="T1" fmla="*/ 36 h 302"/>
                <a:gd name="T2" fmla="*/ 182 w 303"/>
                <a:gd name="T3" fmla="*/ 39 h 302"/>
                <a:gd name="T4" fmla="*/ 210 w 303"/>
                <a:gd name="T5" fmla="*/ 11 h 302"/>
                <a:gd name="T6" fmla="*/ 253 w 303"/>
                <a:gd name="T7" fmla="*/ 39 h 302"/>
                <a:gd name="T8" fmla="*/ 240 w 303"/>
                <a:gd name="T9" fmla="*/ 76 h 302"/>
                <a:gd name="T10" fmla="*/ 252 w 303"/>
                <a:gd name="T11" fmla="*/ 93 h 302"/>
                <a:gd name="T12" fmla="*/ 292 w 303"/>
                <a:gd name="T13" fmla="*/ 93 h 302"/>
                <a:gd name="T14" fmla="*/ 303 w 303"/>
                <a:gd name="T15" fmla="*/ 144 h 302"/>
                <a:gd name="T16" fmla="*/ 267 w 303"/>
                <a:gd name="T17" fmla="*/ 160 h 302"/>
                <a:gd name="T18" fmla="*/ 263 w 303"/>
                <a:gd name="T19" fmla="*/ 181 h 302"/>
                <a:gd name="T20" fmla="*/ 292 w 303"/>
                <a:gd name="T21" fmla="*/ 209 h 302"/>
                <a:gd name="T22" fmla="*/ 264 w 303"/>
                <a:gd name="T23" fmla="*/ 253 h 302"/>
                <a:gd name="T24" fmla="*/ 227 w 303"/>
                <a:gd name="T25" fmla="*/ 239 h 302"/>
                <a:gd name="T26" fmla="*/ 209 w 303"/>
                <a:gd name="T27" fmla="*/ 251 h 302"/>
                <a:gd name="T28" fmla="*/ 210 w 303"/>
                <a:gd name="T29" fmla="*/ 291 h 302"/>
                <a:gd name="T30" fmla="*/ 159 w 303"/>
                <a:gd name="T31" fmla="*/ 302 h 302"/>
                <a:gd name="T32" fmla="*/ 142 w 303"/>
                <a:gd name="T33" fmla="*/ 266 h 302"/>
                <a:gd name="T34" fmla="*/ 121 w 303"/>
                <a:gd name="T35" fmla="*/ 263 h 302"/>
                <a:gd name="T36" fmla="*/ 94 w 303"/>
                <a:gd name="T37" fmla="*/ 291 h 302"/>
                <a:gd name="T38" fmla="*/ 50 w 303"/>
                <a:gd name="T39" fmla="*/ 263 h 302"/>
                <a:gd name="T40" fmla="*/ 63 w 303"/>
                <a:gd name="T41" fmla="*/ 226 h 302"/>
                <a:gd name="T42" fmla="*/ 51 w 303"/>
                <a:gd name="T43" fmla="*/ 209 h 302"/>
                <a:gd name="T44" fmla="*/ 12 w 303"/>
                <a:gd name="T45" fmla="*/ 209 h 302"/>
                <a:gd name="T46" fmla="*/ 0 w 303"/>
                <a:gd name="T47" fmla="*/ 159 h 302"/>
                <a:gd name="T48" fmla="*/ 36 w 303"/>
                <a:gd name="T49" fmla="*/ 142 h 302"/>
                <a:gd name="T50" fmla="*/ 40 w 303"/>
                <a:gd name="T51" fmla="*/ 121 h 302"/>
                <a:gd name="T52" fmla="*/ 12 w 303"/>
                <a:gd name="T53" fmla="*/ 93 h 302"/>
                <a:gd name="T54" fmla="*/ 39 w 303"/>
                <a:gd name="T55" fmla="*/ 49 h 302"/>
                <a:gd name="T56" fmla="*/ 77 w 303"/>
                <a:gd name="T57" fmla="*/ 63 h 302"/>
                <a:gd name="T58" fmla="*/ 94 w 303"/>
                <a:gd name="T59" fmla="*/ 51 h 302"/>
                <a:gd name="T60" fmla="*/ 94 w 303"/>
                <a:gd name="T61" fmla="*/ 11 h 302"/>
                <a:gd name="T62" fmla="*/ 144 w 303"/>
                <a:gd name="T63" fmla="*/ 0 h 302"/>
                <a:gd name="T64" fmla="*/ 161 w 303"/>
                <a:gd name="T65" fmla="*/ 36 h 302"/>
                <a:gd name="T66" fmla="*/ 132 w 303"/>
                <a:gd name="T67" fmla="*/ 65 h 302"/>
                <a:gd name="T68" fmla="*/ 132 w 303"/>
                <a:gd name="T69" fmla="*/ 65 h 302"/>
                <a:gd name="T70" fmla="*/ 65 w 303"/>
                <a:gd name="T71" fmla="*/ 170 h 302"/>
                <a:gd name="T72" fmla="*/ 171 w 303"/>
                <a:gd name="T73" fmla="*/ 237 h 302"/>
                <a:gd name="T74" fmla="*/ 238 w 303"/>
                <a:gd name="T75" fmla="*/ 132 h 302"/>
                <a:gd name="T76" fmla="*/ 132 w 303"/>
                <a:gd name="T77" fmla="*/ 6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302">
                  <a:moveTo>
                    <a:pt x="161" y="36"/>
                  </a:moveTo>
                  <a:cubicBezTo>
                    <a:pt x="168" y="36"/>
                    <a:pt x="175" y="37"/>
                    <a:pt x="182" y="39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4" y="81"/>
                    <a:pt x="248" y="87"/>
                    <a:pt x="252" y="93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267" y="160"/>
                    <a:pt x="267" y="160"/>
                    <a:pt x="267" y="160"/>
                  </a:cubicBezTo>
                  <a:cubicBezTo>
                    <a:pt x="266" y="167"/>
                    <a:pt x="265" y="174"/>
                    <a:pt x="263" y="181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64" y="253"/>
                    <a:pt x="264" y="253"/>
                    <a:pt x="264" y="253"/>
                  </a:cubicBezTo>
                  <a:cubicBezTo>
                    <a:pt x="227" y="239"/>
                    <a:pt x="227" y="239"/>
                    <a:pt x="227" y="239"/>
                  </a:cubicBezTo>
                  <a:cubicBezTo>
                    <a:pt x="221" y="244"/>
                    <a:pt x="216" y="248"/>
                    <a:pt x="209" y="25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35" y="266"/>
                    <a:pt x="128" y="265"/>
                    <a:pt x="121" y="263"/>
                  </a:cubicBezTo>
                  <a:cubicBezTo>
                    <a:pt x="94" y="291"/>
                    <a:pt x="94" y="291"/>
                    <a:pt x="94" y="291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59" y="221"/>
                    <a:pt x="55" y="215"/>
                    <a:pt x="51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7" y="135"/>
                    <a:pt x="38" y="128"/>
                    <a:pt x="40" y="121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2" y="58"/>
                    <a:pt x="88" y="54"/>
                    <a:pt x="94" y="5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161" y="36"/>
                  </a:lnTo>
                  <a:close/>
                  <a:moveTo>
                    <a:pt x="132" y="65"/>
                  </a:moveTo>
                  <a:cubicBezTo>
                    <a:pt x="132" y="65"/>
                    <a:pt x="132" y="65"/>
                    <a:pt x="132" y="65"/>
                  </a:cubicBezTo>
                  <a:cubicBezTo>
                    <a:pt x="85" y="75"/>
                    <a:pt x="55" y="123"/>
                    <a:pt x="65" y="170"/>
                  </a:cubicBezTo>
                  <a:cubicBezTo>
                    <a:pt x="76" y="218"/>
                    <a:pt x="123" y="248"/>
                    <a:pt x="171" y="237"/>
                  </a:cubicBezTo>
                  <a:cubicBezTo>
                    <a:pt x="219" y="227"/>
                    <a:pt x="249" y="179"/>
                    <a:pt x="238" y="132"/>
                  </a:cubicBezTo>
                  <a:cubicBezTo>
                    <a:pt x="227" y="84"/>
                    <a:pt x="180" y="54"/>
                    <a:pt x="13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sľïḑé"/>
            <p:cNvSpPr/>
            <p:nvPr/>
          </p:nvSpPr>
          <p:spPr bwMode="auto">
            <a:xfrm>
              <a:off x="7199313" y="1619250"/>
              <a:ext cx="1179513" cy="588962"/>
            </a:xfrm>
            <a:custGeom>
              <a:avLst/>
              <a:gdLst>
                <a:gd name="T0" fmla="*/ 441 w 496"/>
                <a:gd name="T1" fmla="*/ 137 h 247"/>
                <a:gd name="T2" fmla="*/ 412 w 496"/>
                <a:gd name="T3" fmla="*/ 137 h 247"/>
                <a:gd name="T4" fmla="*/ 417 w 496"/>
                <a:gd name="T5" fmla="*/ 113 h 247"/>
                <a:gd name="T6" fmla="*/ 357 w 496"/>
                <a:gd name="T7" fmla="*/ 54 h 247"/>
                <a:gd name="T8" fmla="*/ 338 w 496"/>
                <a:gd name="T9" fmla="*/ 57 h 247"/>
                <a:gd name="T10" fmla="*/ 262 w 496"/>
                <a:gd name="T11" fmla="*/ 0 h 247"/>
                <a:gd name="T12" fmla="*/ 190 w 496"/>
                <a:gd name="T13" fmla="*/ 46 h 247"/>
                <a:gd name="T14" fmla="*/ 146 w 496"/>
                <a:gd name="T15" fmla="*/ 34 h 247"/>
                <a:gd name="T16" fmla="*/ 59 w 496"/>
                <a:gd name="T17" fmla="*/ 121 h 247"/>
                <a:gd name="T18" fmla="*/ 60 w 496"/>
                <a:gd name="T19" fmla="*/ 137 h 247"/>
                <a:gd name="T20" fmla="*/ 55 w 496"/>
                <a:gd name="T21" fmla="*/ 137 h 247"/>
                <a:gd name="T22" fmla="*/ 0 w 496"/>
                <a:gd name="T23" fmla="*/ 192 h 247"/>
                <a:gd name="T24" fmla="*/ 55 w 496"/>
                <a:gd name="T25" fmla="*/ 247 h 247"/>
                <a:gd name="T26" fmla="*/ 441 w 496"/>
                <a:gd name="T27" fmla="*/ 247 h 247"/>
                <a:gd name="T28" fmla="*/ 496 w 496"/>
                <a:gd name="T29" fmla="*/ 192 h 247"/>
                <a:gd name="T30" fmla="*/ 441 w 496"/>
                <a:gd name="T31" fmla="*/ 1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47">
                  <a:moveTo>
                    <a:pt x="441" y="137"/>
                  </a:moveTo>
                  <a:cubicBezTo>
                    <a:pt x="412" y="137"/>
                    <a:pt x="412" y="137"/>
                    <a:pt x="412" y="137"/>
                  </a:cubicBezTo>
                  <a:cubicBezTo>
                    <a:pt x="415" y="130"/>
                    <a:pt x="417" y="122"/>
                    <a:pt x="417" y="113"/>
                  </a:cubicBezTo>
                  <a:cubicBezTo>
                    <a:pt x="417" y="80"/>
                    <a:pt x="390" y="54"/>
                    <a:pt x="357" y="54"/>
                  </a:cubicBezTo>
                  <a:cubicBezTo>
                    <a:pt x="350" y="54"/>
                    <a:pt x="344" y="55"/>
                    <a:pt x="338" y="57"/>
                  </a:cubicBezTo>
                  <a:cubicBezTo>
                    <a:pt x="328" y="24"/>
                    <a:pt x="298" y="0"/>
                    <a:pt x="262" y="0"/>
                  </a:cubicBezTo>
                  <a:cubicBezTo>
                    <a:pt x="230" y="0"/>
                    <a:pt x="203" y="19"/>
                    <a:pt x="190" y="46"/>
                  </a:cubicBezTo>
                  <a:cubicBezTo>
                    <a:pt x="177" y="39"/>
                    <a:pt x="162" y="34"/>
                    <a:pt x="146" y="34"/>
                  </a:cubicBezTo>
                  <a:cubicBezTo>
                    <a:pt x="98" y="34"/>
                    <a:pt x="59" y="73"/>
                    <a:pt x="59" y="121"/>
                  </a:cubicBezTo>
                  <a:cubicBezTo>
                    <a:pt x="59" y="127"/>
                    <a:pt x="60" y="132"/>
                    <a:pt x="60" y="137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25" y="137"/>
                    <a:pt x="0" y="162"/>
                    <a:pt x="0" y="192"/>
                  </a:cubicBezTo>
                  <a:cubicBezTo>
                    <a:pt x="0" y="222"/>
                    <a:pt x="25" y="247"/>
                    <a:pt x="55" y="247"/>
                  </a:cubicBezTo>
                  <a:cubicBezTo>
                    <a:pt x="441" y="247"/>
                    <a:pt x="441" y="247"/>
                    <a:pt x="441" y="247"/>
                  </a:cubicBezTo>
                  <a:cubicBezTo>
                    <a:pt x="472" y="247"/>
                    <a:pt x="496" y="222"/>
                    <a:pt x="496" y="192"/>
                  </a:cubicBezTo>
                  <a:cubicBezTo>
                    <a:pt x="496" y="162"/>
                    <a:pt x="472" y="137"/>
                    <a:pt x="441" y="137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š1íḑé"/>
            <p:cNvSpPr/>
            <p:nvPr/>
          </p:nvSpPr>
          <p:spPr bwMode="auto">
            <a:xfrm>
              <a:off x="2824163" y="2759075"/>
              <a:ext cx="1179513" cy="588962"/>
            </a:xfrm>
            <a:custGeom>
              <a:avLst/>
              <a:gdLst>
                <a:gd name="T0" fmla="*/ 441 w 496"/>
                <a:gd name="T1" fmla="*/ 137 h 247"/>
                <a:gd name="T2" fmla="*/ 412 w 496"/>
                <a:gd name="T3" fmla="*/ 137 h 247"/>
                <a:gd name="T4" fmla="*/ 417 w 496"/>
                <a:gd name="T5" fmla="*/ 114 h 247"/>
                <a:gd name="T6" fmla="*/ 357 w 496"/>
                <a:gd name="T7" fmla="*/ 54 h 247"/>
                <a:gd name="T8" fmla="*/ 338 w 496"/>
                <a:gd name="T9" fmla="*/ 57 h 247"/>
                <a:gd name="T10" fmla="*/ 262 w 496"/>
                <a:gd name="T11" fmla="*/ 0 h 247"/>
                <a:gd name="T12" fmla="*/ 190 w 496"/>
                <a:gd name="T13" fmla="*/ 47 h 247"/>
                <a:gd name="T14" fmla="*/ 146 w 496"/>
                <a:gd name="T15" fmla="*/ 35 h 247"/>
                <a:gd name="T16" fmla="*/ 59 w 496"/>
                <a:gd name="T17" fmla="*/ 122 h 247"/>
                <a:gd name="T18" fmla="*/ 60 w 496"/>
                <a:gd name="T19" fmla="*/ 137 h 247"/>
                <a:gd name="T20" fmla="*/ 55 w 496"/>
                <a:gd name="T21" fmla="*/ 137 h 247"/>
                <a:gd name="T22" fmla="*/ 0 w 496"/>
                <a:gd name="T23" fmla="*/ 192 h 247"/>
                <a:gd name="T24" fmla="*/ 55 w 496"/>
                <a:gd name="T25" fmla="*/ 247 h 247"/>
                <a:gd name="T26" fmla="*/ 441 w 496"/>
                <a:gd name="T27" fmla="*/ 247 h 247"/>
                <a:gd name="T28" fmla="*/ 496 w 496"/>
                <a:gd name="T29" fmla="*/ 192 h 247"/>
                <a:gd name="T30" fmla="*/ 441 w 496"/>
                <a:gd name="T31" fmla="*/ 1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" h="247">
                  <a:moveTo>
                    <a:pt x="441" y="137"/>
                  </a:moveTo>
                  <a:cubicBezTo>
                    <a:pt x="412" y="137"/>
                    <a:pt x="412" y="137"/>
                    <a:pt x="412" y="137"/>
                  </a:cubicBezTo>
                  <a:cubicBezTo>
                    <a:pt x="415" y="130"/>
                    <a:pt x="417" y="122"/>
                    <a:pt x="417" y="114"/>
                  </a:cubicBezTo>
                  <a:cubicBezTo>
                    <a:pt x="417" y="81"/>
                    <a:pt x="390" y="54"/>
                    <a:pt x="357" y="54"/>
                  </a:cubicBezTo>
                  <a:cubicBezTo>
                    <a:pt x="350" y="54"/>
                    <a:pt x="344" y="55"/>
                    <a:pt x="338" y="57"/>
                  </a:cubicBezTo>
                  <a:cubicBezTo>
                    <a:pt x="328" y="24"/>
                    <a:pt x="298" y="0"/>
                    <a:pt x="262" y="0"/>
                  </a:cubicBezTo>
                  <a:cubicBezTo>
                    <a:pt x="230" y="0"/>
                    <a:pt x="203" y="19"/>
                    <a:pt x="190" y="47"/>
                  </a:cubicBezTo>
                  <a:cubicBezTo>
                    <a:pt x="177" y="39"/>
                    <a:pt x="162" y="35"/>
                    <a:pt x="146" y="35"/>
                  </a:cubicBezTo>
                  <a:cubicBezTo>
                    <a:pt x="98" y="35"/>
                    <a:pt x="59" y="74"/>
                    <a:pt x="59" y="122"/>
                  </a:cubicBezTo>
                  <a:cubicBezTo>
                    <a:pt x="59" y="127"/>
                    <a:pt x="60" y="132"/>
                    <a:pt x="60" y="137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25" y="137"/>
                    <a:pt x="0" y="162"/>
                    <a:pt x="0" y="192"/>
                  </a:cubicBezTo>
                  <a:cubicBezTo>
                    <a:pt x="0" y="223"/>
                    <a:pt x="25" y="247"/>
                    <a:pt x="55" y="247"/>
                  </a:cubicBezTo>
                  <a:cubicBezTo>
                    <a:pt x="441" y="247"/>
                    <a:pt x="441" y="247"/>
                    <a:pt x="441" y="247"/>
                  </a:cubicBezTo>
                  <a:cubicBezTo>
                    <a:pt x="472" y="247"/>
                    <a:pt x="496" y="223"/>
                    <a:pt x="496" y="192"/>
                  </a:cubicBezTo>
                  <a:cubicBezTo>
                    <a:pt x="496" y="162"/>
                    <a:pt x="472" y="137"/>
                    <a:pt x="441" y="137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$ļïďè"/>
            <p:cNvSpPr/>
            <p:nvPr/>
          </p:nvSpPr>
          <p:spPr bwMode="auto">
            <a:xfrm>
              <a:off x="5621338" y="1317625"/>
              <a:ext cx="768350" cy="604837"/>
            </a:xfrm>
            <a:custGeom>
              <a:avLst/>
              <a:gdLst>
                <a:gd name="T0" fmla="*/ 0 w 323"/>
                <a:gd name="T1" fmla="*/ 228 h 254"/>
                <a:gd name="T2" fmla="*/ 25 w 323"/>
                <a:gd name="T3" fmla="*/ 254 h 254"/>
                <a:gd name="T4" fmla="*/ 297 w 323"/>
                <a:gd name="T5" fmla="*/ 254 h 254"/>
                <a:gd name="T6" fmla="*/ 323 w 323"/>
                <a:gd name="T7" fmla="*/ 228 h 254"/>
                <a:gd name="T8" fmla="*/ 323 w 323"/>
                <a:gd name="T9" fmla="*/ 26 h 254"/>
                <a:gd name="T10" fmla="*/ 297 w 323"/>
                <a:gd name="T11" fmla="*/ 0 h 254"/>
                <a:gd name="T12" fmla="*/ 25 w 323"/>
                <a:gd name="T13" fmla="*/ 0 h 254"/>
                <a:gd name="T14" fmla="*/ 0 w 323"/>
                <a:gd name="T15" fmla="*/ 26 h 254"/>
                <a:gd name="T16" fmla="*/ 0 w 323"/>
                <a:gd name="T17" fmla="*/ 2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254">
                  <a:moveTo>
                    <a:pt x="0" y="228"/>
                  </a:moveTo>
                  <a:cubicBezTo>
                    <a:pt x="0" y="242"/>
                    <a:pt x="11" y="254"/>
                    <a:pt x="25" y="254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311" y="254"/>
                    <a:pt x="323" y="242"/>
                    <a:pt x="323" y="228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12"/>
                    <a:pt x="311" y="0"/>
                    <a:pt x="29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lnTo>
                    <a:pt x="0" y="228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ṧlïḍè"/>
            <p:cNvSpPr/>
            <p:nvPr/>
          </p:nvSpPr>
          <p:spPr bwMode="auto">
            <a:xfrm>
              <a:off x="5564188" y="1533525"/>
              <a:ext cx="330200" cy="166687"/>
            </a:xfrm>
            <a:custGeom>
              <a:avLst/>
              <a:gdLst>
                <a:gd name="T0" fmla="*/ 0 w 139"/>
                <a:gd name="T1" fmla="*/ 49 h 70"/>
                <a:gd name="T2" fmla="*/ 21 w 139"/>
                <a:gd name="T3" fmla="*/ 70 h 70"/>
                <a:gd name="T4" fmla="*/ 118 w 139"/>
                <a:gd name="T5" fmla="*/ 70 h 70"/>
                <a:gd name="T6" fmla="*/ 139 w 139"/>
                <a:gd name="T7" fmla="*/ 49 h 70"/>
                <a:gd name="T8" fmla="*/ 139 w 139"/>
                <a:gd name="T9" fmla="*/ 21 h 70"/>
                <a:gd name="T10" fmla="*/ 118 w 139"/>
                <a:gd name="T11" fmla="*/ 0 h 70"/>
                <a:gd name="T12" fmla="*/ 21 w 139"/>
                <a:gd name="T13" fmla="*/ 0 h 70"/>
                <a:gd name="T14" fmla="*/ 0 w 139"/>
                <a:gd name="T15" fmla="*/ 21 h 70"/>
                <a:gd name="T16" fmla="*/ 0 w 139"/>
                <a:gd name="T17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70">
                  <a:moveTo>
                    <a:pt x="0" y="49"/>
                  </a:moveTo>
                  <a:cubicBezTo>
                    <a:pt x="0" y="60"/>
                    <a:pt x="9" y="70"/>
                    <a:pt x="21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0" y="70"/>
                    <a:pt x="139" y="60"/>
                    <a:pt x="139" y="49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10"/>
                    <a:pt x="130" y="0"/>
                    <a:pt x="1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ṧḻíḍé"/>
            <p:cNvSpPr/>
            <p:nvPr/>
          </p:nvSpPr>
          <p:spPr bwMode="auto">
            <a:xfrm>
              <a:off x="5754688" y="1571625"/>
              <a:ext cx="82550" cy="85725"/>
            </a:xfrm>
            <a:prstGeom prst="ellipse">
              <a:avLst/>
            </a:prstGeom>
            <a:solidFill>
              <a:srgbClr val="0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ṧ1ïďê"/>
            <p:cNvSpPr/>
            <p:nvPr/>
          </p:nvSpPr>
          <p:spPr bwMode="auto">
            <a:xfrm>
              <a:off x="5621338" y="1404938"/>
              <a:ext cx="768350" cy="17462"/>
            </a:xfrm>
            <a:custGeom>
              <a:avLst/>
              <a:gdLst>
                <a:gd name="T0" fmla="*/ 24 w 323"/>
                <a:gd name="T1" fmla="*/ 4 h 7"/>
                <a:gd name="T2" fmla="*/ 2 w 323"/>
                <a:gd name="T3" fmla="*/ 7 h 7"/>
                <a:gd name="T4" fmla="*/ 0 w 323"/>
                <a:gd name="T5" fmla="*/ 2 h 7"/>
                <a:gd name="T6" fmla="*/ 22 w 323"/>
                <a:gd name="T7" fmla="*/ 0 h 7"/>
                <a:gd name="T8" fmla="*/ 320 w 323"/>
                <a:gd name="T9" fmla="*/ 0 h 7"/>
                <a:gd name="T10" fmla="*/ 314 w 323"/>
                <a:gd name="T11" fmla="*/ 2 h 7"/>
                <a:gd name="T12" fmla="*/ 317 w 323"/>
                <a:gd name="T13" fmla="*/ 7 h 7"/>
                <a:gd name="T14" fmla="*/ 323 w 323"/>
                <a:gd name="T15" fmla="*/ 4 h 7"/>
                <a:gd name="T16" fmla="*/ 320 w 323"/>
                <a:gd name="T17" fmla="*/ 0 h 7"/>
                <a:gd name="T18" fmla="*/ 299 w 323"/>
                <a:gd name="T19" fmla="*/ 4 h 7"/>
                <a:gd name="T20" fmla="*/ 277 w 323"/>
                <a:gd name="T21" fmla="*/ 7 h 7"/>
                <a:gd name="T22" fmla="*/ 275 w 323"/>
                <a:gd name="T23" fmla="*/ 2 h 7"/>
                <a:gd name="T24" fmla="*/ 297 w 323"/>
                <a:gd name="T25" fmla="*/ 0 h 7"/>
                <a:gd name="T26" fmla="*/ 260 w 323"/>
                <a:gd name="T27" fmla="*/ 2 h 7"/>
                <a:gd name="T28" fmla="*/ 258 w 323"/>
                <a:gd name="T29" fmla="*/ 7 h 7"/>
                <a:gd name="T30" fmla="*/ 235 w 323"/>
                <a:gd name="T31" fmla="*/ 4 h 7"/>
                <a:gd name="T32" fmla="*/ 238 w 323"/>
                <a:gd name="T33" fmla="*/ 0 h 7"/>
                <a:gd name="T34" fmla="*/ 260 w 323"/>
                <a:gd name="T35" fmla="*/ 2 h 7"/>
                <a:gd name="T36" fmla="*/ 221 w 323"/>
                <a:gd name="T37" fmla="*/ 4 h 7"/>
                <a:gd name="T38" fmla="*/ 199 w 323"/>
                <a:gd name="T39" fmla="*/ 7 h 7"/>
                <a:gd name="T40" fmla="*/ 196 w 323"/>
                <a:gd name="T41" fmla="*/ 2 h 7"/>
                <a:gd name="T42" fmla="*/ 218 w 323"/>
                <a:gd name="T43" fmla="*/ 0 h 7"/>
                <a:gd name="T44" fmla="*/ 181 w 323"/>
                <a:gd name="T45" fmla="*/ 2 h 7"/>
                <a:gd name="T46" fmla="*/ 179 w 323"/>
                <a:gd name="T47" fmla="*/ 7 h 7"/>
                <a:gd name="T48" fmla="*/ 157 w 323"/>
                <a:gd name="T49" fmla="*/ 4 h 7"/>
                <a:gd name="T50" fmla="*/ 159 w 323"/>
                <a:gd name="T51" fmla="*/ 0 h 7"/>
                <a:gd name="T52" fmla="*/ 181 w 323"/>
                <a:gd name="T53" fmla="*/ 2 h 7"/>
                <a:gd name="T54" fmla="*/ 142 w 323"/>
                <a:gd name="T55" fmla="*/ 4 h 7"/>
                <a:gd name="T56" fmla="*/ 120 w 323"/>
                <a:gd name="T57" fmla="*/ 7 h 7"/>
                <a:gd name="T58" fmla="*/ 117 w 323"/>
                <a:gd name="T59" fmla="*/ 2 h 7"/>
                <a:gd name="T60" fmla="*/ 140 w 323"/>
                <a:gd name="T61" fmla="*/ 0 h 7"/>
                <a:gd name="T62" fmla="*/ 103 w 323"/>
                <a:gd name="T63" fmla="*/ 2 h 7"/>
                <a:gd name="T64" fmla="*/ 100 w 323"/>
                <a:gd name="T65" fmla="*/ 7 h 7"/>
                <a:gd name="T66" fmla="*/ 78 w 323"/>
                <a:gd name="T67" fmla="*/ 4 h 7"/>
                <a:gd name="T68" fmla="*/ 81 w 323"/>
                <a:gd name="T69" fmla="*/ 0 h 7"/>
                <a:gd name="T70" fmla="*/ 103 w 323"/>
                <a:gd name="T71" fmla="*/ 2 h 7"/>
                <a:gd name="T72" fmla="*/ 63 w 323"/>
                <a:gd name="T73" fmla="*/ 4 h 7"/>
                <a:gd name="T74" fmla="*/ 41 w 323"/>
                <a:gd name="T75" fmla="*/ 7 h 7"/>
                <a:gd name="T76" fmla="*/ 39 w 323"/>
                <a:gd name="T77" fmla="*/ 2 h 7"/>
                <a:gd name="T78" fmla="*/ 61 w 323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7">
                  <a:moveTo>
                    <a:pt x="24" y="2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lose/>
                  <a:moveTo>
                    <a:pt x="320" y="0"/>
                  </a:moveTo>
                  <a:cubicBezTo>
                    <a:pt x="317" y="0"/>
                    <a:pt x="317" y="0"/>
                    <a:pt x="317" y="0"/>
                  </a:cubicBezTo>
                  <a:cubicBezTo>
                    <a:pt x="315" y="0"/>
                    <a:pt x="314" y="1"/>
                    <a:pt x="314" y="2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14" y="6"/>
                    <a:pt x="315" y="7"/>
                    <a:pt x="317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3" y="6"/>
                    <a:pt x="323" y="4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3" y="1"/>
                    <a:pt x="321" y="0"/>
                    <a:pt x="320" y="0"/>
                  </a:cubicBezTo>
                  <a:close/>
                  <a:moveTo>
                    <a:pt x="299" y="2"/>
                  </a:moveTo>
                  <a:cubicBezTo>
                    <a:pt x="299" y="4"/>
                    <a:pt x="299" y="4"/>
                    <a:pt x="299" y="4"/>
                  </a:cubicBezTo>
                  <a:cubicBezTo>
                    <a:pt x="299" y="6"/>
                    <a:pt x="298" y="7"/>
                    <a:pt x="29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76" y="7"/>
                    <a:pt x="275" y="6"/>
                    <a:pt x="275" y="4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1"/>
                    <a:pt x="276" y="0"/>
                    <a:pt x="27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0"/>
                    <a:pt x="299" y="1"/>
                    <a:pt x="299" y="2"/>
                  </a:cubicBezTo>
                  <a:close/>
                  <a:moveTo>
                    <a:pt x="260" y="2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60" y="6"/>
                    <a:pt x="259" y="7"/>
                    <a:pt x="25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7"/>
                    <a:pt x="235" y="6"/>
                    <a:pt x="235" y="4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5" y="1"/>
                    <a:pt x="237" y="0"/>
                    <a:pt x="23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9" y="0"/>
                    <a:pt x="260" y="1"/>
                    <a:pt x="260" y="2"/>
                  </a:cubicBezTo>
                  <a:close/>
                  <a:moveTo>
                    <a:pt x="221" y="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21" y="6"/>
                    <a:pt x="220" y="7"/>
                    <a:pt x="218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7" y="7"/>
                    <a:pt x="196" y="6"/>
                    <a:pt x="196" y="4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6" y="1"/>
                    <a:pt x="197" y="0"/>
                    <a:pt x="199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1" y="1"/>
                    <a:pt x="221" y="2"/>
                  </a:cubicBezTo>
                  <a:close/>
                  <a:moveTo>
                    <a:pt x="181" y="2"/>
                  </a:moveTo>
                  <a:cubicBezTo>
                    <a:pt x="181" y="4"/>
                    <a:pt x="181" y="4"/>
                    <a:pt x="181" y="4"/>
                  </a:cubicBezTo>
                  <a:cubicBezTo>
                    <a:pt x="181" y="6"/>
                    <a:pt x="180" y="7"/>
                    <a:pt x="17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7"/>
                    <a:pt x="157" y="6"/>
                    <a:pt x="157" y="4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1"/>
                    <a:pt x="158" y="0"/>
                    <a:pt x="15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0" y="0"/>
                    <a:pt x="181" y="1"/>
                    <a:pt x="181" y="2"/>
                  </a:cubicBezTo>
                  <a:close/>
                  <a:moveTo>
                    <a:pt x="142" y="2"/>
                  </a:moveTo>
                  <a:cubicBezTo>
                    <a:pt x="142" y="4"/>
                    <a:pt x="142" y="4"/>
                    <a:pt x="142" y="4"/>
                  </a:cubicBezTo>
                  <a:cubicBezTo>
                    <a:pt x="142" y="6"/>
                    <a:pt x="141" y="7"/>
                    <a:pt x="140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9" y="7"/>
                    <a:pt x="117" y="6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1"/>
                    <a:pt x="119" y="0"/>
                    <a:pt x="12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1"/>
                    <a:pt x="142" y="2"/>
                  </a:cubicBezTo>
                  <a:close/>
                  <a:moveTo>
                    <a:pt x="103" y="2"/>
                  </a:moveTo>
                  <a:cubicBezTo>
                    <a:pt x="103" y="4"/>
                    <a:pt x="103" y="4"/>
                    <a:pt x="103" y="4"/>
                  </a:cubicBezTo>
                  <a:cubicBezTo>
                    <a:pt x="103" y="6"/>
                    <a:pt x="102" y="7"/>
                    <a:pt x="10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7"/>
                    <a:pt x="78" y="6"/>
                    <a:pt x="78" y="4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9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3" y="1"/>
                    <a:pt x="103" y="2"/>
                  </a:cubicBezTo>
                  <a:close/>
                  <a:moveTo>
                    <a:pt x="63" y="2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6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40" y="0"/>
                    <a:pt x="4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ṣḷídè"/>
            <p:cNvSpPr/>
            <p:nvPr/>
          </p:nvSpPr>
          <p:spPr bwMode="auto">
            <a:xfrm>
              <a:off x="5621338" y="1814513"/>
              <a:ext cx="768350" cy="17462"/>
            </a:xfrm>
            <a:custGeom>
              <a:avLst/>
              <a:gdLst>
                <a:gd name="T0" fmla="*/ 24 w 323"/>
                <a:gd name="T1" fmla="*/ 4 h 7"/>
                <a:gd name="T2" fmla="*/ 2 w 323"/>
                <a:gd name="T3" fmla="*/ 7 h 7"/>
                <a:gd name="T4" fmla="*/ 0 w 323"/>
                <a:gd name="T5" fmla="*/ 2 h 7"/>
                <a:gd name="T6" fmla="*/ 22 w 323"/>
                <a:gd name="T7" fmla="*/ 0 h 7"/>
                <a:gd name="T8" fmla="*/ 320 w 323"/>
                <a:gd name="T9" fmla="*/ 0 h 7"/>
                <a:gd name="T10" fmla="*/ 314 w 323"/>
                <a:gd name="T11" fmla="*/ 2 h 7"/>
                <a:gd name="T12" fmla="*/ 317 w 323"/>
                <a:gd name="T13" fmla="*/ 7 h 7"/>
                <a:gd name="T14" fmla="*/ 323 w 323"/>
                <a:gd name="T15" fmla="*/ 4 h 7"/>
                <a:gd name="T16" fmla="*/ 320 w 323"/>
                <a:gd name="T17" fmla="*/ 0 h 7"/>
                <a:gd name="T18" fmla="*/ 299 w 323"/>
                <a:gd name="T19" fmla="*/ 4 h 7"/>
                <a:gd name="T20" fmla="*/ 277 w 323"/>
                <a:gd name="T21" fmla="*/ 7 h 7"/>
                <a:gd name="T22" fmla="*/ 275 w 323"/>
                <a:gd name="T23" fmla="*/ 2 h 7"/>
                <a:gd name="T24" fmla="*/ 297 w 323"/>
                <a:gd name="T25" fmla="*/ 0 h 7"/>
                <a:gd name="T26" fmla="*/ 260 w 323"/>
                <a:gd name="T27" fmla="*/ 2 h 7"/>
                <a:gd name="T28" fmla="*/ 258 w 323"/>
                <a:gd name="T29" fmla="*/ 7 h 7"/>
                <a:gd name="T30" fmla="*/ 235 w 323"/>
                <a:gd name="T31" fmla="*/ 4 h 7"/>
                <a:gd name="T32" fmla="*/ 238 w 323"/>
                <a:gd name="T33" fmla="*/ 0 h 7"/>
                <a:gd name="T34" fmla="*/ 260 w 323"/>
                <a:gd name="T35" fmla="*/ 2 h 7"/>
                <a:gd name="T36" fmla="*/ 221 w 323"/>
                <a:gd name="T37" fmla="*/ 4 h 7"/>
                <a:gd name="T38" fmla="*/ 199 w 323"/>
                <a:gd name="T39" fmla="*/ 7 h 7"/>
                <a:gd name="T40" fmla="*/ 196 w 323"/>
                <a:gd name="T41" fmla="*/ 2 h 7"/>
                <a:gd name="T42" fmla="*/ 218 w 323"/>
                <a:gd name="T43" fmla="*/ 0 h 7"/>
                <a:gd name="T44" fmla="*/ 181 w 323"/>
                <a:gd name="T45" fmla="*/ 2 h 7"/>
                <a:gd name="T46" fmla="*/ 179 w 323"/>
                <a:gd name="T47" fmla="*/ 7 h 7"/>
                <a:gd name="T48" fmla="*/ 157 w 323"/>
                <a:gd name="T49" fmla="*/ 4 h 7"/>
                <a:gd name="T50" fmla="*/ 159 w 323"/>
                <a:gd name="T51" fmla="*/ 0 h 7"/>
                <a:gd name="T52" fmla="*/ 181 w 323"/>
                <a:gd name="T53" fmla="*/ 2 h 7"/>
                <a:gd name="T54" fmla="*/ 142 w 323"/>
                <a:gd name="T55" fmla="*/ 4 h 7"/>
                <a:gd name="T56" fmla="*/ 120 w 323"/>
                <a:gd name="T57" fmla="*/ 7 h 7"/>
                <a:gd name="T58" fmla="*/ 117 w 323"/>
                <a:gd name="T59" fmla="*/ 2 h 7"/>
                <a:gd name="T60" fmla="*/ 140 w 323"/>
                <a:gd name="T61" fmla="*/ 0 h 7"/>
                <a:gd name="T62" fmla="*/ 103 w 323"/>
                <a:gd name="T63" fmla="*/ 2 h 7"/>
                <a:gd name="T64" fmla="*/ 100 w 323"/>
                <a:gd name="T65" fmla="*/ 7 h 7"/>
                <a:gd name="T66" fmla="*/ 78 w 323"/>
                <a:gd name="T67" fmla="*/ 4 h 7"/>
                <a:gd name="T68" fmla="*/ 81 w 323"/>
                <a:gd name="T69" fmla="*/ 0 h 7"/>
                <a:gd name="T70" fmla="*/ 103 w 323"/>
                <a:gd name="T71" fmla="*/ 2 h 7"/>
                <a:gd name="T72" fmla="*/ 63 w 323"/>
                <a:gd name="T73" fmla="*/ 4 h 7"/>
                <a:gd name="T74" fmla="*/ 41 w 323"/>
                <a:gd name="T75" fmla="*/ 7 h 7"/>
                <a:gd name="T76" fmla="*/ 39 w 323"/>
                <a:gd name="T77" fmla="*/ 2 h 7"/>
                <a:gd name="T78" fmla="*/ 61 w 323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7">
                  <a:moveTo>
                    <a:pt x="24" y="2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lose/>
                  <a:moveTo>
                    <a:pt x="320" y="0"/>
                  </a:moveTo>
                  <a:cubicBezTo>
                    <a:pt x="317" y="0"/>
                    <a:pt x="317" y="0"/>
                    <a:pt x="317" y="0"/>
                  </a:cubicBezTo>
                  <a:cubicBezTo>
                    <a:pt x="315" y="0"/>
                    <a:pt x="314" y="1"/>
                    <a:pt x="314" y="2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14" y="6"/>
                    <a:pt x="315" y="7"/>
                    <a:pt x="317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3" y="6"/>
                    <a:pt x="323" y="4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3" y="1"/>
                    <a:pt x="321" y="0"/>
                    <a:pt x="320" y="0"/>
                  </a:cubicBezTo>
                  <a:close/>
                  <a:moveTo>
                    <a:pt x="299" y="2"/>
                  </a:moveTo>
                  <a:cubicBezTo>
                    <a:pt x="299" y="4"/>
                    <a:pt x="299" y="4"/>
                    <a:pt x="299" y="4"/>
                  </a:cubicBezTo>
                  <a:cubicBezTo>
                    <a:pt x="299" y="6"/>
                    <a:pt x="298" y="7"/>
                    <a:pt x="29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76" y="7"/>
                    <a:pt x="275" y="6"/>
                    <a:pt x="275" y="4"/>
                  </a:cubicBezTo>
                  <a:cubicBezTo>
                    <a:pt x="275" y="2"/>
                    <a:pt x="275" y="2"/>
                    <a:pt x="275" y="2"/>
                  </a:cubicBezTo>
                  <a:cubicBezTo>
                    <a:pt x="275" y="1"/>
                    <a:pt x="276" y="0"/>
                    <a:pt x="27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0"/>
                    <a:pt x="299" y="1"/>
                    <a:pt x="299" y="2"/>
                  </a:cubicBezTo>
                  <a:close/>
                  <a:moveTo>
                    <a:pt x="260" y="2"/>
                  </a:moveTo>
                  <a:cubicBezTo>
                    <a:pt x="260" y="4"/>
                    <a:pt x="260" y="4"/>
                    <a:pt x="260" y="4"/>
                  </a:cubicBezTo>
                  <a:cubicBezTo>
                    <a:pt x="260" y="6"/>
                    <a:pt x="259" y="7"/>
                    <a:pt x="258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7"/>
                    <a:pt x="235" y="6"/>
                    <a:pt x="235" y="4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5" y="1"/>
                    <a:pt x="237" y="0"/>
                    <a:pt x="23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9" y="0"/>
                    <a:pt x="260" y="1"/>
                    <a:pt x="260" y="2"/>
                  </a:cubicBezTo>
                  <a:close/>
                  <a:moveTo>
                    <a:pt x="221" y="2"/>
                  </a:moveTo>
                  <a:cubicBezTo>
                    <a:pt x="221" y="4"/>
                    <a:pt x="221" y="4"/>
                    <a:pt x="221" y="4"/>
                  </a:cubicBezTo>
                  <a:cubicBezTo>
                    <a:pt x="221" y="6"/>
                    <a:pt x="220" y="7"/>
                    <a:pt x="218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7" y="7"/>
                    <a:pt x="196" y="6"/>
                    <a:pt x="196" y="4"/>
                  </a:cubicBezTo>
                  <a:cubicBezTo>
                    <a:pt x="196" y="2"/>
                    <a:pt x="196" y="2"/>
                    <a:pt x="196" y="2"/>
                  </a:cubicBezTo>
                  <a:cubicBezTo>
                    <a:pt x="196" y="1"/>
                    <a:pt x="197" y="0"/>
                    <a:pt x="199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1" y="1"/>
                    <a:pt x="221" y="2"/>
                  </a:cubicBezTo>
                  <a:close/>
                  <a:moveTo>
                    <a:pt x="181" y="2"/>
                  </a:moveTo>
                  <a:cubicBezTo>
                    <a:pt x="181" y="4"/>
                    <a:pt x="181" y="4"/>
                    <a:pt x="181" y="4"/>
                  </a:cubicBezTo>
                  <a:cubicBezTo>
                    <a:pt x="181" y="6"/>
                    <a:pt x="180" y="7"/>
                    <a:pt x="17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7"/>
                    <a:pt x="157" y="6"/>
                    <a:pt x="157" y="4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1"/>
                    <a:pt x="158" y="0"/>
                    <a:pt x="15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0" y="0"/>
                    <a:pt x="181" y="1"/>
                    <a:pt x="181" y="2"/>
                  </a:cubicBezTo>
                  <a:close/>
                  <a:moveTo>
                    <a:pt x="142" y="2"/>
                  </a:moveTo>
                  <a:cubicBezTo>
                    <a:pt x="142" y="4"/>
                    <a:pt x="142" y="4"/>
                    <a:pt x="142" y="4"/>
                  </a:cubicBezTo>
                  <a:cubicBezTo>
                    <a:pt x="142" y="6"/>
                    <a:pt x="141" y="7"/>
                    <a:pt x="140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9" y="7"/>
                    <a:pt x="117" y="6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7" y="1"/>
                    <a:pt x="119" y="0"/>
                    <a:pt x="12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2" y="1"/>
                    <a:pt x="142" y="2"/>
                  </a:cubicBezTo>
                  <a:close/>
                  <a:moveTo>
                    <a:pt x="103" y="2"/>
                  </a:moveTo>
                  <a:cubicBezTo>
                    <a:pt x="103" y="4"/>
                    <a:pt x="103" y="4"/>
                    <a:pt x="103" y="4"/>
                  </a:cubicBezTo>
                  <a:cubicBezTo>
                    <a:pt x="103" y="6"/>
                    <a:pt x="102" y="7"/>
                    <a:pt x="10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7"/>
                    <a:pt x="78" y="6"/>
                    <a:pt x="78" y="4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9" y="0"/>
                    <a:pt x="8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3" y="1"/>
                    <a:pt x="103" y="2"/>
                  </a:cubicBezTo>
                  <a:close/>
                  <a:moveTo>
                    <a:pt x="63" y="2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6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40" y="0"/>
                    <a:pt x="4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ļïdé"/>
            <p:cNvSpPr/>
            <p:nvPr/>
          </p:nvSpPr>
          <p:spPr bwMode="auto">
            <a:xfrm>
              <a:off x="8345488" y="2487613"/>
              <a:ext cx="1022350" cy="669925"/>
            </a:xfrm>
            <a:custGeom>
              <a:avLst/>
              <a:gdLst>
                <a:gd name="T0" fmla="*/ 395 w 430"/>
                <a:gd name="T1" fmla="*/ 0 h 281"/>
                <a:gd name="T2" fmla="*/ 35 w 430"/>
                <a:gd name="T3" fmla="*/ 0 h 281"/>
                <a:gd name="T4" fmla="*/ 0 w 430"/>
                <a:gd name="T5" fmla="*/ 35 h 281"/>
                <a:gd name="T6" fmla="*/ 0 w 430"/>
                <a:gd name="T7" fmla="*/ 246 h 281"/>
                <a:gd name="T8" fmla="*/ 35 w 430"/>
                <a:gd name="T9" fmla="*/ 281 h 281"/>
                <a:gd name="T10" fmla="*/ 395 w 430"/>
                <a:gd name="T11" fmla="*/ 281 h 281"/>
                <a:gd name="T12" fmla="*/ 430 w 430"/>
                <a:gd name="T13" fmla="*/ 246 h 281"/>
                <a:gd name="T14" fmla="*/ 430 w 430"/>
                <a:gd name="T15" fmla="*/ 35 h 281"/>
                <a:gd name="T16" fmla="*/ 395 w 430"/>
                <a:gd name="T1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81">
                  <a:moveTo>
                    <a:pt x="39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65"/>
                    <a:pt x="16" y="281"/>
                    <a:pt x="35" y="281"/>
                  </a:cubicBezTo>
                  <a:cubicBezTo>
                    <a:pt x="395" y="281"/>
                    <a:pt x="395" y="281"/>
                    <a:pt x="395" y="281"/>
                  </a:cubicBezTo>
                  <a:cubicBezTo>
                    <a:pt x="414" y="281"/>
                    <a:pt x="430" y="265"/>
                    <a:pt x="430" y="246"/>
                  </a:cubicBezTo>
                  <a:cubicBezTo>
                    <a:pt x="430" y="35"/>
                    <a:pt x="430" y="35"/>
                    <a:pt x="430" y="35"/>
                  </a:cubicBezTo>
                  <a:cubicBezTo>
                    <a:pt x="430" y="16"/>
                    <a:pt x="414" y="0"/>
                    <a:pt x="395" y="0"/>
                  </a:cubicBezTo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ṧḷíḋè"/>
            <p:cNvSpPr/>
            <p:nvPr/>
          </p:nvSpPr>
          <p:spPr bwMode="auto">
            <a:xfrm>
              <a:off x="8345488" y="2624138"/>
              <a:ext cx="1022350" cy="134937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ṩḷïḍê"/>
            <p:cNvSpPr/>
            <p:nvPr/>
          </p:nvSpPr>
          <p:spPr bwMode="auto">
            <a:xfrm>
              <a:off x="8345488" y="2624138"/>
              <a:ext cx="1022350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ṥľídê"/>
            <p:cNvSpPr/>
            <p:nvPr/>
          </p:nvSpPr>
          <p:spPr bwMode="auto">
            <a:xfrm>
              <a:off x="8716963" y="2820988"/>
              <a:ext cx="650875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ṡľïďè"/>
            <p:cNvSpPr/>
            <p:nvPr/>
          </p:nvSpPr>
          <p:spPr bwMode="auto">
            <a:xfrm>
              <a:off x="8716963" y="2820988"/>
              <a:ext cx="6508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ṣḷïďè"/>
            <p:cNvSpPr/>
            <p:nvPr/>
          </p:nvSpPr>
          <p:spPr bwMode="auto">
            <a:xfrm>
              <a:off x="8426451" y="2820988"/>
              <a:ext cx="254000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ŝḷíḋé"/>
            <p:cNvSpPr/>
            <p:nvPr/>
          </p:nvSpPr>
          <p:spPr bwMode="auto">
            <a:xfrm>
              <a:off x="8426451" y="2820988"/>
              <a:ext cx="25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šľîḓè"/>
            <p:cNvSpPr/>
            <p:nvPr/>
          </p:nvSpPr>
          <p:spPr bwMode="auto">
            <a:xfrm>
              <a:off x="8345488" y="2487613"/>
              <a:ext cx="338138" cy="84137"/>
            </a:xfrm>
            <a:custGeom>
              <a:avLst/>
              <a:gdLst>
                <a:gd name="T0" fmla="*/ 142 w 142"/>
                <a:gd name="T1" fmla="*/ 0 h 35"/>
                <a:gd name="T2" fmla="*/ 35 w 142"/>
                <a:gd name="T3" fmla="*/ 0 h 35"/>
                <a:gd name="T4" fmla="*/ 0 w 142"/>
                <a:gd name="T5" fmla="*/ 35 h 35"/>
                <a:gd name="T6" fmla="*/ 0 w 142"/>
                <a:gd name="T7" fmla="*/ 35 h 35"/>
                <a:gd name="T8" fmla="*/ 35 w 142"/>
                <a:gd name="T9" fmla="*/ 0 h 35"/>
                <a:gd name="T10" fmla="*/ 142 w 1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35">
                  <a:moveTo>
                    <a:pt x="142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$lïḑé"/>
            <p:cNvSpPr/>
            <p:nvPr/>
          </p:nvSpPr>
          <p:spPr bwMode="auto">
            <a:xfrm>
              <a:off x="8345488" y="2487613"/>
              <a:ext cx="714375" cy="669925"/>
            </a:xfrm>
            <a:custGeom>
              <a:avLst/>
              <a:gdLst>
                <a:gd name="T0" fmla="*/ 34 w 300"/>
                <a:gd name="T1" fmla="*/ 176 h 281"/>
                <a:gd name="T2" fmla="*/ 34 w 300"/>
                <a:gd name="T3" fmla="*/ 140 h 281"/>
                <a:gd name="T4" fmla="*/ 141 w 300"/>
                <a:gd name="T5" fmla="*/ 140 h 281"/>
                <a:gd name="T6" fmla="*/ 141 w 300"/>
                <a:gd name="T7" fmla="*/ 176 h 281"/>
                <a:gd name="T8" fmla="*/ 34 w 300"/>
                <a:gd name="T9" fmla="*/ 176 h 281"/>
                <a:gd name="T10" fmla="*/ 207 w 300"/>
                <a:gd name="T11" fmla="*/ 114 h 281"/>
                <a:gd name="T12" fmla="*/ 0 w 300"/>
                <a:gd name="T13" fmla="*/ 114 h 281"/>
                <a:gd name="T14" fmla="*/ 0 w 300"/>
                <a:gd name="T15" fmla="*/ 246 h 281"/>
                <a:gd name="T16" fmla="*/ 35 w 300"/>
                <a:gd name="T17" fmla="*/ 281 h 281"/>
                <a:gd name="T18" fmla="*/ 300 w 300"/>
                <a:gd name="T19" fmla="*/ 281 h 281"/>
                <a:gd name="T20" fmla="*/ 241 w 300"/>
                <a:gd name="T21" fmla="*/ 176 h 281"/>
                <a:gd name="T22" fmla="*/ 156 w 300"/>
                <a:gd name="T23" fmla="*/ 176 h 281"/>
                <a:gd name="T24" fmla="*/ 156 w 300"/>
                <a:gd name="T25" fmla="*/ 140 h 281"/>
                <a:gd name="T26" fmla="*/ 221 w 300"/>
                <a:gd name="T27" fmla="*/ 140 h 281"/>
                <a:gd name="T28" fmla="*/ 207 w 300"/>
                <a:gd name="T29" fmla="*/ 114 h 281"/>
                <a:gd name="T30" fmla="*/ 142 w 300"/>
                <a:gd name="T31" fmla="*/ 0 h 281"/>
                <a:gd name="T32" fmla="*/ 35 w 300"/>
                <a:gd name="T33" fmla="*/ 0 h 281"/>
                <a:gd name="T34" fmla="*/ 0 w 300"/>
                <a:gd name="T35" fmla="*/ 35 h 281"/>
                <a:gd name="T36" fmla="*/ 0 w 300"/>
                <a:gd name="T37" fmla="*/ 57 h 281"/>
                <a:gd name="T38" fmla="*/ 175 w 300"/>
                <a:gd name="T39" fmla="*/ 57 h 281"/>
                <a:gd name="T40" fmla="*/ 142 w 300"/>
                <a:gd name="T4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281">
                  <a:moveTo>
                    <a:pt x="34" y="176"/>
                  </a:moveTo>
                  <a:cubicBezTo>
                    <a:pt x="34" y="140"/>
                    <a:pt x="34" y="140"/>
                    <a:pt x="34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34" y="176"/>
                    <a:pt x="34" y="176"/>
                    <a:pt x="34" y="176"/>
                  </a:cubicBezTo>
                  <a:moveTo>
                    <a:pt x="207" y="114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65"/>
                    <a:pt x="16" y="281"/>
                    <a:pt x="35" y="281"/>
                  </a:cubicBezTo>
                  <a:cubicBezTo>
                    <a:pt x="300" y="281"/>
                    <a:pt x="300" y="281"/>
                    <a:pt x="300" y="281"/>
                  </a:cubicBezTo>
                  <a:cubicBezTo>
                    <a:pt x="241" y="176"/>
                    <a:pt x="241" y="176"/>
                    <a:pt x="241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221" y="140"/>
                    <a:pt x="221" y="140"/>
                    <a:pt x="221" y="140"/>
                  </a:cubicBezTo>
                  <a:cubicBezTo>
                    <a:pt x="207" y="114"/>
                    <a:pt x="207" y="114"/>
                    <a:pt x="207" y="114"/>
                  </a:cubicBezTo>
                  <a:moveTo>
                    <a:pt x="142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85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ṥḻîdé"/>
            <p:cNvSpPr/>
            <p:nvPr/>
          </p:nvSpPr>
          <p:spPr bwMode="auto">
            <a:xfrm>
              <a:off x="8345488" y="2624138"/>
              <a:ext cx="492125" cy="134937"/>
            </a:xfrm>
            <a:custGeom>
              <a:avLst/>
              <a:gdLst>
                <a:gd name="T0" fmla="*/ 262 w 310"/>
                <a:gd name="T1" fmla="*/ 0 h 85"/>
                <a:gd name="T2" fmla="*/ 0 w 310"/>
                <a:gd name="T3" fmla="*/ 0 h 85"/>
                <a:gd name="T4" fmla="*/ 0 w 310"/>
                <a:gd name="T5" fmla="*/ 85 h 85"/>
                <a:gd name="T6" fmla="*/ 310 w 310"/>
                <a:gd name="T7" fmla="*/ 85 h 85"/>
                <a:gd name="T8" fmla="*/ 262 w 31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85">
                  <a:moveTo>
                    <a:pt x="262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310" y="8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śḻíḓé"/>
            <p:cNvSpPr/>
            <p:nvPr/>
          </p:nvSpPr>
          <p:spPr bwMode="auto">
            <a:xfrm>
              <a:off x="8345488" y="2624138"/>
              <a:ext cx="492125" cy="134937"/>
            </a:xfrm>
            <a:custGeom>
              <a:avLst/>
              <a:gdLst>
                <a:gd name="T0" fmla="*/ 262 w 310"/>
                <a:gd name="T1" fmla="*/ 0 h 85"/>
                <a:gd name="T2" fmla="*/ 0 w 310"/>
                <a:gd name="T3" fmla="*/ 0 h 85"/>
                <a:gd name="T4" fmla="*/ 0 w 310"/>
                <a:gd name="T5" fmla="*/ 85 h 85"/>
                <a:gd name="T6" fmla="*/ 310 w 310"/>
                <a:gd name="T7" fmla="*/ 85 h 85"/>
                <a:gd name="T8" fmla="*/ 262 w 31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85">
                  <a:moveTo>
                    <a:pt x="262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310" y="85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sļíďé"/>
            <p:cNvSpPr/>
            <p:nvPr/>
          </p:nvSpPr>
          <p:spPr bwMode="auto">
            <a:xfrm>
              <a:off x="8716963" y="2820988"/>
              <a:ext cx="201613" cy="85725"/>
            </a:xfrm>
            <a:custGeom>
              <a:avLst/>
              <a:gdLst>
                <a:gd name="T0" fmla="*/ 97 w 127"/>
                <a:gd name="T1" fmla="*/ 0 h 54"/>
                <a:gd name="T2" fmla="*/ 0 w 127"/>
                <a:gd name="T3" fmla="*/ 0 h 54"/>
                <a:gd name="T4" fmla="*/ 0 w 127"/>
                <a:gd name="T5" fmla="*/ 54 h 54"/>
                <a:gd name="T6" fmla="*/ 127 w 127"/>
                <a:gd name="T7" fmla="*/ 54 h 54"/>
                <a:gd name="T8" fmla="*/ 97 w 12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4">
                  <a:moveTo>
                    <a:pt x="97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27" y="5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ślîḑe"/>
            <p:cNvSpPr/>
            <p:nvPr/>
          </p:nvSpPr>
          <p:spPr bwMode="auto">
            <a:xfrm>
              <a:off x="8716963" y="2820988"/>
              <a:ext cx="201613" cy="85725"/>
            </a:xfrm>
            <a:custGeom>
              <a:avLst/>
              <a:gdLst>
                <a:gd name="T0" fmla="*/ 97 w 127"/>
                <a:gd name="T1" fmla="*/ 0 h 54"/>
                <a:gd name="T2" fmla="*/ 0 w 127"/>
                <a:gd name="T3" fmla="*/ 0 h 54"/>
                <a:gd name="T4" fmla="*/ 0 w 127"/>
                <a:gd name="T5" fmla="*/ 54 h 54"/>
                <a:gd name="T6" fmla="*/ 127 w 127"/>
                <a:gd name="T7" fmla="*/ 54 h 54"/>
                <a:gd name="T8" fmla="*/ 97 w 12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4">
                  <a:moveTo>
                    <a:pt x="97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27" y="54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Sļiḓé"/>
            <p:cNvSpPr/>
            <p:nvPr/>
          </p:nvSpPr>
          <p:spPr bwMode="auto">
            <a:xfrm>
              <a:off x="8426451" y="2820988"/>
              <a:ext cx="254000" cy="857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ŝḻidè"/>
            <p:cNvSpPr/>
            <p:nvPr/>
          </p:nvSpPr>
          <p:spPr bwMode="auto">
            <a:xfrm>
              <a:off x="8426451" y="2820988"/>
              <a:ext cx="25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$ļiḋê"/>
            <p:cNvSpPr/>
            <p:nvPr/>
          </p:nvSpPr>
          <p:spPr bwMode="auto">
            <a:xfrm>
              <a:off x="3101976" y="1889125"/>
              <a:ext cx="225425" cy="515937"/>
            </a:xfrm>
            <a:custGeom>
              <a:avLst/>
              <a:gdLst>
                <a:gd name="T0" fmla="*/ 95 w 95"/>
                <a:gd name="T1" fmla="*/ 143 h 217"/>
                <a:gd name="T2" fmla="*/ 82 w 95"/>
                <a:gd name="T3" fmla="*/ 180 h 217"/>
                <a:gd name="T4" fmla="*/ 55 w 95"/>
                <a:gd name="T5" fmla="*/ 192 h 217"/>
                <a:gd name="T6" fmla="*/ 55 w 95"/>
                <a:gd name="T7" fmla="*/ 217 h 217"/>
                <a:gd name="T8" fmla="*/ 42 w 95"/>
                <a:gd name="T9" fmla="*/ 217 h 217"/>
                <a:gd name="T10" fmla="*/ 42 w 95"/>
                <a:gd name="T11" fmla="*/ 192 h 217"/>
                <a:gd name="T12" fmla="*/ 12 w 95"/>
                <a:gd name="T13" fmla="*/ 178 h 217"/>
                <a:gd name="T14" fmla="*/ 0 w 95"/>
                <a:gd name="T15" fmla="*/ 136 h 217"/>
                <a:gd name="T16" fmla="*/ 23 w 95"/>
                <a:gd name="T17" fmla="*/ 136 h 217"/>
                <a:gd name="T18" fmla="*/ 30 w 95"/>
                <a:gd name="T19" fmla="*/ 167 h 217"/>
                <a:gd name="T20" fmla="*/ 42 w 95"/>
                <a:gd name="T21" fmla="*/ 173 h 217"/>
                <a:gd name="T22" fmla="*/ 42 w 95"/>
                <a:gd name="T23" fmla="*/ 109 h 217"/>
                <a:gd name="T24" fmla="*/ 11 w 95"/>
                <a:gd name="T25" fmla="*/ 86 h 217"/>
                <a:gd name="T26" fmla="*/ 4 w 95"/>
                <a:gd name="T27" fmla="*/ 62 h 217"/>
                <a:gd name="T28" fmla="*/ 14 w 95"/>
                <a:gd name="T29" fmla="*/ 32 h 217"/>
                <a:gd name="T30" fmla="*/ 42 w 95"/>
                <a:gd name="T31" fmla="*/ 19 h 217"/>
                <a:gd name="T32" fmla="*/ 42 w 95"/>
                <a:gd name="T33" fmla="*/ 0 h 217"/>
                <a:gd name="T34" fmla="*/ 55 w 95"/>
                <a:gd name="T35" fmla="*/ 0 h 217"/>
                <a:gd name="T36" fmla="*/ 55 w 95"/>
                <a:gd name="T37" fmla="*/ 19 h 217"/>
                <a:gd name="T38" fmla="*/ 83 w 95"/>
                <a:gd name="T39" fmla="*/ 32 h 217"/>
                <a:gd name="T40" fmla="*/ 93 w 95"/>
                <a:gd name="T41" fmla="*/ 66 h 217"/>
                <a:gd name="T42" fmla="*/ 71 w 95"/>
                <a:gd name="T43" fmla="*/ 66 h 217"/>
                <a:gd name="T44" fmla="*/ 66 w 95"/>
                <a:gd name="T45" fmla="*/ 44 h 217"/>
                <a:gd name="T46" fmla="*/ 55 w 95"/>
                <a:gd name="T47" fmla="*/ 38 h 217"/>
                <a:gd name="T48" fmla="*/ 55 w 95"/>
                <a:gd name="T49" fmla="*/ 93 h 217"/>
                <a:gd name="T50" fmla="*/ 83 w 95"/>
                <a:gd name="T51" fmla="*/ 113 h 217"/>
                <a:gd name="T52" fmla="*/ 95 w 95"/>
                <a:gd name="T53" fmla="*/ 143 h 217"/>
                <a:gd name="T54" fmla="*/ 42 w 95"/>
                <a:gd name="T55" fmla="*/ 85 h 217"/>
                <a:gd name="T56" fmla="*/ 42 w 95"/>
                <a:gd name="T57" fmla="*/ 38 h 217"/>
                <a:gd name="T58" fmla="*/ 30 w 95"/>
                <a:gd name="T59" fmla="*/ 43 h 217"/>
                <a:gd name="T60" fmla="*/ 25 w 95"/>
                <a:gd name="T61" fmla="*/ 60 h 217"/>
                <a:gd name="T62" fmla="*/ 28 w 95"/>
                <a:gd name="T63" fmla="*/ 73 h 217"/>
                <a:gd name="T64" fmla="*/ 42 w 95"/>
                <a:gd name="T65" fmla="*/ 85 h 217"/>
                <a:gd name="T66" fmla="*/ 73 w 95"/>
                <a:gd name="T67" fmla="*/ 148 h 217"/>
                <a:gd name="T68" fmla="*/ 68 w 95"/>
                <a:gd name="T69" fmla="*/ 130 h 217"/>
                <a:gd name="T70" fmla="*/ 55 w 95"/>
                <a:gd name="T71" fmla="*/ 117 h 217"/>
                <a:gd name="T72" fmla="*/ 55 w 95"/>
                <a:gd name="T73" fmla="*/ 173 h 217"/>
                <a:gd name="T74" fmla="*/ 67 w 95"/>
                <a:gd name="T75" fmla="*/ 167 h 217"/>
                <a:gd name="T76" fmla="*/ 73 w 95"/>
                <a:gd name="T77" fmla="*/ 14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217">
                  <a:moveTo>
                    <a:pt x="95" y="143"/>
                  </a:moveTo>
                  <a:cubicBezTo>
                    <a:pt x="95" y="160"/>
                    <a:pt x="91" y="172"/>
                    <a:pt x="82" y="180"/>
                  </a:cubicBezTo>
                  <a:cubicBezTo>
                    <a:pt x="74" y="188"/>
                    <a:pt x="65" y="192"/>
                    <a:pt x="55" y="192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42" y="217"/>
                    <a:pt x="42" y="217"/>
                    <a:pt x="42" y="217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0" y="192"/>
                    <a:pt x="21" y="188"/>
                    <a:pt x="12" y="178"/>
                  </a:cubicBezTo>
                  <a:cubicBezTo>
                    <a:pt x="4" y="169"/>
                    <a:pt x="0" y="155"/>
                    <a:pt x="0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52"/>
                    <a:pt x="25" y="163"/>
                    <a:pt x="30" y="167"/>
                  </a:cubicBezTo>
                  <a:cubicBezTo>
                    <a:pt x="34" y="171"/>
                    <a:pt x="38" y="173"/>
                    <a:pt x="42" y="173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26" y="101"/>
                    <a:pt x="16" y="93"/>
                    <a:pt x="11" y="86"/>
                  </a:cubicBezTo>
                  <a:cubicBezTo>
                    <a:pt x="6" y="79"/>
                    <a:pt x="4" y="71"/>
                    <a:pt x="4" y="62"/>
                  </a:cubicBezTo>
                  <a:cubicBezTo>
                    <a:pt x="4" y="50"/>
                    <a:pt x="7" y="40"/>
                    <a:pt x="14" y="32"/>
                  </a:cubicBezTo>
                  <a:cubicBezTo>
                    <a:pt x="21" y="25"/>
                    <a:pt x="30" y="20"/>
                    <a:pt x="42" y="1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7" y="19"/>
                    <a:pt x="76" y="24"/>
                    <a:pt x="83" y="32"/>
                  </a:cubicBezTo>
                  <a:cubicBezTo>
                    <a:pt x="90" y="41"/>
                    <a:pt x="93" y="52"/>
                    <a:pt x="93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56"/>
                    <a:pt x="69" y="49"/>
                    <a:pt x="66" y="44"/>
                  </a:cubicBezTo>
                  <a:cubicBezTo>
                    <a:pt x="62" y="40"/>
                    <a:pt x="59" y="38"/>
                    <a:pt x="55" y="3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66" y="99"/>
                    <a:pt x="75" y="105"/>
                    <a:pt x="83" y="113"/>
                  </a:cubicBezTo>
                  <a:cubicBezTo>
                    <a:pt x="91" y="121"/>
                    <a:pt x="95" y="131"/>
                    <a:pt x="95" y="143"/>
                  </a:cubicBezTo>
                  <a:close/>
                  <a:moveTo>
                    <a:pt x="42" y="85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38" y="38"/>
                    <a:pt x="34" y="40"/>
                    <a:pt x="30" y="43"/>
                  </a:cubicBezTo>
                  <a:cubicBezTo>
                    <a:pt x="27" y="47"/>
                    <a:pt x="25" y="52"/>
                    <a:pt x="25" y="60"/>
                  </a:cubicBezTo>
                  <a:cubicBezTo>
                    <a:pt x="25" y="64"/>
                    <a:pt x="26" y="69"/>
                    <a:pt x="28" y="73"/>
                  </a:cubicBezTo>
                  <a:cubicBezTo>
                    <a:pt x="30" y="77"/>
                    <a:pt x="34" y="81"/>
                    <a:pt x="42" y="85"/>
                  </a:cubicBezTo>
                  <a:close/>
                  <a:moveTo>
                    <a:pt x="73" y="148"/>
                  </a:moveTo>
                  <a:cubicBezTo>
                    <a:pt x="73" y="140"/>
                    <a:pt x="72" y="134"/>
                    <a:pt x="68" y="130"/>
                  </a:cubicBezTo>
                  <a:cubicBezTo>
                    <a:pt x="65" y="125"/>
                    <a:pt x="61" y="121"/>
                    <a:pt x="55" y="117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9" y="173"/>
                    <a:pt x="63" y="171"/>
                    <a:pt x="67" y="167"/>
                  </a:cubicBezTo>
                  <a:cubicBezTo>
                    <a:pt x="71" y="164"/>
                    <a:pt x="73" y="158"/>
                    <a:pt x="73" y="148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ṡlïdé"/>
            <p:cNvSpPr/>
            <p:nvPr/>
          </p:nvSpPr>
          <p:spPr bwMode="auto">
            <a:xfrm>
              <a:off x="8856663" y="4406900"/>
              <a:ext cx="227013" cy="515937"/>
            </a:xfrm>
            <a:custGeom>
              <a:avLst/>
              <a:gdLst>
                <a:gd name="T0" fmla="*/ 95 w 95"/>
                <a:gd name="T1" fmla="*/ 142 h 217"/>
                <a:gd name="T2" fmla="*/ 82 w 95"/>
                <a:gd name="T3" fmla="*/ 180 h 217"/>
                <a:gd name="T4" fmla="*/ 55 w 95"/>
                <a:gd name="T5" fmla="*/ 192 h 217"/>
                <a:gd name="T6" fmla="*/ 55 w 95"/>
                <a:gd name="T7" fmla="*/ 217 h 217"/>
                <a:gd name="T8" fmla="*/ 41 w 95"/>
                <a:gd name="T9" fmla="*/ 217 h 217"/>
                <a:gd name="T10" fmla="*/ 41 w 95"/>
                <a:gd name="T11" fmla="*/ 192 h 217"/>
                <a:gd name="T12" fmla="*/ 12 w 95"/>
                <a:gd name="T13" fmla="*/ 178 h 217"/>
                <a:gd name="T14" fmla="*/ 0 w 95"/>
                <a:gd name="T15" fmla="*/ 135 h 217"/>
                <a:gd name="T16" fmla="*/ 23 w 95"/>
                <a:gd name="T17" fmla="*/ 135 h 217"/>
                <a:gd name="T18" fmla="*/ 29 w 95"/>
                <a:gd name="T19" fmla="*/ 167 h 217"/>
                <a:gd name="T20" fmla="*/ 41 w 95"/>
                <a:gd name="T21" fmla="*/ 173 h 217"/>
                <a:gd name="T22" fmla="*/ 41 w 95"/>
                <a:gd name="T23" fmla="*/ 109 h 217"/>
                <a:gd name="T24" fmla="*/ 11 w 95"/>
                <a:gd name="T25" fmla="*/ 86 h 217"/>
                <a:gd name="T26" fmla="*/ 4 w 95"/>
                <a:gd name="T27" fmla="*/ 61 h 217"/>
                <a:gd name="T28" fmla="*/ 14 w 95"/>
                <a:gd name="T29" fmla="*/ 32 h 217"/>
                <a:gd name="T30" fmla="*/ 41 w 95"/>
                <a:gd name="T31" fmla="*/ 19 h 217"/>
                <a:gd name="T32" fmla="*/ 41 w 95"/>
                <a:gd name="T33" fmla="*/ 0 h 217"/>
                <a:gd name="T34" fmla="*/ 55 w 95"/>
                <a:gd name="T35" fmla="*/ 0 h 217"/>
                <a:gd name="T36" fmla="*/ 55 w 95"/>
                <a:gd name="T37" fmla="*/ 19 h 217"/>
                <a:gd name="T38" fmla="*/ 82 w 95"/>
                <a:gd name="T39" fmla="*/ 32 h 217"/>
                <a:gd name="T40" fmla="*/ 93 w 95"/>
                <a:gd name="T41" fmla="*/ 65 h 217"/>
                <a:gd name="T42" fmla="*/ 71 w 95"/>
                <a:gd name="T43" fmla="*/ 65 h 217"/>
                <a:gd name="T44" fmla="*/ 66 w 95"/>
                <a:gd name="T45" fmla="*/ 44 h 217"/>
                <a:gd name="T46" fmla="*/ 55 w 95"/>
                <a:gd name="T47" fmla="*/ 38 h 217"/>
                <a:gd name="T48" fmla="*/ 55 w 95"/>
                <a:gd name="T49" fmla="*/ 93 h 217"/>
                <a:gd name="T50" fmla="*/ 83 w 95"/>
                <a:gd name="T51" fmla="*/ 113 h 217"/>
                <a:gd name="T52" fmla="*/ 95 w 95"/>
                <a:gd name="T53" fmla="*/ 142 h 217"/>
                <a:gd name="T54" fmla="*/ 41 w 95"/>
                <a:gd name="T55" fmla="*/ 85 h 217"/>
                <a:gd name="T56" fmla="*/ 41 w 95"/>
                <a:gd name="T57" fmla="*/ 38 h 217"/>
                <a:gd name="T58" fmla="*/ 30 w 95"/>
                <a:gd name="T59" fmla="*/ 43 h 217"/>
                <a:gd name="T60" fmla="*/ 25 w 95"/>
                <a:gd name="T61" fmla="*/ 59 h 217"/>
                <a:gd name="T62" fmla="*/ 27 w 95"/>
                <a:gd name="T63" fmla="*/ 73 h 217"/>
                <a:gd name="T64" fmla="*/ 41 w 95"/>
                <a:gd name="T65" fmla="*/ 85 h 217"/>
                <a:gd name="T66" fmla="*/ 73 w 95"/>
                <a:gd name="T67" fmla="*/ 147 h 217"/>
                <a:gd name="T68" fmla="*/ 68 w 95"/>
                <a:gd name="T69" fmla="*/ 130 h 217"/>
                <a:gd name="T70" fmla="*/ 55 w 95"/>
                <a:gd name="T71" fmla="*/ 117 h 217"/>
                <a:gd name="T72" fmla="*/ 55 w 95"/>
                <a:gd name="T73" fmla="*/ 173 h 217"/>
                <a:gd name="T74" fmla="*/ 67 w 95"/>
                <a:gd name="T75" fmla="*/ 167 h 217"/>
                <a:gd name="T76" fmla="*/ 73 w 95"/>
                <a:gd name="T77" fmla="*/ 14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217">
                  <a:moveTo>
                    <a:pt x="95" y="142"/>
                  </a:moveTo>
                  <a:cubicBezTo>
                    <a:pt x="95" y="160"/>
                    <a:pt x="90" y="172"/>
                    <a:pt x="82" y="180"/>
                  </a:cubicBezTo>
                  <a:cubicBezTo>
                    <a:pt x="73" y="188"/>
                    <a:pt x="64" y="192"/>
                    <a:pt x="55" y="192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30" y="192"/>
                    <a:pt x="20" y="187"/>
                    <a:pt x="12" y="178"/>
                  </a:cubicBezTo>
                  <a:cubicBezTo>
                    <a:pt x="4" y="169"/>
                    <a:pt x="0" y="155"/>
                    <a:pt x="0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52"/>
                    <a:pt x="25" y="162"/>
                    <a:pt x="29" y="167"/>
                  </a:cubicBezTo>
                  <a:cubicBezTo>
                    <a:pt x="34" y="171"/>
                    <a:pt x="38" y="173"/>
                    <a:pt x="41" y="173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26" y="100"/>
                    <a:pt x="15" y="92"/>
                    <a:pt x="11" y="86"/>
                  </a:cubicBezTo>
                  <a:cubicBezTo>
                    <a:pt x="6" y="79"/>
                    <a:pt x="4" y="71"/>
                    <a:pt x="4" y="61"/>
                  </a:cubicBezTo>
                  <a:cubicBezTo>
                    <a:pt x="4" y="49"/>
                    <a:pt x="7" y="40"/>
                    <a:pt x="14" y="32"/>
                  </a:cubicBezTo>
                  <a:cubicBezTo>
                    <a:pt x="21" y="25"/>
                    <a:pt x="30" y="20"/>
                    <a:pt x="41" y="1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6" y="19"/>
                    <a:pt x="75" y="23"/>
                    <a:pt x="82" y="32"/>
                  </a:cubicBezTo>
                  <a:cubicBezTo>
                    <a:pt x="89" y="41"/>
                    <a:pt x="93" y="52"/>
                    <a:pt x="93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55"/>
                    <a:pt x="69" y="48"/>
                    <a:pt x="66" y="44"/>
                  </a:cubicBezTo>
                  <a:cubicBezTo>
                    <a:pt x="62" y="40"/>
                    <a:pt x="58" y="38"/>
                    <a:pt x="55" y="3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66" y="98"/>
                    <a:pt x="75" y="105"/>
                    <a:pt x="83" y="113"/>
                  </a:cubicBezTo>
                  <a:cubicBezTo>
                    <a:pt x="91" y="121"/>
                    <a:pt x="95" y="131"/>
                    <a:pt x="95" y="142"/>
                  </a:cubicBezTo>
                  <a:close/>
                  <a:moveTo>
                    <a:pt x="41" y="85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37" y="38"/>
                    <a:pt x="34" y="39"/>
                    <a:pt x="30" y="43"/>
                  </a:cubicBezTo>
                  <a:cubicBezTo>
                    <a:pt x="26" y="47"/>
                    <a:pt x="25" y="52"/>
                    <a:pt x="25" y="59"/>
                  </a:cubicBezTo>
                  <a:cubicBezTo>
                    <a:pt x="25" y="64"/>
                    <a:pt x="26" y="68"/>
                    <a:pt x="27" y="73"/>
                  </a:cubicBezTo>
                  <a:cubicBezTo>
                    <a:pt x="29" y="77"/>
                    <a:pt x="34" y="81"/>
                    <a:pt x="41" y="85"/>
                  </a:cubicBezTo>
                  <a:close/>
                  <a:moveTo>
                    <a:pt x="73" y="147"/>
                  </a:moveTo>
                  <a:cubicBezTo>
                    <a:pt x="73" y="140"/>
                    <a:pt x="71" y="134"/>
                    <a:pt x="68" y="130"/>
                  </a:cubicBezTo>
                  <a:cubicBezTo>
                    <a:pt x="65" y="125"/>
                    <a:pt x="60" y="121"/>
                    <a:pt x="55" y="117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9" y="172"/>
                    <a:pt x="63" y="170"/>
                    <a:pt x="67" y="167"/>
                  </a:cubicBezTo>
                  <a:cubicBezTo>
                    <a:pt x="71" y="164"/>
                    <a:pt x="73" y="157"/>
                    <a:pt x="73" y="147"/>
                  </a:cubicBezTo>
                  <a:close/>
                </a:path>
              </a:pathLst>
            </a:custGeom>
            <a:solidFill>
              <a:srgbClr val="052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ṣlîďè"/>
            <p:cNvSpPr/>
            <p:nvPr/>
          </p:nvSpPr>
          <p:spPr bwMode="auto">
            <a:xfrm>
              <a:off x="2824163" y="3827463"/>
              <a:ext cx="225425" cy="517525"/>
            </a:xfrm>
            <a:custGeom>
              <a:avLst/>
              <a:gdLst>
                <a:gd name="T0" fmla="*/ 95 w 95"/>
                <a:gd name="T1" fmla="*/ 143 h 217"/>
                <a:gd name="T2" fmla="*/ 82 w 95"/>
                <a:gd name="T3" fmla="*/ 180 h 217"/>
                <a:gd name="T4" fmla="*/ 55 w 95"/>
                <a:gd name="T5" fmla="*/ 192 h 217"/>
                <a:gd name="T6" fmla="*/ 55 w 95"/>
                <a:gd name="T7" fmla="*/ 217 h 217"/>
                <a:gd name="T8" fmla="*/ 41 w 95"/>
                <a:gd name="T9" fmla="*/ 217 h 217"/>
                <a:gd name="T10" fmla="*/ 41 w 95"/>
                <a:gd name="T11" fmla="*/ 192 h 217"/>
                <a:gd name="T12" fmla="*/ 12 w 95"/>
                <a:gd name="T13" fmla="*/ 178 h 217"/>
                <a:gd name="T14" fmla="*/ 0 w 95"/>
                <a:gd name="T15" fmla="*/ 136 h 217"/>
                <a:gd name="T16" fmla="*/ 23 w 95"/>
                <a:gd name="T17" fmla="*/ 136 h 217"/>
                <a:gd name="T18" fmla="*/ 29 w 95"/>
                <a:gd name="T19" fmla="*/ 167 h 217"/>
                <a:gd name="T20" fmla="*/ 41 w 95"/>
                <a:gd name="T21" fmla="*/ 173 h 217"/>
                <a:gd name="T22" fmla="*/ 41 w 95"/>
                <a:gd name="T23" fmla="*/ 109 h 217"/>
                <a:gd name="T24" fmla="*/ 11 w 95"/>
                <a:gd name="T25" fmla="*/ 86 h 217"/>
                <a:gd name="T26" fmla="*/ 4 w 95"/>
                <a:gd name="T27" fmla="*/ 62 h 217"/>
                <a:gd name="T28" fmla="*/ 14 w 95"/>
                <a:gd name="T29" fmla="*/ 33 h 217"/>
                <a:gd name="T30" fmla="*/ 41 w 95"/>
                <a:gd name="T31" fmla="*/ 19 h 217"/>
                <a:gd name="T32" fmla="*/ 41 w 95"/>
                <a:gd name="T33" fmla="*/ 0 h 217"/>
                <a:gd name="T34" fmla="*/ 55 w 95"/>
                <a:gd name="T35" fmla="*/ 0 h 217"/>
                <a:gd name="T36" fmla="*/ 55 w 95"/>
                <a:gd name="T37" fmla="*/ 19 h 217"/>
                <a:gd name="T38" fmla="*/ 82 w 95"/>
                <a:gd name="T39" fmla="*/ 33 h 217"/>
                <a:gd name="T40" fmla="*/ 93 w 95"/>
                <a:gd name="T41" fmla="*/ 66 h 217"/>
                <a:gd name="T42" fmla="*/ 71 w 95"/>
                <a:gd name="T43" fmla="*/ 66 h 217"/>
                <a:gd name="T44" fmla="*/ 66 w 95"/>
                <a:gd name="T45" fmla="*/ 44 h 217"/>
                <a:gd name="T46" fmla="*/ 55 w 95"/>
                <a:gd name="T47" fmla="*/ 38 h 217"/>
                <a:gd name="T48" fmla="*/ 55 w 95"/>
                <a:gd name="T49" fmla="*/ 93 h 217"/>
                <a:gd name="T50" fmla="*/ 83 w 95"/>
                <a:gd name="T51" fmla="*/ 113 h 217"/>
                <a:gd name="T52" fmla="*/ 95 w 95"/>
                <a:gd name="T53" fmla="*/ 143 h 217"/>
                <a:gd name="T54" fmla="*/ 41 w 95"/>
                <a:gd name="T55" fmla="*/ 85 h 217"/>
                <a:gd name="T56" fmla="*/ 41 w 95"/>
                <a:gd name="T57" fmla="*/ 38 h 217"/>
                <a:gd name="T58" fmla="*/ 30 w 95"/>
                <a:gd name="T59" fmla="*/ 43 h 217"/>
                <a:gd name="T60" fmla="*/ 25 w 95"/>
                <a:gd name="T61" fmla="*/ 60 h 217"/>
                <a:gd name="T62" fmla="*/ 27 w 95"/>
                <a:gd name="T63" fmla="*/ 73 h 217"/>
                <a:gd name="T64" fmla="*/ 41 w 95"/>
                <a:gd name="T65" fmla="*/ 85 h 217"/>
                <a:gd name="T66" fmla="*/ 73 w 95"/>
                <a:gd name="T67" fmla="*/ 148 h 217"/>
                <a:gd name="T68" fmla="*/ 68 w 95"/>
                <a:gd name="T69" fmla="*/ 130 h 217"/>
                <a:gd name="T70" fmla="*/ 55 w 95"/>
                <a:gd name="T71" fmla="*/ 117 h 217"/>
                <a:gd name="T72" fmla="*/ 55 w 95"/>
                <a:gd name="T73" fmla="*/ 173 h 217"/>
                <a:gd name="T74" fmla="*/ 67 w 95"/>
                <a:gd name="T75" fmla="*/ 168 h 217"/>
                <a:gd name="T76" fmla="*/ 73 w 95"/>
                <a:gd name="T77" fmla="*/ 14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217">
                  <a:moveTo>
                    <a:pt x="95" y="143"/>
                  </a:moveTo>
                  <a:cubicBezTo>
                    <a:pt x="95" y="160"/>
                    <a:pt x="90" y="172"/>
                    <a:pt x="82" y="180"/>
                  </a:cubicBezTo>
                  <a:cubicBezTo>
                    <a:pt x="73" y="188"/>
                    <a:pt x="64" y="192"/>
                    <a:pt x="55" y="192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30" y="192"/>
                    <a:pt x="20" y="188"/>
                    <a:pt x="12" y="178"/>
                  </a:cubicBezTo>
                  <a:cubicBezTo>
                    <a:pt x="4" y="169"/>
                    <a:pt x="0" y="155"/>
                    <a:pt x="0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52"/>
                    <a:pt x="25" y="163"/>
                    <a:pt x="29" y="167"/>
                  </a:cubicBezTo>
                  <a:cubicBezTo>
                    <a:pt x="34" y="171"/>
                    <a:pt x="38" y="173"/>
                    <a:pt x="41" y="173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25" y="101"/>
                    <a:pt x="15" y="93"/>
                    <a:pt x="11" y="86"/>
                  </a:cubicBezTo>
                  <a:cubicBezTo>
                    <a:pt x="6" y="79"/>
                    <a:pt x="4" y="71"/>
                    <a:pt x="4" y="62"/>
                  </a:cubicBezTo>
                  <a:cubicBezTo>
                    <a:pt x="4" y="50"/>
                    <a:pt x="7" y="40"/>
                    <a:pt x="14" y="33"/>
                  </a:cubicBezTo>
                  <a:cubicBezTo>
                    <a:pt x="21" y="25"/>
                    <a:pt x="30" y="20"/>
                    <a:pt x="41" y="1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6" y="19"/>
                    <a:pt x="75" y="24"/>
                    <a:pt x="82" y="33"/>
                  </a:cubicBezTo>
                  <a:cubicBezTo>
                    <a:pt x="89" y="41"/>
                    <a:pt x="93" y="52"/>
                    <a:pt x="93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56"/>
                    <a:pt x="69" y="49"/>
                    <a:pt x="66" y="44"/>
                  </a:cubicBezTo>
                  <a:cubicBezTo>
                    <a:pt x="62" y="40"/>
                    <a:pt x="58" y="38"/>
                    <a:pt x="55" y="3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66" y="99"/>
                    <a:pt x="75" y="105"/>
                    <a:pt x="83" y="113"/>
                  </a:cubicBezTo>
                  <a:cubicBezTo>
                    <a:pt x="91" y="121"/>
                    <a:pt x="95" y="131"/>
                    <a:pt x="95" y="143"/>
                  </a:cubicBezTo>
                  <a:close/>
                  <a:moveTo>
                    <a:pt x="41" y="85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37" y="38"/>
                    <a:pt x="34" y="40"/>
                    <a:pt x="30" y="43"/>
                  </a:cubicBezTo>
                  <a:cubicBezTo>
                    <a:pt x="26" y="47"/>
                    <a:pt x="25" y="52"/>
                    <a:pt x="25" y="60"/>
                  </a:cubicBezTo>
                  <a:cubicBezTo>
                    <a:pt x="25" y="64"/>
                    <a:pt x="25" y="69"/>
                    <a:pt x="27" y="73"/>
                  </a:cubicBezTo>
                  <a:cubicBezTo>
                    <a:pt x="29" y="77"/>
                    <a:pt x="34" y="81"/>
                    <a:pt x="41" y="85"/>
                  </a:cubicBezTo>
                  <a:close/>
                  <a:moveTo>
                    <a:pt x="73" y="148"/>
                  </a:moveTo>
                  <a:cubicBezTo>
                    <a:pt x="73" y="140"/>
                    <a:pt x="71" y="135"/>
                    <a:pt x="68" y="130"/>
                  </a:cubicBezTo>
                  <a:cubicBezTo>
                    <a:pt x="65" y="125"/>
                    <a:pt x="60" y="121"/>
                    <a:pt x="55" y="117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9" y="173"/>
                    <a:pt x="63" y="171"/>
                    <a:pt x="67" y="168"/>
                  </a:cubicBezTo>
                  <a:cubicBezTo>
                    <a:pt x="71" y="164"/>
                    <a:pt x="73" y="158"/>
                    <a:pt x="73" y="148"/>
                  </a:cubicBezTo>
                  <a:close/>
                </a:path>
              </a:pathLst>
            </a:custGeom>
            <a:solidFill>
              <a:srgbClr val="60C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$ḻîḋe"/>
            <p:cNvSpPr/>
            <p:nvPr/>
          </p:nvSpPr>
          <p:spPr bwMode="auto">
            <a:xfrm>
              <a:off x="6815138" y="1163638"/>
              <a:ext cx="227013" cy="515937"/>
            </a:xfrm>
            <a:custGeom>
              <a:avLst/>
              <a:gdLst>
                <a:gd name="T0" fmla="*/ 95 w 95"/>
                <a:gd name="T1" fmla="*/ 143 h 217"/>
                <a:gd name="T2" fmla="*/ 82 w 95"/>
                <a:gd name="T3" fmla="*/ 180 h 217"/>
                <a:gd name="T4" fmla="*/ 55 w 95"/>
                <a:gd name="T5" fmla="*/ 192 h 217"/>
                <a:gd name="T6" fmla="*/ 55 w 95"/>
                <a:gd name="T7" fmla="*/ 217 h 217"/>
                <a:gd name="T8" fmla="*/ 41 w 95"/>
                <a:gd name="T9" fmla="*/ 217 h 217"/>
                <a:gd name="T10" fmla="*/ 41 w 95"/>
                <a:gd name="T11" fmla="*/ 192 h 217"/>
                <a:gd name="T12" fmla="*/ 12 w 95"/>
                <a:gd name="T13" fmla="*/ 178 h 217"/>
                <a:gd name="T14" fmla="*/ 0 w 95"/>
                <a:gd name="T15" fmla="*/ 136 h 217"/>
                <a:gd name="T16" fmla="*/ 23 w 95"/>
                <a:gd name="T17" fmla="*/ 136 h 217"/>
                <a:gd name="T18" fmla="*/ 29 w 95"/>
                <a:gd name="T19" fmla="*/ 167 h 217"/>
                <a:gd name="T20" fmla="*/ 41 w 95"/>
                <a:gd name="T21" fmla="*/ 173 h 217"/>
                <a:gd name="T22" fmla="*/ 41 w 95"/>
                <a:gd name="T23" fmla="*/ 109 h 217"/>
                <a:gd name="T24" fmla="*/ 11 w 95"/>
                <a:gd name="T25" fmla="*/ 86 h 217"/>
                <a:gd name="T26" fmla="*/ 4 w 95"/>
                <a:gd name="T27" fmla="*/ 62 h 217"/>
                <a:gd name="T28" fmla="*/ 14 w 95"/>
                <a:gd name="T29" fmla="*/ 33 h 217"/>
                <a:gd name="T30" fmla="*/ 41 w 95"/>
                <a:gd name="T31" fmla="*/ 19 h 217"/>
                <a:gd name="T32" fmla="*/ 41 w 95"/>
                <a:gd name="T33" fmla="*/ 0 h 217"/>
                <a:gd name="T34" fmla="*/ 55 w 95"/>
                <a:gd name="T35" fmla="*/ 0 h 217"/>
                <a:gd name="T36" fmla="*/ 55 w 95"/>
                <a:gd name="T37" fmla="*/ 19 h 217"/>
                <a:gd name="T38" fmla="*/ 82 w 95"/>
                <a:gd name="T39" fmla="*/ 33 h 217"/>
                <a:gd name="T40" fmla="*/ 93 w 95"/>
                <a:gd name="T41" fmla="*/ 66 h 217"/>
                <a:gd name="T42" fmla="*/ 71 w 95"/>
                <a:gd name="T43" fmla="*/ 66 h 217"/>
                <a:gd name="T44" fmla="*/ 66 w 95"/>
                <a:gd name="T45" fmla="*/ 44 h 217"/>
                <a:gd name="T46" fmla="*/ 55 w 95"/>
                <a:gd name="T47" fmla="*/ 38 h 217"/>
                <a:gd name="T48" fmla="*/ 55 w 95"/>
                <a:gd name="T49" fmla="*/ 93 h 217"/>
                <a:gd name="T50" fmla="*/ 83 w 95"/>
                <a:gd name="T51" fmla="*/ 113 h 217"/>
                <a:gd name="T52" fmla="*/ 95 w 95"/>
                <a:gd name="T53" fmla="*/ 143 h 217"/>
                <a:gd name="T54" fmla="*/ 41 w 95"/>
                <a:gd name="T55" fmla="*/ 85 h 217"/>
                <a:gd name="T56" fmla="*/ 41 w 95"/>
                <a:gd name="T57" fmla="*/ 38 h 217"/>
                <a:gd name="T58" fmla="*/ 30 w 95"/>
                <a:gd name="T59" fmla="*/ 43 h 217"/>
                <a:gd name="T60" fmla="*/ 25 w 95"/>
                <a:gd name="T61" fmla="*/ 60 h 217"/>
                <a:gd name="T62" fmla="*/ 27 w 95"/>
                <a:gd name="T63" fmla="*/ 73 h 217"/>
                <a:gd name="T64" fmla="*/ 41 w 95"/>
                <a:gd name="T65" fmla="*/ 85 h 217"/>
                <a:gd name="T66" fmla="*/ 73 w 95"/>
                <a:gd name="T67" fmla="*/ 148 h 217"/>
                <a:gd name="T68" fmla="*/ 68 w 95"/>
                <a:gd name="T69" fmla="*/ 130 h 217"/>
                <a:gd name="T70" fmla="*/ 55 w 95"/>
                <a:gd name="T71" fmla="*/ 117 h 217"/>
                <a:gd name="T72" fmla="*/ 55 w 95"/>
                <a:gd name="T73" fmla="*/ 173 h 217"/>
                <a:gd name="T74" fmla="*/ 67 w 95"/>
                <a:gd name="T75" fmla="*/ 168 h 217"/>
                <a:gd name="T76" fmla="*/ 73 w 95"/>
                <a:gd name="T77" fmla="*/ 14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217">
                  <a:moveTo>
                    <a:pt x="95" y="143"/>
                  </a:moveTo>
                  <a:cubicBezTo>
                    <a:pt x="95" y="160"/>
                    <a:pt x="90" y="172"/>
                    <a:pt x="82" y="180"/>
                  </a:cubicBezTo>
                  <a:cubicBezTo>
                    <a:pt x="73" y="188"/>
                    <a:pt x="64" y="192"/>
                    <a:pt x="55" y="192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30" y="192"/>
                    <a:pt x="20" y="188"/>
                    <a:pt x="12" y="178"/>
                  </a:cubicBezTo>
                  <a:cubicBezTo>
                    <a:pt x="4" y="169"/>
                    <a:pt x="0" y="155"/>
                    <a:pt x="0" y="13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3" y="152"/>
                    <a:pt x="25" y="163"/>
                    <a:pt x="29" y="167"/>
                  </a:cubicBezTo>
                  <a:cubicBezTo>
                    <a:pt x="34" y="171"/>
                    <a:pt x="38" y="173"/>
                    <a:pt x="41" y="173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26" y="101"/>
                    <a:pt x="15" y="93"/>
                    <a:pt x="11" y="86"/>
                  </a:cubicBezTo>
                  <a:cubicBezTo>
                    <a:pt x="6" y="79"/>
                    <a:pt x="4" y="71"/>
                    <a:pt x="4" y="62"/>
                  </a:cubicBezTo>
                  <a:cubicBezTo>
                    <a:pt x="4" y="50"/>
                    <a:pt x="7" y="40"/>
                    <a:pt x="14" y="33"/>
                  </a:cubicBezTo>
                  <a:cubicBezTo>
                    <a:pt x="21" y="25"/>
                    <a:pt x="30" y="20"/>
                    <a:pt x="41" y="1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6" y="19"/>
                    <a:pt x="75" y="24"/>
                    <a:pt x="82" y="33"/>
                  </a:cubicBezTo>
                  <a:cubicBezTo>
                    <a:pt x="89" y="41"/>
                    <a:pt x="93" y="52"/>
                    <a:pt x="93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56"/>
                    <a:pt x="69" y="49"/>
                    <a:pt x="66" y="44"/>
                  </a:cubicBezTo>
                  <a:cubicBezTo>
                    <a:pt x="62" y="40"/>
                    <a:pt x="58" y="38"/>
                    <a:pt x="55" y="38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66" y="99"/>
                    <a:pt x="75" y="105"/>
                    <a:pt x="83" y="113"/>
                  </a:cubicBezTo>
                  <a:cubicBezTo>
                    <a:pt x="91" y="121"/>
                    <a:pt x="95" y="131"/>
                    <a:pt x="95" y="143"/>
                  </a:cubicBezTo>
                  <a:close/>
                  <a:moveTo>
                    <a:pt x="41" y="85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37" y="38"/>
                    <a:pt x="34" y="40"/>
                    <a:pt x="30" y="43"/>
                  </a:cubicBezTo>
                  <a:cubicBezTo>
                    <a:pt x="26" y="47"/>
                    <a:pt x="25" y="52"/>
                    <a:pt x="25" y="60"/>
                  </a:cubicBezTo>
                  <a:cubicBezTo>
                    <a:pt x="25" y="64"/>
                    <a:pt x="26" y="69"/>
                    <a:pt x="27" y="73"/>
                  </a:cubicBezTo>
                  <a:cubicBezTo>
                    <a:pt x="29" y="77"/>
                    <a:pt x="34" y="81"/>
                    <a:pt x="41" y="85"/>
                  </a:cubicBezTo>
                  <a:close/>
                  <a:moveTo>
                    <a:pt x="73" y="148"/>
                  </a:moveTo>
                  <a:cubicBezTo>
                    <a:pt x="73" y="140"/>
                    <a:pt x="71" y="135"/>
                    <a:pt x="68" y="130"/>
                  </a:cubicBezTo>
                  <a:cubicBezTo>
                    <a:pt x="65" y="125"/>
                    <a:pt x="60" y="121"/>
                    <a:pt x="55" y="117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9" y="173"/>
                    <a:pt x="63" y="171"/>
                    <a:pt x="67" y="168"/>
                  </a:cubicBezTo>
                  <a:cubicBezTo>
                    <a:pt x="71" y="164"/>
                    <a:pt x="73" y="158"/>
                    <a:pt x="73" y="148"/>
                  </a:cubicBezTo>
                  <a:close/>
                </a:path>
              </a:pathLst>
            </a:custGeom>
            <a:solidFill>
              <a:srgbClr val="FE5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Part B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Smothie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126809"/>
            <a:ext cx="716184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Smothie: a drink made from fruit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89721" y="1839754"/>
            <a:ext cx="1863090" cy="2800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36335" y="2286954"/>
            <a:ext cx="2741295" cy="21893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Task 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119664"/>
            <a:ext cx="716184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zh-CN" altLang="en-US" sz="3000">
                <a:solidFill>
                  <a:schemeClr val="bg1"/>
                </a:solidFill>
              </a:rPr>
              <a:t>Read part B in </a:t>
            </a:r>
            <a:r>
              <a:rPr lang="zh-CN" altLang="en-US" sz="3000" b="1" u="sng">
                <a:solidFill>
                  <a:schemeClr val="bg1"/>
                </a:solidFill>
              </a:rPr>
              <a:t>3 minutes</a:t>
            </a:r>
            <a:r>
              <a:rPr lang="zh-CN" altLang="en-US" sz="3000">
                <a:solidFill>
                  <a:schemeClr val="bg1"/>
                </a:solidFill>
              </a:rPr>
              <a:t>. </a:t>
            </a:r>
          </a:p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zh-CN" altLang="en-US" sz="3000">
                <a:solidFill>
                  <a:schemeClr val="bg1"/>
                </a:solidFill>
              </a:rPr>
              <a:t>Choose the right fruits for Peppa and Pedros smoothie. Write down the numbers.</a:t>
            </a:r>
          </a:p>
        </p:txBody>
      </p:sp>
      <p:pic>
        <p:nvPicPr>
          <p:cNvPr id="3" name="图片 2" descr="793ACDQVLW0@Q2$HY8OFXE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58039" y="2526030"/>
            <a:ext cx="1357313" cy="1321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Task 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119665"/>
            <a:ext cx="7161848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</a:rPr>
              <a:t>Peppa</a:t>
            </a:r>
            <a:r>
              <a:rPr lang="en-US" altLang="zh-CN" sz="3000">
                <a:solidFill>
                  <a:schemeClr val="bg1"/>
                </a:solidFill>
              </a:rPr>
              <a:t>'</a:t>
            </a:r>
            <a:r>
              <a:rPr lang="zh-CN" altLang="en-US" sz="3000">
                <a:solidFill>
                  <a:schemeClr val="bg1"/>
                </a:solidFill>
              </a:rPr>
              <a:t>s smoothie :</a:t>
            </a:r>
          </a:p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zh-CN" altLang="en-US" sz="3000">
                <a:solidFill>
                  <a:schemeClr val="bg1"/>
                </a:solidFill>
              </a:rPr>
              <a:t>Pedro</a:t>
            </a:r>
            <a:r>
              <a:rPr lang="en-US" altLang="zh-CN" sz="3000">
                <a:solidFill>
                  <a:schemeClr val="bg1"/>
                </a:solidFill>
              </a:rPr>
              <a:t>'</a:t>
            </a:r>
            <a:r>
              <a:rPr lang="zh-CN" altLang="en-US" sz="3000">
                <a:solidFill>
                  <a:schemeClr val="bg1"/>
                </a:solidFill>
              </a:rPr>
              <a:t>s smoothie  :</a:t>
            </a:r>
          </a:p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zh-CN" altLang="en-US" sz="3000">
                <a:solidFill>
                  <a:schemeClr val="bg1"/>
                </a:solidFill>
              </a:rPr>
              <a:t>1.apple          2.orange           3.banana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4.pear            5.peach            6.raspberry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7.strawberry                8.blackberry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9.blueberry                 10.gooseberry</a:t>
            </a:r>
          </a:p>
        </p:txBody>
      </p:sp>
      <p:sp>
        <p:nvSpPr>
          <p:cNvPr id="3" name="矩形 2"/>
          <p:cNvSpPr/>
          <p:nvPr/>
        </p:nvSpPr>
        <p:spPr>
          <a:xfrm>
            <a:off x="4356736" y="1034891"/>
            <a:ext cx="1928336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1  3  6</a:t>
            </a:r>
          </a:p>
        </p:txBody>
      </p:sp>
      <p:sp>
        <p:nvSpPr>
          <p:cNvPr id="4" name="矩形 3"/>
          <p:cNvSpPr/>
          <p:nvPr/>
        </p:nvSpPr>
        <p:spPr>
          <a:xfrm>
            <a:off x="4249579" y="1881665"/>
            <a:ext cx="1928336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endParaRPr lang="en-US" altLang="zh-CN" sz="41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08160" y="1933100"/>
            <a:ext cx="2981801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altLang="zh-CN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6  8  9  10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Part C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Dinosaur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22120" y="1281590"/>
            <a:ext cx="5699284" cy="3560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50719"/>
            <a:ext cx="7886700" cy="698672"/>
          </a:xfrm>
        </p:spPr>
        <p:txBody>
          <a:bodyPr/>
          <a:lstStyle/>
          <a:p>
            <a:r>
              <a:rPr lang="en-US" altLang="zh-CN"/>
              <a:t>Task 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298259"/>
            <a:ext cx="716184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</a:rPr>
              <a:t>Read part C in </a:t>
            </a:r>
            <a:r>
              <a:rPr lang="zh-CN" altLang="en-US" sz="3000" b="1" u="sng">
                <a:solidFill>
                  <a:schemeClr val="bg1"/>
                </a:solidFill>
              </a:rPr>
              <a:t>5 minutes</a:t>
            </a:r>
            <a:r>
              <a:rPr lang="zh-CN" altLang="en-US" sz="3000">
                <a:solidFill>
                  <a:schemeClr val="bg1"/>
                </a:solidFill>
              </a:rPr>
              <a:t> and answer the question</a:t>
            </a:r>
            <a:r>
              <a:rPr lang="en-US" altLang="zh-CN" sz="3000">
                <a:solidFill>
                  <a:schemeClr val="bg1"/>
                </a:solidFill>
              </a:rPr>
              <a:t>:</a:t>
            </a:r>
            <a:endParaRPr lang="zh-CN" altLang="en-US" sz="3000">
              <a:solidFill>
                <a:schemeClr val="bg1"/>
              </a:solidFill>
            </a:endParaRPr>
          </a:p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zh-CN" altLang="en-US" sz="3000">
                <a:solidFill>
                  <a:schemeClr val="bg1"/>
                </a:solidFill>
              </a:rPr>
              <a:t>How Freddie Fox know what</a:t>
            </a:r>
            <a:r>
              <a:rPr lang="en-US" altLang="zh-CN" sz="3000">
                <a:solidFill>
                  <a:schemeClr val="bg1"/>
                </a:solidFill>
              </a:rPr>
              <a:t>'</a:t>
            </a:r>
            <a:r>
              <a:rPr lang="zh-CN" altLang="en-US" sz="3000">
                <a:solidFill>
                  <a:schemeClr val="bg1"/>
                </a:solidFill>
              </a:rPr>
              <a:t>s in dinosaur juice?</a:t>
            </a:r>
          </a:p>
          <a:p>
            <a:endParaRPr lang="zh-CN" altLang="en-US" sz="30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5221" y="3847625"/>
            <a:ext cx="3698768" cy="7001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By smelling it.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Task 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2472" y="1169671"/>
            <a:ext cx="716184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</a:rPr>
              <a:t>Watch the video and fill the blanks.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32473" y="1713548"/>
            <a:ext cx="6490811" cy="30239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Freddie Fox: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. _____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banana.</a:t>
            </a:r>
            <a:r>
              <a:rPr lang="en-US" sz="2400" u="sng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Miss</a:t>
            </a:r>
            <a:r>
              <a:rPr lang="en-US" sz="2400" u="sng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Rabbit: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____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banana.</a:t>
            </a:r>
            <a:r>
              <a:rPr lang="en-US" sz="2400" u="sng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Freddie</a:t>
            </a:r>
            <a:r>
              <a:rPr lang="en-US" sz="2400" u="sng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Fox: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Three, no, _____ strawberries.    _____ strawberries. ______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cherries.</a:t>
            </a:r>
            <a:r>
              <a:rPr lang="en-US" sz="2400" u="sng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Miss</a:t>
            </a:r>
            <a:r>
              <a:rPr lang="en-US" sz="2400" u="sng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Rabbit: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Strawberries,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cherries.</a:t>
            </a:r>
            <a:r>
              <a:rPr lang="en-US" sz="2400" u="sng" dirty="0" err="1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Freddie</a:t>
            </a:r>
            <a:r>
              <a:rPr lang="en-US" sz="2400" u="sng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Fox: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  <a:cs typeface="Times New Roman" panose="02020603050405020304" charset="0"/>
              </a:rPr>
              <a:t> _____ peach. Half</a:t>
            </a:r>
            <a:r>
              <a:rPr lang="zh-CN" alt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</a:rPr>
              <a:t>（一半） 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</a:rPr>
              <a:t>of a pineapple. A slice</a:t>
            </a:r>
            <a:r>
              <a:rPr lang="zh-CN" alt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</a:rPr>
              <a:t>（片） </a:t>
            </a:r>
            <a:r>
              <a:rPr lang="en-US" sz="2400" dirty="0">
                <a:solidFill>
                  <a:schemeClr val="bg1"/>
                </a:solidFill>
                <a:latin typeface="Tahoma" panose="020B0604030504040204" charset="0"/>
                <a:ea typeface="微软雅黑" panose="020B0503020204020204" pitchFamily="34" charset="-122"/>
              </a:rPr>
              <a:t>of melon. And something else. What is it?
</a:t>
            </a:r>
            <a:endParaRPr lang="en-US" altLang="en-US" sz="2400" dirty="0">
              <a:solidFill>
                <a:schemeClr val="bg1"/>
              </a:solidFill>
              <a:latin typeface="Tahoma" panose="020B0604030504040204"/>
              <a:ea typeface="微软雅黑" panose="020B0503020204020204" pitchFamily="34" charset="-122"/>
            </a:endParaRPr>
          </a:p>
        </p:txBody>
      </p:sp>
      <p:pic>
        <p:nvPicPr>
          <p:cNvPr id="6" name="图片 5" descr="793ACDQVLW0@Q2$HY8OFXE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8504" y="1773555"/>
            <a:ext cx="1357313" cy="1321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1486" y="1562101"/>
            <a:ext cx="890308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one</a:t>
            </a:r>
          </a:p>
        </p:txBody>
      </p:sp>
      <p:sp>
        <p:nvSpPr>
          <p:cNvPr id="10" name="矩形 9"/>
          <p:cNvSpPr/>
          <p:nvPr/>
        </p:nvSpPr>
        <p:spPr>
          <a:xfrm>
            <a:off x="684037" y="2000032"/>
            <a:ext cx="890308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one</a:t>
            </a:r>
          </a:p>
        </p:txBody>
      </p:sp>
      <p:sp>
        <p:nvSpPr>
          <p:cNvPr id="11" name="矩形 10"/>
          <p:cNvSpPr/>
          <p:nvPr/>
        </p:nvSpPr>
        <p:spPr>
          <a:xfrm>
            <a:off x="5704782" y="2364363"/>
            <a:ext cx="984885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Five</a:t>
            </a:r>
          </a:p>
        </p:txBody>
      </p:sp>
      <p:sp>
        <p:nvSpPr>
          <p:cNvPr id="12" name="矩形 11"/>
          <p:cNvSpPr/>
          <p:nvPr/>
        </p:nvSpPr>
        <p:spPr>
          <a:xfrm>
            <a:off x="5807510" y="1949048"/>
            <a:ext cx="960840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four</a:t>
            </a:r>
          </a:p>
        </p:txBody>
      </p:sp>
      <p:sp>
        <p:nvSpPr>
          <p:cNvPr id="13" name="矩形 12"/>
          <p:cNvSpPr/>
          <p:nvPr/>
        </p:nvSpPr>
        <p:spPr>
          <a:xfrm>
            <a:off x="2910719" y="2364363"/>
            <a:ext cx="960840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four</a:t>
            </a:r>
          </a:p>
        </p:txBody>
      </p:sp>
      <p:sp>
        <p:nvSpPr>
          <p:cNvPr id="14" name="矩形 13"/>
          <p:cNvSpPr/>
          <p:nvPr/>
        </p:nvSpPr>
        <p:spPr>
          <a:xfrm>
            <a:off x="3672455" y="3040123"/>
            <a:ext cx="890308" cy="577081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Review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Review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8719" y="1773556"/>
            <a:ext cx="716184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</a:rPr>
              <a:t>delicious                        一点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blueberry                       恐龙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dinosaur                        芝士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cheese                          美味的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a bit of                           闻</a:t>
            </a:r>
          </a:p>
          <a:p>
            <a:r>
              <a:rPr lang="zh-CN" altLang="en-US" sz="3000">
                <a:solidFill>
                  <a:schemeClr val="bg1"/>
                </a:solidFill>
              </a:rPr>
              <a:t>smell                             蓝莓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8187" y="1136333"/>
            <a:ext cx="808243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1.Match the word with its Chinese meaning. </a:t>
            </a:r>
            <a:r>
              <a:rPr lang="zh-CN" altLang="en-US" sz="3000">
                <a:solidFill>
                  <a:schemeClr val="bg1"/>
                </a:solidFill>
              </a:rPr>
              <a:t> </a:t>
            </a:r>
          </a:p>
          <a:p>
            <a:endParaRPr lang="zh-CN" altLang="en-US" sz="3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4897" y="1817847"/>
            <a:ext cx="6667976" cy="2839239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delicious     </a:t>
            </a:r>
            <a:r>
              <a:rPr lang="zh-CN" altLang="en-US" sz="3000">
                <a:solidFill>
                  <a:schemeClr val="bg1"/>
                </a:solidFill>
              </a:rPr>
              <a:t>美味的</a:t>
            </a:r>
          </a:p>
          <a:p>
            <a:r>
              <a:rPr lang="zh-CN" altLang="en-US" sz="3000">
                <a:solidFill>
                  <a:schemeClr val="bg1"/>
                </a:solidFill>
                <a:sym typeface="+mn-ea"/>
              </a:rPr>
              <a:t>blueberry    </a:t>
            </a:r>
            <a:r>
              <a:rPr lang="zh-CN" altLang="en-US" sz="3000">
                <a:solidFill>
                  <a:schemeClr val="bg1"/>
                </a:solidFill>
              </a:rPr>
              <a:t>蓝莓</a:t>
            </a:r>
          </a:p>
          <a:p>
            <a:r>
              <a:rPr lang="zh-CN" altLang="en-US" sz="3000">
                <a:solidFill>
                  <a:schemeClr val="bg1"/>
                </a:solidFill>
                <a:sym typeface="+mn-ea"/>
              </a:rPr>
              <a:t>dinosaur     </a:t>
            </a:r>
            <a:r>
              <a:rPr lang="zh-CN" altLang="en-US" sz="3000">
                <a:solidFill>
                  <a:schemeClr val="bg1"/>
                </a:solidFill>
              </a:rPr>
              <a:t>恐龙</a:t>
            </a:r>
          </a:p>
          <a:p>
            <a:r>
              <a:rPr lang="zh-CN" altLang="en-US" sz="3000">
                <a:solidFill>
                  <a:schemeClr val="bg1"/>
                </a:solidFill>
                <a:sym typeface="+mn-ea"/>
              </a:rPr>
              <a:t>cheese       </a:t>
            </a:r>
            <a:r>
              <a:rPr lang="zh-CN" altLang="en-US" sz="3000">
                <a:solidFill>
                  <a:schemeClr val="bg1"/>
                </a:solidFill>
              </a:rPr>
              <a:t>芝士</a:t>
            </a:r>
          </a:p>
          <a:p>
            <a:r>
              <a:rPr lang="zh-CN" altLang="en-US" sz="3000">
                <a:solidFill>
                  <a:schemeClr val="bg1"/>
                </a:solidFill>
                <a:sym typeface="+mn-ea"/>
              </a:rPr>
              <a:t>a bit of        </a:t>
            </a:r>
            <a:r>
              <a:rPr lang="zh-CN" altLang="en-US" sz="3000">
                <a:solidFill>
                  <a:schemeClr val="bg1"/>
                </a:solidFill>
              </a:rPr>
              <a:t>一点</a:t>
            </a:r>
          </a:p>
          <a:p>
            <a:r>
              <a:rPr lang="zh-CN" altLang="en-US" sz="3000">
                <a:solidFill>
                  <a:schemeClr val="bg1"/>
                </a:solidFill>
                <a:sym typeface="+mn-ea"/>
              </a:rPr>
              <a:t>smell          </a:t>
            </a:r>
            <a:r>
              <a:rPr lang="zh-CN" altLang="en-US" sz="3000">
                <a:solidFill>
                  <a:schemeClr val="bg1"/>
                </a:solidFill>
              </a:rPr>
              <a:t>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Warming-up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Review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8187" y="1136333"/>
            <a:ext cx="808243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2.Summary </a:t>
            </a:r>
            <a:r>
              <a:rPr lang="zh-CN" altLang="en-US" sz="3000">
                <a:solidFill>
                  <a:schemeClr val="bg1"/>
                </a:solidFill>
              </a:rPr>
              <a:t> </a:t>
            </a:r>
          </a:p>
          <a:p>
            <a:endParaRPr lang="zh-CN" altLang="en-US" sz="3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6750" y="1722121"/>
            <a:ext cx="7551420" cy="2839239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sz="3000">
                <a:solidFill>
                  <a:schemeClr val="bg1"/>
                </a:solidFill>
              </a:rPr>
              <a:t>  On Fruit Day, Peppa goes to supermarket with her 1.f_______. She meets her friends. They’re choosing their favourite 2.f______. Peppa likes apples best. And George likes 3.s_________. </a:t>
            </a:r>
            <a:r>
              <a:rPr sz="3000">
                <a:solidFill>
                  <a:schemeClr val="bg1"/>
                </a:solidFill>
                <a:sym typeface="+mn-ea"/>
              </a:rPr>
              <a:t>Then Miss Rabbit makes smoothies for them.</a:t>
            </a:r>
            <a:endParaRPr sz="30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2203" y="2180274"/>
            <a:ext cx="1121140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amily</a:t>
            </a:r>
          </a:p>
        </p:txBody>
      </p:sp>
      <p:sp>
        <p:nvSpPr>
          <p:cNvPr id="6" name="矩形 5"/>
          <p:cNvSpPr/>
          <p:nvPr/>
        </p:nvSpPr>
        <p:spPr>
          <a:xfrm>
            <a:off x="6536196" y="2629854"/>
            <a:ext cx="758862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ruit</a:t>
            </a:r>
          </a:p>
        </p:txBody>
      </p:sp>
      <p:sp>
        <p:nvSpPr>
          <p:cNvPr id="7" name="矩形 6"/>
          <p:cNvSpPr/>
          <p:nvPr/>
        </p:nvSpPr>
        <p:spPr>
          <a:xfrm>
            <a:off x="1004523" y="3558542"/>
            <a:ext cx="2209579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trawberries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Review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8187" y="1136333"/>
            <a:ext cx="808243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</a:rPr>
              <a:t>2.Summary </a:t>
            </a:r>
            <a:r>
              <a:rPr lang="zh-CN" altLang="en-US" sz="3000">
                <a:solidFill>
                  <a:schemeClr val="bg1"/>
                </a:solidFill>
              </a:rPr>
              <a:t> </a:t>
            </a:r>
          </a:p>
          <a:p>
            <a:endParaRPr lang="zh-CN" altLang="en-US" sz="3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6750" y="1722121"/>
            <a:ext cx="7551420" cy="2839239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sz="3000">
                <a:solidFill>
                  <a:schemeClr val="bg1"/>
                </a:solidFill>
                <a:sym typeface="+mn-ea"/>
              </a:rPr>
              <a:t> And George gets some dinosaur juice. Everyone wants to 4.d________ dinosaur juice. But Miss Rabbit can’t remember. Finally, Freddie helps Miss Rabbit  do it by smelling. Everyone 5.</a:t>
            </a:r>
            <a:r>
              <a:rPr lang="en-US" sz="3000">
                <a:solidFill>
                  <a:schemeClr val="bg1"/>
                </a:solidFill>
                <a:sym typeface="+mn-ea"/>
              </a:rPr>
              <a:t>l</a:t>
            </a:r>
            <a:r>
              <a:rPr sz="3000">
                <a:solidFill>
                  <a:schemeClr val="bg1"/>
                </a:solidFill>
                <a:sym typeface="+mn-ea"/>
              </a:rPr>
              <a:t>______ fruit and dinosaur juice.</a:t>
            </a:r>
            <a:endParaRPr sz="30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0135" y="2170749"/>
            <a:ext cx="843821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rink</a:t>
            </a:r>
          </a:p>
        </p:txBody>
      </p:sp>
      <p:sp>
        <p:nvSpPr>
          <p:cNvPr id="2" name="矩形 1"/>
          <p:cNvSpPr/>
          <p:nvPr/>
        </p:nvSpPr>
        <p:spPr>
          <a:xfrm>
            <a:off x="4414224" y="3528061"/>
            <a:ext cx="1013739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oves</a:t>
            </a:r>
          </a:p>
        </p:txBody>
      </p:sp>
      <p:sp>
        <p:nvSpPr>
          <p:cNvPr id="6" name="矩形 5"/>
          <p:cNvSpPr/>
          <p:nvPr/>
        </p:nvSpPr>
        <p:spPr>
          <a:xfrm>
            <a:off x="4377019" y="4058128"/>
            <a:ext cx="992900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Homework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Homework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2472" y="1298258"/>
            <a:ext cx="7161848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</a:t>
            </a:r>
            <a:r>
              <a:rPr sz="3000" dirty="0">
                <a:solidFill>
                  <a:schemeClr val="bg1"/>
                </a:solidFill>
              </a:rPr>
              <a:t>lay </a:t>
            </a:r>
            <a:r>
              <a:rPr lang="en-US" sz="3000" dirty="0">
                <a:solidFill>
                  <a:schemeClr val="bg1"/>
                </a:solidFill>
              </a:rPr>
              <a:t>Part B</a:t>
            </a:r>
            <a:r>
              <a:rPr sz="3000" dirty="0">
                <a:solidFill>
                  <a:schemeClr val="bg1"/>
                </a:solidFill>
              </a:rPr>
              <a:t> with your group members. </a:t>
            </a:r>
            <a:r>
              <a:rPr lang="en-US" sz="3000" dirty="0">
                <a:solidFill>
                  <a:schemeClr val="bg1"/>
                </a:solidFill>
              </a:rPr>
              <a:t>And we will do it the next lesson.</a:t>
            </a:r>
            <a:endParaRPr sz="3000" dirty="0">
              <a:solidFill>
                <a:schemeClr val="bg1"/>
              </a:solidFill>
            </a:endParaRPr>
          </a:p>
          <a:p>
            <a:endParaRPr lang="zh-CN" alt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/>
          <p:cNvSpPr/>
          <p:nvPr>
            <p:custDataLst>
              <p:tags r:id="rId2"/>
            </p:custDataLst>
          </p:nvPr>
        </p:nvSpPr>
        <p:spPr>
          <a:xfrm>
            <a:off x="7004184" y="622628"/>
            <a:ext cx="192067" cy="1295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25000" lnSpcReduction="20000"/>
          </a:bodyPr>
          <a:lstStyle/>
          <a:p>
            <a:pPr algn="ctr"/>
            <a:endParaRPr lang="zh-CN" altLang="en-US" sz="200">
              <a:solidFill>
                <a:schemeClr val="tx1"/>
              </a:solidFill>
            </a:endParaRPr>
          </a:p>
        </p:txBody>
      </p:sp>
      <p:sp>
        <p:nvSpPr>
          <p:cNvPr id="17" name="直角三角形 16"/>
          <p:cNvSpPr/>
          <p:nvPr>
            <p:custDataLst>
              <p:tags r:id="rId3"/>
            </p:custDataLst>
          </p:nvPr>
        </p:nvSpPr>
        <p:spPr>
          <a:xfrm flipH="1">
            <a:off x="1949830" y="622628"/>
            <a:ext cx="192067" cy="12954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fontScale="25000" lnSpcReduction="20000"/>
          </a:bodyPr>
          <a:lstStyle/>
          <a:p>
            <a:pPr algn="ctr"/>
            <a:endParaRPr lang="zh-CN" altLang="en-US" sz="20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1473515" y="830750"/>
            <a:ext cx="6160864" cy="2304431"/>
          </a:xfrm>
          <a:prstGeom prst="rect">
            <a:avLst/>
          </a:prstGeom>
          <a:solidFill>
            <a:srgbClr val="FEFFFF">
              <a:alpha val="30000"/>
            </a:srgbClr>
          </a:solidFill>
          <a:ln w="31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r>
              <a:rPr lang="zh-CN" altLang="en-US" sz="2400" dirty="0"/>
              <a:t> “Apples, oranges, bananas. Pears and pineapples, too. Eat five pieces of fruit a day. Because it</a:t>
            </a:r>
            <a:r>
              <a:rPr lang="en-US" altLang="zh-CN" sz="2400" dirty="0"/>
              <a:t>'</a:t>
            </a:r>
            <a:r>
              <a:rPr lang="zh-CN" altLang="en-US" sz="2400" dirty="0"/>
              <a:t>s good for you. ”</a:t>
            </a: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142551" y="622628"/>
            <a:ext cx="4862288" cy="634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Mr. Potato's fruit song</a:t>
            </a:r>
          </a:p>
        </p:txBody>
      </p:sp>
      <p:sp>
        <p:nvSpPr>
          <p:cNvPr id="28" name="矩形 27"/>
          <p:cNvSpPr/>
          <p:nvPr>
            <p:custDataLst>
              <p:tags r:id="rId6"/>
            </p:custDataLst>
          </p:nvPr>
        </p:nvSpPr>
        <p:spPr>
          <a:xfrm rot="20583536">
            <a:off x="540243" y="2800450"/>
            <a:ext cx="1902347" cy="1902347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 w="38100">
            <a:solidFill>
              <a:srgbClr val="FEFDF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zh-CN" altLang="en-US" sz="1000"/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 rot="1432481">
            <a:off x="6002584" y="2784450"/>
            <a:ext cx="1408462" cy="1408462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ln w="38100">
            <a:solidFill>
              <a:srgbClr val="FEFDF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zh-CN" altLang="en-US" sz="1000"/>
          </a:p>
        </p:txBody>
      </p:sp>
      <p:sp>
        <p:nvSpPr>
          <p:cNvPr id="32" name="矩形 31"/>
          <p:cNvSpPr/>
          <p:nvPr>
            <p:custDataLst>
              <p:tags r:id="rId8"/>
            </p:custDataLst>
          </p:nvPr>
        </p:nvSpPr>
        <p:spPr>
          <a:xfrm rot="19384552">
            <a:off x="7432568" y="2245453"/>
            <a:ext cx="1170159" cy="1170160"/>
          </a:xfrm>
          <a:prstGeom prst="rect">
            <a:avLst/>
          </a:prstGeom>
          <a:blipFill>
            <a:blip r:embed="rId13" cstate="email"/>
            <a:stretch>
              <a:fillRect t="34"/>
            </a:stretch>
          </a:blipFill>
          <a:ln w="38100">
            <a:solidFill>
              <a:srgbClr val="FEFDF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zh-CN" altLang="en-US" sz="1000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634237" y="3713158"/>
            <a:ext cx="1151378" cy="1151378"/>
            <a:chOff x="4313393" y="3587905"/>
            <a:chExt cx="1535170" cy="1535170"/>
          </a:xfrm>
        </p:grpSpPr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V="1">
              <a:off x="4400591" y="3675103"/>
              <a:ext cx="1360773" cy="136077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>
              <p:custDataLst>
                <p:tags r:id="rId13"/>
              </p:custDataLst>
            </p:nvPr>
          </p:nvSpPr>
          <p:spPr>
            <a:xfrm>
              <a:off x="4313393" y="3587905"/>
              <a:ext cx="1535170" cy="1535170"/>
            </a:xfrm>
            <a:prstGeom prst="ellipse">
              <a:avLst/>
            </a:prstGeom>
            <a:solidFill>
              <a:srgbClr val="FEFFFF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00"/>
            </a:p>
          </p:txBody>
        </p:sp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4400591" y="3675103"/>
              <a:ext cx="1360773" cy="1360773"/>
            </a:xfrm>
            <a:prstGeom prst="ellipse">
              <a:avLst/>
            </a:prstGeom>
            <a:blipFill dpi="0" rotWithShape="1">
              <a:blip r:embed="rId17" cstate="email"/>
              <a:stretch>
                <a:fillRect/>
              </a:stretch>
            </a:blipFill>
            <a:ln w="3175">
              <a:solidFill>
                <a:schemeClr val="accent1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0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719779" y="1330427"/>
            <a:ext cx="1649285" cy="1649285"/>
            <a:chOff x="6270686" y="4860978"/>
            <a:chExt cx="1340735" cy="1340735"/>
          </a:xfrm>
        </p:grpSpPr>
        <p:cxnSp>
          <p:nvCxnSpPr>
            <p:cNvPr id="16" name="直接连接符 15"/>
            <p:cNvCxnSpPr/>
            <p:nvPr>
              <p:custDataLst>
                <p:tags r:id="rId9"/>
              </p:custDataLst>
            </p:nvPr>
          </p:nvCxnSpPr>
          <p:spPr>
            <a:xfrm flipV="1">
              <a:off x="6346840" y="4937132"/>
              <a:ext cx="1188426" cy="118842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6270686" y="4860978"/>
              <a:ext cx="1340735" cy="1340735"/>
            </a:xfrm>
            <a:prstGeom prst="ellipse">
              <a:avLst/>
            </a:prstGeom>
            <a:solidFill>
              <a:srgbClr val="FEFFFF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00"/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6346840" y="4937132"/>
              <a:ext cx="1188426" cy="1188426"/>
            </a:xfrm>
            <a:prstGeom prst="ellipse">
              <a:avLst/>
            </a:prstGeom>
            <a:blipFill dpi="0" rotWithShape="1">
              <a:blip r:embed="rId18" cstate="email"/>
              <a:stretch>
                <a:fillRect/>
              </a:stretch>
            </a:blipFill>
            <a:ln w="3175">
              <a:solidFill>
                <a:schemeClr val="accent1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0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6050676" y="2005112"/>
            <a:ext cx="2640107" cy="2640107"/>
            <a:chOff x="1707614" y="1899093"/>
            <a:chExt cx="2397080" cy="2397080"/>
          </a:xfrm>
        </p:grpSpPr>
        <p:cxnSp>
          <p:nvCxnSpPr>
            <p:cNvPr id="23" name="直接连接符 22"/>
            <p:cNvCxnSpPr/>
            <p:nvPr>
              <p:custDataLst>
                <p:tags r:id="rId6"/>
              </p:custDataLst>
            </p:nvPr>
          </p:nvCxnSpPr>
          <p:spPr>
            <a:xfrm flipV="1">
              <a:off x="1843769" y="2035248"/>
              <a:ext cx="2124769" cy="21247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1707614" y="1899093"/>
              <a:ext cx="2397080" cy="2397080"/>
            </a:xfrm>
            <a:prstGeom prst="ellipse">
              <a:avLst/>
            </a:prstGeom>
            <a:solidFill>
              <a:srgbClr val="FEFFFF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000"/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>
              <a:off x="1843769" y="2035248"/>
              <a:ext cx="2124769" cy="2124769"/>
            </a:xfrm>
            <a:prstGeom prst="ellipse">
              <a:avLst/>
            </a:prstGeom>
            <a:blipFill dpi="0" rotWithShape="1">
              <a:blip r:embed="rId19"/>
              <a:stretch>
                <a:fillRect/>
              </a:stretch>
            </a:blipFill>
            <a:ln w="3175">
              <a:solidFill>
                <a:schemeClr val="accent1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0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2634139" y="1077277"/>
            <a:ext cx="4769644" cy="699135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defPPr>
              <a:defRPr lang="zh-CN"/>
            </a:defPPr>
            <a:lvl1pPr defTabSz="525145">
              <a:lnSpc>
                <a:spcPct val="90000"/>
              </a:lnSpc>
              <a:spcBef>
                <a:spcPct val="0"/>
              </a:spcBef>
              <a:buNone/>
              <a:defRPr sz="24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/>
              <a:t>Thank you!</a:t>
            </a:r>
          </a:p>
        </p:txBody>
      </p:sp>
      <p:pic>
        <p:nvPicPr>
          <p:cNvPr id="26" name="New picture" hidden="1"/>
          <p:cNvPicPr/>
          <p:nvPr/>
        </p:nvPicPr>
        <p:blipFill>
          <a:blip r:embed="rId20"/>
          <a:stretch>
            <a:fillRect/>
          </a:stretch>
        </p:blipFill>
        <p:spPr>
          <a:xfrm>
            <a:off x="7877177" y="8763001"/>
            <a:ext cx="314325" cy="257175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Warming-up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65308" y="1127285"/>
            <a:ext cx="4149566" cy="38087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</a:rPr>
              <a:t>You</a:t>
            </a:r>
            <a:r>
              <a:rPr lang="en-US" altLang="zh-CN" sz="2700" dirty="0">
                <a:solidFill>
                  <a:schemeClr val="bg1"/>
                </a:solidFill>
              </a:rPr>
              <a:t>'</a:t>
            </a:r>
            <a:r>
              <a:rPr lang="zh-CN" altLang="en-US" sz="2700" dirty="0">
                <a:solidFill>
                  <a:schemeClr val="bg1"/>
                </a:solidFill>
              </a:rPr>
              <a:t>re a salesman. </a:t>
            </a:r>
          </a:p>
          <a:p>
            <a:endParaRPr lang="zh-CN" altLang="en-US" sz="2700" dirty="0">
              <a:solidFill>
                <a:schemeClr val="bg1"/>
              </a:solidFill>
            </a:endParaRPr>
          </a:p>
          <a:p>
            <a:r>
              <a:rPr lang="zh-CN" altLang="en-US" sz="2700" dirty="0">
                <a:solidFill>
                  <a:schemeClr val="bg1"/>
                </a:solidFill>
              </a:rPr>
              <a:t>Today is  Fruit Day in our supermarket. You should check the fruits with your manager. </a:t>
            </a:r>
          </a:p>
          <a:p>
            <a:endParaRPr lang="zh-CN" altLang="en-US" sz="2700" dirty="0">
              <a:solidFill>
                <a:schemeClr val="bg1"/>
              </a:solidFill>
            </a:endParaRPr>
          </a:p>
          <a:p>
            <a:r>
              <a:rPr lang="zh-CN" altLang="en-US" sz="2700" dirty="0">
                <a:solidFill>
                  <a:schemeClr val="bg1"/>
                </a:solidFill>
              </a:rPr>
              <a:t>Try to using “Have we got …?”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3882" y="1525430"/>
            <a:ext cx="3437573" cy="28875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Warming-up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51022" y="1664494"/>
            <a:ext cx="4443889" cy="23775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</a:rPr>
              <a:t>Have we got </a:t>
            </a:r>
            <a:r>
              <a:rPr lang="en-US" altLang="zh-CN" sz="3000">
                <a:solidFill>
                  <a:schemeClr val="bg1"/>
                </a:solidFill>
              </a:rPr>
              <a:t>some</a:t>
            </a:r>
            <a:r>
              <a:rPr lang="zh-CN" altLang="en-US" sz="3000">
                <a:solidFill>
                  <a:schemeClr val="bg1"/>
                </a:solidFill>
              </a:rPr>
              <a:t>…?</a:t>
            </a:r>
          </a:p>
          <a:p>
            <a:endParaRPr lang="zh-CN" altLang="en-US" sz="3000">
              <a:solidFill>
                <a:schemeClr val="bg1"/>
              </a:solidFill>
            </a:endParaRPr>
          </a:p>
          <a:p>
            <a:r>
              <a:rPr lang="en-US" altLang="zh-CN" sz="3000">
                <a:solidFill>
                  <a:schemeClr val="bg1"/>
                </a:solidFill>
              </a:rPr>
              <a:t>Yes, we have.</a:t>
            </a:r>
          </a:p>
          <a:p>
            <a:endParaRPr lang="en-US" altLang="zh-CN" sz="3000">
              <a:solidFill>
                <a:schemeClr val="bg1"/>
              </a:solidFill>
            </a:endParaRPr>
          </a:p>
          <a:p>
            <a:r>
              <a:rPr lang="en-US" altLang="zh-CN" sz="3000">
                <a:solidFill>
                  <a:schemeClr val="bg1"/>
                </a:solidFill>
              </a:rPr>
              <a:t>No, we haven't</a:t>
            </a:r>
            <a:r>
              <a:rPr lang="zh-CN" altLang="en-US" sz="3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3882" y="1525430"/>
            <a:ext cx="3437573" cy="28875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0254" y="2137886"/>
            <a:ext cx="1735090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cranberry</a:t>
            </a:r>
          </a:p>
        </p:txBody>
      </p:sp>
      <p:sp>
        <p:nvSpPr>
          <p:cNvPr id="7" name="矩形 6"/>
          <p:cNvSpPr/>
          <p:nvPr/>
        </p:nvSpPr>
        <p:spPr>
          <a:xfrm>
            <a:off x="3474426" y="4423410"/>
            <a:ext cx="1735090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raspberry</a:t>
            </a:r>
          </a:p>
        </p:txBody>
      </p:sp>
      <p:sp>
        <p:nvSpPr>
          <p:cNvPr id="8" name="矩形 7"/>
          <p:cNvSpPr/>
          <p:nvPr/>
        </p:nvSpPr>
        <p:spPr>
          <a:xfrm>
            <a:off x="3533098" y="2137886"/>
            <a:ext cx="1715854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blueberry</a:t>
            </a:r>
          </a:p>
        </p:txBody>
      </p:sp>
      <p:sp>
        <p:nvSpPr>
          <p:cNvPr id="9" name="矩形 8"/>
          <p:cNvSpPr/>
          <p:nvPr/>
        </p:nvSpPr>
        <p:spPr>
          <a:xfrm>
            <a:off x="6561212" y="2206943"/>
            <a:ext cx="1888979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blackberry</a:t>
            </a:r>
          </a:p>
        </p:txBody>
      </p:sp>
      <p:sp>
        <p:nvSpPr>
          <p:cNvPr id="10" name="矩形 9"/>
          <p:cNvSpPr/>
          <p:nvPr/>
        </p:nvSpPr>
        <p:spPr>
          <a:xfrm>
            <a:off x="375979" y="4409123"/>
            <a:ext cx="2023631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gooseberry</a:t>
            </a:r>
          </a:p>
        </p:txBody>
      </p:sp>
      <p:sp>
        <p:nvSpPr>
          <p:cNvPr id="12" name="矩形 11"/>
          <p:cNvSpPr/>
          <p:nvPr/>
        </p:nvSpPr>
        <p:spPr>
          <a:xfrm>
            <a:off x="6893173" y="4371499"/>
            <a:ext cx="1196481" cy="4847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7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cherry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4579" y="278608"/>
            <a:ext cx="2404586" cy="18064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9920" y="268606"/>
            <a:ext cx="2482215" cy="1763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784" y="331471"/>
            <a:ext cx="2546033" cy="17002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1454" y="2777967"/>
            <a:ext cx="2570798" cy="15935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75637" y="2773680"/>
            <a:ext cx="2462213" cy="16416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26959" y="2769870"/>
            <a:ext cx="2474119" cy="16454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file"/>
          </p:cNvPr>
          <p:cNvSpPr/>
          <p:nvPr/>
        </p:nvSpPr>
        <p:spPr>
          <a:xfrm>
            <a:off x="1040265" y="1222534"/>
            <a:ext cx="7063472" cy="173124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Everything is ready. </a:t>
            </a:r>
          </a:p>
          <a:p>
            <a:pPr algn="ctr"/>
            <a:r>
              <a:rPr lang="en-US" altLang="zh-CN" sz="54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Here comes a family!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 A</a:t>
            </a: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754215" y="767953"/>
            <a:ext cx="1635575" cy="1635575"/>
          </a:xfrm>
          <a:prstGeom prst="ellipse">
            <a:avLst/>
          </a:prstGeom>
          <a:blipFill dpi="0" rotWithShape="1">
            <a:blip r:embed="rId6" cstate="email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 lnSpcReduction="10000"/>
          </a:bodyPr>
          <a:lstStyle/>
          <a:p>
            <a:pPr algn="ctr"/>
            <a:r>
              <a:rPr lang="en-US" altLang="zh-CN" sz="7600" b="1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Task 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119664"/>
            <a:ext cx="7161848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</a:rPr>
              <a:t>Read part A in </a:t>
            </a:r>
            <a:r>
              <a:rPr lang="zh-CN" altLang="en-US" sz="3000" b="1" u="sng" dirty="0">
                <a:solidFill>
                  <a:schemeClr val="bg1"/>
                </a:solidFill>
              </a:rPr>
              <a:t>3 minutes</a:t>
            </a:r>
            <a:r>
              <a:rPr lang="zh-CN" altLang="en-US" sz="3000" dirty="0">
                <a:solidFill>
                  <a:schemeClr val="bg1"/>
                </a:solidFill>
              </a:rPr>
              <a:t> and tick the right sentences.</a:t>
            </a:r>
          </a:p>
          <a:p>
            <a:endParaRPr lang="zh-CN" altLang="en-US" sz="3000" dirty="0">
              <a:solidFill>
                <a:schemeClr val="bg1"/>
              </a:solidFill>
            </a:endParaRPr>
          </a:p>
          <a:p>
            <a:r>
              <a:rPr lang="zh-CN" altLang="en-US" sz="3000" dirty="0">
                <a:solidFill>
                  <a:schemeClr val="bg1"/>
                </a:solidFill>
              </a:rPr>
              <a:t>1.Peppa</a:t>
            </a:r>
            <a:r>
              <a:rPr lang="en-US" altLang="zh-CN" sz="3000" dirty="0">
                <a:solidFill>
                  <a:schemeClr val="bg1"/>
                </a:solidFill>
              </a:rPr>
              <a:t>'</a:t>
            </a:r>
            <a:r>
              <a:rPr lang="zh-CN" altLang="en-US" sz="3000" dirty="0">
                <a:solidFill>
                  <a:schemeClr val="bg1"/>
                </a:solidFill>
              </a:rPr>
              <a:t>s favourite fruit is apple.(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2.Suzy likes bananas. 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3.</a:t>
            </a:r>
            <a:r>
              <a:rPr lang="en-US" altLang="zh-CN" sz="3000" dirty="0">
                <a:solidFill>
                  <a:schemeClr val="bg1"/>
                </a:solidFill>
                <a:sym typeface="+mn-ea"/>
              </a:rPr>
              <a:t>Edmond is very clever</a:t>
            </a:r>
            <a:r>
              <a:rPr lang="zh-CN" altLang="en-US" sz="3000" dirty="0">
                <a:solidFill>
                  <a:schemeClr val="bg1"/>
                </a:solidFill>
              </a:rPr>
              <a:t>. 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4.George doesn</a:t>
            </a:r>
            <a:r>
              <a:rPr lang="en-US" altLang="zh-CN" sz="3000" dirty="0">
                <a:solidFill>
                  <a:schemeClr val="bg1"/>
                </a:solidFill>
              </a:rPr>
              <a:t>'</a:t>
            </a:r>
            <a:r>
              <a:rPr lang="zh-CN" altLang="en-US" sz="3000" dirty="0">
                <a:solidFill>
                  <a:schemeClr val="bg1"/>
                </a:solidFill>
              </a:rPr>
              <a:t>t like strawberry. (     )</a:t>
            </a:r>
          </a:p>
        </p:txBody>
      </p:sp>
      <p:pic>
        <p:nvPicPr>
          <p:cNvPr id="3" name="图片 2" descr="793ACDQVLW0@Q2$HY8OFXE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11867" y="2165034"/>
            <a:ext cx="1357313" cy="1321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Task 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472" y="1119664"/>
            <a:ext cx="716184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</a:rPr>
              <a:t>Watch the video and check the answers.</a:t>
            </a:r>
            <a:endParaRPr lang="zh-CN" altLang="en-US" sz="3000" dirty="0">
              <a:solidFill>
                <a:schemeClr val="bg1"/>
              </a:solidFill>
            </a:endParaRPr>
          </a:p>
          <a:p>
            <a:endParaRPr lang="zh-CN" altLang="en-US" sz="3000" dirty="0">
              <a:solidFill>
                <a:schemeClr val="bg1"/>
              </a:solidFill>
            </a:endParaRPr>
          </a:p>
          <a:p>
            <a:r>
              <a:rPr lang="zh-CN" altLang="en-US" sz="3000" dirty="0">
                <a:solidFill>
                  <a:schemeClr val="bg1"/>
                </a:solidFill>
              </a:rPr>
              <a:t>1.Peppa</a:t>
            </a:r>
            <a:r>
              <a:rPr lang="en-US" altLang="zh-CN" sz="3000" dirty="0">
                <a:solidFill>
                  <a:schemeClr val="bg1"/>
                </a:solidFill>
              </a:rPr>
              <a:t>'</a:t>
            </a:r>
            <a:r>
              <a:rPr lang="zh-CN" altLang="en-US" sz="3000" dirty="0">
                <a:solidFill>
                  <a:schemeClr val="bg1"/>
                </a:solidFill>
              </a:rPr>
              <a:t>s favourite fruit is apple.(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2.Suzy likes bananas. 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3.</a:t>
            </a:r>
            <a:r>
              <a:rPr lang="en-US" altLang="zh-CN" sz="3000" dirty="0">
                <a:solidFill>
                  <a:schemeClr val="bg1"/>
                </a:solidFill>
              </a:rPr>
              <a:t>Edmond is very clever</a:t>
            </a:r>
            <a:r>
              <a:rPr lang="zh-CN" altLang="en-US" sz="3000" dirty="0">
                <a:solidFill>
                  <a:schemeClr val="bg1"/>
                </a:solidFill>
              </a:rPr>
              <a:t>. (     )</a:t>
            </a:r>
          </a:p>
          <a:p>
            <a:r>
              <a:rPr lang="zh-CN" altLang="en-US" sz="3000" dirty="0">
                <a:solidFill>
                  <a:schemeClr val="bg1"/>
                </a:solidFill>
              </a:rPr>
              <a:t>4.George doesn</a:t>
            </a:r>
            <a:r>
              <a:rPr lang="en-US" altLang="zh-CN" sz="3000" dirty="0">
                <a:solidFill>
                  <a:schemeClr val="bg1"/>
                </a:solidFill>
              </a:rPr>
              <a:t>'</a:t>
            </a:r>
            <a:r>
              <a:rPr lang="zh-CN" altLang="en-US" sz="3000" dirty="0">
                <a:solidFill>
                  <a:schemeClr val="bg1"/>
                </a:solidFill>
              </a:rPr>
              <a:t>t like strawberry. (     )</a:t>
            </a:r>
          </a:p>
        </p:txBody>
      </p:sp>
      <p:sp>
        <p:nvSpPr>
          <p:cNvPr id="4" name="矩形 3"/>
          <p:cNvSpPr/>
          <p:nvPr/>
        </p:nvSpPr>
        <p:spPr>
          <a:xfrm>
            <a:off x="6290312" y="1878807"/>
            <a:ext cx="866775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45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</a:p>
        </p:txBody>
      </p:sp>
      <p:sp>
        <p:nvSpPr>
          <p:cNvPr id="6" name="矩形 5"/>
          <p:cNvSpPr/>
          <p:nvPr/>
        </p:nvSpPr>
        <p:spPr>
          <a:xfrm>
            <a:off x="5052062" y="2857977"/>
            <a:ext cx="866775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45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33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34"/>
  <p:tag name="KSO_WM_UNIT_TYPE" val="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3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5"/>
  <p:tag name="KSO_WM_UNIT_TYPE" val="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8"/>
  <p:tag name="KSO_WM_UNIT_TYPE" val="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9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3"/>
  <p:tag name="KSO_WM_UNIT_TYPE" val="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4"/>
  <p:tag name="KSO_WM_UNIT_TYPE" val="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4"/>
  <p:tag name="KSO_WM_UNIT_TYPE" val="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5"/>
  <p:tag name="KSO_WM_UNIT_TYPE" val="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8"/>
  <p:tag name="KSO_WM_UNIT_TYPE" val="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9"/>
  <p:tag name="KSO_WM_UNIT_TYPE" val="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3"/>
  <p:tag name="KSO_WM_UNIT_TYPE" val="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4"/>
  <p:tag name="KSO_WM_UNIT_TYPE" val="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8"/>
  <p:tag name="KSO_WM_UNIT_TYPE" val="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9"/>
  <p:tag name="KSO_WM_UNIT_TYPE" val="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046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"/>
  <p:tag name="KSO_WM_UNIT_TYPE" val="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5"/>
  <p:tag name="KSO_WM_UNIT_TYPE" val="i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0"/>
  <p:tag name="KSO_WM_UNIT_TYPE" val="i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5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TAG_VERSION" val="1.0"/>
  <p:tag name="KSO_WM_TEMPLATE_CATEGORY" val="custom"/>
  <p:tag name="KSO_WM_TEMPLATE_INDEX" val="160533"/>
  <p:tag name="MH" val="20150923172202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20"/>
  <p:tag name="KSO_WM_UNIT_TYPE" val="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12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12*i*2"/>
  <p:tag name="KSO_WM_UNIT_INDEX" val="2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9"/>
  <p:tag name="KSO_WM_SLIDE_INDEX" val="29"/>
  <p:tag name="KSO_WM_SLIDE_ITEM_CNT" val="5"/>
  <p:tag name="KSO_WM_SLIDE_LAYOUT" val="a_f_d"/>
  <p:tag name="KSO_WM_SLIDE_LAYOUT_CNT" val="1_2_3"/>
  <p:tag name="KSO_WM_SLIDE_POSITION" val="57*141"/>
  <p:tag name="KSO_WM_SLIDE_SIZE" val="846*353"/>
  <p:tag name="KSO_WM_SLIDE_TYPE" val="text"/>
  <p:tag name="KSO_WM_TAG_VERSION" val="1.0"/>
  <p:tag name="KSO_WM_TEMPLATE_CATEGORY" val="custom"/>
  <p:tag name="KSO_WM_TEMPLATE_INDEX" val="160533"/>
  <p:tag name="MH" val="20150924093541"/>
  <p:tag name="MH_CATEGORY" val="#TuWHP#"/>
  <p:tag name="MH_LAYOUT" val="SubTitleText"/>
  <p:tag name="MH_LIBRARY" val="GRAPHIC"/>
  <p:tag name="MH_NUMBER" val="1"/>
  <p:tag name="MH_TYPE" val="#NeiR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9*i*0"/>
  <p:tag name="KSO_WM_UNIT_INDEX" val="0"/>
  <p:tag name="KSO_WM_UNIT_TYPE" val="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9*i*1"/>
  <p:tag name="KSO_WM_UNIT_INDEX" val="1"/>
  <p:tag name="KSO_WM_UNIT_TYPE" val="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9*i*2"/>
  <p:tag name="KSO_WM_UNIT_INDEX" val="2"/>
  <p:tag name="KSO_WM_UNIT_TYPE" val="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9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9*d*1"/>
  <p:tag name="KSO_WM_UNIT_INDEX" val="1"/>
  <p:tag name="KSO_WM_UNIT_LAYERLEVEL" val="1"/>
  <p:tag name="KSO_WM_UNIT_TYPE" val="d"/>
  <p:tag name="KSO_WM_UNIT_VALUE" val="704*7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9*d*2"/>
  <p:tag name="KSO_WM_UNIT_INDEX" val="2"/>
  <p:tag name="KSO_WM_UNIT_LAYERLEVEL" val="1"/>
  <p:tag name="KSO_WM_UNIT_TYPE" val="d"/>
  <p:tag name="KSO_WM_UNIT_VALUE" val="521*5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30"/>
  <p:tag name="KSO_WM_UNIT_TYPE" val="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9*d*3"/>
  <p:tag name="KSO_WM_UNIT_INDEX" val="3"/>
  <p:tag name="KSO_WM_UNIT_LAYERLEVEL" val="1"/>
  <p:tag name="KSO_WM_UNIT_TYPE" val="d"/>
  <p:tag name="KSO_WM_UNIT_VALUE" val="433*4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533_28"/>
  <p:tag name="KSO_WM_SLIDE_INDEX" val="28"/>
  <p:tag name="KSO_WM_SLIDE_ITEM_CNT" val="4"/>
  <p:tag name="KSO_WM_SLIDE_LAYOUT" val="a_f_d"/>
  <p:tag name="KSO_WM_SLIDE_LAYOUT_CNT" val="1_1_3"/>
  <p:tag name="KSO_WM_SLIDE_POSITION" val="85*150"/>
  <p:tag name="KSO_WM_SLIDE_SIZE" val="827*354"/>
  <p:tag name="KSO_WM_SLIDE_TYPE" val="text"/>
  <p:tag name="KSO_WM_TAG_VERSION" val="1.0"/>
  <p:tag name="KSO_WM_TEMPLATE_CATEGORY" val="custom"/>
  <p:tag name="KSO_WM_TEMPLATE_INDEX" val="160533"/>
  <p:tag name="MH" val="20150924093541"/>
  <p:tag name="MH_CATEGORY" val="#TuWHP#"/>
  <p:tag name="MH_LAYOUT" val="SubTitleText"/>
  <p:tag name="MH_LIBRARY" val="GRAPHIC"/>
  <p:tag name="MH_NUMBER" val="1"/>
  <p:tag name="MH_TYPE" val="#NeiR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0"/>
  <p:tag name="KSO_WM_UNIT_INDEX" val="0"/>
  <p:tag name="KSO_WM_UNIT_TYPE" val="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7"/>
  <p:tag name="KSO_WM_UNIT_INDEX" val="7"/>
  <p:tag name="KSO_WM_UNIT_TYPE" val="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8*d*1"/>
  <p:tag name="KSO_WM_UNIT_INDEX" val="1"/>
  <p:tag name="KSO_WM_UNIT_LAYERLEVEL" val="1"/>
  <p:tag name="KSO_WM_UNIT_TYPE" val="d"/>
  <p:tag name="KSO_WM_UNIT_VALUE" val="977*97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1"/>
  <p:tag name="KSO_WM_UNIT_COMPATIBLE" val="0"/>
  <p:tag name="KSO_WM_UNIT_HIGHLIGHT" val="0"/>
  <p:tag name="KSO_WM_UNIT_ID" val="custom160533_28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18"/>
  <p:tag name="KSO_WM_UNIT_INDEX" val="18"/>
  <p:tag name="KSO_WM_UNIT_TYPE" val="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19"/>
  <p:tag name="KSO_WM_UNIT_INDEX" val="19"/>
  <p:tag name="KSO_WM_UNIT_TYPE" val="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20"/>
  <p:tag name="KSO_WM_UNIT_INDEX" val="20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11"/>
  <p:tag name="KSO_WM_UNIT_INDEX" val="11"/>
  <p:tag name="KSO_WM_UNIT_TYPE" val="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9160213"/>
  <p:tag name="KSO_WM_UNIT_ID" val="257*i*1"/>
  <p:tag name="KSO_WM_UNIT_TYPE" val="i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12"/>
  <p:tag name="KSO_WM_UNIT_INDEX" val="12"/>
  <p:tag name="KSO_WM_UNIT_TYPE" val="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8*d*3"/>
  <p:tag name="KSO_WM_UNIT_INDEX" val="3"/>
  <p:tag name="KSO_WM_UNIT_LAYERLEVEL" val="1"/>
  <p:tag name="KSO_WM_UNIT_TYPE" val="d"/>
  <p:tag name="KSO_WM_UNIT_VALUE" val="541*54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4"/>
  <p:tag name="KSO_WM_UNIT_INDEX" val="4"/>
  <p:tag name="KSO_WM_UNIT_TYPE" val="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ID" val="custom160533_28*i*5"/>
  <p:tag name="KSO_WM_UNIT_INDEX" val="5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160533"/>
  <p:tag name="KSO_WM_UNIT_CLEAR" val="0"/>
  <p:tag name="KSO_WM_UNIT_COMPATIBLE" val="0"/>
  <p:tag name="KSO_WM_UNIT_HIGHLIGHT" val="0"/>
  <p:tag name="KSO_WM_UNIT_ID" val="custom160533_28*d*2"/>
  <p:tag name="KSO_WM_UNIT_INDEX" val="2"/>
  <p:tag name="KSO_WM_UNIT_LAYERLEVEL" val="1"/>
  <p:tag name="KSO_WM_UNIT_TYPE" val="d"/>
  <p:tag name="KSO_WM_UNIT_VALUE" val="378*378"/>
</p:tagLst>
</file>

<file path=ppt/theme/theme1.xml><?xml version="1.0" encoding="utf-8"?>
<a:theme xmlns:a="http://schemas.openxmlformats.org/drawingml/2006/main" name="WWW.2PPT.COM">
  <a:themeElements>
    <a:clrScheme name="160533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D36539"/>
      </a:accent1>
      <a:accent2>
        <a:srgbClr val="F88C20"/>
      </a:accent2>
      <a:accent3>
        <a:srgbClr val="AF7133"/>
      </a:accent3>
      <a:accent4>
        <a:srgbClr val="BB964D"/>
      </a:accent4>
      <a:accent5>
        <a:srgbClr val="66C8BC"/>
      </a:accent5>
      <a:accent6>
        <a:srgbClr val="666699"/>
      </a:accent6>
      <a:hlink>
        <a:srgbClr val="8C2D9F"/>
      </a:hlink>
      <a:folHlink>
        <a:srgbClr val="FF0066"/>
      </a:folHlink>
    </a:clrScheme>
    <a:fontScheme name="自定义 2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全屏显示(16:9)</PresentationFormat>
  <Paragraphs>134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Calibri</vt:lpstr>
      <vt:lpstr>Tahoma</vt:lpstr>
      <vt:lpstr>Times New Roman</vt:lpstr>
      <vt:lpstr>WWW.2PPT.COM</vt:lpstr>
      <vt:lpstr>What can I do for you?</vt:lpstr>
      <vt:lpstr>Warming-up</vt:lpstr>
      <vt:lpstr>Warming-up</vt:lpstr>
      <vt:lpstr>Warming-up</vt:lpstr>
      <vt:lpstr>PowerPoint 演示文稿</vt:lpstr>
      <vt:lpstr>PowerPoint 演示文稿</vt:lpstr>
      <vt:lpstr>Part A</vt:lpstr>
      <vt:lpstr>Task 1</vt:lpstr>
      <vt:lpstr>Task 1</vt:lpstr>
      <vt:lpstr>Part B</vt:lpstr>
      <vt:lpstr>Smothie</vt:lpstr>
      <vt:lpstr>Task 2</vt:lpstr>
      <vt:lpstr>Task 2</vt:lpstr>
      <vt:lpstr>Part C</vt:lpstr>
      <vt:lpstr>Dinosaur</vt:lpstr>
      <vt:lpstr>Task 3</vt:lpstr>
      <vt:lpstr>Task 4</vt:lpstr>
      <vt:lpstr>Review</vt:lpstr>
      <vt:lpstr>Review</vt:lpstr>
      <vt:lpstr>Review</vt:lpstr>
      <vt:lpstr>Review</vt:lpstr>
      <vt:lpstr>Homework</vt:lpstr>
      <vt:lpstr>Homework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27</cp:revision>
  <dcterms:created xsi:type="dcterms:W3CDTF">2018-10-30T09:29:00Z</dcterms:created>
  <dcterms:modified xsi:type="dcterms:W3CDTF">2023-01-17T01:25:52Z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19A585C04ECF433AAABC00CB1C6B5EB8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